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7"/>
  </p:notesMasterIdLst>
  <p:sldIdLst>
    <p:sldId id="257" r:id="rId2"/>
    <p:sldId id="296" r:id="rId3"/>
    <p:sldId id="297" r:id="rId4"/>
    <p:sldId id="298" r:id="rId5"/>
    <p:sldId id="300" r:id="rId6"/>
    <p:sldId id="301" r:id="rId7"/>
    <p:sldId id="256" r:id="rId8"/>
    <p:sldId id="265" r:id="rId9"/>
    <p:sldId id="294" r:id="rId10"/>
    <p:sldId id="426" r:id="rId11"/>
    <p:sldId id="427" r:id="rId12"/>
    <p:sldId id="429" r:id="rId13"/>
    <p:sldId id="428" r:id="rId14"/>
    <p:sldId id="430" r:id="rId15"/>
    <p:sldId id="431" r:id="rId16"/>
    <p:sldId id="432" r:id="rId17"/>
    <p:sldId id="262" r:id="rId18"/>
    <p:sldId id="433" r:id="rId19"/>
    <p:sldId id="434" r:id="rId20"/>
    <p:sldId id="435" r:id="rId21"/>
    <p:sldId id="436" r:id="rId22"/>
    <p:sldId id="437" r:id="rId23"/>
    <p:sldId id="438" r:id="rId24"/>
    <p:sldId id="310" r:id="rId25"/>
    <p:sldId id="311" r:id="rId26"/>
    <p:sldId id="312" r:id="rId27"/>
    <p:sldId id="258" r:id="rId28"/>
    <p:sldId id="445" r:id="rId29"/>
    <p:sldId id="446" r:id="rId30"/>
    <p:sldId id="273" r:id="rId31"/>
    <p:sldId id="279" r:id="rId32"/>
    <p:sldId id="447" r:id="rId33"/>
    <p:sldId id="448" r:id="rId34"/>
    <p:sldId id="449" r:id="rId35"/>
    <p:sldId id="439" r:id="rId36"/>
    <p:sldId id="440" r:id="rId37"/>
    <p:sldId id="406" r:id="rId38"/>
    <p:sldId id="303" r:id="rId39"/>
    <p:sldId id="407" r:id="rId40"/>
    <p:sldId id="450" r:id="rId41"/>
    <p:sldId id="443" r:id="rId42"/>
    <p:sldId id="444" r:id="rId43"/>
    <p:sldId id="318" r:id="rId44"/>
    <p:sldId id="293" r:id="rId45"/>
    <p:sldId id="441" r:id="rId46"/>
  </p:sldIdLst>
  <p:sldSz cx="9144000" cy="5143500" type="screen16x9"/>
  <p:notesSz cx="6858000" cy="9144000"/>
  <p:embeddedFontLst>
    <p:embeddedFont>
      <p:font typeface="Rubik Light" panose="020B0604020202020204" charset="-79"/>
      <p:regular r:id="rId48"/>
      <p:bold r:id="rId49"/>
      <p:italic r:id="rId50"/>
      <p:boldItalic r:id="rId51"/>
    </p:embeddedFont>
    <p:embeddedFont>
      <p:font typeface="Aharoni" panose="020B0604020202020204" charset="-79"/>
      <p:bold r:id="rId52"/>
    </p:embeddedFont>
    <p:embeddedFont>
      <p:font typeface="Passion One" panose="020B0604020202020204" charset="0"/>
      <p:regular r:id="rId53"/>
      <p:bold r:id="rId54"/>
    </p:embeddedFont>
    <p:embeddedFont>
      <p:font typeface="Montserrat Black" panose="020B0604020202020204" charset="0"/>
      <p:bold r:id="rId55"/>
      <p:boldItalic r:id="rId56"/>
    </p:embeddedFont>
    <p:embeddedFont>
      <p:font typeface="Bebas Neue" panose="020B0604020202020204" charset="0"/>
      <p:regular r:id="rId57"/>
    </p:embeddedFont>
    <p:embeddedFont>
      <p:font typeface="Calibri" panose="020F050202020403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E52E62-4016-4B52-B549-63315C72451A}">
  <a:tblStyle styleId="{6FE52E62-4016-4B52-B549-63315C7245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768" y="7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3"/>
        <p:cNvGrpSpPr/>
        <p:nvPr/>
      </p:nvGrpSpPr>
      <p:grpSpPr>
        <a:xfrm>
          <a:off x="0" y="0"/>
          <a:ext cx="0" cy="0"/>
          <a:chOff x="0" y="0"/>
          <a:chExt cx="0" cy="0"/>
        </a:xfrm>
      </p:grpSpPr>
      <p:sp>
        <p:nvSpPr>
          <p:cNvPr id="12324" name="Google Shape;12324;g28bb562c4a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5" name="Google Shape;12325;g28bb562c4a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3">
          <a:extLst>
            <a:ext uri="{FF2B5EF4-FFF2-40B4-BE49-F238E27FC236}">
              <a16:creationId xmlns:a16="http://schemas.microsoft.com/office/drawing/2014/main" id="{510577D6-74C5-D6C7-A99A-3FBE44262E99}"/>
            </a:ext>
          </a:extLst>
        </p:cNvPr>
        <p:cNvGrpSpPr/>
        <p:nvPr/>
      </p:nvGrpSpPr>
      <p:grpSpPr>
        <a:xfrm>
          <a:off x="0" y="0"/>
          <a:ext cx="0" cy="0"/>
          <a:chOff x="0" y="0"/>
          <a:chExt cx="0" cy="0"/>
        </a:xfrm>
      </p:grpSpPr>
      <p:sp>
        <p:nvSpPr>
          <p:cNvPr id="12324" name="Google Shape;12324;g28bb562c4a4_0_7:notes">
            <a:extLst>
              <a:ext uri="{FF2B5EF4-FFF2-40B4-BE49-F238E27FC236}">
                <a16:creationId xmlns:a16="http://schemas.microsoft.com/office/drawing/2014/main" id="{9803D5DA-F595-EC36-5C2A-B0C586C99F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5" name="Google Shape;12325;g28bb562c4a4_0_7:notes">
            <a:extLst>
              <a:ext uri="{FF2B5EF4-FFF2-40B4-BE49-F238E27FC236}">
                <a16:creationId xmlns:a16="http://schemas.microsoft.com/office/drawing/2014/main" id="{A883AE7E-61BA-0955-48E3-0A8DB08BEE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6381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a:extLst>
            <a:ext uri="{FF2B5EF4-FFF2-40B4-BE49-F238E27FC236}">
              <a16:creationId xmlns:a16="http://schemas.microsoft.com/office/drawing/2014/main" id="{1BC72005-8933-902D-9648-F89C786032CA}"/>
            </a:ext>
          </a:extLst>
        </p:cNvPr>
        <p:cNvGrpSpPr/>
        <p:nvPr/>
      </p:nvGrpSpPr>
      <p:grpSpPr>
        <a:xfrm>
          <a:off x="0" y="0"/>
          <a:ext cx="0" cy="0"/>
          <a:chOff x="0" y="0"/>
          <a:chExt cx="0" cy="0"/>
        </a:xfrm>
      </p:grpSpPr>
      <p:sp>
        <p:nvSpPr>
          <p:cNvPr id="1762" name="Google Shape;1762;g136cbf1e430_1_0:notes">
            <a:extLst>
              <a:ext uri="{FF2B5EF4-FFF2-40B4-BE49-F238E27FC236}">
                <a16:creationId xmlns:a16="http://schemas.microsoft.com/office/drawing/2014/main" id="{F6C628A6-49A2-BC7A-A00E-DC15DBEFAD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136cbf1e430_1_0:notes">
            <a:extLst>
              <a:ext uri="{FF2B5EF4-FFF2-40B4-BE49-F238E27FC236}">
                <a16:creationId xmlns:a16="http://schemas.microsoft.com/office/drawing/2014/main" id="{9111C5EF-CE2C-E002-8981-9CD45572CD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025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a:extLst>
            <a:ext uri="{FF2B5EF4-FFF2-40B4-BE49-F238E27FC236}">
              <a16:creationId xmlns:a16="http://schemas.microsoft.com/office/drawing/2014/main" id="{83D2F9AA-B92D-EF17-A031-DE1FE8016B7C}"/>
            </a:ext>
          </a:extLst>
        </p:cNvPr>
        <p:cNvGrpSpPr/>
        <p:nvPr/>
      </p:nvGrpSpPr>
      <p:grpSpPr>
        <a:xfrm>
          <a:off x="0" y="0"/>
          <a:ext cx="0" cy="0"/>
          <a:chOff x="0" y="0"/>
          <a:chExt cx="0" cy="0"/>
        </a:xfrm>
      </p:grpSpPr>
      <p:sp>
        <p:nvSpPr>
          <p:cNvPr id="1762" name="Google Shape;1762;g136cbf1e430_1_0:notes">
            <a:extLst>
              <a:ext uri="{FF2B5EF4-FFF2-40B4-BE49-F238E27FC236}">
                <a16:creationId xmlns:a16="http://schemas.microsoft.com/office/drawing/2014/main" id="{C59605AC-3FB7-D9AC-91B9-E208BC68A5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136cbf1e430_1_0:notes">
            <a:extLst>
              <a:ext uri="{FF2B5EF4-FFF2-40B4-BE49-F238E27FC236}">
                <a16:creationId xmlns:a16="http://schemas.microsoft.com/office/drawing/2014/main" id="{D3EB43DC-DA7D-8E1E-782C-E74B5CFC5F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44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a:extLst>
            <a:ext uri="{FF2B5EF4-FFF2-40B4-BE49-F238E27FC236}">
              <a16:creationId xmlns:a16="http://schemas.microsoft.com/office/drawing/2014/main" id="{063348A4-1B9D-577D-78F7-B82375C6273A}"/>
            </a:ext>
          </a:extLst>
        </p:cNvPr>
        <p:cNvGrpSpPr/>
        <p:nvPr/>
      </p:nvGrpSpPr>
      <p:grpSpPr>
        <a:xfrm>
          <a:off x="0" y="0"/>
          <a:ext cx="0" cy="0"/>
          <a:chOff x="0" y="0"/>
          <a:chExt cx="0" cy="0"/>
        </a:xfrm>
      </p:grpSpPr>
      <p:sp>
        <p:nvSpPr>
          <p:cNvPr id="1762" name="Google Shape;1762;g136cbf1e430_1_0:notes">
            <a:extLst>
              <a:ext uri="{FF2B5EF4-FFF2-40B4-BE49-F238E27FC236}">
                <a16:creationId xmlns:a16="http://schemas.microsoft.com/office/drawing/2014/main" id="{8FFB1D28-1F2B-EBA7-1453-379D8AFA50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136cbf1e430_1_0:notes">
            <a:extLst>
              <a:ext uri="{FF2B5EF4-FFF2-40B4-BE49-F238E27FC236}">
                <a16:creationId xmlns:a16="http://schemas.microsoft.com/office/drawing/2014/main" id="{B687803E-32A1-CFE6-E8AC-71EA4BCA5C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863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a:extLst>
            <a:ext uri="{FF2B5EF4-FFF2-40B4-BE49-F238E27FC236}">
              <a16:creationId xmlns:a16="http://schemas.microsoft.com/office/drawing/2014/main" id="{1FE82DA8-041F-7AE3-45CB-28A4BC05C012}"/>
            </a:ext>
          </a:extLst>
        </p:cNvPr>
        <p:cNvGrpSpPr/>
        <p:nvPr/>
      </p:nvGrpSpPr>
      <p:grpSpPr>
        <a:xfrm>
          <a:off x="0" y="0"/>
          <a:ext cx="0" cy="0"/>
          <a:chOff x="0" y="0"/>
          <a:chExt cx="0" cy="0"/>
        </a:xfrm>
      </p:grpSpPr>
      <p:sp>
        <p:nvSpPr>
          <p:cNvPr id="1762" name="Google Shape;1762;g136cbf1e430_1_0:notes">
            <a:extLst>
              <a:ext uri="{FF2B5EF4-FFF2-40B4-BE49-F238E27FC236}">
                <a16:creationId xmlns:a16="http://schemas.microsoft.com/office/drawing/2014/main" id="{040E5B38-975F-CB7E-863A-1252D5CBEC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136cbf1e430_1_0:notes">
            <a:extLst>
              <a:ext uri="{FF2B5EF4-FFF2-40B4-BE49-F238E27FC236}">
                <a16:creationId xmlns:a16="http://schemas.microsoft.com/office/drawing/2014/main" id="{F8D05690-65E7-0A30-D49D-A62E08CB09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549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a:extLst>
            <a:ext uri="{FF2B5EF4-FFF2-40B4-BE49-F238E27FC236}">
              <a16:creationId xmlns:a16="http://schemas.microsoft.com/office/drawing/2014/main" id="{E38C6FE8-257C-20D1-DB4A-D821BD00B5D9}"/>
            </a:ext>
          </a:extLst>
        </p:cNvPr>
        <p:cNvGrpSpPr/>
        <p:nvPr/>
      </p:nvGrpSpPr>
      <p:grpSpPr>
        <a:xfrm>
          <a:off x="0" y="0"/>
          <a:ext cx="0" cy="0"/>
          <a:chOff x="0" y="0"/>
          <a:chExt cx="0" cy="0"/>
        </a:xfrm>
      </p:grpSpPr>
      <p:sp>
        <p:nvSpPr>
          <p:cNvPr id="1762" name="Google Shape;1762;g136cbf1e430_1_0:notes">
            <a:extLst>
              <a:ext uri="{FF2B5EF4-FFF2-40B4-BE49-F238E27FC236}">
                <a16:creationId xmlns:a16="http://schemas.microsoft.com/office/drawing/2014/main" id="{4E67569C-59A1-3B11-A470-C12D512B4F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136cbf1e430_1_0:notes">
            <a:extLst>
              <a:ext uri="{FF2B5EF4-FFF2-40B4-BE49-F238E27FC236}">
                <a16:creationId xmlns:a16="http://schemas.microsoft.com/office/drawing/2014/main" id="{3F14AFB1-F505-BF2D-7BD1-E4C3A2C986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26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a:extLst>
            <a:ext uri="{FF2B5EF4-FFF2-40B4-BE49-F238E27FC236}">
              <a16:creationId xmlns:a16="http://schemas.microsoft.com/office/drawing/2014/main" id="{7A0B6E49-A9D9-A567-EEAE-8141439E68B3}"/>
            </a:ext>
          </a:extLst>
        </p:cNvPr>
        <p:cNvGrpSpPr/>
        <p:nvPr/>
      </p:nvGrpSpPr>
      <p:grpSpPr>
        <a:xfrm>
          <a:off x="0" y="0"/>
          <a:ext cx="0" cy="0"/>
          <a:chOff x="0" y="0"/>
          <a:chExt cx="0" cy="0"/>
        </a:xfrm>
      </p:grpSpPr>
      <p:sp>
        <p:nvSpPr>
          <p:cNvPr id="1725" name="Google Shape;1725;gd362d286f3_1_39:notes">
            <a:extLst>
              <a:ext uri="{FF2B5EF4-FFF2-40B4-BE49-F238E27FC236}">
                <a16:creationId xmlns:a16="http://schemas.microsoft.com/office/drawing/2014/main" id="{DBE9560B-64CE-CF5A-AD29-E0109546B9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d362d286f3_1_39:notes">
            <a:extLst>
              <a:ext uri="{FF2B5EF4-FFF2-40B4-BE49-F238E27FC236}">
                <a16:creationId xmlns:a16="http://schemas.microsoft.com/office/drawing/2014/main" id="{E684BE43-C28F-A7CC-0F3E-9C83DBAFEB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919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a:extLst>
            <a:ext uri="{FF2B5EF4-FFF2-40B4-BE49-F238E27FC236}">
              <a16:creationId xmlns:a16="http://schemas.microsoft.com/office/drawing/2014/main" id="{116DE633-77FE-9AD1-184C-6C3264AAB473}"/>
            </a:ext>
          </a:extLst>
        </p:cNvPr>
        <p:cNvGrpSpPr/>
        <p:nvPr/>
      </p:nvGrpSpPr>
      <p:grpSpPr>
        <a:xfrm>
          <a:off x="0" y="0"/>
          <a:ext cx="0" cy="0"/>
          <a:chOff x="0" y="0"/>
          <a:chExt cx="0" cy="0"/>
        </a:xfrm>
      </p:grpSpPr>
      <p:sp>
        <p:nvSpPr>
          <p:cNvPr id="1725" name="Google Shape;1725;gd362d286f3_1_39:notes">
            <a:extLst>
              <a:ext uri="{FF2B5EF4-FFF2-40B4-BE49-F238E27FC236}">
                <a16:creationId xmlns:a16="http://schemas.microsoft.com/office/drawing/2014/main" id="{CC8D5169-9D7A-9A9D-F14D-5DB71A8ECE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d362d286f3_1_39:notes">
            <a:extLst>
              <a:ext uri="{FF2B5EF4-FFF2-40B4-BE49-F238E27FC236}">
                <a16:creationId xmlns:a16="http://schemas.microsoft.com/office/drawing/2014/main" id="{2BFA1717-B8FD-EF34-F980-A6E62849B8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96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a:extLst>
            <a:ext uri="{FF2B5EF4-FFF2-40B4-BE49-F238E27FC236}">
              <a16:creationId xmlns:a16="http://schemas.microsoft.com/office/drawing/2014/main" id="{5B3E6AA8-E5DC-1C38-8911-EE604A6E56D1}"/>
            </a:ext>
          </a:extLst>
        </p:cNvPr>
        <p:cNvGrpSpPr/>
        <p:nvPr/>
      </p:nvGrpSpPr>
      <p:grpSpPr>
        <a:xfrm>
          <a:off x="0" y="0"/>
          <a:ext cx="0" cy="0"/>
          <a:chOff x="0" y="0"/>
          <a:chExt cx="0" cy="0"/>
        </a:xfrm>
      </p:grpSpPr>
      <p:sp>
        <p:nvSpPr>
          <p:cNvPr id="4380" name="Google Shape;4380;ge2812c4e9a_1_27:notes">
            <a:extLst>
              <a:ext uri="{FF2B5EF4-FFF2-40B4-BE49-F238E27FC236}">
                <a16:creationId xmlns:a16="http://schemas.microsoft.com/office/drawing/2014/main" id="{97E18990-6AE0-0129-321B-191C311C68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e2812c4e9a_1_27:notes">
            <a:extLst>
              <a:ext uri="{FF2B5EF4-FFF2-40B4-BE49-F238E27FC236}">
                <a16:creationId xmlns:a16="http://schemas.microsoft.com/office/drawing/2014/main" id="{B77FFA41-858E-60C4-2362-554ED08D27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75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a:extLst>
            <a:ext uri="{FF2B5EF4-FFF2-40B4-BE49-F238E27FC236}">
              <a16:creationId xmlns:a16="http://schemas.microsoft.com/office/drawing/2014/main" id="{68AF59E5-2130-918F-15CC-2BF5D50D0A81}"/>
            </a:ext>
          </a:extLst>
        </p:cNvPr>
        <p:cNvGrpSpPr/>
        <p:nvPr/>
      </p:nvGrpSpPr>
      <p:grpSpPr>
        <a:xfrm>
          <a:off x="0" y="0"/>
          <a:ext cx="0" cy="0"/>
          <a:chOff x="0" y="0"/>
          <a:chExt cx="0" cy="0"/>
        </a:xfrm>
      </p:grpSpPr>
      <p:sp>
        <p:nvSpPr>
          <p:cNvPr id="1725" name="Google Shape;1725;gd362d286f3_1_39:notes">
            <a:extLst>
              <a:ext uri="{FF2B5EF4-FFF2-40B4-BE49-F238E27FC236}">
                <a16:creationId xmlns:a16="http://schemas.microsoft.com/office/drawing/2014/main" id="{C078B52B-7142-EAAC-8F1E-482E192DA4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d362d286f3_1_39:notes">
            <a:extLst>
              <a:ext uri="{FF2B5EF4-FFF2-40B4-BE49-F238E27FC236}">
                <a16:creationId xmlns:a16="http://schemas.microsoft.com/office/drawing/2014/main" id="{A9982EE1-FD90-3B5C-7446-9AA7AE4F04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3190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a:extLst>
            <a:ext uri="{FF2B5EF4-FFF2-40B4-BE49-F238E27FC236}">
              <a16:creationId xmlns:a16="http://schemas.microsoft.com/office/drawing/2014/main" id="{F4C3D898-CFFE-FC2C-E2A9-3FC07D99D2A9}"/>
            </a:ext>
          </a:extLst>
        </p:cNvPr>
        <p:cNvGrpSpPr/>
        <p:nvPr/>
      </p:nvGrpSpPr>
      <p:grpSpPr>
        <a:xfrm>
          <a:off x="0" y="0"/>
          <a:ext cx="0" cy="0"/>
          <a:chOff x="0" y="0"/>
          <a:chExt cx="0" cy="0"/>
        </a:xfrm>
      </p:grpSpPr>
      <p:sp>
        <p:nvSpPr>
          <p:cNvPr id="4380" name="Google Shape;4380;ge2812c4e9a_1_27:notes">
            <a:extLst>
              <a:ext uri="{FF2B5EF4-FFF2-40B4-BE49-F238E27FC236}">
                <a16:creationId xmlns:a16="http://schemas.microsoft.com/office/drawing/2014/main" id="{C82ED83E-AD35-11D1-5590-972515F69E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e2812c4e9a_1_27:notes">
            <a:extLst>
              <a:ext uri="{FF2B5EF4-FFF2-40B4-BE49-F238E27FC236}">
                <a16:creationId xmlns:a16="http://schemas.microsoft.com/office/drawing/2014/main" id="{16CB9753-8DD8-5749-1F18-3BC4B2A81C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16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3">
          <a:extLst>
            <a:ext uri="{FF2B5EF4-FFF2-40B4-BE49-F238E27FC236}">
              <a16:creationId xmlns:a16="http://schemas.microsoft.com/office/drawing/2014/main" id="{D76F3EF9-63E9-68C1-188C-6CEC22809C2C}"/>
            </a:ext>
          </a:extLst>
        </p:cNvPr>
        <p:cNvGrpSpPr/>
        <p:nvPr/>
      </p:nvGrpSpPr>
      <p:grpSpPr>
        <a:xfrm>
          <a:off x="0" y="0"/>
          <a:ext cx="0" cy="0"/>
          <a:chOff x="0" y="0"/>
          <a:chExt cx="0" cy="0"/>
        </a:xfrm>
      </p:grpSpPr>
      <p:sp>
        <p:nvSpPr>
          <p:cNvPr id="12324" name="Google Shape;12324;g28bb562c4a4_0_7:notes">
            <a:extLst>
              <a:ext uri="{FF2B5EF4-FFF2-40B4-BE49-F238E27FC236}">
                <a16:creationId xmlns:a16="http://schemas.microsoft.com/office/drawing/2014/main" id="{25893534-A17E-B414-8FF7-B7CD343DA5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5" name="Google Shape;12325;g28bb562c4a4_0_7:notes">
            <a:extLst>
              <a:ext uri="{FF2B5EF4-FFF2-40B4-BE49-F238E27FC236}">
                <a16:creationId xmlns:a16="http://schemas.microsoft.com/office/drawing/2014/main" id="{4E5CB760-41BF-8054-7E14-28D5B9771C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292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3">
          <a:extLst>
            <a:ext uri="{FF2B5EF4-FFF2-40B4-BE49-F238E27FC236}">
              <a16:creationId xmlns:a16="http://schemas.microsoft.com/office/drawing/2014/main" id="{E8389676-9795-901B-6F6D-047D35DE32E6}"/>
            </a:ext>
          </a:extLst>
        </p:cNvPr>
        <p:cNvGrpSpPr/>
        <p:nvPr/>
      </p:nvGrpSpPr>
      <p:grpSpPr>
        <a:xfrm>
          <a:off x="0" y="0"/>
          <a:ext cx="0" cy="0"/>
          <a:chOff x="0" y="0"/>
          <a:chExt cx="0" cy="0"/>
        </a:xfrm>
      </p:grpSpPr>
      <p:sp>
        <p:nvSpPr>
          <p:cNvPr id="12324" name="Google Shape;12324;g28bb562c4a4_0_7:notes">
            <a:extLst>
              <a:ext uri="{FF2B5EF4-FFF2-40B4-BE49-F238E27FC236}">
                <a16:creationId xmlns:a16="http://schemas.microsoft.com/office/drawing/2014/main" id="{204E7085-E333-7136-8D75-9CF24D2560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5" name="Google Shape;12325;g28bb562c4a4_0_7:notes">
            <a:extLst>
              <a:ext uri="{FF2B5EF4-FFF2-40B4-BE49-F238E27FC236}">
                <a16:creationId xmlns:a16="http://schemas.microsoft.com/office/drawing/2014/main" id="{E51D795A-902A-24F5-9025-AFF7084869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820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28b43ad4be1_0_1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28b43ad4be1_0_1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817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28b43ad4be1_0_1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28b43ad4be1_0_1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592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28b43ad4be1_0_1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28b43ad4be1_0_1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1891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136cbf1e430_1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136cbf1e430_1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a:extLst>
            <a:ext uri="{FF2B5EF4-FFF2-40B4-BE49-F238E27FC236}">
              <a16:creationId xmlns:a16="http://schemas.microsoft.com/office/drawing/2014/main" id="{08EF83E3-EB24-0760-684D-5D5D7B7A1452}"/>
            </a:ext>
          </a:extLst>
        </p:cNvPr>
        <p:cNvGrpSpPr/>
        <p:nvPr/>
      </p:nvGrpSpPr>
      <p:grpSpPr>
        <a:xfrm>
          <a:off x="0" y="0"/>
          <a:ext cx="0" cy="0"/>
          <a:chOff x="0" y="0"/>
          <a:chExt cx="0" cy="0"/>
        </a:xfrm>
      </p:grpSpPr>
      <p:sp>
        <p:nvSpPr>
          <p:cNvPr id="1624" name="Google Shape;1624;g136cbf1e430_1_456:notes">
            <a:extLst>
              <a:ext uri="{FF2B5EF4-FFF2-40B4-BE49-F238E27FC236}">
                <a16:creationId xmlns:a16="http://schemas.microsoft.com/office/drawing/2014/main" id="{A69DD7C3-7BCE-28F5-E24E-7F43D715E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136cbf1e430_1_456:notes">
            <a:extLst>
              <a:ext uri="{FF2B5EF4-FFF2-40B4-BE49-F238E27FC236}">
                <a16:creationId xmlns:a16="http://schemas.microsoft.com/office/drawing/2014/main" id="{BACD20F8-8E22-BD1B-59DC-660D00D844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7172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a:extLst>
            <a:ext uri="{FF2B5EF4-FFF2-40B4-BE49-F238E27FC236}">
              <a16:creationId xmlns:a16="http://schemas.microsoft.com/office/drawing/2014/main" id="{32D13923-CCDB-C2E9-032E-DA4A27E50FBC}"/>
            </a:ext>
          </a:extLst>
        </p:cNvPr>
        <p:cNvGrpSpPr/>
        <p:nvPr/>
      </p:nvGrpSpPr>
      <p:grpSpPr>
        <a:xfrm>
          <a:off x="0" y="0"/>
          <a:ext cx="0" cy="0"/>
          <a:chOff x="0" y="0"/>
          <a:chExt cx="0" cy="0"/>
        </a:xfrm>
      </p:grpSpPr>
      <p:sp>
        <p:nvSpPr>
          <p:cNvPr id="1624" name="Google Shape;1624;g136cbf1e430_1_456:notes">
            <a:extLst>
              <a:ext uri="{FF2B5EF4-FFF2-40B4-BE49-F238E27FC236}">
                <a16:creationId xmlns:a16="http://schemas.microsoft.com/office/drawing/2014/main" id="{F31EB581-368A-CB87-862C-EA606EB73A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136cbf1e430_1_456:notes">
            <a:extLst>
              <a:ext uri="{FF2B5EF4-FFF2-40B4-BE49-F238E27FC236}">
                <a16:creationId xmlns:a16="http://schemas.microsoft.com/office/drawing/2014/main" id="{5CAE04A2-1332-9592-C8F5-A522D8F9F0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053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a:extLst>
            <a:ext uri="{FF2B5EF4-FFF2-40B4-BE49-F238E27FC236}">
              <a16:creationId xmlns:a16="http://schemas.microsoft.com/office/drawing/2014/main" id="{CDF54868-387A-2456-FC01-7D911ACBA6BB}"/>
            </a:ext>
          </a:extLst>
        </p:cNvPr>
        <p:cNvGrpSpPr/>
        <p:nvPr/>
      </p:nvGrpSpPr>
      <p:grpSpPr>
        <a:xfrm>
          <a:off x="0" y="0"/>
          <a:ext cx="0" cy="0"/>
          <a:chOff x="0" y="0"/>
          <a:chExt cx="0" cy="0"/>
        </a:xfrm>
      </p:grpSpPr>
      <p:sp>
        <p:nvSpPr>
          <p:cNvPr id="4380" name="Google Shape;4380;ge2812c4e9a_1_27:notes">
            <a:extLst>
              <a:ext uri="{FF2B5EF4-FFF2-40B4-BE49-F238E27FC236}">
                <a16:creationId xmlns:a16="http://schemas.microsoft.com/office/drawing/2014/main" id="{CC3853A2-1C91-E2CD-9703-D13DB1891E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e2812c4e9a_1_27:notes">
            <a:extLst>
              <a:ext uri="{FF2B5EF4-FFF2-40B4-BE49-F238E27FC236}">
                <a16:creationId xmlns:a16="http://schemas.microsoft.com/office/drawing/2014/main" id="{8064D63F-8CF8-114B-A5FA-1A97362AE2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052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2" name="Google Shape;2102;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a:extLst>
            <a:ext uri="{FF2B5EF4-FFF2-40B4-BE49-F238E27FC236}">
              <a16:creationId xmlns:a16="http://schemas.microsoft.com/office/drawing/2014/main" id="{C9225472-319A-E693-C138-489162461D5D}"/>
            </a:ext>
          </a:extLst>
        </p:cNvPr>
        <p:cNvGrpSpPr/>
        <p:nvPr/>
      </p:nvGrpSpPr>
      <p:grpSpPr>
        <a:xfrm>
          <a:off x="0" y="0"/>
          <a:ext cx="0" cy="0"/>
          <a:chOff x="0" y="0"/>
          <a:chExt cx="0" cy="0"/>
        </a:xfrm>
      </p:grpSpPr>
      <p:sp>
        <p:nvSpPr>
          <p:cNvPr id="2590" name="Google Shape;2590;g28b43ad4be1_0_1080:notes">
            <a:extLst>
              <a:ext uri="{FF2B5EF4-FFF2-40B4-BE49-F238E27FC236}">
                <a16:creationId xmlns:a16="http://schemas.microsoft.com/office/drawing/2014/main" id="{2787B70E-ECA4-1AD9-0924-C32307CDE8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28b43ad4be1_0_1080:notes">
            <a:extLst>
              <a:ext uri="{FF2B5EF4-FFF2-40B4-BE49-F238E27FC236}">
                <a16:creationId xmlns:a16="http://schemas.microsoft.com/office/drawing/2014/main" id="{99B0CDF5-A56E-EC7A-099B-190492AE63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8274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a:extLst>
            <a:ext uri="{FF2B5EF4-FFF2-40B4-BE49-F238E27FC236}">
              <a16:creationId xmlns:a16="http://schemas.microsoft.com/office/drawing/2014/main" id="{4B0115FA-7A5B-F431-647E-2D72F56366A9}"/>
            </a:ext>
          </a:extLst>
        </p:cNvPr>
        <p:cNvGrpSpPr/>
        <p:nvPr/>
      </p:nvGrpSpPr>
      <p:grpSpPr>
        <a:xfrm>
          <a:off x="0" y="0"/>
          <a:ext cx="0" cy="0"/>
          <a:chOff x="0" y="0"/>
          <a:chExt cx="0" cy="0"/>
        </a:xfrm>
      </p:grpSpPr>
      <p:sp>
        <p:nvSpPr>
          <p:cNvPr id="2590" name="Google Shape;2590;g28b43ad4be1_0_1080:notes">
            <a:extLst>
              <a:ext uri="{FF2B5EF4-FFF2-40B4-BE49-F238E27FC236}">
                <a16:creationId xmlns:a16="http://schemas.microsoft.com/office/drawing/2014/main" id="{5C4DB3A6-2930-BC9E-BDF7-4BFCF3F070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28b43ad4be1_0_1080:notes">
            <a:extLst>
              <a:ext uri="{FF2B5EF4-FFF2-40B4-BE49-F238E27FC236}">
                <a16:creationId xmlns:a16="http://schemas.microsoft.com/office/drawing/2014/main" id="{F6C427EA-350B-498A-93D3-398EE59F9B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7046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a:extLst>
            <a:ext uri="{FF2B5EF4-FFF2-40B4-BE49-F238E27FC236}">
              <a16:creationId xmlns:a16="http://schemas.microsoft.com/office/drawing/2014/main" id="{1F7C2D50-8086-B1FE-17DE-E81C4D9B83D1}"/>
            </a:ext>
          </a:extLst>
        </p:cNvPr>
        <p:cNvGrpSpPr/>
        <p:nvPr/>
      </p:nvGrpSpPr>
      <p:grpSpPr>
        <a:xfrm>
          <a:off x="0" y="0"/>
          <a:ext cx="0" cy="0"/>
          <a:chOff x="0" y="0"/>
          <a:chExt cx="0" cy="0"/>
        </a:xfrm>
      </p:grpSpPr>
      <p:sp>
        <p:nvSpPr>
          <p:cNvPr id="2590" name="Google Shape;2590;g28b43ad4be1_0_1080:notes">
            <a:extLst>
              <a:ext uri="{FF2B5EF4-FFF2-40B4-BE49-F238E27FC236}">
                <a16:creationId xmlns:a16="http://schemas.microsoft.com/office/drawing/2014/main" id="{5C0C5262-A2CE-F358-CAD2-602662579C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28b43ad4be1_0_1080:notes">
            <a:extLst>
              <a:ext uri="{FF2B5EF4-FFF2-40B4-BE49-F238E27FC236}">
                <a16:creationId xmlns:a16="http://schemas.microsoft.com/office/drawing/2014/main" id="{9F8265FC-5475-AD4A-099E-02DA1B3B33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0745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a:extLst>
            <a:ext uri="{FF2B5EF4-FFF2-40B4-BE49-F238E27FC236}">
              <a16:creationId xmlns:a16="http://schemas.microsoft.com/office/drawing/2014/main" id="{01CDB857-0AF0-F347-8067-9DA34FE1E48E}"/>
            </a:ext>
          </a:extLst>
        </p:cNvPr>
        <p:cNvGrpSpPr/>
        <p:nvPr/>
      </p:nvGrpSpPr>
      <p:grpSpPr>
        <a:xfrm>
          <a:off x="0" y="0"/>
          <a:ext cx="0" cy="0"/>
          <a:chOff x="0" y="0"/>
          <a:chExt cx="0" cy="0"/>
        </a:xfrm>
      </p:grpSpPr>
      <p:sp>
        <p:nvSpPr>
          <p:cNvPr id="1624" name="Google Shape;1624;g136cbf1e430_1_456:notes">
            <a:extLst>
              <a:ext uri="{FF2B5EF4-FFF2-40B4-BE49-F238E27FC236}">
                <a16:creationId xmlns:a16="http://schemas.microsoft.com/office/drawing/2014/main" id="{65CB0EBF-078B-0137-91A9-BDA88723E9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136cbf1e430_1_456:notes">
            <a:extLst>
              <a:ext uri="{FF2B5EF4-FFF2-40B4-BE49-F238E27FC236}">
                <a16:creationId xmlns:a16="http://schemas.microsoft.com/office/drawing/2014/main" id="{36742331-168F-30A0-6B07-52E106F263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6481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a:extLst>
            <a:ext uri="{FF2B5EF4-FFF2-40B4-BE49-F238E27FC236}">
              <a16:creationId xmlns:a16="http://schemas.microsoft.com/office/drawing/2014/main" id="{2A7E136F-9D02-1982-92CC-06B94D988979}"/>
            </a:ext>
          </a:extLst>
        </p:cNvPr>
        <p:cNvGrpSpPr/>
        <p:nvPr/>
      </p:nvGrpSpPr>
      <p:grpSpPr>
        <a:xfrm>
          <a:off x="0" y="0"/>
          <a:ext cx="0" cy="0"/>
          <a:chOff x="0" y="0"/>
          <a:chExt cx="0" cy="0"/>
        </a:xfrm>
      </p:grpSpPr>
      <p:sp>
        <p:nvSpPr>
          <p:cNvPr id="1624" name="Google Shape;1624;g136cbf1e430_1_456:notes">
            <a:extLst>
              <a:ext uri="{FF2B5EF4-FFF2-40B4-BE49-F238E27FC236}">
                <a16:creationId xmlns:a16="http://schemas.microsoft.com/office/drawing/2014/main" id="{E16F6793-86EE-A8EA-ECB2-E2FA760CCD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136cbf1e430_1_456:notes">
            <a:extLst>
              <a:ext uri="{FF2B5EF4-FFF2-40B4-BE49-F238E27FC236}">
                <a16:creationId xmlns:a16="http://schemas.microsoft.com/office/drawing/2014/main" id="{4F7F056E-175C-E7A9-0404-E53D28CDB9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319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g1b64960b896_3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4" name="Google Shape;2864;g1b64960b896_3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GV </a:t>
            </a:r>
            <a:r>
              <a:rPr lang="vi-VN" dirty="0" err="1"/>
              <a:t>click</a:t>
            </a:r>
            <a:r>
              <a:rPr lang="vi-VN" dirty="0"/>
              <a:t> vào từng mảnh ghép để chọn câu hỏi. Sau khi hoàn thành câu hỏi, các mảnh ghép tự động biến mất. GV chọn mũi tên để kết thúc trò chơi.</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38</a:t>
            </a:fld>
            <a:endParaRPr lang="vi-VN"/>
          </a:p>
        </p:txBody>
      </p:sp>
    </p:spTree>
    <p:extLst>
      <p:ext uri="{BB962C8B-B14F-4D97-AF65-F5344CB8AC3E}">
        <p14:creationId xmlns:p14="http://schemas.microsoft.com/office/powerpoint/2010/main" val="1412949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80C1E-7594-D390-57A6-8A8E42622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F4BF9-3D9C-FD08-09F3-C41FFF5AFD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F71B37-B42C-E2B8-744B-D3736D24AB6A}"/>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8826F53F-DFDA-CE42-5454-191C3F932FB8}"/>
              </a:ext>
            </a:extLst>
          </p:cNvPr>
          <p:cNvSpPr>
            <a:spLocks noGrp="1"/>
          </p:cNvSpPr>
          <p:nvPr>
            <p:ph type="sldNum" sz="quarter" idx="5"/>
          </p:nvPr>
        </p:nvSpPr>
        <p:spPr/>
        <p:txBody>
          <a:bodyPr/>
          <a:lstStyle/>
          <a:p>
            <a:fld id="{6465657F-4A17-4BAD-B135-1BC05F10A7CA}" type="slidenum">
              <a:rPr lang="vi-VN" smtClean="0"/>
              <a:t>39</a:t>
            </a:fld>
            <a:endParaRPr lang="vi-VN"/>
          </a:p>
        </p:txBody>
      </p:sp>
    </p:spTree>
    <p:extLst>
      <p:ext uri="{BB962C8B-B14F-4D97-AF65-F5344CB8AC3E}">
        <p14:creationId xmlns:p14="http://schemas.microsoft.com/office/powerpoint/2010/main" val="190686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a:extLst>
            <a:ext uri="{FF2B5EF4-FFF2-40B4-BE49-F238E27FC236}">
              <a16:creationId xmlns:a16="http://schemas.microsoft.com/office/drawing/2014/main" id="{160396B4-3795-D07B-45EB-687E4E6736D1}"/>
            </a:ext>
          </a:extLst>
        </p:cNvPr>
        <p:cNvGrpSpPr/>
        <p:nvPr/>
      </p:nvGrpSpPr>
      <p:grpSpPr>
        <a:xfrm>
          <a:off x="0" y="0"/>
          <a:ext cx="0" cy="0"/>
          <a:chOff x="0" y="0"/>
          <a:chExt cx="0" cy="0"/>
        </a:xfrm>
      </p:grpSpPr>
      <p:sp>
        <p:nvSpPr>
          <p:cNvPr id="4380" name="Google Shape;4380;ge2812c4e9a_1_27:notes">
            <a:extLst>
              <a:ext uri="{FF2B5EF4-FFF2-40B4-BE49-F238E27FC236}">
                <a16:creationId xmlns:a16="http://schemas.microsoft.com/office/drawing/2014/main" id="{4413BDC5-B48A-F2FA-2B90-1E99132836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e2812c4e9a_1_27:notes">
            <a:extLst>
              <a:ext uri="{FF2B5EF4-FFF2-40B4-BE49-F238E27FC236}">
                <a16:creationId xmlns:a16="http://schemas.microsoft.com/office/drawing/2014/main" id="{F5304294-4D34-4EB1-5096-F3C90B56635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87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40</a:t>
            </a:fld>
            <a:endParaRPr lang="vi-VN"/>
          </a:p>
        </p:txBody>
      </p:sp>
    </p:spTree>
    <p:extLst>
      <p:ext uri="{BB962C8B-B14F-4D97-AF65-F5344CB8AC3E}">
        <p14:creationId xmlns:p14="http://schemas.microsoft.com/office/powerpoint/2010/main" val="1412949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784A8-0297-0DDB-F671-F7B1971FF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DD97E-AA38-0826-846D-9125AC3327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2B71AC-3EDB-54A2-90AF-170C82BFB10B}"/>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C4810304-E8EF-2624-C0C0-6A0EDE270490}"/>
              </a:ext>
            </a:extLst>
          </p:cNvPr>
          <p:cNvSpPr>
            <a:spLocks noGrp="1"/>
          </p:cNvSpPr>
          <p:nvPr>
            <p:ph type="sldNum" sz="quarter" idx="5"/>
          </p:nvPr>
        </p:nvSpPr>
        <p:spPr/>
        <p:txBody>
          <a:bodyPr/>
          <a:lstStyle/>
          <a:p>
            <a:fld id="{6465657F-4A17-4BAD-B135-1BC05F10A7CA}" type="slidenum">
              <a:rPr lang="vi-VN" smtClean="0"/>
              <a:t>41</a:t>
            </a:fld>
            <a:endParaRPr lang="vi-VN"/>
          </a:p>
        </p:txBody>
      </p:sp>
    </p:spTree>
    <p:extLst>
      <p:ext uri="{BB962C8B-B14F-4D97-AF65-F5344CB8AC3E}">
        <p14:creationId xmlns:p14="http://schemas.microsoft.com/office/powerpoint/2010/main" val="1644207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EB800-01F6-476C-E196-61298BB85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35F55-F579-D503-0155-30AAD2DFB3C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6B2C790-401F-6E7E-6668-BE59538A299E}"/>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9AE21566-73DA-007E-8C77-581DF4E4BBD0}"/>
              </a:ext>
            </a:extLst>
          </p:cNvPr>
          <p:cNvSpPr>
            <a:spLocks noGrp="1"/>
          </p:cNvSpPr>
          <p:nvPr>
            <p:ph type="sldNum" sz="quarter" idx="5"/>
          </p:nvPr>
        </p:nvSpPr>
        <p:spPr/>
        <p:txBody>
          <a:bodyPr/>
          <a:lstStyle/>
          <a:p>
            <a:fld id="{6465657F-4A17-4BAD-B135-1BC05F10A7CA}" type="slidenum">
              <a:rPr lang="vi-VN" smtClean="0"/>
              <a:t>42</a:t>
            </a:fld>
            <a:endParaRPr lang="vi-VN"/>
          </a:p>
        </p:txBody>
      </p:sp>
    </p:spTree>
    <p:extLst>
      <p:ext uri="{BB962C8B-B14F-4D97-AF65-F5344CB8AC3E}">
        <p14:creationId xmlns:p14="http://schemas.microsoft.com/office/powerpoint/2010/main" val="904379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9"/>
        <p:cNvGrpSpPr/>
        <p:nvPr/>
      </p:nvGrpSpPr>
      <p:grpSpPr>
        <a:xfrm>
          <a:off x="0" y="0"/>
          <a:ext cx="0" cy="0"/>
          <a:chOff x="0" y="0"/>
          <a:chExt cx="0" cy="0"/>
        </a:xfrm>
      </p:grpSpPr>
      <p:sp>
        <p:nvSpPr>
          <p:cNvPr id="3370" name="Google Shape;3370;ge2812c4e9a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1" name="Google Shape;3371;ge2812c4e9a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a:extLst>
            <a:ext uri="{FF2B5EF4-FFF2-40B4-BE49-F238E27FC236}">
              <a16:creationId xmlns:a16="http://schemas.microsoft.com/office/drawing/2014/main" id="{7C72E5E3-E94C-31AC-09F6-657D1FCF9400}"/>
            </a:ext>
          </a:extLst>
        </p:cNvPr>
        <p:cNvGrpSpPr/>
        <p:nvPr/>
      </p:nvGrpSpPr>
      <p:grpSpPr>
        <a:xfrm>
          <a:off x="0" y="0"/>
          <a:ext cx="0" cy="0"/>
          <a:chOff x="0" y="0"/>
          <a:chExt cx="0" cy="0"/>
        </a:xfrm>
      </p:grpSpPr>
      <p:sp>
        <p:nvSpPr>
          <p:cNvPr id="1609" name="Google Shape;1609;gd362d286f3_1_188:notes">
            <a:extLst>
              <a:ext uri="{FF2B5EF4-FFF2-40B4-BE49-F238E27FC236}">
                <a16:creationId xmlns:a16="http://schemas.microsoft.com/office/drawing/2014/main" id="{642DA5DD-B527-3529-542F-7D02F5FBBD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d362d286f3_1_188:notes">
            <a:extLst>
              <a:ext uri="{FF2B5EF4-FFF2-40B4-BE49-F238E27FC236}">
                <a16:creationId xmlns:a16="http://schemas.microsoft.com/office/drawing/2014/main" id="{ABF2799E-2A3D-130F-F233-A1E8C0B64B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37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a:extLst>
            <a:ext uri="{FF2B5EF4-FFF2-40B4-BE49-F238E27FC236}">
              <a16:creationId xmlns:a16="http://schemas.microsoft.com/office/drawing/2014/main" id="{47D79442-04F6-4DA5-3AB2-ADD2B0FFCCDB}"/>
            </a:ext>
          </a:extLst>
        </p:cNvPr>
        <p:cNvGrpSpPr/>
        <p:nvPr/>
      </p:nvGrpSpPr>
      <p:grpSpPr>
        <a:xfrm>
          <a:off x="0" y="0"/>
          <a:ext cx="0" cy="0"/>
          <a:chOff x="0" y="0"/>
          <a:chExt cx="0" cy="0"/>
        </a:xfrm>
      </p:grpSpPr>
      <p:sp>
        <p:nvSpPr>
          <p:cNvPr id="4380" name="Google Shape;4380;ge2812c4e9a_1_27:notes">
            <a:extLst>
              <a:ext uri="{FF2B5EF4-FFF2-40B4-BE49-F238E27FC236}">
                <a16:creationId xmlns:a16="http://schemas.microsoft.com/office/drawing/2014/main" id="{D8A716AC-2E08-40F5-C335-C48C90881E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e2812c4e9a_1_27:notes">
            <a:extLst>
              <a:ext uri="{FF2B5EF4-FFF2-40B4-BE49-F238E27FC236}">
                <a16:creationId xmlns:a16="http://schemas.microsoft.com/office/drawing/2014/main" id="{863139A8-0AEB-BD6C-516C-57A7933B89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7904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a:extLst>
            <a:ext uri="{FF2B5EF4-FFF2-40B4-BE49-F238E27FC236}">
              <a16:creationId xmlns:a16="http://schemas.microsoft.com/office/drawing/2014/main" id="{1390E672-81C0-0AC2-F026-B2A258C838D6}"/>
            </a:ext>
          </a:extLst>
        </p:cNvPr>
        <p:cNvGrpSpPr/>
        <p:nvPr/>
      </p:nvGrpSpPr>
      <p:grpSpPr>
        <a:xfrm>
          <a:off x="0" y="0"/>
          <a:ext cx="0" cy="0"/>
          <a:chOff x="0" y="0"/>
          <a:chExt cx="0" cy="0"/>
        </a:xfrm>
      </p:grpSpPr>
      <p:sp>
        <p:nvSpPr>
          <p:cNvPr id="4380" name="Google Shape;4380;ge2812c4e9a_1_27:notes">
            <a:extLst>
              <a:ext uri="{FF2B5EF4-FFF2-40B4-BE49-F238E27FC236}">
                <a16:creationId xmlns:a16="http://schemas.microsoft.com/office/drawing/2014/main" id="{E15E3EC3-E090-A411-AE0B-B81D95FF55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e2812c4e9a_1_27:notes">
            <a:extLst>
              <a:ext uri="{FF2B5EF4-FFF2-40B4-BE49-F238E27FC236}">
                <a16:creationId xmlns:a16="http://schemas.microsoft.com/office/drawing/2014/main" id="{31BB25F1-7AC9-9D47-6895-36BAB6D70E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933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8" name="Google Shape;1588;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 name="Google Shape;1802;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p:cNvGrpSpPr/>
        <p:nvPr/>
      </p:nvGrpSpPr>
      <p:grpSpPr>
        <a:xfrm>
          <a:off x="0" y="0"/>
          <a:ext cx="0" cy="0"/>
          <a:chOff x="0" y="0"/>
          <a:chExt cx="0" cy="0"/>
        </a:xfrm>
      </p:grpSpPr>
      <p:sp>
        <p:nvSpPr>
          <p:cNvPr id="4380" name="Google Shape;4380;ge2812c4e9a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e2812c4e9a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000" y="153506"/>
            <a:ext cx="9126000" cy="4807600"/>
            <a:chOff x="9000" y="153506"/>
            <a:chExt cx="9126000" cy="4807600"/>
          </a:xfrm>
        </p:grpSpPr>
        <p:cxnSp>
          <p:nvCxnSpPr>
            <p:cNvPr id="10" name="Google Shape;10;p2"/>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22" name="Google Shape;22;p2"/>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23" name="Google Shape;23;p2"/>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24" name="Google Shape;24;p2"/>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25" name="Google Shape;25;p2"/>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26" name="Google Shape;26;p2"/>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27" name="Google Shape;27;p2"/>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2"/>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2"/>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2"/>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2"/>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2"/>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2"/>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2"/>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2"/>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2"/>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2"/>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8" name="Google Shape;38;p2"/>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39" name="Google Shape;39;p2"/>
          <p:cNvSpPr txBox="1">
            <a:spLocks noGrp="1"/>
          </p:cNvSpPr>
          <p:nvPr>
            <p:ph type="ctrTitle"/>
          </p:nvPr>
        </p:nvSpPr>
        <p:spPr>
          <a:xfrm>
            <a:off x="941575" y="1139538"/>
            <a:ext cx="7260900" cy="24207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0" name="Google Shape;40;p2"/>
          <p:cNvSpPr txBox="1">
            <a:spLocks noGrp="1"/>
          </p:cNvSpPr>
          <p:nvPr>
            <p:ph type="subTitle" idx="1"/>
          </p:nvPr>
        </p:nvSpPr>
        <p:spPr>
          <a:xfrm>
            <a:off x="2517675" y="3746863"/>
            <a:ext cx="41088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1" name="Google Shape;41;p2"/>
          <p:cNvPicPr preferRelativeResize="0"/>
          <p:nvPr/>
        </p:nvPicPr>
        <p:blipFill rotWithShape="1">
          <a:blip r:embed="rId2">
            <a:alphaModFix/>
          </a:blip>
          <a:srcRect l="27233" t="36386" r="36427" b="36381"/>
          <a:stretch/>
        </p:blipFill>
        <p:spPr>
          <a:xfrm>
            <a:off x="8427050" y="2517800"/>
            <a:ext cx="509824" cy="531174"/>
          </a:xfrm>
          <a:prstGeom prst="rect">
            <a:avLst/>
          </a:prstGeom>
          <a:noFill/>
          <a:ln>
            <a:noFill/>
          </a:ln>
        </p:spPr>
      </p:pic>
      <p:pic>
        <p:nvPicPr>
          <p:cNvPr id="42" name="Google Shape;42;p2"/>
          <p:cNvPicPr preferRelativeResize="0"/>
          <p:nvPr/>
        </p:nvPicPr>
        <p:blipFill rotWithShape="1">
          <a:blip r:embed="rId3">
            <a:alphaModFix/>
          </a:blip>
          <a:srcRect l="16559" t="15530" r="16559" b="28017"/>
          <a:stretch/>
        </p:blipFill>
        <p:spPr>
          <a:xfrm>
            <a:off x="282121" y="1288600"/>
            <a:ext cx="348107" cy="408300"/>
          </a:xfrm>
          <a:prstGeom prst="rect">
            <a:avLst/>
          </a:prstGeom>
          <a:noFill/>
          <a:ln>
            <a:noFill/>
          </a:ln>
        </p:spPr>
      </p:pic>
      <p:pic>
        <p:nvPicPr>
          <p:cNvPr id="43" name="Google Shape;43;p2"/>
          <p:cNvPicPr preferRelativeResize="0"/>
          <p:nvPr/>
        </p:nvPicPr>
        <p:blipFill rotWithShape="1">
          <a:blip r:embed="rId3">
            <a:alphaModFix/>
          </a:blip>
          <a:srcRect l="16559" t="15530" r="16559" b="28017"/>
          <a:stretch/>
        </p:blipFill>
        <p:spPr>
          <a:xfrm>
            <a:off x="8424008" y="4247238"/>
            <a:ext cx="348107" cy="408300"/>
          </a:xfrm>
          <a:prstGeom prst="rect">
            <a:avLst/>
          </a:prstGeom>
          <a:noFill/>
          <a:ln>
            <a:noFill/>
          </a:ln>
        </p:spPr>
      </p:pic>
      <p:pic>
        <p:nvPicPr>
          <p:cNvPr id="44" name="Google Shape;44;p2"/>
          <p:cNvPicPr preferRelativeResize="0"/>
          <p:nvPr/>
        </p:nvPicPr>
        <p:blipFill rotWithShape="1">
          <a:blip r:embed="rId4">
            <a:alphaModFix/>
          </a:blip>
          <a:srcRect l="16559" t="15530" r="16559" b="28017"/>
          <a:stretch/>
        </p:blipFill>
        <p:spPr>
          <a:xfrm>
            <a:off x="6674908" y="230613"/>
            <a:ext cx="348107" cy="408300"/>
          </a:xfrm>
          <a:prstGeom prst="rect">
            <a:avLst/>
          </a:prstGeom>
          <a:noFill/>
          <a:ln>
            <a:noFill/>
          </a:ln>
        </p:spPr>
      </p:pic>
      <p:sp>
        <p:nvSpPr>
          <p:cNvPr id="45" name="Google Shape;45;p2"/>
          <p:cNvSpPr/>
          <p:nvPr/>
        </p:nvSpPr>
        <p:spPr>
          <a:xfrm>
            <a:off x="331500" y="2718438"/>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219050" y="4820500"/>
            <a:ext cx="129900" cy="12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918300" y="4729000"/>
            <a:ext cx="91500" cy="9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17013" y="3659663"/>
            <a:ext cx="129900" cy="12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4575" y="2277625"/>
            <a:ext cx="91500" cy="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740025" y="385650"/>
            <a:ext cx="45600" cy="45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Google Shape;51;p2"/>
          <p:cNvPicPr preferRelativeResize="0"/>
          <p:nvPr/>
        </p:nvPicPr>
        <p:blipFill rotWithShape="1">
          <a:blip r:embed="rId5">
            <a:alphaModFix/>
          </a:blip>
          <a:srcRect l="18582" t="13202" r="7823" b="13202"/>
          <a:stretch/>
        </p:blipFill>
        <p:spPr>
          <a:xfrm rot="1137843">
            <a:off x="1961362" y="4122326"/>
            <a:ext cx="1273574" cy="3064925"/>
          </a:xfrm>
          <a:prstGeom prst="rect">
            <a:avLst/>
          </a:prstGeom>
          <a:noFill/>
          <a:ln>
            <a:noFill/>
          </a:ln>
        </p:spPr>
      </p:pic>
      <p:sp>
        <p:nvSpPr>
          <p:cNvPr id="52" name="Google Shape;52;p2"/>
          <p:cNvSpPr/>
          <p:nvPr/>
        </p:nvSpPr>
        <p:spPr>
          <a:xfrm>
            <a:off x="7863600" y="255738"/>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53;p2"/>
          <p:cNvPicPr preferRelativeResize="0"/>
          <p:nvPr/>
        </p:nvPicPr>
        <p:blipFill rotWithShape="1">
          <a:blip r:embed="rId6">
            <a:alphaModFix/>
          </a:blip>
          <a:srcRect l="19829" t="16714" r="25617" b="28732"/>
          <a:stretch/>
        </p:blipFill>
        <p:spPr>
          <a:xfrm>
            <a:off x="50931" y="-876632"/>
            <a:ext cx="810501" cy="1950531"/>
          </a:xfrm>
          <a:prstGeom prst="rect">
            <a:avLst/>
          </a:prstGeom>
          <a:noFill/>
          <a:ln>
            <a:noFill/>
          </a:ln>
        </p:spPr>
      </p:pic>
      <p:pic>
        <p:nvPicPr>
          <p:cNvPr id="54" name="Google Shape;54;p2"/>
          <p:cNvPicPr preferRelativeResize="0"/>
          <p:nvPr/>
        </p:nvPicPr>
        <p:blipFill rotWithShape="1">
          <a:blip r:embed="rId6">
            <a:alphaModFix/>
          </a:blip>
          <a:srcRect l="19829" t="16714" r="25617" b="28732"/>
          <a:stretch/>
        </p:blipFill>
        <p:spPr>
          <a:xfrm rot="-7199998">
            <a:off x="8669431" y="-739960"/>
            <a:ext cx="810502" cy="1950533"/>
          </a:xfrm>
          <a:prstGeom prst="rect">
            <a:avLst/>
          </a:prstGeom>
          <a:noFill/>
          <a:ln>
            <a:noFill/>
          </a:ln>
        </p:spPr>
      </p:pic>
      <p:sp>
        <p:nvSpPr>
          <p:cNvPr id="55" name="Google Shape;55;p2"/>
          <p:cNvSpPr/>
          <p:nvPr/>
        </p:nvSpPr>
        <p:spPr>
          <a:xfrm rot="920530">
            <a:off x="5519962" y="4693278"/>
            <a:ext cx="734603" cy="175857"/>
          </a:xfrm>
          <a:prstGeom prst="rect">
            <a:avLst/>
          </a:prstGeom>
        </p:spPr>
        <p:txBody>
          <a:bodyPr>
            <a:prstTxWarp prst="textPlain">
              <a:avLst/>
            </a:prstTxWarp>
          </a:bodyPr>
          <a:lstStyle/>
          <a:p>
            <a:pPr lvl="0" algn="ctr"/>
            <a:r>
              <a:rPr b="0" i="0">
                <a:ln>
                  <a:noFill/>
                </a:ln>
                <a:solidFill>
                  <a:schemeClr val="dk2"/>
                </a:solidFill>
                <a:latin typeface="Passion One"/>
              </a:rPr>
              <a:t>RUBER!</a:t>
            </a:r>
          </a:p>
        </p:txBody>
      </p:sp>
      <p:pic>
        <p:nvPicPr>
          <p:cNvPr id="56" name="Google Shape;56;p2"/>
          <p:cNvPicPr preferRelativeResize="0"/>
          <p:nvPr/>
        </p:nvPicPr>
        <p:blipFill rotWithShape="1">
          <a:blip r:embed="rId7">
            <a:alphaModFix/>
          </a:blip>
          <a:srcRect l="16559" t="15530" r="16559" b="28017"/>
          <a:stretch/>
        </p:blipFill>
        <p:spPr>
          <a:xfrm>
            <a:off x="224046" y="4150677"/>
            <a:ext cx="772159" cy="9056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userDrawn="1">
  <p:cSld name="SECTION_HEADER_2">
    <p:spTree>
      <p:nvGrpSpPr>
        <p:cNvPr id="1" name="Shape 772"/>
        <p:cNvGrpSpPr/>
        <p:nvPr/>
      </p:nvGrpSpPr>
      <p:grpSpPr>
        <a:xfrm>
          <a:off x="0" y="0"/>
          <a:ext cx="0" cy="0"/>
          <a:chOff x="0" y="0"/>
          <a:chExt cx="0" cy="0"/>
        </a:xfrm>
      </p:grpSpPr>
      <p:grpSp>
        <p:nvGrpSpPr>
          <p:cNvPr id="773" name="Google Shape;773;p19"/>
          <p:cNvGrpSpPr/>
          <p:nvPr/>
        </p:nvGrpSpPr>
        <p:grpSpPr>
          <a:xfrm>
            <a:off x="9000" y="153506"/>
            <a:ext cx="9126000" cy="4807600"/>
            <a:chOff x="9000" y="153506"/>
            <a:chExt cx="9126000" cy="4807600"/>
          </a:xfrm>
        </p:grpSpPr>
        <p:cxnSp>
          <p:nvCxnSpPr>
            <p:cNvPr id="774" name="Google Shape;774;p19"/>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75" name="Google Shape;775;p19"/>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76" name="Google Shape;776;p19"/>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77" name="Google Shape;777;p19"/>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78" name="Google Shape;778;p19"/>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79" name="Google Shape;779;p19"/>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80" name="Google Shape;780;p19"/>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81" name="Google Shape;781;p19"/>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82" name="Google Shape;782;p19"/>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83" name="Google Shape;783;p19"/>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84" name="Google Shape;784;p19"/>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85" name="Google Shape;785;p19"/>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86" name="Google Shape;786;p19"/>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87" name="Google Shape;787;p19"/>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88" name="Google Shape;788;p19"/>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89" name="Google Shape;789;p19"/>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90" name="Google Shape;790;p19"/>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91" name="Google Shape;791;p19"/>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92" name="Google Shape;792;p19"/>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93" name="Google Shape;793;p19"/>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94" name="Google Shape;794;p19"/>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95" name="Google Shape;795;p19"/>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96" name="Google Shape;796;p19"/>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97" name="Google Shape;797;p19"/>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98" name="Google Shape;798;p19"/>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99" name="Google Shape;799;p19"/>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800" name="Google Shape;800;p19"/>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801" name="Google Shape;801;p19"/>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802" name="Google Shape;802;p19"/>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803" name="Google Shape;803;p19"/>
          <p:cNvSpPr txBox="1">
            <a:spLocks noGrp="1"/>
          </p:cNvSpPr>
          <p:nvPr>
            <p:ph type="title"/>
          </p:nvPr>
        </p:nvSpPr>
        <p:spPr>
          <a:xfrm>
            <a:off x="2286000" y="1991050"/>
            <a:ext cx="45720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805" name="Google Shape;805;p19"/>
          <p:cNvSpPr txBox="1">
            <a:spLocks noGrp="1"/>
          </p:cNvSpPr>
          <p:nvPr>
            <p:ph type="subTitle" idx="1"/>
          </p:nvPr>
        </p:nvSpPr>
        <p:spPr>
          <a:xfrm>
            <a:off x="936225" y="3648835"/>
            <a:ext cx="4572000" cy="3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806" name="Google Shape;806;p19"/>
          <p:cNvPicPr preferRelativeResize="0"/>
          <p:nvPr/>
        </p:nvPicPr>
        <p:blipFill rotWithShape="1">
          <a:blip r:embed="rId2">
            <a:alphaModFix/>
          </a:blip>
          <a:srcRect l="20673" t="17394" r="33710" b="21010"/>
          <a:stretch/>
        </p:blipFill>
        <p:spPr>
          <a:xfrm rot="2699992" flipH="1">
            <a:off x="8585150" y="-772387"/>
            <a:ext cx="651348" cy="2116623"/>
          </a:xfrm>
          <a:prstGeom prst="rect">
            <a:avLst/>
          </a:prstGeom>
          <a:noFill/>
          <a:ln>
            <a:noFill/>
          </a:ln>
        </p:spPr>
      </p:pic>
      <p:pic>
        <p:nvPicPr>
          <p:cNvPr id="807" name="Google Shape;807;p19"/>
          <p:cNvPicPr preferRelativeResize="0"/>
          <p:nvPr/>
        </p:nvPicPr>
        <p:blipFill rotWithShape="1">
          <a:blip r:embed="rId3">
            <a:alphaModFix/>
          </a:blip>
          <a:srcRect l="27233" t="36386" r="36427" b="36381"/>
          <a:stretch/>
        </p:blipFill>
        <p:spPr>
          <a:xfrm>
            <a:off x="126150" y="2077563"/>
            <a:ext cx="509824" cy="531174"/>
          </a:xfrm>
          <a:prstGeom prst="rect">
            <a:avLst/>
          </a:prstGeom>
          <a:noFill/>
          <a:ln>
            <a:noFill/>
          </a:ln>
        </p:spPr>
      </p:pic>
      <p:sp>
        <p:nvSpPr>
          <p:cNvPr id="808" name="Google Shape;808;p19"/>
          <p:cNvSpPr/>
          <p:nvPr/>
        </p:nvSpPr>
        <p:spPr>
          <a:xfrm>
            <a:off x="7535125" y="220963"/>
            <a:ext cx="129900" cy="12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1" name="Google Shape;811;p19"/>
          <p:cNvPicPr preferRelativeResize="0"/>
          <p:nvPr/>
        </p:nvPicPr>
        <p:blipFill rotWithShape="1">
          <a:blip r:embed="rId4">
            <a:alphaModFix/>
          </a:blip>
          <a:srcRect l="16559" t="15530" r="16559" b="28017"/>
          <a:stretch/>
        </p:blipFill>
        <p:spPr>
          <a:xfrm flipH="1">
            <a:off x="4552831" y="123671"/>
            <a:ext cx="348107" cy="408300"/>
          </a:xfrm>
          <a:prstGeom prst="rect">
            <a:avLst/>
          </a:prstGeom>
          <a:noFill/>
          <a:ln>
            <a:noFill/>
          </a:ln>
        </p:spPr>
      </p:pic>
      <p:sp>
        <p:nvSpPr>
          <p:cNvPr id="812" name="Google Shape;812;p19"/>
          <p:cNvSpPr/>
          <p:nvPr/>
        </p:nvSpPr>
        <p:spPr>
          <a:xfrm>
            <a:off x="8845863" y="1975888"/>
            <a:ext cx="129900" cy="12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316100" y="3544813"/>
            <a:ext cx="129900" cy="12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9"/>
          <p:cNvSpPr/>
          <p:nvPr/>
        </p:nvSpPr>
        <p:spPr>
          <a:xfrm>
            <a:off x="1858613" y="220963"/>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9"/>
          <p:cNvSpPr/>
          <p:nvPr/>
        </p:nvSpPr>
        <p:spPr>
          <a:xfrm>
            <a:off x="8719663" y="3528188"/>
            <a:ext cx="91500" cy="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9"/>
          <p:cNvSpPr/>
          <p:nvPr/>
        </p:nvSpPr>
        <p:spPr>
          <a:xfrm>
            <a:off x="443975" y="4877213"/>
            <a:ext cx="91500" cy="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0" name="Google Shape;820;p19"/>
          <p:cNvPicPr preferRelativeResize="0"/>
          <p:nvPr/>
        </p:nvPicPr>
        <p:blipFill rotWithShape="1">
          <a:blip r:embed="rId5">
            <a:alphaModFix/>
          </a:blip>
          <a:srcRect l="13148" t="12515" r="24770" b="25403"/>
          <a:stretch/>
        </p:blipFill>
        <p:spPr>
          <a:xfrm rot="2963088">
            <a:off x="-129494" y="-2593"/>
            <a:ext cx="810500" cy="1950527"/>
          </a:xfrm>
          <a:prstGeom prst="rect">
            <a:avLst/>
          </a:prstGeom>
          <a:noFill/>
          <a:ln>
            <a:noFill/>
          </a:ln>
        </p:spPr>
      </p:pic>
      <p:sp>
        <p:nvSpPr>
          <p:cNvPr id="823" name="Google Shape;823;p19"/>
          <p:cNvSpPr/>
          <p:nvPr/>
        </p:nvSpPr>
        <p:spPr>
          <a:xfrm>
            <a:off x="4900938" y="4900163"/>
            <a:ext cx="45600" cy="45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7055538" y="4806563"/>
            <a:ext cx="91500" cy="9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917"/>
        <p:cNvGrpSpPr/>
        <p:nvPr/>
      </p:nvGrpSpPr>
      <p:grpSpPr>
        <a:xfrm>
          <a:off x="0" y="0"/>
          <a:ext cx="0" cy="0"/>
          <a:chOff x="0" y="0"/>
          <a:chExt cx="0" cy="0"/>
        </a:xfrm>
      </p:grpSpPr>
      <p:grpSp>
        <p:nvGrpSpPr>
          <p:cNvPr id="918" name="Google Shape;918;p22"/>
          <p:cNvGrpSpPr/>
          <p:nvPr/>
        </p:nvGrpSpPr>
        <p:grpSpPr>
          <a:xfrm>
            <a:off x="9000" y="153506"/>
            <a:ext cx="9126000" cy="4807600"/>
            <a:chOff x="9000" y="153506"/>
            <a:chExt cx="9126000" cy="4807600"/>
          </a:xfrm>
        </p:grpSpPr>
        <p:cxnSp>
          <p:nvCxnSpPr>
            <p:cNvPr id="919" name="Google Shape;919;p22"/>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20" name="Google Shape;920;p22"/>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21" name="Google Shape;921;p22"/>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22" name="Google Shape;922;p22"/>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23" name="Google Shape;923;p22"/>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24" name="Google Shape;924;p22"/>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25" name="Google Shape;925;p22"/>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26" name="Google Shape;926;p22"/>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27" name="Google Shape;927;p22"/>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28" name="Google Shape;928;p22"/>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29" name="Google Shape;929;p22"/>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30" name="Google Shape;930;p22"/>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31" name="Google Shape;931;p22"/>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32" name="Google Shape;932;p22"/>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33" name="Google Shape;933;p22"/>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34" name="Google Shape;934;p22"/>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35" name="Google Shape;935;p22"/>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36" name="Google Shape;936;p22"/>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37" name="Google Shape;937;p22"/>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38" name="Google Shape;938;p22"/>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39" name="Google Shape;939;p22"/>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40" name="Google Shape;940;p22"/>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41" name="Google Shape;941;p22"/>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42" name="Google Shape;942;p22"/>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43" name="Google Shape;943;p22"/>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44" name="Google Shape;944;p22"/>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45" name="Google Shape;945;p22"/>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46" name="Google Shape;946;p22"/>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947" name="Google Shape;947;p22"/>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948" name="Google Shape;948;p22"/>
          <p:cNvSpPr txBox="1">
            <a:spLocks noGrp="1"/>
          </p:cNvSpPr>
          <p:nvPr>
            <p:ph type="subTitle" idx="1"/>
          </p:nvPr>
        </p:nvSpPr>
        <p:spPr>
          <a:xfrm>
            <a:off x="2143050" y="3878138"/>
            <a:ext cx="48579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9" name="Google Shape;949;p22"/>
          <p:cNvSpPr txBox="1">
            <a:spLocks noGrp="1"/>
          </p:cNvSpPr>
          <p:nvPr>
            <p:ph type="title"/>
          </p:nvPr>
        </p:nvSpPr>
        <p:spPr>
          <a:xfrm>
            <a:off x="720000" y="539998"/>
            <a:ext cx="7704000" cy="432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0" name="Google Shape;950;p22"/>
          <p:cNvSpPr/>
          <p:nvPr/>
        </p:nvSpPr>
        <p:spPr>
          <a:xfrm>
            <a:off x="3124138" y="4696475"/>
            <a:ext cx="91500" cy="9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2"/>
          <p:cNvSpPr/>
          <p:nvPr/>
        </p:nvSpPr>
        <p:spPr>
          <a:xfrm>
            <a:off x="8639575" y="612088"/>
            <a:ext cx="45600" cy="45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2" name="Google Shape;952;p22"/>
          <p:cNvPicPr preferRelativeResize="0"/>
          <p:nvPr/>
        </p:nvPicPr>
        <p:blipFill rotWithShape="1">
          <a:blip r:embed="rId2">
            <a:alphaModFix/>
          </a:blip>
          <a:srcRect l="16559" t="15530" r="16559" b="28017"/>
          <a:stretch/>
        </p:blipFill>
        <p:spPr>
          <a:xfrm>
            <a:off x="8424008" y="4018638"/>
            <a:ext cx="348107" cy="408300"/>
          </a:xfrm>
          <a:prstGeom prst="rect">
            <a:avLst/>
          </a:prstGeom>
          <a:noFill/>
          <a:ln>
            <a:noFill/>
          </a:ln>
        </p:spPr>
      </p:pic>
      <p:sp>
        <p:nvSpPr>
          <p:cNvPr id="953" name="Google Shape;953;p22"/>
          <p:cNvSpPr/>
          <p:nvPr/>
        </p:nvSpPr>
        <p:spPr>
          <a:xfrm>
            <a:off x="3658613" y="4787975"/>
            <a:ext cx="129900" cy="12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2"/>
          <p:cNvSpPr/>
          <p:nvPr/>
        </p:nvSpPr>
        <p:spPr>
          <a:xfrm>
            <a:off x="8685500" y="2944950"/>
            <a:ext cx="129900" cy="12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2"/>
          <p:cNvSpPr/>
          <p:nvPr/>
        </p:nvSpPr>
        <p:spPr>
          <a:xfrm>
            <a:off x="2587625" y="233250"/>
            <a:ext cx="45600" cy="45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2"/>
          <p:cNvSpPr/>
          <p:nvPr/>
        </p:nvSpPr>
        <p:spPr>
          <a:xfrm>
            <a:off x="7209975" y="200488"/>
            <a:ext cx="91500" cy="9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2"/>
          <p:cNvSpPr/>
          <p:nvPr/>
        </p:nvSpPr>
        <p:spPr>
          <a:xfrm>
            <a:off x="8346125" y="167500"/>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2"/>
          <p:cNvSpPr/>
          <p:nvPr/>
        </p:nvSpPr>
        <p:spPr>
          <a:xfrm>
            <a:off x="491400" y="2329575"/>
            <a:ext cx="91500" cy="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050"/>
        <p:cNvGrpSpPr/>
        <p:nvPr/>
      </p:nvGrpSpPr>
      <p:grpSpPr>
        <a:xfrm>
          <a:off x="0" y="0"/>
          <a:ext cx="0" cy="0"/>
          <a:chOff x="0" y="0"/>
          <a:chExt cx="0" cy="0"/>
        </a:xfrm>
      </p:grpSpPr>
      <p:grpSp>
        <p:nvGrpSpPr>
          <p:cNvPr id="1051" name="Google Shape;1051;p25"/>
          <p:cNvGrpSpPr/>
          <p:nvPr/>
        </p:nvGrpSpPr>
        <p:grpSpPr>
          <a:xfrm>
            <a:off x="9000" y="153506"/>
            <a:ext cx="9126000" cy="4807600"/>
            <a:chOff x="9000" y="153506"/>
            <a:chExt cx="9126000" cy="4807600"/>
          </a:xfrm>
        </p:grpSpPr>
        <p:cxnSp>
          <p:nvCxnSpPr>
            <p:cNvPr id="1052" name="Google Shape;1052;p25"/>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53" name="Google Shape;1053;p25"/>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54" name="Google Shape;1054;p25"/>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55" name="Google Shape;1055;p25"/>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56" name="Google Shape;1056;p25"/>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57" name="Google Shape;1057;p25"/>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58" name="Google Shape;1058;p25"/>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59" name="Google Shape;1059;p25"/>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60" name="Google Shape;1060;p25"/>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61" name="Google Shape;1061;p25"/>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62" name="Google Shape;1062;p25"/>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63" name="Google Shape;1063;p25"/>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64" name="Google Shape;1064;p25"/>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65" name="Google Shape;1065;p25"/>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66" name="Google Shape;1066;p25"/>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67" name="Google Shape;1067;p25"/>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68" name="Google Shape;1068;p25"/>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69" name="Google Shape;1069;p25"/>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70" name="Google Shape;1070;p25"/>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71" name="Google Shape;1071;p25"/>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72" name="Google Shape;1072;p25"/>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73" name="Google Shape;1073;p25"/>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74" name="Google Shape;1074;p25"/>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75" name="Google Shape;1075;p25"/>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76" name="Google Shape;1076;p25"/>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77" name="Google Shape;1077;p25"/>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78" name="Google Shape;1078;p25"/>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79" name="Google Shape;1079;p25"/>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80" name="Google Shape;1080;p25"/>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1081" name="Google Shape;1081;p25"/>
          <p:cNvSpPr txBox="1">
            <a:spLocks noGrp="1"/>
          </p:cNvSpPr>
          <p:nvPr>
            <p:ph type="title"/>
          </p:nvPr>
        </p:nvSpPr>
        <p:spPr>
          <a:xfrm>
            <a:off x="5539025" y="1459338"/>
            <a:ext cx="23364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2" name="Google Shape;1082;p25"/>
          <p:cNvSpPr txBox="1">
            <a:spLocks noGrp="1"/>
          </p:cNvSpPr>
          <p:nvPr>
            <p:ph type="subTitle" idx="1"/>
          </p:nvPr>
        </p:nvSpPr>
        <p:spPr>
          <a:xfrm>
            <a:off x="5539025" y="1764145"/>
            <a:ext cx="23364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3" name="Google Shape;1083;p25"/>
          <p:cNvSpPr txBox="1">
            <a:spLocks noGrp="1"/>
          </p:cNvSpPr>
          <p:nvPr>
            <p:ph type="title" idx="2"/>
          </p:nvPr>
        </p:nvSpPr>
        <p:spPr>
          <a:xfrm>
            <a:off x="5539025" y="2556288"/>
            <a:ext cx="23364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4" name="Google Shape;1084;p25"/>
          <p:cNvSpPr txBox="1">
            <a:spLocks noGrp="1"/>
          </p:cNvSpPr>
          <p:nvPr>
            <p:ph type="subTitle" idx="3"/>
          </p:nvPr>
        </p:nvSpPr>
        <p:spPr>
          <a:xfrm>
            <a:off x="5539025" y="2861096"/>
            <a:ext cx="23364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5" name="Google Shape;1085;p25"/>
          <p:cNvSpPr txBox="1">
            <a:spLocks noGrp="1"/>
          </p:cNvSpPr>
          <p:nvPr>
            <p:ph type="title" idx="4"/>
          </p:nvPr>
        </p:nvSpPr>
        <p:spPr>
          <a:xfrm>
            <a:off x="5539025" y="3631363"/>
            <a:ext cx="23364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6" name="Google Shape;1086;p25"/>
          <p:cNvSpPr txBox="1">
            <a:spLocks noGrp="1"/>
          </p:cNvSpPr>
          <p:nvPr>
            <p:ph type="subTitle" idx="5"/>
          </p:nvPr>
        </p:nvSpPr>
        <p:spPr>
          <a:xfrm>
            <a:off x="5539025" y="3936171"/>
            <a:ext cx="23364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7" name="Google Shape;1087;p25"/>
          <p:cNvSpPr txBox="1">
            <a:spLocks noGrp="1"/>
          </p:cNvSpPr>
          <p:nvPr>
            <p:ph type="title" idx="6"/>
          </p:nvPr>
        </p:nvSpPr>
        <p:spPr>
          <a:xfrm>
            <a:off x="720000" y="539998"/>
            <a:ext cx="7704000" cy="432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8" name="Google Shape;1088;p25"/>
          <p:cNvSpPr/>
          <p:nvPr/>
        </p:nvSpPr>
        <p:spPr>
          <a:xfrm>
            <a:off x="491400" y="4621975"/>
            <a:ext cx="129900" cy="12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9" name="Google Shape;1089;p25"/>
          <p:cNvPicPr preferRelativeResize="0"/>
          <p:nvPr/>
        </p:nvPicPr>
        <p:blipFill rotWithShape="1">
          <a:blip r:embed="rId2">
            <a:alphaModFix/>
          </a:blip>
          <a:srcRect l="27233" t="36386" r="36427" b="36381"/>
          <a:stretch/>
        </p:blipFill>
        <p:spPr>
          <a:xfrm>
            <a:off x="8169087" y="2519313"/>
            <a:ext cx="509824" cy="531174"/>
          </a:xfrm>
          <a:prstGeom prst="rect">
            <a:avLst/>
          </a:prstGeom>
          <a:noFill/>
          <a:ln>
            <a:noFill/>
          </a:ln>
        </p:spPr>
      </p:pic>
      <p:pic>
        <p:nvPicPr>
          <p:cNvPr id="1090" name="Google Shape;1090;p25"/>
          <p:cNvPicPr preferRelativeResize="0"/>
          <p:nvPr/>
        </p:nvPicPr>
        <p:blipFill rotWithShape="1">
          <a:blip r:embed="rId3">
            <a:alphaModFix/>
          </a:blip>
          <a:srcRect l="16559" t="15530" r="16559" b="28017"/>
          <a:stretch/>
        </p:blipFill>
        <p:spPr>
          <a:xfrm>
            <a:off x="210971" y="3013500"/>
            <a:ext cx="348107" cy="408300"/>
          </a:xfrm>
          <a:prstGeom prst="rect">
            <a:avLst/>
          </a:prstGeom>
          <a:noFill/>
          <a:ln>
            <a:noFill/>
          </a:ln>
        </p:spPr>
      </p:pic>
      <p:sp>
        <p:nvSpPr>
          <p:cNvPr id="1091" name="Google Shape;1091;p25"/>
          <p:cNvSpPr/>
          <p:nvPr/>
        </p:nvSpPr>
        <p:spPr>
          <a:xfrm>
            <a:off x="7875425" y="4685700"/>
            <a:ext cx="129900" cy="12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5"/>
          <p:cNvSpPr/>
          <p:nvPr/>
        </p:nvSpPr>
        <p:spPr>
          <a:xfrm>
            <a:off x="8559913" y="4191050"/>
            <a:ext cx="91500" cy="9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5"/>
          <p:cNvSpPr/>
          <p:nvPr/>
        </p:nvSpPr>
        <p:spPr>
          <a:xfrm>
            <a:off x="8651425" y="4727850"/>
            <a:ext cx="45600" cy="45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5"/>
          <p:cNvSpPr/>
          <p:nvPr/>
        </p:nvSpPr>
        <p:spPr>
          <a:xfrm flipH="1">
            <a:off x="491400" y="906350"/>
            <a:ext cx="129900" cy="12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5"/>
          <p:cNvSpPr/>
          <p:nvPr/>
        </p:nvSpPr>
        <p:spPr>
          <a:xfrm flipH="1">
            <a:off x="674238" y="212525"/>
            <a:ext cx="91500" cy="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5"/>
          <p:cNvSpPr/>
          <p:nvPr/>
        </p:nvSpPr>
        <p:spPr>
          <a:xfrm flipH="1">
            <a:off x="292025" y="517200"/>
            <a:ext cx="45600" cy="45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7" name="Google Shape;1097;p25"/>
          <p:cNvPicPr preferRelativeResize="0"/>
          <p:nvPr/>
        </p:nvPicPr>
        <p:blipFill rotWithShape="1">
          <a:blip r:embed="rId4">
            <a:alphaModFix/>
          </a:blip>
          <a:srcRect l="13148" t="12515" r="24770" b="25403"/>
          <a:stretch/>
        </p:blipFill>
        <p:spPr>
          <a:xfrm rot="-2394038">
            <a:off x="-491820" y="877705"/>
            <a:ext cx="810499" cy="1950529"/>
          </a:xfrm>
          <a:prstGeom prst="rect">
            <a:avLst/>
          </a:prstGeom>
          <a:noFill/>
          <a:ln>
            <a:noFill/>
          </a:ln>
        </p:spPr>
      </p:pic>
      <p:sp>
        <p:nvSpPr>
          <p:cNvPr id="1098" name="Google Shape;1098;p25"/>
          <p:cNvSpPr/>
          <p:nvPr/>
        </p:nvSpPr>
        <p:spPr>
          <a:xfrm>
            <a:off x="8628463" y="1897450"/>
            <a:ext cx="91500" cy="9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9" name="Google Shape;1099;p25"/>
          <p:cNvPicPr preferRelativeResize="0"/>
          <p:nvPr/>
        </p:nvPicPr>
        <p:blipFill rotWithShape="1">
          <a:blip r:embed="rId5">
            <a:alphaModFix/>
          </a:blip>
          <a:srcRect l="16559" t="15530" r="16559" b="28017"/>
          <a:stretch/>
        </p:blipFill>
        <p:spPr>
          <a:xfrm>
            <a:off x="6533171" y="106500"/>
            <a:ext cx="348107" cy="4083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userDrawn="1">
  <p:cSld name="BLANK_1_1_1_1_1">
    <p:spTree>
      <p:nvGrpSpPr>
        <p:cNvPr id="1" name="Shape 1266"/>
        <p:cNvGrpSpPr/>
        <p:nvPr/>
      </p:nvGrpSpPr>
      <p:grpSpPr>
        <a:xfrm>
          <a:off x="0" y="0"/>
          <a:ext cx="0" cy="0"/>
          <a:chOff x="0" y="0"/>
          <a:chExt cx="0" cy="0"/>
        </a:xfrm>
      </p:grpSpPr>
      <p:grpSp>
        <p:nvGrpSpPr>
          <p:cNvPr id="1267" name="Google Shape;1267;p29"/>
          <p:cNvGrpSpPr/>
          <p:nvPr userDrawn="1"/>
        </p:nvGrpSpPr>
        <p:grpSpPr>
          <a:xfrm>
            <a:off x="9000" y="153506"/>
            <a:ext cx="9126000" cy="4807600"/>
            <a:chOff x="9000" y="153506"/>
            <a:chExt cx="9126000" cy="4807600"/>
          </a:xfrm>
        </p:grpSpPr>
        <p:cxnSp>
          <p:nvCxnSpPr>
            <p:cNvPr id="1268" name="Google Shape;1268;p29"/>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69" name="Google Shape;1269;p29"/>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70" name="Google Shape;1270;p29"/>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71" name="Google Shape;1271;p29"/>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72" name="Google Shape;1272;p29"/>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73" name="Google Shape;1273;p29"/>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74" name="Google Shape;1274;p29"/>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75" name="Google Shape;1275;p29"/>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76" name="Google Shape;1276;p29"/>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77" name="Google Shape;1277;p29"/>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78" name="Google Shape;1278;p29"/>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79" name="Google Shape;1279;p29"/>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80" name="Google Shape;1280;p29"/>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81" name="Google Shape;1281;p29"/>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82" name="Google Shape;1282;p29"/>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83" name="Google Shape;1283;p29"/>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84" name="Google Shape;1284;p29"/>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85" name="Google Shape;1285;p29"/>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86" name="Google Shape;1286;p29"/>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87" name="Google Shape;1287;p29"/>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88" name="Google Shape;1288;p29"/>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89" name="Google Shape;1289;p29"/>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90" name="Google Shape;1290;p29"/>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91" name="Google Shape;1291;p29"/>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92" name="Google Shape;1292;p29"/>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93" name="Google Shape;1293;p29"/>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94" name="Google Shape;1294;p29"/>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95" name="Google Shape;1295;p29"/>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96" name="Google Shape;1296;p29"/>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1309" name="Google Shape;1309;p29"/>
          <p:cNvSpPr txBox="1">
            <a:spLocks noGrp="1"/>
          </p:cNvSpPr>
          <p:nvPr>
            <p:ph type="title" idx="15"/>
          </p:nvPr>
        </p:nvSpPr>
        <p:spPr>
          <a:xfrm>
            <a:off x="720000" y="539998"/>
            <a:ext cx="7704000" cy="432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310" name="Google Shape;1310;p29"/>
          <p:cNvPicPr preferRelativeResize="0"/>
          <p:nvPr/>
        </p:nvPicPr>
        <p:blipFill rotWithShape="1">
          <a:blip r:embed="rId2">
            <a:alphaModFix/>
          </a:blip>
          <a:srcRect l="27233" t="36386" r="36427" b="36381"/>
          <a:stretch/>
        </p:blipFill>
        <p:spPr>
          <a:xfrm>
            <a:off x="340075" y="59838"/>
            <a:ext cx="509824" cy="531174"/>
          </a:xfrm>
          <a:prstGeom prst="rect">
            <a:avLst/>
          </a:prstGeom>
          <a:noFill/>
          <a:ln>
            <a:noFill/>
          </a:ln>
        </p:spPr>
      </p:pic>
      <p:sp>
        <p:nvSpPr>
          <p:cNvPr id="1312" name="Google Shape;1312;p29"/>
          <p:cNvSpPr/>
          <p:nvPr/>
        </p:nvSpPr>
        <p:spPr>
          <a:xfrm>
            <a:off x="8628525" y="2448150"/>
            <a:ext cx="91500" cy="9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9"/>
          <p:cNvSpPr/>
          <p:nvPr/>
        </p:nvSpPr>
        <p:spPr>
          <a:xfrm>
            <a:off x="433950" y="4168888"/>
            <a:ext cx="91500" cy="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9" name="Google Shape;1319;p29"/>
          <p:cNvPicPr preferRelativeResize="0"/>
          <p:nvPr/>
        </p:nvPicPr>
        <p:blipFill rotWithShape="1">
          <a:blip r:embed="rId3">
            <a:alphaModFix/>
          </a:blip>
          <a:srcRect l="19829" t="16714" r="25617" b="28732"/>
          <a:stretch/>
        </p:blipFill>
        <p:spPr>
          <a:xfrm rot="-7199998">
            <a:off x="8443344" y="102053"/>
            <a:ext cx="810502" cy="1950533"/>
          </a:xfrm>
          <a:prstGeom prst="rect">
            <a:avLst/>
          </a:prstGeom>
          <a:noFill/>
          <a:ln>
            <a:noFill/>
          </a:ln>
        </p:spPr>
      </p:pic>
      <p:pic>
        <p:nvPicPr>
          <p:cNvPr id="1320" name="Google Shape;1320;p29"/>
          <p:cNvPicPr preferRelativeResize="0"/>
          <p:nvPr/>
        </p:nvPicPr>
        <p:blipFill rotWithShape="1">
          <a:blip r:embed="rId4">
            <a:alphaModFix/>
          </a:blip>
          <a:srcRect l="20673" t="17394" r="33710" b="21010"/>
          <a:stretch/>
        </p:blipFill>
        <p:spPr>
          <a:xfrm rot="-2699992">
            <a:off x="-389774" y="-518312"/>
            <a:ext cx="651348" cy="2116623"/>
          </a:xfrm>
          <a:prstGeom prst="rect">
            <a:avLst/>
          </a:prstGeom>
          <a:noFill/>
          <a:ln>
            <a:noFill/>
          </a:ln>
        </p:spPr>
      </p:pic>
      <p:sp>
        <p:nvSpPr>
          <p:cNvPr id="1322" name="Google Shape;1322;p29"/>
          <p:cNvSpPr/>
          <p:nvPr/>
        </p:nvSpPr>
        <p:spPr>
          <a:xfrm rot="-3594346">
            <a:off x="8309605" y="4808084"/>
            <a:ext cx="91539" cy="91539"/>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9"/>
          <p:cNvSpPr/>
          <p:nvPr/>
        </p:nvSpPr>
        <p:spPr>
          <a:xfrm>
            <a:off x="8410975" y="307288"/>
            <a:ext cx="45600" cy="45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484"/>
        <p:cNvGrpSpPr/>
        <p:nvPr/>
      </p:nvGrpSpPr>
      <p:grpSpPr>
        <a:xfrm>
          <a:off x="0" y="0"/>
          <a:ext cx="0" cy="0"/>
          <a:chOff x="0" y="0"/>
          <a:chExt cx="0" cy="0"/>
        </a:xfrm>
      </p:grpSpPr>
      <p:grpSp>
        <p:nvGrpSpPr>
          <p:cNvPr id="1485" name="Google Shape;1485;p33"/>
          <p:cNvGrpSpPr/>
          <p:nvPr/>
        </p:nvGrpSpPr>
        <p:grpSpPr>
          <a:xfrm>
            <a:off x="9000" y="153506"/>
            <a:ext cx="9126000" cy="4807600"/>
            <a:chOff x="9000" y="153506"/>
            <a:chExt cx="9126000" cy="4807600"/>
          </a:xfrm>
        </p:grpSpPr>
        <p:cxnSp>
          <p:nvCxnSpPr>
            <p:cNvPr id="1486" name="Google Shape;1486;p33"/>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87" name="Google Shape;1487;p33"/>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88" name="Google Shape;1488;p33"/>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89" name="Google Shape;1489;p33"/>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90" name="Google Shape;1490;p33"/>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91" name="Google Shape;1491;p33"/>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92" name="Google Shape;1492;p33"/>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93" name="Google Shape;1493;p33"/>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94" name="Google Shape;1494;p33"/>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95" name="Google Shape;1495;p33"/>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96" name="Google Shape;1496;p33"/>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97" name="Google Shape;1497;p33"/>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98" name="Google Shape;1498;p33"/>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499" name="Google Shape;1499;p33"/>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00" name="Google Shape;1500;p33"/>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01" name="Google Shape;1501;p33"/>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02" name="Google Shape;1502;p33"/>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03" name="Google Shape;1503;p33"/>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04" name="Google Shape;1504;p33"/>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05" name="Google Shape;1505;p33"/>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06" name="Google Shape;1506;p33"/>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07" name="Google Shape;1507;p33"/>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08" name="Google Shape;1508;p33"/>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09" name="Google Shape;1509;p33"/>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10" name="Google Shape;1510;p33"/>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11" name="Google Shape;1511;p33"/>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12" name="Google Shape;1512;p33"/>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13" name="Google Shape;1513;p33"/>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14" name="Google Shape;1514;p33"/>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pic>
        <p:nvPicPr>
          <p:cNvPr id="1515" name="Google Shape;1515;p33"/>
          <p:cNvPicPr preferRelativeResize="0"/>
          <p:nvPr/>
        </p:nvPicPr>
        <p:blipFill rotWithShape="1">
          <a:blip r:embed="rId2">
            <a:alphaModFix/>
          </a:blip>
          <a:srcRect l="20673" t="17394" r="33710" b="21010"/>
          <a:stretch/>
        </p:blipFill>
        <p:spPr>
          <a:xfrm rot="-2699992">
            <a:off x="141451" y="-627612"/>
            <a:ext cx="651348" cy="2116623"/>
          </a:xfrm>
          <a:prstGeom prst="rect">
            <a:avLst/>
          </a:prstGeom>
          <a:noFill/>
          <a:ln>
            <a:noFill/>
          </a:ln>
        </p:spPr>
      </p:pic>
      <p:pic>
        <p:nvPicPr>
          <p:cNvPr id="1516" name="Google Shape;1516;p33"/>
          <p:cNvPicPr preferRelativeResize="0"/>
          <p:nvPr/>
        </p:nvPicPr>
        <p:blipFill rotWithShape="1">
          <a:blip r:embed="rId3">
            <a:alphaModFix/>
          </a:blip>
          <a:srcRect l="27233" t="36386" r="36427" b="36381"/>
          <a:stretch/>
        </p:blipFill>
        <p:spPr>
          <a:xfrm>
            <a:off x="8224650" y="1310913"/>
            <a:ext cx="509824" cy="531174"/>
          </a:xfrm>
          <a:prstGeom prst="rect">
            <a:avLst/>
          </a:prstGeom>
          <a:noFill/>
          <a:ln>
            <a:noFill/>
          </a:ln>
        </p:spPr>
      </p:pic>
      <p:sp>
        <p:nvSpPr>
          <p:cNvPr id="1517" name="Google Shape;1517;p33"/>
          <p:cNvSpPr/>
          <p:nvPr/>
        </p:nvSpPr>
        <p:spPr>
          <a:xfrm flipH="1">
            <a:off x="2545388" y="391125"/>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8" name="Google Shape;1518;p33"/>
          <p:cNvPicPr preferRelativeResize="0"/>
          <p:nvPr/>
        </p:nvPicPr>
        <p:blipFill rotWithShape="1">
          <a:blip r:embed="rId4">
            <a:alphaModFix/>
          </a:blip>
          <a:srcRect l="26230" t="29948" r="26225" b="22507"/>
          <a:stretch/>
        </p:blipFill>
        <p:spPr>
          <a:xfrm rot="-8100000">
            <a:off x="1487149" y="3381935"/>
            <a:ext cx="1124351" cy="2705783"/>
          </a:xfrm>
          <a:prstGeom prst="rect">
            <a:avLst/>
          </a:prstGeom>
          <a:noFill/>
          <a:ln>
            <a:noFill/>
          </a:ln>
        </p:spPr>
      </p:pic>
      <p:pic>
        <p:nvPicPr>
          <p:cNvPr id="1519" name="Google Shape;1519;p33"/>
          <p:cNvPicPr preferRelativeResize="0"/>
          <p:nvPr/>
        </p:nvPicPr>
        <p:blipFill rotWithShape="1">
          <a:blip r:embed="rId5">
            <a:alphaModFix/>
          </a:blip>
          <a:srcRect l="27233" t="36386" r="36427" b="36381"/>
          <a:stretch/>
        </p:blipFill>
        <p:spPr>
          <a:xfrm>
            <a:off x="43975" y="2172513"/>
            <a:ext cx="509824" cy="531174"/>
          </a:xfrm>
          <a:prstGeom prst="rect">
            <a:avLst/>
          </a:prstGeom>
          <a:noFill/>
          <a:ln>
            <a:noFill/>
          </a:ln>
        </p:spPr>
      </p:pic>
      <p:sp>
        <p:nvSpPr>
          <p:cNvPr id="1520" name="Google Shape;1520;p33"/>
          <p:cNvSpPr/>
          <p:nvPr/>
        </p:nvSpPr>
        <p:spPr>
          <a:xfrm>
            <a:off x="217788" y="4278438"/>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3"/>
          <p:cNvSpPr/>
          <p:nvPr/>
        </p:nvSpPr>
        <p:spPr>
          <a:xfrm>
            <a:off x="462300" y="3883038"/>
            <a:ext cx="91500" cy="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3"/>
          <p:cNvSpPr/>
          <p:nvPr/>
        </p:nvSpPr>
        <p:spPr>
          <a:xfrm>
            <a:off x="8732375" y="4787225"/>
            <a:ext cx="129900" cy="12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3"/>
          <p:cNvSpPr/>
          <p:nvPr/>
        </p:nvSpPr>
        <p:spPr>
          <a:xfrm>
            <a:off x="8727663" y="1911913"/>
            <a:ext cx="45600" cy="4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4" name="Google Shape;1524;p33"/>
          <p:cNvPicPr preferRelativeResize="0"/>
          <p:nvPr/>
        </p:nvPicPr>
        <p:blipFill rotWithShape="1">
          <a:blip r:embed="rId6">
            <a:alphaModFix/>
          </a:blip>
          <a:srcRect l="23604" t="5288" r="20168" b="22758"/>
          <a:stretch/>
        </p:blipFill>
        <p:spPr>
          <a:xfrm rot="-2069709">
            <a:off x="8954097" y="2217651"/>
            <a:ext cx="1259250" cy="3878095"/>
          </a:xfrm>
          <a:prstGeom prst="rect">
            <a:avLst/>
          </a:prstGeom>
          <a:noFill/>
          <a:ln>
            <a:noFill/>
          </a:ln>
        </p:spPr>
      </p:pic>
      <p:pic>
        <p:nvPicPr>
          <p:cNvPr id="1525" name="Google Shape;1525;p33"/>
          <p:cNvPicPr preferRelativeResize="0"/>
          <p:nvPr/>
        </p:nvPicPr>
        <p:blipFill rotWithShape="1">
          <a:blip r:embed="rId7">
            <a:alphaModFix/>
          </a:blip>
          <a:srcRect l="27233" t="36386" r="36427" b="36381"/>
          <a:stretch/>
        </p:blipFill>
        <p:spPr>
          <a:xfrm>
            <a:off x="4285125" y="4408350"/>
            <a:ext cx="509824" cy="531174"/>
          </a:xfrm>
          <a:prstGeom prst="rect">
            <a:avLst/>
          </a:prstGeom>
          <a:noFill/>
          <a:ln>
            <a:noFill/>
          </a:ln>
        </p:spPr>
      </p:pic>
      <p:pic>
        <p:nvPicPr>
          <p:cNvPr id="1526" name="Google Shape;1526;p33"/>
          <p:cNvPicPr preferRelativeResize="0"/>
          <p:nvPr/>
        </p:nvPicPr>
        <p:blipFill rotWithShape="1">
          <a:blip r:embed="rId8">
            <a:alphaModFix/>
          </a:blip>
          <a:srcRect l="25119" t="16126" r="12640" b="21634"/>
          <a:stretch/>
        </p:blipFill>
        <p:spPr>
          <a:xfrm rot="1769726">
            <a:off x="6843719" y="-1152654"/>
            <a:ext cx="986666" cy="2374558"/>
          </a:xfrm>
          <a:prstGeom prst="rect">
            <a:avLst/>
          </a:prstGeom>
          <a:noFill/>
          <a:ln>
            <a:noFill/>
          </a:ln>
        </p:spPr>
      </p:pic>
      <p:sp>
        <p:nvSpPr>
          <p:cNvPr id="1527" name="Google Shape;1527;p33"/>
          <p:cNvSpPr/>
          <p:nvPr/>
        </p:nvSpPr>
        <p:spPr>
          <a:xfrm>
            <a:off x="8041488" y="4878738"/>
            <a:ext cx="91500" cy="9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3"/>
          <p:cNvSpPr/>
          <p:nvPr/>
        </p:nvSpPr>
        <p:spPr>
          <a:xfrm>
            <a:off x="5485825" y="208100"/>
            <a:ext cx="129900" cy="12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3"/>
          <p:cNvSpPr/>
          <p:nvPr/>
        </p:nvSpPr>
        <p:spPr>
          <a:xfrm>
            <a:off x="4794938" y="299613"/>
            <a:ext cx="91500" cy="9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530"/>
        <p:cNvGrpSpPr/>
        <p:nvPr/>
      </p:nvGrpSpPr>
      <p:grpSpPr>
        <a:xfrm>
          <a:off x="0" y="0"/>
          <a:ext cx="0" cy="0"/>
          <a:chOff x="0" y="0"/>
          <a:chExt cx="0" cy="0"/>
        </a:xfrm>
      </p:grpSpPr>
      <p:grpSp>
        <p:nvGrpSpPr>
          <p:cNvPr id="1531" name="Google Shape;1531;p34"/>
          <p:cNvGrpSpPr/>
          <p:nvPr/>
        </p:nvGrpSpPr>
        <p:grpSpPr>
          <a:xfrm>
            <a:off x="9000" y="153506"/>
            <a:ext cx="9126000" cy="4807600"/>
            <a:chOff x="9000" y="153506"/>
            <a:chExt cx="9126000" cy="4807600"/>
          </a:xfrm>
        </p:grpSpPr>
        <p:cxnSp>
          <p:nvCxnSpPr>
            <p:cNvPr id="1532" name="Google Shape;1532;p34"/>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33" name="Google Shape;1533;p34"/>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34" name="Google Shape;1534;p34"/>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35" name="Google Shape;1535;p34"/>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36" name="Google Shape;1536;p34"/>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37" name="Google Shape;1537;p34"/>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38" name="Google Shape;1538;p34"/>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39" name="Google Shape;1539;p34"/>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40" name="Google Shape;1540;p34"/>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41" name="Google Shape;1541;p34"/>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42" name="Google Shape;1542;p34"/>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43" name="Google Shape;1543;p34"/>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44" name="Google Shape;1544;p34"/>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45" name="Google Shape;1545;p34"/>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46" name="Google Shape;1546;p34"/>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47" name="Google Shape;1547;p34"/>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48" name="Google Shape;1548;p34"/>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49" name="Google Shape;1549;p34"/>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50" name="Google Shape;1550;p34"/>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51" name="Google Shape;1551;p34"/>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52" name="Google Shape;1552;p34"/>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53" name="Google Shape;1553;p34"/>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54" name="Google Shape;1554;p34"/>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55" name="Google Shape;1555;p34"/>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56" name="Google Shape;1556;p34"/>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57" name="Google Shape;1557;p34"/>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58" name="Google Shape;1558;p34"/>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59" name="Google Shape;1559;p34"/>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60" name="Google Shape;1560;p34"/>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pic>
        <p:nvPicPr>
          <p:cNvPr id="1561" name="Google Shape;1561;p34"/>
          <p:cNvPicPr preferRelativeResize="0"/>
          <p:nvPr/>
        </p:nvPicPr>
        <p:blipFill rotWithShape="1">
          <a:blip r:embed="rId2">
            <a:alphaModFix/>
          </a:blip>
          <a:srcRect l="20673" t="17394" r="33710" b="21010"/>
          <a:stretch/>
        </p:blipFill>
        <p:spPr>
          <a:xfrm rot="2699992" flipH="1">
            <a:off x="8585150" y="-772387"/>
            <a:ext cx="651348" cy="2116623"/>
          </a:xfrm>
          <a:prstGeom prst="rect">
            <a:avLst/>
          </a:prstGeom>
          <a:noFill/>
          <a:ln>
            <a:noFill/>
          </a:ln>
        </p:spPr>
      </p:pic>
      <p:pic>
        <p:nvPicPr>
          <p:cNvPr id="1562" name="Google Shape;1562;p34"/>
          <p:cNvPicPr preferRelativeResize="0"/>
          <p:nvPr/>
        </p:nvPicPr>
        <p:blipFill rotWithShape="1">
          <a:blip r:embed="rId3">
            <a:alphaModFix/>
          </a:blip>
          <a:srcRect l="27233" t="36386" r="36427" b="36381"/>
          <a:stretch/>
        </p:blipFill>
        <p:spPr>
          <a:xfrm>
            <a:off x="126150" y="2077563"/>
            <a:ext cx="509824" cy="531174"/>
          </a:xfrm>
          <a:prstGeom prst="rect">
            <a:avLst/>
          </a:prstGeom>
          <a:noFill/>
          <a:ln>
            <a:noFill/>
          </a:ln>
        </p:spPr>
      </p:pic>
      <p:sp>
        <p:nvSpPr>
          <p:cNvPr id="1563" name="Google Shape;1563;p34"/>
          <p:cNvSpPr/>
          <p:nvPr/>
        </p:nvSpPr>
        <p:spPr>
          <a:xfrm>
            <a:off x="7535125" y="220963"/>
            <a:ext cx="129900" cy="12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4"/>
          <p:cNvSpPr/>
          <p:nvPr/>
        </p:nvSpPr>
        <p:spPr>
          <a:xfrm>
            <a:off x="5256038" y="336438"/>
            <a:ext cx="129900" cy="12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4"/>
          <p:cNvSpPr/>
          <p:nvPr/>
        </p:nvSpPr>
        <p:spPr>
          <a:xfrm>
            <a:off x="4042550" y="389338"/>
            <a:ext cx="91500" cy="9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6" name="Google Shape;1566;p34"/>
          <p:cNvPicPr preferRelativeResize="0"/>
          <p:nvPr/>
        </p:nvPicPr>
        <p:blipFill rotWithShape="1">
          <a:blip r:embed="rId4">
            <a:alphaModFix/>
          </a:blip>
          <a:srcRect l="16559" t="15530" r="16559" b="28017"/>
          <a:stretch/>
        </p:blipFill>
        <p:spPr>
          <a:xfrm flipH="1">
            <a:off x="6405422" y="230950"/>
            <a:ext cx="348107" cy="408300"/>
          </a:xfrm>
          <a:prstGeom prst="rect">
            <a:avLst/>
          </a:prstGeom>
          <a:noFill/>
          <a:ln>
            <a:noFill/>
          </a:ln>
        </p:spPr>
      </p:pic>
      <p:sp>
        <p:nvSpPr>
          <p:cNvPr id="1567" name="Google Shape;1567;p34"/>
          <p:cNvSpPr/>
          <p:nvPr/>
        </p:nvSpPr>
        <p:spPr>
          <a:xfrm>
            <a:off x="8845863" y="1975888"/>
            <a:ext cx="129900" cy="12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4"/>
          <p:cNvSpPr/>
          <p:nvPr/>
        </p:nvSpPr>
        <p:spPr>
          <a:xfrm>
            <a:off x="316100" y="3544813"/>
            <a:ext cx="129900" cy="12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4"/>
          <p:cNvSpPr/>
          <p:nvPr/>
        </p:nvSpPr>
        <p:spPr>
          <a:xfrm>
            <a:off x="681900" y="2999738"/>
            <a:ext cx="91500" cy="9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4"/>
          <p:cNvSpPr/>
          <p:nvPr/>
        </p:nvSpPr>
        <p:spPr>
          <a:xfrm>
            <a:off x="1858613" y="220963"/>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4"/>
          <p:cNvSpPr/>
          <p:nvPr/>
        </p:nvSpPr>
        <p:spPr>
          <a:xfrm>
            <a:off x="2556338" y="389338"/>
            <a:ext cx="91500" cy="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4"/>
          <p:cNvSpPr/>
          <p:nvPr/>
        </p:nvSpPr>
        <p:spPr>
          <a:xfrm>
            <a:off x="8719663" y="3528188"/>
            <a:ext cx="91500" cy="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4"/>
          <p:cNvSpPr/>
          <p:nvPr/>
        </p:nvSpPr>
        <p:spPr>
          <a:xfrm>
            <a:off x="443975" y="4877213"/>
            <a:ext cx="91500" cy="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4"/>
          <p:cNvSpPr/>
          <p:nvPr/>
        </p:nvSpPr>
        <p:spPr>
          <a:xfrm>
            <a:off x="8519188" y="4195563"/>
            <a:ext cx="129900" cy="12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5" name="Google Shape;1575;p34"/>
          <p:cNvPicPr preferRelativeResize="0"/>
          <p:nvPr/>
        </p:nvPicPr>
        <p:blipFill rotWithShape="1">
          <a:blip r:embed="rId5">
            <a:alphaModFix/>
          </a:blip>
          <a:srcRect l="13148" t="12515" r="24770" b="25403"/>
          <a:stretch/>
        </p:blipFill>
        <p:spPr>
          <a:xfrm rot="1853184">
            <a:off x="1394181" y="3877069"/>
            <a:ext cx="810500" cy="1950525"/>
          </a:xfrm>
          <a:prstGeom prst="rect">
            <a:avLst/>
          </a:prstGeom>
          <a:noFill/>
          <a:ln>
            <a:noFill/>
          </a:ln>
        </p:spPr>
      </p:pic>
      <p:pic>
        <p:nvPicPr>
          <p:cNvPr id="1576" name="Google Shape;1576;p34"/>
          <p:cNvPicPr preferRelativeResize="0"/>
          <p:nvPr/>
        </p:nvPicPr>
        <p:blipFill rotWithShape="1">
          <a:blip r:embed="rId6">
            <a:alphaModFix/>
          </a:blip>
          <a:srcRect l="27233" t="36386" r="36427" b="36381"/>
          <a:stretch/>
        </p:blipFill>
        <p:spPr>
          <a:xfrm>
            <a:off x="5798212" y="4399838"/>
            <a:ext cx="509824" cy="531174"/>
          </a:xfrm>
          <a:prstGeom prst="rect">
            <a:avLst/>
          </a:prstGeom>
          <a:noFill/>
          <a:ln>
            <a:noFill/>
          </a:ln>
        </p:spPr>
      </p:pic>
      <p:sp>
        <p:nvSpPr>
          <p:cNvPr id="1577" name="Google Shape;1577;p34"/>
          <p:cNvSpPr/>
          <p:nvPr/>
        </p:nvSpPr>
        <p:spPr>
          <a:xfrm>
            <a:off x="3921813" y="4676663"/>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4"/>
          <p:cNvSpPr/>
          <p:nvPr/>
        </p:nvSpPr>
        <p:spPr>
          <a:xfrm>
            <a:off x="4900938" y="4900163"/>
            <a:ext cx="45600" cy="45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4"/>
          <p:cNvSpPr/>
          <p:nvPr/>
        </p:nvSpPr>
        <p:spPr>
          <a:xfrm>
            <a:off x="7055538" y="4806563"/>
            <a:ext cx="91500" cy="9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02488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grpSp>
        <p:nvGrpSpPr>
          <p:cNvPr id="101" name="Google Shape;101;p4"/>
          <p:cNvGrpSpPr/>
          <p:nvPr/>
        </p:nvGrpSpPr>
        <p:grpSpPr>
          <a:xfrm>
            <a:off x="9000" y="153506"/>
            <a:ext cx="9126000" cy="4807600"/>
            <a:chOff x="9000" y="153506"/>
            <a:chExt cx="9126000" cy="4807600"/>
          </a:xfrm>
        </p:grpSpPr>
        <p:cxnSp>
          <p:nvCxnSpPr>
            <p:cNvPr id="102" name="Google Shape;102;p4"/>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4"/>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4"/>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4"/>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4"/>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4"/>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4"/>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4"/>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10" name="Google Shape;110;p4"/>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11" name="Google Shape;111;p4"/>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12" name="Google Shape;112;p4"/>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13" name="Google Shape;113;p4"/>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14" name="Google Shape;114;p4"/>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15" name="Google Shape;115;p4"/>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16" name="Google Shape;116;p4"/>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4"/>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4"/>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4"/>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4"/>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4"/>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4"/>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4"/>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4"/>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4"/>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4"/>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4"/>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4"/>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29" name="Google Shape;129;p4"/>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30" name="Google Shape;130;p4"/>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131" name="Google Shape;131;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Arial"/>
              <a:buChar char="●"/>
              <a:defRPr sz="1250"/>
            </a:lvl1pPr>
            <a:lvl2pPr marL="914400" lvl="1" indent="-317500" rtl="0">
              <a:lnSpc>
                <a:spcPct val="115000"/>
              </a:lnSpc>
              <a:spcBef>
                <a:spcPts val="0"/>
              </a:spcBef>
              <a:spcAft>
                <a:spcPts val="0"/>
              </a:spcAft>
              <a:buSzPts val="1400"/>
              <a:buFont typeface="Arial"/>
              <a:buChar char="○"/>
              <a:defRPr/>
            </a:lvl2pPr>
            <a:lvl3pPr marL="1371600" lvl="2" indent="-317500" rtl="0">
              <a:lnSpc>
                <a:spcPct val="115000"/>
              </a:lnSpc>
              <a:spcBef>
                <a:spcPts val="0"/>
              </a:spcBef>
              <a:spcAft>
                <a:spcPts val="0"/>
              </a:spcAft>
              <a:buSzPts val="1400"/>
              <a:buFont typeface="Arial"/>
              <a:buChar char="■"/>
              <a:defRPr/>
            </a:lvl3pPr>
            <a:lvl4pPr marL="1828800" lvl="3" indent="-317500" rtl="0">
              <a:lnSpc>
                <a:spcPct val="115000"/>
              </a:lnSpc>
              <a:spcBef>
                <a:spcPts val="0"/>
              </a:spcBef>
              <a:spcAft>
                <a:spcPts val="0"/>
              </a:spcAft>
              <a:buSzPts val="1400"/>
              <a:buFont typeface="Arial"/>
              <a:buChar char="●"/>
              <a:defRPr/>
            </a:lvl4pPr>
            <a:lvl5pPr marL="2286000" lvl="4" indent="-317500" rtl="0">
              <a:lnSpc>
                <a:spcPct val="115000"/>
              </a:lnSpc>
              <a:spcBef>
                <a:spcPts val="0"/>
              </a:spcBef>
              <a:spcAft>
                <a:spcPts val="0"/>
              </a:spcAft>
              <a:buSzPts val="1400"/>
              <a:buFont typeface="Arial"/>
              <a:buChar char="○"/>
              <a:defRPr/>
            </a:lvl5pPr>
            <a:lvl6pPr marL="2743200" lvl="5" indent="-317500" rtl="0">
              <a:lnSpc>
                <a:spcPct val="115000"/>
              </a:lnSpc>
              <a:spcBef>
                <a:spcPts val="0"/>
              </a:spcBef>
              <a:spcAft>
                <a:spcPts val="0"/>
              </a:spcAft>
              <a:buSzPts val="1400"/>
              <a:buFont typeface="Arial"/>
              <a:buChar char="■"/>
              <a:defRPr/>
            </a:lvl6pPr>
            <a:lvl7pPr marL="3200400" lvl="6" indent="-317500" rtl="0">
              <a:lnSpc>
                <a:spcPct val="115000"/>
              </a:lnSpc>
              <a:spcBef>
                <a:spcPts val="0"/>
              </a:spcBef>
              <a:spcAft>
                <a:spcPts val="0"/>
              </a:spcAft>
              <a:buSzPts val="1400"/>
              <a:buFont typeface="Arial"/>
              <a:buChar char="●"/>
              <a:defRPr/>
            </a:lvl7pPr>
            <a:lvl8pPr marL="3657600" lvl="7" indent="-317500" rtl="0">
              <a:lnSpc>
                <a:spcPct val="115000"/>
              </a:lnSpc>
              <a:spcBef>
                <a:spcPts val="0"/>
              </a:spcBef>
              <a:spcAft>
                <a:spcPts val="0"/>
              </a:spcAft>
              <a:buSzPts val="1400"/>
              <a:buFont typeface="Arial"/>
              <a:buChar char="○"/>
              <a:defRPr/>
            </a:lvl8pPr>
            <a:lvl9pPr marL="4114800" lvl="8" indent="-317500" rtl="0">
              <a:lnSpc>
                <a:spcPct val="115000"/>
              </a:lnSpc>
              <a:spcBef>
                <a:spcPts val="0"/>
              </a:spcBef>
              <a:spcAft>
                <a:spcPts val="0"/>
              </a:spcAft>
              <a:buSzPts val="1400"/>
              <a:buFont typeface="Arial"/>
              <a:buChar char="■"/>
              <a:defRPr/>
            </a:lvl9pPr>
          </a:lstStyle>
          <a:p>
            <a:endParaRPr/>
          </a:p>
        </p:txBody>
      </p:sp>
      <p:sp>
        <p:nvSpPr>
          <p:cNvPr id="132" name="Google Shape;132;p4"/>
          <p:cNvSpPr txBox="1">
            <a:spLocks noGrp="1"/>
          </p:cNvSpPr>
          <p:nvPr>
            <p:ph type="title"/>
          </p:nvPr>
        </p:nvSpPr>
        <p:spPr>
          <a:xfrm>
            <a:off x="720000" y="539998"/>
            <a:ext cx="7704000" cy="432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4"/>
          <p:cNvSpPr/>
          <p:nvPr/>
        </p:nvSpPr>
        <p:spPr>
          <a:xfrm rot="1370019">
            <a:off x="354882" y="2914557"/>
            <a:ext cx="129878" cy="1298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6898488" y="4650138"/>
            <a:ext cx="91500" cy="9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6974700" y="167500"/>
            <a:ext cx="129900" cy="12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 name="Google Shape;141;p4"/>
          <p:cNvPicPr preferRelativeResize="0"/>
          <p:nvPr/>
        </p:nvPicPr>
        <p:blipFill rotWithShape="1">
          <a:blip r:embed="rId2">
            <a:alphaModFix/>
          </a:blip>
          <a:srcRect l="27233" t="36386" r="36427" b="36381"/>
          <a:stretch/>
        </p:blipFill>
        <p:spPr>
          <a:xfrm>
            <a:off x="164925" y="26113"/>
            <a:ext cx="509824" cy="531174"/>
          </a:xfrm>
          <a:prstGeom prst="rect">
            <a:avLst/>
          </a:prstGeom>
          <a:noFill/>
          <a:ln>
            <a:noFill/>
          </a:ln>
        </p:spPr>
      </p:pic>
      <p:sp>
        <p:nvSpPr>
          <p:cNvPr id="142" name="Google Shape;142;p4"/>
          <p:cNvSpPr/>
          <p:nvPr/>
        </p:nvSpPr>
        <p:spPr>
          <a:xfrm>
            <a:off x="8770375" y="2194850"/>
            <a:ext cx="91500" cy="9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 name="Google Shape;146;p4"/>
          <p:cNvPicPr preferRelativeResize="0"/>
          <p:nvPr/>
        </p:nvPicPr>
        <p:blipFill rotWithShape="1">
          <a:blip r:embed="rId3">
            <a:alphaModFix/>
          </a:blip>
          <a:srcRect l="16559" t="15530" r="16559" b="28017"/>
          <a:stretch/>
        </p:blipFill>
        <p:spPr>
          <a:xfrm>
            <a:off x="599358" y="4648025"/>
            <a:ext cx="348107" cy="4083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
        <p:cNvGrpSpPr/>
        <p:nvPr/>
      </p:nvGrpSpPr>
      <p:grpSpPr>
        <a:xfrm>
          <a:off x="0" y="0"/>
          <a:ext cx="0" cy="0"/>
          <a:chOff x="0" y="0"/>
          <a:chExt cx="0" cy="0"/>
        </a:xfrm>
      </p:grpSpPr>
      <p:grpSp>
        <p:nvGrpSpPr>
          <p:cNvPr id="148" name="Google Shape;148;p5"/>
          <p:cNvGrpSpPr/>
          <p:nvPr/>
        </p:nvGrpSpPr>
        <p:grpSpPr>
          <a:xfrm>
            <a:off x="9000" y="153506"/>
            <a:ext cx="9126000" cy="4807600"/>
            <a:chOff x="9000" y="153506"/>
            <a:chExt cx="9126000" cy="4807600"/>
          </a:xfrm>
        </p:grpSpPr>
        <p:cxnSp>
          <p:nvCxnSpPr>
            <p:cNvPr id="149" name="Google Shape;149;p5"/>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5"/>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1" name="Google Shape;151;p5"/>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2" name="Google Shape;152;p5"/>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3" name="Google Shape;153;p5"/>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4" name="Google Shape;154;p5"/>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155;p5"/>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6" name="Google Shape;156;p5"/>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7" name="Google Shape;157;p5"/>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8" name="Google Shape;158;p5"/>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59" name="Google Shape;159;p5"/>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60" name="Google Shape;160;p5"/>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5"/>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5"/>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5"/>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64" name="Google Shape;164;p5"/>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65" name="Google Shape;165;p5"/>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66" name="Google Shape;166;p5"/>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67" name="Google Shape;167;p5"/>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5"/>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5"/>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5"/>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5"/>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72" name="Google Shape;172;p5"/>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73" name="Google Shape;173;p5"/>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74" name="Google Shape;174;p5"/>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75" name="Google Shape;175;p5"/>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76" name="Google Shape;176;p5"/>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177" name="Google Shape;177;p5"/>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178" name="Google Shape;178;p5"/>
          <p:cNvSpPr txBox="1">
            <a:spLocks noGrp="1"/>
          </p:cNvSpPr>
          <p:nvPr>
            <p:ph type="subTitle" idx="1"/>
          </p:nvPr>
        </p:nvSpPr>
        <p:spPr>
          <a:xfrm>
            <a:off x="1372975" y="2011800"/>
            <a:ext cx="2743200" cy="8151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3000">
                <a:latin typeface="Passion One"/>
                <a:ea typeface="Passion One"/>
                <a:cs typeface="Passion One"/>
                <a:sym typeface="Passion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79" name="Google Shape;179;p5"/>
          <p:cNvSpPr txBox="1">
            <a:spLocks noGrp="1"/>
          </p:cNvSpPr>
          <p:nvPr>
            <p:ph type="subTitle" idx="2"/>
          </p:nvPr>
        </p:nvSpPr>
        <p:spPr>
          <a:xfrm>
            <a:off x="5027850" y="2011800"/>
            <a:ext cx="2743200" cy="81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000">
                <a:latin typeface="Passion One"/>
                <a:ea typeface="Passion One"/>
                <a:cs typeface="Passion One"/>
                <a:sym typeface="Passion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80" name="Google Shape;180;p5"/>
          <p:cNvSpPr txBox="1">
            <a:spLocks noGrp="1"/>
          </p:cNvSpPr>
          <p:nvPr>
            <p:ph type="subTitle" idx="3"/>
          </p:nvPr>
        </p:nvSpPr>
        <p:spPr>
          <a:xfrm>
            <a:off x="1372963" y="2798725"/>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5"/>
          <p:cNvSpPr txBox="1">
            <a:spLocks noGrp="1"/>
          </p:cNvSpPr>
          <p:nvPr>
            <p:ph type="subTitle" idx="4"/>
          </p:nvPr>
        </p:nvSpPr>
        <p:spPr>
          <a:xfrm>
            <a:off x="5027838" y="2798725"/>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5"/>
          <p:cNvSpPr txBox="1">
            <a:spLocks noGrp="1"/>
          </p:cNvSpPr>
          <p:nvPr>
            <p:ph type="title"/>
          </p:nvPr>
        </p:nvSpPr>
        <p:spPr>
          <a:xfrm>
            <a:off x="720000" y="539998"/>
            <a:ext cx="7704000" cy="432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 name="Google Shape;183;p5"/>
          <p:cNvSpPr/>
          <p:nvPr/>
        </p:nvSpPr>
        <p:spPr>
          <a:xfrm>
            <a:off x="471738" y="4625363"/>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flipH="1">
            <a:off x="42355" y="2524350"/>
            <a:ext cx="91500" cy="9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8732375" y="4787225"/>
            <a:ext cx="129900" cy="12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7965288" y="4650138"/>
            <a:ext cx="91500" cy="9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flipH="1">
            <a:off x="1254280" y="238725"/>
            <a:ext cx="129900" cy="12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flipH="1">
            <a:off x="7437017" y="437800"/>
            <a:ext cx="91500" cy="9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flipH="1">
            <a:off x="217705" y="4320588"/>
            <a:ext cx="45600" cy="45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flipH="1">
            <a:off x="763005" y="307288"/>
            <a:ext cx="45600" cy="45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 name="Google Shape;191;p5"/>
          <p:cNvPicPr preferRelativeResize="0"/>
          <p:nvPr/>
        </p:nvPicPr>
        <p:blipFill rotWithShape="1">
          <a:blip r:embed="rId2">
            <a:alphaModFix/>
          </a:blip>
          <a:srcRect l="16559" t="15530" r="16559" b="28017"/>
          <a:stretch/>
        </p:blipFill>
        <p:spPr>
          <a:xfrm flipH="1">
            <a:off x="128877" y="1793325"/>
            <a:ext cx="348107" cy="4083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9"/>
        <p:cNvGrpSpPr/>
        <p:nvPr/>
      </p:nvGrpSpPr>
      <p:grpSpPr>
        <a:xfrm>
          <a:off x="0" y="0"/>
          <a:ext cx="0" cy="0"/>
          <a:chOff x="0" y="0"/>
          <a:chExt cx="0" cy="0"/>
        </a:xfrm>
      </p:grpSpPr>
      <p:grpSp>
        <p:nvGrpSpPr>
          <p:cNvPr id="380" name="Google Shape;380;p11"/>
          <p:cNvGrpSpPr/>
          <p:nvPr/>
        </p:nvGrpSpPr>
        <p:grpSpPr>
          <a:xfrm>
            <a:off x="9000" y="153506"/>
            <a:ext cx="9126000" cy="4807600"/>
            <a:chOff x="9000" y="153506"/>
            <a:chExt cx="9126000" cy="4807600"/>
          </a:xfrm>
        </p:grpSpPr>
        <p:cxnSp>
          <p:nvCxnSpPr>
            <p:cNvPr id="381" name="Google Shape;381;p11"/>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82" name="Google Shape;382;p11"/>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83" name="Google Shape;383;p11"/>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84" name="Google Shape;384;p11"/>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85" name="Google Shape;385;p11"/>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86" name="Google Shape;386;p11"/>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87" name="Google Shape;387;p11"/>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88" name="Google Shape;388;p11"/>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89" name="Google Shape;389;p11"/>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90" name="Google Shape;390;p11"/>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91" name="Google Shape;391;p11"/>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92" name="Google Shape;392;p11"/>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93" name="Google Shape;393;p11"/>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94" name="Google Shape;394;p11"/>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95" name="Google Shape;395;p11"/>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96" name="Google Shape;396;p11"/>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97" name="Google Shape;397;p11"/>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98" name="Google Shape;398;p11"/>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399" name="Google Shape;399;p11"/>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00" name="Google Shape;400;p11"/>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01" name="Google Shape;401;p11"/>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02" name="Google Shape;402;p11"/>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03" name="Google Shape;403;p11"/>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04" name="Google Shape;404;p11"/>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05" name="Google Shape;405;p11"/>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06" name="Google Shape;406;p11"/>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07" name="Google Shape;407;p11"/>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08" name="Google Shape;408;p11"/>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09" name="Google Shape;409;p11"/>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410" name="Google Shape;410;p11"/>
          <p:cNvSpPr txBox="1">
            <a:spLocks noGrp="1"/>
          </p:cNvSpPr>
          <p:nvPr>
            <p:ph type="title" hasCustomPrompt="1"/>
          </p:nvPr>
        </p:nvSpPr>
        <p:spPr>
          <a:xfrm>
            <a:off x="1411825" y="1558475"/>
            <a:ext cx="63204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1" name="Google Shape;411;p11"/>
          <p:cNvSpPr txBox="1">
            <a:spLocks noGrp="1"/>
          </p:cNvSpPr>
          <p:nvPr>
            <p:ph type="subTitle" idx="1"/>
          </p:nvPr>
        </p:nvSpPr>
        <p:spPr>
          <a:xfrm>
            <a:off x="1411825" y="3069625"/>
            <a:ext cx="63204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412" name="Google Shape;412;p11"/>
          <p:cNvPicPr preferRelativeResize="0"/>
          <p:nvPr/>
        </p:nvPicPr>
        <p:blipFill rotWithShape="1">
          <a:blip r:embed="rId2">
            <a:alphaModFix/>
          </a:blip>
          <a:srcRect l="27233" t="36386" r="36427" b="36381"/>
          <a:stretch/>
        </p:blipFill>
        <p:spPr>
          <a:xfrm flipH="1">
            <a:off x="150308" y="1704899"/>
            <a:ext cx="509824" cy="531174"/>
          </a:xfrm>
          <a:prstGeom prst="rect">
            <a:avLst/>
          </a:prstGeom>
          <a:noFill/>
          <a:ln>
            <a:noFill/>
          </a:ln>
        </p:spPr>
      </p:pic>
      <p:pic>
        <p:nvPicPr>
          <p:cNvPr id="413" name="Google Shape;413;p11"/>
          <p:cNvPicPr preferRelativeResize="0"/>
          <p:nvPr/>
        </p:nvPicPr>
        <p:blipFill rotWithShape="1">
          <a:blip r:embed="rId3">
            <a:alphaModFix/>
          </a:blip>
          <a:srcRect l="16559" t="15530" r="16559" b="28017"/>
          <a:stretch/>
        </p:blipFill>
        <p:spPr>
          <a:xfrm flipH="1">
            <a:off x="8483918" y="1288600"/>
            <a:ext cx="348107" cy="408300"/>
          </a:xfrm>
          <a:prstGeom prst="rect">
            <a:avLst/>
          </a:prstGeom>
          <a:noFill/>
          <a:ln>
            <a:noFill/>
          </a:ln>
        </p:spPr>
      </p:pic>
      <p:pic>
        <p:nvPicPr>
          <p:cNvPr id="414" name="Google Shape;414;p11"/>
          <p:cNvPicPr preferRelativeResize="0"/>
          <p:nvPr userDrawn="1"/>
        </p:nvPicPr>
        <p:blipFill rotWithShape="1">
          <a:blip r:embed="rId3">
            <a:alphaModFix/>
          </a:blip>
          <a:srcRect l="16559" t="15530" r="16559" b="28017"/>
          <a:stretch/>
        </p:blipFill>
        <p:spPr>
          <a:xfrm flipH="1">
            <a:off x="817085" y="4508434"/>
            <a:ext cx="348107" cy="408300"/>
          </a:xfrm>
          <a:prstGeom prst="rect">
            <a:avLst/>
          </a:prstGeom>
          <a:noFill/>
          <a:ln>
            <a:noFill/>
          </a:ln>
        </p:spPr>
      </p:pic>
      <p:sp>
        <p:nvSpPr>
          <p:cNvPr id="416" name="Google Shape;416;p11"/>
          <p:cNvSpPr/>
          <p:nvPr/>
        </p:nvSpPr>
        <p:spPr>
          <a:xfrm flipH="1">
            <a:off x="8722764" y="4141748"/>
            <a:ext cx="129900" cy="12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 name="Google Shape;419;p11"/>
          <p:cNvPicPr preferRelativeResize="0"/>
          <p:nvPr/>
        </p:nvPicPr>
        <p:blipFill rotWithShape="1">
          <a:blip r:embed="rId4">
            <a:alphaModFix/>
          </a:blip>
          <a:srcRect l="19829" t="16714" r="25617" b="28732"/>
          <a:stretch/>
        </p:blipFill>
        <p:spPr>
          <a:xfrm flipH="1">
            <a:off x="8252714" y="-876632"/>
            <a:ext cx="810501" cy="1950531"/>
          </a:xfrm>
          <a:prstGeom prst="rect">
            <a:avLst/>
          </a:prstGeom>
          <a:noFill/>
          <a:ln>
            <a:noFill/>
          </a:ln>
        </p:spPr>
      </p:pic>
      <p:pic>
        <p:nvPicPr>
          <p:cNvPr id="420" name="Google Shape;420;p11"/>
          <p:cNvPicPr preferRelativeResize="0"/>
          <p:nvPr/>
        </p:nvPicPr>
        <p:blipFill rotWithShape="1">
          <a:blip r:embed="rId4">
            <a:alphaModFix/>
          </a:blip>
          <a:srcRect l="19829" t="16714" r="25617" b="28732"/>
          <a:stretch/>
        </p:blipFill>
        <p:spPr>
          <a:xfrm rot="7199998" flipH="1">
            <a:off x="-365788" y="-739960"/>
            <a:ext cx="810502" cy="1950533"/>
          </a:xfrm>
          <a:prstGeom prst="rect">
            <a:avLst/>
          </a:prstGeom>
          <a:noFill/>
          <a:ln>
            <a:noFill/>
          </a:ln>
        </p:spPr>
      </p:pic>
      <p:sp>
        <p:nvSpPr>
          <p:cNvPr id="422" name="Google Shape;422;p11"/>
          <p:cNvSpPr/>
          <p:nvPr/>
        </p:nvSpPr>
        <p:spPr>
          <a:xfrm flipH="1">
            <a:off x="5104346" y="4729000"/>
            <a:ext cx="91500" cy="9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3" name="Google Shape;423;p11"/>
          <p:cNvPicPr preferRelativeResize="0"/>
          <p:nvPr/>
        </p:nvPicPr>
        <p:blipFill rotWithShape="1">
          <a:blip r:embed="rId5">
            <a:alphaModFix/>
          </a:blip>
          <a:srcRect l="27233" t="36386" r="36427" b="36381"/>
          <a:stretch/>
        </p:blipFill>
        <p:spPr>
          <a:xfrm flipH="1">
            <a:off x="3416233" y="115246"/>
            <a:ext cx="509824" cy="531174"/>
          </a:xfrm>
          <a:prstGeom prst="rect">
            <a:avLst/>
          </a:prstGeom>
          <a:noFill/>
          <a:ln>
            <a:noFill/>
          </a:ln>
        </p:spPr>
      </p:pic>
      <p:sp>
        <p:nvSpPr>
          <p:cNvPr id="424" name="Google Shape;424;p11"/>
          <p:cNvSpPr/>
          <p:nvPr userDrawn="1"/>
        </p:nvSpPr>
        <p:spPr>
          <a:xfrm flipH="1">
            <a:off x="7139246" y="355038"/>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2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4">
    <p:spTree>
      <p:nvGrpSpPr>
        <p:cNvPr id="1" name="Shape 426"/>
        <p:cNvGrpSpPr/>
        <p:nvPr/>
      </p:nvGrpSpPr>
      <p:grpSpPr>
        <a:xfrm>
          <a:off x="0" y="0"/>
          <a:ext cx="0" cy="0"/>
          <a:chOff x="0" y="0"/>
          <a:chExt cx="0" cy="0"/>
        </a:xfrm>
      </p:grpSpPr>
      <p:grpSp>
        <p:nvGrpSpPr>
          <p:cNvPr id="427" name="Google Shape;427;p13"/>
          <p:cNvGrpSpPr/>
          <p:nvPr/>
        </p:nvGrpSpPr>
        <p:grpSpPr>
          <a:xfrm>
            <a:off x="9000" y="153506"/>
            <a:ext cx="9126000" cy="4807600"/>
            <a:chOff x="9000" y="153506"/>
            <a:chExt cx="9126000" cy="4807600"/>
          </a:xfrm>
        </p:grpSpPr>
        <p:cxnSp>
          <p:nvCxnSpPr>
            <p:cNvPr id="428" name="Google Shape;428;p13"/>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29" name="Google Shape;429;p13"/>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30" name="Google Shape;430;p13"/>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31" name="Google Shape;431;p13"/>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32" name="Google Shape;432;p13"/>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33" name="Google Shape;433;p13"/>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34" name="Google Shape;434;p13"/>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35" name="Google Shape;435;p13"/>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36" name="Google Shape;436;p13"/>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37" name="Google Shape;437;p13"/>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38" name="Google Shape;438;p13"/>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39" name="Google Shape;439;p13"/>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40" name="Google Shape;440;p13"/>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41" name="Google Shape;441;p13"/>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42" name="Google Shape;442;p13"/>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43" name="Google Shape;443;p13"/>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44" name="Google Shape;444;p13"/>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45" name="Google Shape;445;p13"/>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46" name="Google Shape;446;p13"/>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47" name="Google Shape;447;p13"/>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48" name="Google Shape;448;p13"/>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49" name="Google Shape;449;p13"/>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50" name="Google Shape;450;p13"/>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51" name="Google Shape;451;p13"/>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52" name="Google Shape;452;p13"/>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53" name="Google Shape;453;p13"/>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54" name="Google Shape;454;p13"/>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55" name="Google Shape;455;p13"/>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456" name="Google Shape;456;p13"/>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457" name="Google Shape;457;p13"/>
          <p:cNvSpPr txBox="1">
            <a:spLocks noGrp="1"/>
          </p:cNvSpPr>
          <p:nvPr>
            <p:ph type="title"/>
          </p:nvPr>
        </p:nvSpPr>
        <p:spPr>
          <a:xfrm>
            <a:off x="1963914" y="1771350"/>
            <a:ext cx="2364000" cy="408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8" name="Google Shape;458;p13"/>
          <p:cNvSpPr txBox="1">
            <a:spLocks noGrp="1"/>
          </p:cNvSpPr>
          <p:nvPr>
            <p:ph type="title" idx="2" hasCustomPrompt="1"/>
          </p:nvPr>
        </p:nvSpPr>
        <p:spPr>
          <a:xfrm>
            <a:off x="1089812" y="1850762"/>
            <a:ext cx="720000" cy="5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9" name="Google Shape;459;p13"/>
          <p:cNvSpPr txBox="1">
            <a:spLocks noGrp="1"/>
          </p:cNvSpPr>
          <p:nvPr>
            <p:ph type="subTitle" idx="1"/>
          </p:nvPr>
        </p:nvSpPr>
        <p:spPr>
          <a:xfrm>
            <a:off x="1963914" y="2041250"/>
            <a:ext cx="2364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0" name="Google Shape;460;p13"/>
          <p:cNvSpPr txBox="1">
            <a:spLocks noGrp="1"/>
          </p:cNvSpPr>
          <p:nvPr>
            <p:ph type="title" idx="3"/>
          </p:nvPr>
        </p:nvSpPr>
        <p:spPr>
          <a:xfrm>
            <a:off x="5690188" y="1771350"/>
            <a:ext cx="2364000" cy="408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1" name="Google Shape;461;p13"/>
          <p:cNvSpPr txBox="1">
            <a:spLocks noGrp="1"/>
          </p:cNvSpPr>
          <p:nvPr>
            <p:ph type="title" idx="4" hasCustomPrompt="1"/>
          </p:nvPr>
        </p:nvSpPr>
        <p:spPr>
          <a:xfrm>
            <a:off x="4817787" y="1851352"/>
            <a:ext cx="720000" cy="5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2" name="Google Shape;462;p13"/>
          <p:cNvSpPr txBox="1">
            <a:spLocks noGrp="1"/>
          </p:cNvSpPr>
          <p:nvPr>
            <p:ph type="subTitle" idx="5"/>
          </p:nvPr>
        </p:nvSpPr>
        <p:spPr>
          <a:xfrm>
            <a:off x="5690188" y="2041250"/>
            <a:ext cx="2364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13"/>
          <p:cNvSpPr txBox="1">
            <a:spLocks noGrp="1"/>
          </p:cNvSpPr>
          <p:nvPr>
            <p:ph type="title" idx="6"/>
          </p:nvPr>
        </p:nvSpPr>
        <p:spPr>
          <a:xfrm>
            <a:off x="1963914" y="3214300"/>
            <a:ext cx="2364000" cy="408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4" name="Google Shape;464;p13"/>
          <p:cNvSpPr txBox="1">
            <a:spLocks noGrp="1"/>
          </p:cNvSpPr>
          <p:nvPr>
            <p:ph type="title" idx="7" hasCustomPrompt="1"/>
          </p:nvPr>
        </p:nvSpPr>
        <p:spPr>
          <a:xfrm>
            <a:off x="1089812" y="3308848"/>
            <a:ext cx="720000" cy="5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5" name="Google Shape;465;p13"/>
          <p:cNvSpPr txBox="1">
            <a:spLocks noGrp="1"/>
          </p:cNvSpPr>
          <p:nvPr>
            <p:ph type="subTitle" idx="8"/>
          </p:nvPr>
        </p:nvSpPr>
        <p:spPr>
          <a:xfrm>
            <a:off x="1963914" y="3506175"/>
            <a:ext cx="2364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6" name="Google Shape;466;p13"/>
          <p:cNvSpPr txBox="1">
            <a:spLocks noGrp="1"/>
          </p:cNvSpPr>
          <p:nvPr>
            <p:ph type="title" idx="9"/>
          </p:nvPr>
        </p:nvSpPr>
        <p:spPr>
          <a:xfrm>
            <a:off x="5690188" y="3214300"/>
            <a:ext cx="2364000" cy="408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7" name="Google Shape;467;p13"/>
          <p:cNvSpPr txBox="1">
            <a:spLocks noGrp="1"/>
          </p:cNvSpPr>
          <p:nvPr>
            <p:ph type="title" idx="13" hasCustomPrompt="1"/>
          </p:nvPr>
        </p:nvSpPr>
        <p:spPr>
          <a:xfrm>
            <a:off x="4817787" y="3308848"/>
            <a:ext cx="720000" cy="5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8" name="Google Shape;468;p13"/>
          <p:cNvSpPr txBox="1">
            <a:spLocks noGrp="1"/>
          </p:cNvSpPr>
          <p:nvPr>
            <p:ph type="subTitle" idx="14"/>
          </p:nvPr>
        </p:nvSpPr>
        <p:spPr>
          <a:xfrm>
            <a:off x="5690188" y="3506175"/>
            <a:ext cx="2364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9" name="Google Shape;469;p13"/>
          <p:cNvSpPr txBox="1">
            <a:spLocks noGrp="1"/>
          </p:cNvSpPr>
          <p:nvPr>
            <p:ph type="title" idx="15"/>
          </p:nvPr>
        </p:nvSpPr>
        <p:spPr>
          <a:xfrm>
            <a:off x="720000" y="539998"/>
            <a:ext cx="7704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70" name="Google Shape;470;p13"/>
          <p:cNvPicPr preferRelativeResize="0"/>
          <p:nvPr/>
        </p:nvPicPr>
        <p:blipFill rotWithShape="1">
          <a:blip r:embed="rId2">
            <a:alphaModFix/>
          </a:blip>
          <a:srcRect l="16559" t="15530" r="16559" b="28017"/>
          <a:stretch/>
        </p:blipFill>
        <p:spPr>
          <a:xfrm>
            <a:off x="253546" y="2365950"/>
            <a:ext cx="348107" cy="408300"/>
          </a:xfrm>
          <a:prstGeom prst="rect">
            <a:avLst/>
          </a:prstGeom>
          <a:noFill/>
          <a:ln>
            <a:noFill/>
          </a:ln>
        </p:spPr>
      </p:pic>
      <p:sp>
        <p:nvSpPr>
          <p:cNvPr id="471" name="Google Shape;471;p13"/>
          <p:cNvSpPr/>
          <p:nvPr/>
        </p:nvSpPr>
        <p:spPr>
          <a:xfrm>
            <a:off x="471738" y="4625363"/>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8476125" y="2524350"/>
            <a:ext cx="91500" cy="9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8773425" y="2956113"/>
            <a:ext cx="129900" cy="12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319475" y="3931238"/>
            <a:ext cx="91500" cy="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3"/>
          <p:cNvSpPr/>
          <p:nvPr/>
        </p:nvSpPr>
        <p:spPr>
          <a:xfrm>
            <a:off x="8732375" y="4787225"/>
            <a:ext cx="129900" cy="12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3"/>
          <p:cNvSpPr/>
          <p:nvPr/>
        </p:nvSpPr>
        <p:spPr>
          <a:xfrm>
            <a:off x="7965288" y="4650138"/>
            <a:ext cx="91500" cy="9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7225800" y="238725"/>
            <a:ext cx="129900" cy="12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1081463" y="437800"/>
            <a:ext cx="91500" cy="9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9" name="Google Shape;479;p13"/>
          <p:cNvPicPr preferRelativeResize="0"/>
          <p:nvPr/>
        </p:nvPicPr>
        <p:blipFill rotWithShape="1">
          <a:blip r:embed="rId3">
            <a:alphaModFix/>
          </a:blip>
          <a:srcRect l="27233" t="36386" r="36427" b="36381"/>
          <a:stretch/>
        </p:blipFill>
        <p:spPr>
          <a:xfrm>
            <a:off x="4028562" y="4387050"/>
            <a:ext cx="509824" cy="53117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526"/>
        <p:cNvGrpSpPr/>
        <p:nvPr/>
      </p:nvGrpSpPr>
      <p:grpSpPr>
        <a:xfrm>
          <a:off x="0" y="0"/>
          <a:ext cx="0" cy="0"/>
          <a:chOff x="0" y="0"/>
          <a:chExt cx="0" cy="0"/>
        </a:xfrm>
      </p:grpSpPr>
      <p:grpSp>
        <p:nvGrpSpPr>
          <p:cNvPr id="527" name="Google Shape;527;p15"/>
          <p:cNvGrpSpPr/>
          <p:nvPr/>
        </p:nvGrpSpPr>
        <p:grpSpPr>
          <a:xfrm>
            <a:off x="9000" y="153506"/>
            <a:ext cx="9126000" cy="4807600"/>
            <a:chOff x="9000" y="153506"/>
            <a:chExt cx="9126000" cy="4807600"/>
          </a:xfrm>
        </p:grpSpPr>
        <p:cxnSp>
          <p:nvCxnSpPr>
            <p:cNvPr id="528" name="Google Shape;528;p15"/>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29" name="Google Shape;529;p15"/>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30" name="Google Shape;530;p15"/>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31" name="Google Shape;531;p15"/>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32" name="Google Shape;532;p15"/>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33" name="Google Shape;533;p15"/>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34" name="Google Shape;534;p15"/>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35" name="Google Shape;535;p15"/>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36" name="Google Shape;536;p15"/>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37" name="Google Shape;537;p15"/>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38" name="Google Shape;538;p15"/>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39" name="Google Shape;539;p15"/>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40" name="Google Shape;540;p15"/>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41" name="Google Shape;541;p15"/>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42" name="Google Shape;542;p15"/>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43" name="Google Shape;543;p15"/>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44" name="Google Shape;544;p15"/>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45" name="Google Shape;545;p15"/>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46" name="Google Shape;546;p15"/>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47" name="Google Shape;547;p15"/>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48" name="Google Shape;548;p15"/>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49" name="Google Shape;549;p15"/>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50" name="Google Shape;550;p15"/>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51" name="Google Shape;551;p15"/>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52" name="Google Shape;552;p15"/>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53" name="Google Shape;553;p15"/>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54" name="Google Shape;554;p15"/>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55" name="Google Shape;555;p15"/>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56" name="Google Shape;556;p15"/>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grpSp>
        <p:nvGrpSpPr>
          <p:cNvPr id="557" name="Google Shape;557;p15"/>
          <p:cNvGrpSpPr/>
          <p:nvPr/>
        </p:nvGrpSpPr>
        <p:grpSpPr>
          <a:xfrm>
            <a:off x="9000" y="153506"/>
            <a:ext cx="9126000" cy="4807600"/>
            <a:chOff x="9000" y="153506"/>
            <a:chExt cx="9126000" cy="4807600"/>
          </a:xfrm>
        </p:grpSpPr>
        <p:cxnSp>
          <p:nvCxnSpPr>
            <p:cNvPr id="558" name="Google Shape;558;p15"/>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59" name="Google Shape;559;p15"/>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60" name="Google Shape;560;p15"/>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61" name="Google Shape;561;p15"/>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62" name="Google Shape;562;p15"/>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63" name="Google Shape;563;p15"/>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64" name="Google Shape;564;p15"/>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65" name="Google Shape;565;p15"/>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66" name="Google Shape;566;p15"/>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67" name="Google Shape;567;p15"/>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68" name="Google Shape;568;p15"/>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69" name="Google Shape;569;p15"/>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70" name="Google Shape;570;p15"/>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71" name="Google Shape;571;p15"/>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72" name="Google Shape;572;p15"/>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73" name="Google Shape;573;p15"/>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74" name="Google Shape;574;p15"/>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75" name="Google Shape;575;p15"/>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76" name="Google Shape;576;p15"/>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77" name="Google Shape;577;p15"/>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78" name="Google Shape;578;p15"/>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79" name="Google Shape;579;p15"/>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80" name="Google Shape;580;p15"/>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81" name="Google Shape;581;p15"/>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82" name="Google Shape;582;p15"/>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83" name="Google Shape;583;p15"/>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84" name="Google Shape;584;p15"/>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85" name="Google Shape;585;p15"/>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586" name="Google Shape;586;p15"/>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587" name="Google Shape;587;p15"/>
          <p:cNvSpPr txBox="1">
            <a:spLocks noGrp="1"/>
          </p:cNvSpPr>
          <p:nvPr>
            <p:ph type="title"/>
          </p:nvPr>
        </p:nvSpPr>
        <p:spPr>
          <a:xfrm>
            <a:off x="720000" y="539998"/>
            <a:ext cx="7704000" cy="432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8" name="Google Shape;588;p15"/>
          <p:cNvSpPr/>
          <p:nvPr/>
        </p:nvSpPr>
        <p:spPr>
          <a:xfrm rot="1370019">
            <a:off x="278682" y="2762157"/>
            <a:ext cx="129878" cy="1298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3448163" y="4884125"/>
            <a:ext cx="129900" cy="12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5"/>
          <p:cNvSpPr/>
          <p:nvPr/>
        </p:nvSpPr>
        <p:spPr>
          <a:xfrm rot="1366736">
            <a:off x="95085" y="2348108"/>
            <a:ext cx="91431" cy="91431"/>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5"/>
          <p:cNvSpPr/>
          <p:nvPr/>
        </p:nvSpPr>
        <p:spPr>
          <a:xfrm>
            <a:off x="7665575" y="4787225"/>
            <a:ext cx="129900" cy="12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6898488" y="4650138"/>
            <a:ext cx="91500" cy="9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3" name="Google Shape;593;p15"/>
          <p:cNvPicPr preferRelativeResize="0"/>
          <p:nvPr/>
        </p:nvPicPr>
        <p:blipFill rotWithShape="1">
          <a:blip r:embed="rId2">
            <a:alphaModFix/>
          </a:blip>
          <a:srcRect l="27233" t="36386" r="36427" b="36381"/>
          <a:stretch/>
        </p:blipFill>
        <p:spPr>
          <a:xfrm>
            <a:off x="1383012" y="83563"/>
            <a:ext cx="509824" cy="531174"/>
          </a:xfrm>
          <a:prstGeom prst="rect">
            <a:avLst/>
          </a:prstGeom>
          <a:noFill/>
          <a:ln>
            <a:noFill/>
          </a:ln>
        </p:spPr>
      </p:pic>
      <p:sp>
        <p:nvSpPr>
          <p:cNvPr id="594" name="Google Shape;594;p15"/>
          <p:cNvSpPr/>
          <p:nvPr/>
        </p:nvSpPr>
        <p:spPr>
          <a:xfrm>
            <a:off x="2982663" y="4662725"/>
            <a:ext cx="91500" cy="9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8670225" y="3064138"/>
            <a:ext cx="129900" cy="12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6" name="Google Shape;596;p15"/>
          <p:cNvPicPr preferRelativeResize="0"/>
          <p:nvPr/>
        </p:nvPicPr>
        <p:blipFill rotWithShape="1">
          <a:blip r:embed="rId3">
            <a:alphaModFix/>
          </a:blip>
          <a:srcRect l="23604" t="5288" r="20168" b="22758"/>
          <a:stretch/>
        </p:blipFill>
        <p:spPr>
          <a:xfrm rot="850691">
            <a:off x="-430501" y="4143425"/>
            <a:ext cx="1259250" cy="3878096"/>
          </a:xfrm>
          <a:prstGeom prst="rect">
            <a:avLst/>
          </a:prstGeom>
          <a:noFill/>
          <a:ln>
            <a:noFill/>
          </a:ln>
        </p:spPr>
      </p:pic>
      <p:pic>
        <p:nvPicPr>
          <p:cNvPr id="597" name="Google Shape;597;p15"/>
          <p:cNvPicPr preferRelativeResize="0"/>
          <p:nvPr/>
        </p:nvPicPr>
        <p:blipFill rotWithShape="1">
          <a:blip r:embed="rId4">
            <a:alphaModFix/>
          </a:blip>
          <a:srcRect l="16559" t="15530" r="16559" b="28017"/>
          <a:stretch/>
        </p:blipFill>
        <p:spPr>
          <a:xfrm>
            <a:off x="8531721" y="3909350"/>
            <a:ext cx="348107" cy="408300"/>
          </a:xfrm>
          <a:prstGeom prst="rect">
            <a:avLst/>
          </a:prstGeom>
          <a:noFill/>
          <a:ln>
            <a:noFill/>
          </a:ln>
        </p:spPr>
      </p:pic>
      <p:sp>
        <p:nvSpPr>
          <p:cNvPr id="598" name="Google Shape;598;p15"/>
          <p:cNvSpPr/>
          <p:nvPr/>
        </p:nvSpPr>
        <p:spPr>
          <a:xfrm>
            <a:off x="6974700" y="167500"/>
            <a:ext cx="129900" cy="12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a:off x="4655238" y="205975"/>
            <a:ext cx="91500" cy="9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5"/>
          <p:cNvSpPr/>
          <p:nvPr/>
        </p:nvSpPr>
        <p:spPr>
          <a:xfrm>
            <a:off x="5083588" y="167488"/>
            <a:ext cx="45600" cy="4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userDrawn="1">
  <p:cSld name="CUSTOM_3_1_1">
    <p:spTree>
      <p:nvGrpSpPr>
        <p:cNvPr id="1" name="Shape 601"/>
        <p:cNvGrpSpPr/>
        <p:nvPr/>
      </p:nvGrpSpPr>
      <p:grpSpPr>
        <a:xfrm>
          <a:off x="0" y="0"/>
          <a:ext cx="0" cy="0"/>
          <a:chOff x="0" y="0"/>
          <a:chExt cx="0" cy="0"/>
        </a:xfrm>
      </p:grpSpPr>
      <p:grpSp>
        <p:nvGrpSpPr>
          <p:cNvPr id="632" name="Google Shape;632;p16"/>
          <p:cNvGrpSpPr/>
          <p:nvPr/>
        </p:nvGrpSpPr>
        <p:grpSpPr>
          <a:xfrm>
            <a:off x="9000" y="153506"/>
            <a:ext cx="9126000" cy="4807600"/>
            <a:chOff x="9000" y="153506"/>
            <a:chExt cx="9126000" cy="4807600"/>
          </a:xfrm>
        </p:grpSpPr>
        <p:cxnSp>
          <p:nvCxnSpPr>
            <p:cNvPr id="633" name="Google Shape;633;p16"/>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16"/>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16"/>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16"/>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16"/>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16"/>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16"/>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16"/>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16"/>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16"/>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16"/>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44" name="Google Shape;644;p16"/>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45" name="Google Shape;645;p16"/>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16"/>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16"/>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16"/>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16"/>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16"/>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16"/>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16"/>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16"/>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16"/>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55" name="Google Shape;655;p16"/>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56" name="Google Shape;656;p16"/>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57" name="Google Shape;657;p16"/>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16"/>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16"/>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16"/>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16"/>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662" name="Google Shape;662;p16"/>
          <p:cNvSpPr txBox="1">
            <a:spLocks noGrp="1"/>
          </p:cNvSpPr>
          <p:nvPr>
            <p:ph type="title"/>
          </p:nvPr>
        </p:nvSpPr>
        <p:spPr>
          <a:xfrm>
            <a:off x="720000" y="539998"/>
            <a:ext cx="7704000" cy="432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679"/>
        <p:cNvGrpSpPr/>
        <p:nvPr/>
      </p:nvGrpSpPr>
      <p:grpSpPr>
        <a:xfrm>
          <a:off x="0" y="0"/>
          <a:ext cx="0" cy="0"/>
          <a:chOff x="0" y="0"/>
          <a:chExt cx="0" cy="0"/>
        </a:xfrm>
      </p:grpSpPr>
      <p:grpSp>
        <p:nvGrpSpPr>
          <p:cNvPr id="680" name="Google Shape;680;p17"/>
          <p:cNvGrpSpPr/>
          <p:nvPr/>
        </p:nvGrpSpPr>
        <p:grpSpPr>
          <a:xfrm>
            <a:off x="9000" y="153506"/>
            <a:ext cx="9126000" cy="4807600"/>
            <a:chOff x="9000" y="153506"/>
            <a:chExt cx="9126000" cy="4807600"/>
          </a:xfrm>
        </p:grpSpPr>
        <p:cxnSp>
          <p:nvCxnSpPr>
            <p:cNvPr id="681" name="Google Shape;681;p17"/>
            <p:cNvCxnSpPr/>
            <p:nvPr/>
          </p:nvCxnSpPr>
          <p:spPr>
            <a:xfrm>
              <a:off x="9000" y="153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2" name="Google Shape;682;p17"/>
            <p:cNvCxnSpPr/>
            <p:nvPr/>
          </p:nvCxnSpPr>
          <p:spPr>
            <a:xfrm>
              <a:off x="9000" y="325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3" name="Google Shape;683;p17"/>
            <p:cNvCxnSpPr/>
            <p:nvPr/>
          </p:nvCxnSpPr>
          <p:spPr>
            <a:xfrm>
              <a:off x="9000" y="496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4" name="Google Shape;684;p17"/>
            <p:cNvCxnSpPr/>
            <p:nvPr/>
          </p:nvCxnSpPr>
          <p:spPr>
            <a:xfrm>
              <a:off x="9000" y="668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5" name="Google Shape;685;p17"/>
            <p:cNvCxnSpPr/>
            <p:nvPr/>
          </p:nvCxnSpPr>
          <p:spPr>
            <a:xfrm>
              <a:off x="9000" y="840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6" name="Google Shape;686;p17"/>
            <p:cNvCxnSpPr/>
            <p:nvPr/>
          </p:nvCxnSpPr>
          <p:spPr>
            <a:xfrm>
              <a:off x="9000" y="1012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7" name="Google Shape;687;p17"/>
            <p:cNvCxnSpPr/>
            <p:nvPr/>
          </p:nvCxnSpPr>
          <p:spPr>
            <a:xfrm>
              <a:off x="9000" y="1183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8" name="Google Shape;688;p17"/>
            <p:cNvCxnSpPr/>
            <p:nvPr/>
          </p:nvCxnSpPr>
          <p:spPr>
            <a:xfrm>
              <a:off x="9000" y="1355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89" name="Google Shape;689;p17"/>
            <p:cNvCxnSpPr/>
            <p:nvPr/>
          </p:nvCxnSpPr>
          <p:spPr>
            <a:xfrm>
              <a:off x="9000" y="1527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0" name="Google Shape;690;p17"/>
            <p:cNvCxnSpPr/>
            <p:nvPr/>
          </p:nvCxnSpPr>
          <p:spPr>
            <a:xfrm>
              <a:off x="9000" y="1698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1" name="Google Shape;691;p17"/>
            <p:cNvCxnSpPr/>
            <p:nvPr/>
          </p:nvCxnSpPr>
          <p:spPr>
            <a:xfrm>
              <a:off x="9000" y="1870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2" name="Google Shape;692;p17"/>
            <p:cNvCxnSpPr/>
            <p:nvPr/>
          </p:nvCxnSpPr>
          <p:spPr>
            <a:xfrm>
              <a:off x="9000" y="2042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3" name="Google Shape;693;p17"/>
            <p:cNvCxnSpPr/>
            <p:nvPr/>
          </p:nvCxnSpPr>
          <p:spPr>
            <a:xfrm>
              <a:off x="9000" y="2213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4" name="Google Shape;694;p17"/>
            <p:cNvCxnSpPr/>
            <p:nvPr/>
          </p:nvCxnSpPr>
          <p:spPr>
            <a:xfrm>
              <a:off x="9000" y="2385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5" name="Google Shape;695;p17"/>
            <p:cNvCxnSpPr/>
            <p:nvPr/>
          </p:nvCxnSpPr>
          <p:spPr>
            <a:xfrm>
              <a:off x="9000" y="2557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6" name="Google Shape;696;p17"/>
            <p:cNvCxnSpPr/>
            <p:nvPr/>
          </p:nvCxnSpPr>
          <p:spPr>
            <a:xfrm>
              <a:off x="9000" y="2729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7" name="Google Shape;697;p17"/>
            <p:cNvCxnSpPr/>
            <p:nvPr/>
          </p:nvCxnSpPr>
          <p:spPr>
            <a:xfrm>
              <a:off x="9000" y="2900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8" name="Google Shape;698;p17"/>
            <p:cNvCxnSpPr/>
            <p:nvPr/>
          </p:nvCxnSpPr>
          <p:spPr>
            <a:xfrm>
              <a:off x="9000" y="3072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699" name="Google Shape;699;p17"/>
            <p:cNvCxnSpPr/>
            <p:nvPr/>
          </p:nvCxnSpPr>
          <p:spPr>
            <a:xfrm>
              <a:off x="9000" y="32441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0" name="Google Shape;700;p17"/>
            <p:cNvCxnSpPr/>
            <p:nvPr/>
          </p:nvCxnSpPr>
          <p:spPr>
            <a:xfrm>
              <a:off x="9000" y="34158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1" name="Google Shape;701;p17"/>
            <p:cNvCxnSpPr/>
            <p:nvPr/>
          </p:nvCxnSpPr>
          <p:spPr>
            <a:xfrm>
              <a:off x="9000" y="35875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2" name="Google Shape;702;p17"/>
            <p:cNvCxnSpPr/>
            <p:nvPr/>
          </p:nvCxnSpPr>
          <p:spPr>
            <a:xfrm>
              <a:off x="9000" y="37592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3" name="Google Shape;703;p17"/>
            <p:cNvCxnSpPr/>
            <p:nvPr/>
          </p:nvCxnSpPr>
          <p:spPr>
            <a:xfrm>
              <a:off x="9000" y="39309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4" name="Google Shape;704;p17"/>
            <p:cNvCxnSpPr/>
            <p:nvPr/>
          </p:nvCxnSpPr>
          <p:spPr>
            <a:xfrm>
              <a:off x="9000" y="41026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5" name="Google Shape;705;p17"/>
            <p:cNvCxnSpPr/>
            <p:nvPr/>
          </p:nvCxnSpPr>
          <p:spPr>
            <a:xfrm>
              <a:off x="9000" y="42743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6" name="Google Shape;706;p17"/>
            <p:cNvCxnSpPr/>
            <p:nvPr/>
          </p:nvCxnSpPr>
          <p:spPr>
            <a:xfrm>
              <a:off x="9000" y="44460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7" name="Google Shape;707;p17"/>
            <p:cNvCxnSpPr/>
            <p:nvPr/>
          </p:nvCxnSpPr>
          <p:spPr>
            <a:xfrm>
              <a:off x="9000" y="46177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8" name="Google Shape;708;p17"/>
            <p:cNvCxnSpPr/>
            <p:nvPr/>
          </p:nvCxnSpPr>
          <p:spPr>
            <a:xfrm>
              <a:off x="9000" y="4789406"/>
              <a:ext cx="9126000" cy="0"/>
            </a:xfrm>
            <a:prstGeom prst="straightConnector1">
              <a:avLst/>
            </a:prstGeom>
            <a:noFill/>
            <a:ln w="9525" cap="flat" cmpd="sng">
              <a:solidFill>
                <a:schemeClr val="lt2"/>
              </a:solidFill>
              <a:prstDash val="solid"/>
              <a:round/>
              <a:headEnd type="none" w="med" len="med"/>
              <a:tailEnd type="none" w="med" len="med"/>
            </a:ln>
          </p:spPr>
        </p:cxnSp>
        <p:cxnSp>
          <p:nvCxnSpPr>
            <p:cNvPr id="709" name="Google Shape;709;p17"/>
            <p:cNvCxnSpPr/>
            <p:nvPr/>
          </p:nvCxnSpPr>
          <p:spPr>
            <a:xfrm>
              <a:off x="9000" y="4961106"/>
              <a:ext cx="9126000" cy="0"/>
            </a:xfrm>
            <a:prstGeom prst="straightConnector1">
              <a:avLst/>
            </a:prstGeom>
            <a:noFill/>
            <a:ln w="9525" cap="flat" cmpd="sng">
              <a:solidFill>
                <a:schemeClr val="lt2"/>
              </a:solidFill>
              <a:prstDash val="solid"/>
              <a:round/>
              <a:headEnd type="none" w="med" len="med"/>
              <a:tailEnd type="none" w="med" len="med"/>
            </a:ln>
          </p:spPr>
        </p:cxnSp>
      </p:grpSp>
      <p:sp>
        <p:nvSpPr>
          <p:cNvPr id="710" name="Google Shape;710;p17"/>
          <p:cNvSpPr txBox="1">
            <a:spLocks noGrp="1"/>
          </p:cNvSpPr>
          <p:nvPr>
            <p:ph type="title"/>
          </p:nvPr>
        </p:nvSpPr>
        <p:spPr>
          <a:xfrm>
            <a:off x="720000" y="539998"/>
            <a:ext cx="7704000" cy="432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1" name="Google Shape;711;p17"/>
          <p:cNvSpPr/>
          <p:nvPr/>
        </p:nvSpPr>
        <p:spPr>
          <a:xfrm rot="2867368">
            <a:off x="520026" y="4850642"/>
            <a:ext cx="91537" cy="91537"/>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2" name="Google Shape;712;p17"/>
          <p:cNvPicPr preferRelativeResize="0"/>
          <p:nvPr/>
        </p:nvPicPr>
        <p:blipFill rotWithShape="1">
          <a:blip r:embed="rId2">
            <a:alphaModFix/>
          </a:blip>
          <a:srcRect l="16559" t="15530" r="16559" b="28017"/>
          <a:stretch/>
        </p:blipFill>
        <p:spPr>
          <a:xfrm>
            <a:off x="217687" y="365425"/>
            <a:ext cx="348107" cy="408300"/>
          </a:xfrm>
          <a:prstGeom prst="rect">
            <a:avLst/>
          </a:prstGeom>
          <a:noFill/>
          <a:ln>
            <a:noFill/>
          </a:ln>
        </p:spPr>
      </p:pic>
      <p:sp>
        <p:nvSpPr>
          <p:cNvPr id="713" name="Google Shape;713;p17"/>
          <p:cNvSpPr/>
          <p:nvPr/>
        </p:nvSpPr>
        <p:spPr>
          <a:xfrm rot="2875731" flipH="1">
            <a:off x="368143" y="4381047"/>
            <a:ext cx="45668" cy="4566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rot="-1216630">
            <a:off x="8361912" y="197534"/>
            <a:ext cx="129847" cy="129847"/>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5" name="Google Shape;715;p17"/>
          <p:cNvPicPr preferRelativeResize="0"/>
          <p:nvPr/>
        </p:nvPicPr>
        <p:blipFill rotWithShape="1">
          <a:blip r:embed="rId3">
            <a:alphaModFix/>
          </a:blip>
          <a:srcRect l="27233" t="36386" r="36427" b="36381"/>
          <a:stretch/>
        </p:blipFill>
        <p:spPr>
          <a:xfrm flipH="1">
            <a:off x="8238130" y="4429838"/>
            <a:ext cx="509824" cy="531174"/>
          </a:xfrm>
          <a:prstGeom prst="rect">
            <a:avLst/>
          </a:prstGeom>
          <a:noFill/>
          <a:ln>
            <a:noFill/>
          </a:ln>
        </p:spPr>
      </p:pic>
      <p:sp>
        <p:nvSpPr>
          <p:cNvPr id="717" name="Google Shape;717;p17"/>
          <p:cNvSpPr/>
          <p:nvPr/>
        </p:nvSpPr>
        <p:spPr>
          <a:xfrm>
            <a:off x="8656446" y="3465350"/>
            <a:ext cx="91500" cy="9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rot="1563660">
            <a:off x="2228125" y="258484"/>
            <a:ext cx="91503" cy="9150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7"/>
          <p:cNvSpPr/>
          <p:nvPr/>
        </p:nvSpPr>
        <p:spPr>
          <a:xfrm>
            <a:off x="8909046" y="926400"/>
            <a:ext cx="45600" cy="45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0" name="Google Shape;720;p17"/>
          <p:cNvPicPr preferRelativeResize="0"/>
          <p:nvPr/>
        </p:nvPicPr>
        <p:blipFill rotWithShape="1">
          <a:blip r:embed="rId4">
            <a:alphaModFix/>
          </a:blip>
          <a:srcRect l="16559" t="15530" r="16559" b="28017"/>
          <a:stretch/>
        </p:blipFill>
        <p:spPr>
          <a:xfrm>
            <a:off x="6995979" y="68840"/>
            <a:ext cx="348107" cy="408300"/>
          </a:xfrm>
          <a:prstGeom prst="rect">
            <a:avLst/>
          </a:prstGeom>
          <a:noFill/>
          <a:ln>
            <a:noFill/>
          </a:ln>
        </p:spPr>
      </p:pic>
      <p:sp>
        <p:nvSpPr>
          <p:cNvPr id="721" name="Google Shape;721;p17"/>
          <p:cNvSpPr/>
          <p:nvPr/>
        </p:nvSpPr>
        <p:spPr>
          <a:xfrm rot="1563660">
            <a:off x="2785582" y="200283"/>
            <a:ext cx="45752" cy="45752"/>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7"/>
          <p:cNvSpPr/>
          <p:nvPr/>
        </p:nvSpPr>
        <p:spPr>
          <a:xfrm>
            <a:off x="361946" y="1769800"/>
            <a:ext cx="91500" cy="9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7"/>
          <p:cNvSpPr/>
          <p:nvPr/>
        </p:nvSpPr>
        <p:spPr>
          <a:xfrm>
            <a:off x="156296" y="1355513"/>
            <a:ext cx="45600" cy="4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7"/>
          <p:cNvSpPr/>
          <p:nvPr/>
        </p:nvSpPr>
        <p:spPr>
          <a:xfrm rot="-1209591">
            <a:off x="8381147" y="710297"/>
            <a:ext cx="91400" cy="91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1pPr>
            <a:lvl2pPr lvl="1"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ubik Light"/>
              <a:buChar char="●"/>
              <a:defRPr>
                <a:solidFill>
                  <a:schemeClr val="dk1"/>
                </a:solidFill>
                <a:latin typeface="Rubik Light"/>
                <a:ea typeface="Rubik Light"/>
                <a:cs typeface="Rubik Light"/>
                <a:sym typeface="Rubik Light"/>
              </a:defRPr>
            </a:lvl1pPr>
            <a:lvl2pPr marL="914400" lvl="1" indent="-317500">
              <a:lnSpc>
                <a:spcPct val="100000"/>
              </a:lnSpc>
              <a:spcBef>
                <a:spcPts val="1600"/>
              </a:spcBef>
              <a:spcAft>
                <a:spcPts val="0"/>
              </a:spcAft>
              <a:buClr>
                <a:schemeClr val="dk1"/>
              </a:buClr>
              <a:buSzPts val="1400"/>
              <a:buFont typeface="Rubik Light"/>
              <a:buChar char="○"/>
              <a:defRPr>
                <a:solidFill>
                  <a:schemeClr val="dk1"/>
                </a:solidFill>
                <a:latin typeface="Rubik Light"/>
                <a:ea typeface="Rubik Light"/>
                <a:cs typeface="Rubik Light"/>
                <a:sym typeface="Rubik Light"/>
              </a:defRPr>
            </a:lvl2pPr>
            <a:lvl3pPr marL="1371600" lvl="2" indent="-317500">
              <a:lnSpc>
                <a:spcPct val="100000"/>
              </a:lnSpc>
              <a:spcBef>
                <a:spcPts val="1600"/>
              </a:spcBef>
              <a:spcAft>
                <a:spcPts val="0"/>
              </a:spcAft>
              <a:buClr>
                <a:schemeClr val="dk1"/>
              </a:buClr>
              <a:buSzPts val="1400"/>
              <a:buFont typeface="Rubik Light"/>
              <a:buChar char="■"/>
              <a:defRPr>
                <a:solidFill>
                  <a:schemeClr val="dk1"/>
                </a:solidFill>
                <a:latin typeface="Rubik Light"/>
                <a:ea typeface="Rubik Light"/>
                <a:cs typeface="Rubik Light"/>
                <a:sym typeface="Rubik Light"/>
              </a:defRPr>
            </a:lvl3pPr>
            <a:lvl4pPr marL="1828800" lvl="3" indent="-317500">
              <a:lnSpc>
                <a:spcPct val="100000"/>
              </a:lnSpc>
              <a:spcBef>
                <a:spcPts val="1600"/>
              </a:spcBef>
              <a:spcAft>
                <a:spcPts val="0"/>
              </a:spcAft>
              <a:buClr>
                <a:schemeClr val="dk1"/>
              </a:buClr>
              <a:buSzPts val="1400"/>
              <a:buFont typeface="Rubik Light"/>
              <a:buChar char="●"/>
              <a:defRPr>
                <a:solidFill>
                  <a:schemeClr val="dk1"/>
                </a:solidFill>
                <a:latin typeface="Rubik Light"/>
                <a:ea typeface="Rubik Light"/>
                <a:cs typeface="Rubik Light"/>
                <a:sym typeface="Rubik Light"/>
              </a:defRPr>
            </a:lvl4pPr>
            <a:lvl5pPr marL="2286000" lvl="4" indent="-317500">
              <a:lnSpc>
                <a:spcPct val="100000"/>
              </a:lnSpc>
              <a:spcBef>
                <a:spcPts val="1600"/>
              </a:spcBef>
              <a:spcAft>
                <a:spcPts val="0"/>
              </a:spcAft>
              <a:buClr>
                <a:schemeClr val="dk1"/>
              </a:buClr>
              <a:buSzPts val="1400"/>
              <a:buFont typeface="Rubik Light"/>
              <a:buChar char="○"/>
              <a:defRPr>
                <a:solidFill>
                  <a:schemeClr val="dk1"/>
                </a:solidFill>
                <a:latin typeface="Rubik Light"/>
                <a:ea typeface="Rubik Light"/>
                <a:cs typeface="Rubik Light"/>
                <a:sym typeface="Rubik Light"/>
              </a:defRPr>
            </a:lvl5pPr>
            <a:lvl6pPr marL="2743200" lvl="5" indent="-317500">
              <a:lnSpc>
                <a:spcPct val="100000"/>
              </a:lnSpc>
              <a:spcBef>
                <a:spcPts val="1600"/>
              </a:spcBef>
              <a:spcAft>
                <a:spcPts val="0"/>
              </a:spcAft>
              <a:buClr>
                <a:schemeClr val="dk1"/>
              </a:buClr>
              <a:buSzPts val="1400"/>
              <a:buFont typeface="Rubik Light"/>
              <a:buChar char="■"/>
              <a:defRPr>
                <a:solidFill>
                  <a:schemeClr val="dk1"/>
                </a:solidFill>
                <a:latin typeface="Rubik Light"/>
                <a:ea typeface="Rubik Light"/>
                <a:cs typeface="Rubik Light"/>
                <a:sym typeface="Rubik Light"/>
              </a:defRPr>
            </a:lvl6pPr>
            <a:lvl7pPr marL="3200400" lvl="6" indent="-317500">
              <a:lnSpc>
                <a:spcPct val="100000"/>
              </a:lnSpc>
              <a:spcBef>
                <a:spcPts val="1600"/>
              </a:spcBef>
              <a:spcAft>
                <a:spcPts val="0"/>
              </a:spcAft>
              <a:buClr>
                <a:schemeClr val="dk1"/>
              </a:buClr>
              <a:buSzPts val="1400"/>
              <a:buFont typeface="Rubik Light"/>
              <a:buChar char="●"/>
              <a:defRPr>
                <a:solidFill>
                  <a:schemeClr val="dk1"/>
                </a:solidFill>
                <a:latin typeface="Rubik Light"/>
                <a:ea typeface="Rubik Light"/>
                <a:cs typeface="Rubik Light"/>
                <a:sym typeface="Rubik Light"/>
              </a:defRPr>
            </a:lvl7pPr>
            <a:lvl8pPr marL="3657600" lvl="7" indent="-317500">
              <a:lnSpc>
                <a:spcPct val="100000"/>
              </a:lnSpc>
              <a:spcBef>
                <a:spcPts val="1600"/>
              </a:spcBef>
              <a:spcAft>
                <a:spcPts val="0"/>
              </a:spcAft>
              <a:buClr>
                <a:schemeClr val="dk1"/>
              </a:buClr>
              <a:buSzPts val="1400"/>
              <a:buFont typeface="Rubik Light"/>
              <a:buChar char="○"/>
              <a:defRPr>
                <a:solidFill>
                  <a:schemeClr val="dk1"/>
                </a:solidFill>
                <a:latin typeface="Rubik Light"/>
                <a:ea typeface="Rubik Light"/>
                <a:cs typeface="Rubik Light"/>
                <a:sym typeface="Rubik Light"/>
              </a:defRPr>
            </a:lvl8pPr>
            <a:lvl9pPr marL="4114800" lvl="8" indent="-317500">
              <a:lnSpc>
                <a:spcPct val="100000"/>
              </a:lnSpc>
              <a:spcBef>
                <a:spcPts val="1600"/>
              </a:spcBef>
              <a:spcAft>
                <a:spcPts val="1600"/>
              </a:spcAft>
              <a:buClr>
                <a:schemeClr val="dk1"/>
              </a:buClr>
              <a:buSzPts val="1400"/>
              <a:buFont typeface="Rubik Light"/>
              <a:buChar char="■"/>
              <a:defRPr>
                <a:solidFill>
                  <a:schemeClr val="dk1"/>
                </a:solidFill>
                <a:latin typeface="Rubik Light"/>
                <a:ea typeface="Rubik Light"/>
                <a:cs typeface="Rubik Light"/>
                <a:sym typeface="Rubik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7" r:id="rId4"/>
    <p:sldLayoutId id="2147483658" r:id="rId5"/>
    <p:sldLayoutId id="2147483659" r:id="rId6"/>
    <p:sldLayoutId id="2147483661" r:id="rId7"/>
    <p:sldLayoutId id="2147483662" r:id="rId8"/>
    <p:sldLayoutId id="2147483663" r:id="rId9"/>
    <p:sldLayoutId id="2147483665" r:id="rId10"/>
    <p:sldLayoutId id="2147483668" r:id="rId11"/>
    <p:sldLayoutId id="2147483671" r:id="rId12"/>
    <p:sldLayoutId id="2147483675" r:id="rId13"/>
    <p:sldLayoutId id="2147483679" r:id="rId14"/>
    <p:sldLayoutId id="2147483680" r:id="rId15"/>
    <p:sldLayoutId id="214748368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58.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63.sv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52.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70.png"/><Relationship Id="rId7" Type="http://schemas.openxmlformats.org/officeDocument/2006/relationships/slide" Target="slide39.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slide" Target="slide38.xml"/><Relationship Id="rId11" Type="http://schemas.openxmlformats.org/officeDocument/2006/relationships/image" Target="../media/image74.svg"/><Relationship Id="rId5" Type="http://schemas.openxmlformats.org/officeDocument/2006/relationships/slide" Target="slide42.xml"/><Relationship Id="rId10" Type="http://schemas.openxmlformats.org/officeDocument/2006/relationships/image" Target="../media/image71.png"/><Relationship Id="rId4" Type="http://schemas.openxmlformats.org/officeDocument/2006/relationships/slide" Target="slide41.xml"/><Relationship Id="rId9" Type="http://schemas.openxmlformats.org/officeDocument/2006/relationships/slide" Target="slide44.xml"/></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76.sv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73.jpeg"/><Relationship Id="rId5" Type="http://schemas.openxmlformats.org/officeDocument/2006/relationships/image" Target="../media/image76.sv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6.sv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5.jpeg"/><Relationship Id="rId7" Type="http://schemas.openxmlformats.org/officeDocument/2006/relationships/slide" Target="slide37.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76.svg"/></Relationships>
</file>

<file path=ppt/slides/_rels/slide4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76.sv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7.sv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Shape 1611"/>
        <p:cNvGrpSpPr/>
        <p:nvPr/>
      </p:nvGrpSpPr>
      <p:grpSpPr>
        <a:xfrm>
          <a:off x="0" y="0"/>
          <a:ext cx="0" cy="0"/>
          <a:chOff x="0" y="0"/>
          <a:chExt cx="0" cy="0"/>
        </a:xfrm>
      </p:grpSpPr>
      <p:sp>
        <p:nvSpPr>
          <p:cNvPr id="4" name="Title 3">
            <a:extLst>
              <a:ext uri="{FF2B5EF4-FFF2-40B4-BE49-F238E27FC236}">
                <a16:creationId xmlns:a16="http://schemas.microsoft.com/office/drawing/2014/main" id="{8DF23E09-FC56-75FC-351D-434D993BCEAF}"/>
              </a:ext>
            </a:extLst>
          </p:cNvPr>
          <p:cNvSpPr>
            <a:spLocks noGrp="1"/>
          </p:cNvSpPr>
          <p:nvPr>
            <p:ph type="title"/>
          </p:nvPr>
        </p:nvSpPr>
        <p:spPr>
          <a:xfrm>
            <a:off x="413869" y="1137855"/>
            <a:ext cx="8316261" cy="2867789"/>
          </a:xfrm>
        </p:spPr>
        <p:txBody>
          <a:bodyPr/>
          <a:lstStyle/>
          <a:p>
            <a:pPr>
              <a:lnSpc>
                <a:spcPct val="150000"/>
              </a:lnSpc>
            </a:pPr>
            <a:r>
              <a:rPr lang="vi-VN" sz="4000" b="1" dirty="0">
                <a:solidFill>
                  <a:srgbClr val="000000"/>
                </a:solidFill>
                <a:latin typeface="Arial" panose="020B0604020202020204" pitchFamily="34" charset="0"/>
                <a:cs typeface="Arial" panose="020B0604020202020204" pitchFamily="34" charset="0"/>
              </a:rPr>
              <a:t>NHIỆT LIỆT CHÀO ĐÓN </a:t>
            </a:r>
            <a:br>
              <a:rPr lang="vi-VN" sz="4000" b="1" dirty="0">
                <a:solidFill>
                  <a:srgbClr val="000000"/>
                </a:solidFill>
                <a:latin typeface="Arial" panose="020B0604020202020204" pitchFamily="34" charset="0"/>
                <a:cs typeface="Arial" panose="020B0604020202020204" pitchFamily="34" charset="0"/>
              </a:rPr>
            </a:br>
            <a:r>
              <a:rPr lang="vi-VN" sz="4000" b="1" dirty="0">
                <a:solidFill>
                  <a:srgbClr val="000000"/>
                </a:solidFill>
                <a:latin typeface="Arial" panose="020B0604020202020204" pitchFamily="34" charset="0"/>
                <a:cs typeface="Arial" panose="020B0604020202020204" pitchFamily="34" charset="0"/>
              </a:rPr>
              <a:t>CÁC BẠN ĐẾN VỚI BÀI HỌC MỚI MÔN MĨ THUẬT!</a:t>
            </a:r>
          </a:p>
        </p:txBody>
      </p:sp>
      <p:pic>
        <p:nvPicPr>
          <p:cNvPr id="5" name="Google Shape;1652;p40">
            <a:extLst>
              <a:ext uri="{FF2B5EF4-FFF2-40B4-BE49-F238E27FC236}">
                <a16:creationId xmlns:a16="http://schemas.microsoft.com/office/drawing/2014/main" id="{91E5BB71-6E71-8F06-978A-5A1D662A58A9}"/>
              </a:ext>
            </a:extLst>
          </p:cNvPr>
          <p:cNvPicPr preferRelativeResize="0"/>
          <p:nvPr/>
        </p:nvPicPr>
        <p:blipFill rotWithShape="1">
          <a:blip r:embed="rId3">
            <a:alphaModFix/>
          </a:blip>
          <a:srcRect l="25733" t="27046" r="23178" b="21865"/>
          <a:stretch/>
        </p:blipFill>
        <p:spPr>
          <a:xfrm rot="8226234">
            <a:off x="6935060" y="3902831"/>
            <a:ext cx="901035" cy="2168410"/>
          </a:xfrm>
          <a:prstGeom prst="rect">
            <a:avLst/>
          </a:prstGeom>
          <a:noFill/>
          <a:ln>
            <a:noFill/>
          </a:ln>
        </p:spPr>
      </p:pic>
      <p:pic>
        <p:nvPicPr>
          <p:cNvPr id="6" name="Google Shape;1653;p40">
            <a:extLst>
              <a:ext uri="{FF2B5EF4-FFF2-40B4-BE49-F238E27FC236}">
                <a16:creationId xmlns:a16="http://schemas.microsoft.com/office/drawing/2014/main" id="{E38FA4D9-C9B1-E33D-1A8A-11AE01B0AE65}"/>
              </a:ext>
            </a:extLst>
          </p:cNvPr>
          <p:cNvPicPr preferRelativeResize="0"/>
          <p:nvPr/>
        </p:nvPicPr>
        <p:blipFill rotWithShape="1">
          <a:blip r:embed="rId4">
            <a:alphaModFix/>
          </a:blip>
          <a:srcRect l="16570" t="26785" r="36999" b="26785"/>
          <a:stretch/>
        </p:blipFill>
        <p:spPr>
          <a:xfrm flipH="1">
            <a:off x="1823888" y="4237874"/>
            <a:ext cx="651350" cy="905626"/>
          </a:xfrm>
          <a:prstGeom prst="rect">
            <a:avLst/>
          </a:prstGeom>
          <a:noFill/>
          <a:ln>
            <a:noFill/>
          </a:ln>
        </p:spPr>
      </p:pic>
      <p:pic>
        <p:nvPicPr>
          <p:cNvPr id="2" name="Google Shape;210;p3">
            <a:extLst>
              <a:ext uri="{FF2B5EF4-FFF2-40B4-BE49-F238E27FC236}">
                <a16:creationId xmlns:a16="http://schemas.microsoft.com/office/drawing/2014/main" id="{4C4FE230-C84E-854B-51A8-2C26F2213C09}"/>
              </a:ext>
            </a:extLst>
          </p:cNvPr>
          <p:cNvPicPr preferRelativeResize="0"/>
          <p:nvPr/>
        </p:nvPicPr>
        <p:blipFill rotWithShape="1">
          <a:blip r:embed="rId5">
            <a:alphaModFix/>
          </a:blip>
          <a:srcRect/>
          <a:stretch/>
        </p:blipFill>
        <p:spPr>
          <a:xfrm>
            <a:off x="7740869" y="4931690"/>
            <a:ext cx="1366506" cy="211809"/>
          </a:xfrm>
          <a:prstGeom prst="rect">
            <a:avLst/>
          </a:prstGeom>
          <a:noFill/>
          <a:ln>
            <a:noFill/>
          </a:ln>
        </p:spPr>
      </p:pic>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26"/>
        <p:cNvGrpSpPr/>
        <p:nvPr/>
      </p:nvGrpSpPr>
      <p:grpSpPr>
        <a:xfrm>
          <a:off x="0" y="0"/>
          <a:ext cx="0" cy="0"/>
          <a:chOff x="0" y="0"/>
          <a:chExt cx="0" cy="0"/>
        </a:xfrm>
      </p:grpSpPr>
      <p:sp>
        <p:nvSpPr>
          <p:cNvPr id="3" name="Title 2">
            <a:extLst>
              <a:ext uri="{FF2B5EF4-FFF2-40B4-BE49-F238E27FC236}">
                <a16:creationId xmlns:a16="http://schemas.microsoft.com/office/drawing/2014/main" id="{2B9BBE2A-B6F2-A50E-81DD-CCF0F7461FF4}"/>
              </a:ext>
            </a:extLst>
          </p:cNvPr>
          <p:cNvSpPr>
            <a:spLocks noGrp="1"/>
          </p:cNvSpPr>
          <p:nvPr>
            <p:ph type="title"/>
          </p:nvPr>
        </p:nvSpPr>
        <p:spPr>
          <a:xfrm>
            <a:off x="141890" y="239069"/>
            <a:ext cx="8860220" cy="526624"/>
          </a:xfrm>
        </p:spPr>
        <p:txBody>
          <a:bodyPr anchor="ctr"/>
          <a:lstStyle/>
          <a:p>
            <a:pPr algn="ctr"/>
            <a:r>
              <a:rPr lang="vi-VN" sz="2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2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Quan sát</a:t>
            </a:r>
            <a:r>
              <a:rPr lang="vi-VN" sz="2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SGK tr.66, 67</a:t>
            </a:r>
            <a:endParaRPr lang="vi-VN" sz="2200" dirty="0">
              <a:solidFill>
                <a:srgbClr val="C00000"/>
              </a:solidFill>
            </a:endParaRPr>
          </a:p>
        </p:txBody>
      </p:sp>
      <p:grpSp>
        <p:nvGrpSpPr>
          <p:cNvPr id="4" name="Group 3">
            <a:extLst>
              <a:ext uri="{FF2B5EF4-FFF2-40B4-BE49-F238E27FC236}">
                <a16:creationId xmlns:a16="http://schemas.microsoft.com/office/drawing/2014/main" id="{49B37B0A-A28E-A761-0B80-C3D73BB7E27E}"/>
              </a:ext>
            </a:extLst>
          </p:cNvPr>
          <p:cNvGrpSpPr/>
          <p:nvPr/>
        </p:nvGrpSpPr>
        <p:grpSpPr>
          <a:xfrm>
            <a:off x="303485" y="828755"/>
            <a:ext cx="8537030" cy="4176795"/>
            <a:chOff x="463346" y="1146396"/>
            <a:chExt cx="7100279" cy="3414570"/>
          </a:xfrm>
        </p:grpSpPr>
        <p:pic>
          <p:nvPicPr>
            <p:cNvPr id="5" name="Picture 2">
              <a:extLst>
                <a:ext uri="{FF2B5EF4-FFF2-40B4-BE49-F238E27FC236}">
                  <a16:creationId xmlns:a16="http://schemas.microsoft.com/office/drawing/2014/main" id="{D271A964-3204-7472-51DC-D373EA40687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p:blipFill>
          <p:spPr bwMode="auto">
            <a:xfrm>
              <a:off x="463346" y="1146396"/>
              <a:ext cx="5517303" cy="34145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781F5B-076A-04B6-9BE4-2EB3EEC10AED}"/>
                </a:ext>
              </a:extLst>
            </p:cNvPr>
            <p:cNvSpPr txBox="1"/>
            <p:nvPr/>
          </p:nvSpPr>
          <p:spPr>
            <a:xfrm>
              <a:off x="6060786" y="2829048"/>
              <a:ext cx="1502839" cy="1731918"/>
            </a:xfrm>
            <a:prstGeom prst="rect">
              <a:avLst/>
            </a:prstGeom>
            <a:noFill/>
          </p:spPr>
          <p:txBody>
            <a:bodyPr wrap="square" rtlCol="0" anchor="ctr">
              <a:spAutoFit/>
            </a:bodyPr>
            <a:lstStyle/>
            <a:p>
              <a:pPr>
                <a:lnSpc>
                  <a:spcPct val="150000"/>
                </a:lnSpc>
              </a:pPr>
              <a:r>
                <a:rPr lang="vi-VN" sz="1800" dirty="0"/>
                <a:t>Sơ đồ tư duy thể hiện đặc trưng của ngành, nghề mĩ thuật ứng dụng</a:t>
              </a:r>
            </a:p>
          </p:txBody>
        </p:sp>
      </p:grpSp>
      <p:pic>
        <p:nvPicPr>
          <p:cNvPr id="2" name="Google Shape;210;p3">
            <a:extLst>
              <a:ext uri="{FF2B5EF4-FFF2-40B4-BE49-F238E27FC236}">
                <a16:creationId xmlns:a16="http://schemas.microsoft.com/office/drawing/2014/main" id="{2F3EA4A7-03ED-39D8-BB72-9B6E0225E333}"/>
              </a:ext>
            </a:extLst>
          </p:cNvPr>
          <p:cNvPicPr preferRelativeResize="0"/>
          <p:nvPr/>
        </p:nvPicPr>
        <p:blipFill rotWithShape="1">
          <a:blip r:embed="rId5">
            <a:alphaModFix/>
          </a:blip>
          <a:srcRect/>
          <a:stretch/>
        </p:blipFill>
        <p:spPr>
          <a:xfrm>
            <a:off x="7740869" y="4931690"/>
            <a:ext cx="1366506" cy="211809"/>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26">
          <a:extLst>
            <a:ext uri="{FF2B5EF4-FFF2-40B4-BE49-F238E27FC236}">
              <a16:creationId xmlns:a16="http://schemas.microsoft.com/office/drawing/2014/main" id="{AD237524-0CD0-CC22-FF24-E3B7EB0ADB4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8A7D16B-77EC-E50D-A760-9F1CD599C110}"/>
              </a:ext>
            </a:extLst>
          </p:cNvPr>
          <p:cNvGrpSpPr/>
          <p:nvPr/>
        </p:nvGrpSpPr>
        <p:grpSpPr>
          <a:xfrm>
            <a:off x="551794" y="99082"/>
            <a:ext cx="3523592" cy="2365766"/>
            <a:chOff x="328947" y="826983"/>
            <a:chExt cx="3440639" cy="2198413"/>
          </a:xfrm>
        </p:grpSpPr>
        <p:pic>
          <p:nvPicPr>
            <p:cNvPr id="5" name="Picture 2">
              <a:extLst>
                <a:ext uri="{FF2B5EF4-FFF2-40B4-BE49-F238E27FC236}">
                  <a16:creationId xmlns:a16="http://schemas.microsoft.com/office/drawing/2014/main" id="{9A171C5E-2476-1E3B-3841-FE90709A4BA0}"/>
                </a:ext>
              </a:extLst>
            </p:cNvPr>
            <p:cNvPicPr>
              <a:picLocks noChangeAspect="1" noChangeArrowheads="1"/>
            </p:cNvPicPr>
            <p:nvPr/>
          </p:nvPicPr>
          <p:blipFill>
            <a:blip r:embed="rId3"/>
            <a:srcRect/>
            <a:stretch/>
          </p:blipFill>
          <p:spPr bwMode="auto">
            <a:xfrm>
              <a:off x="328947" y="826983"/>
              <a:ext cx="3440639" cy="18587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039331-BDF8-895C-AFD7-06778FB86234}"/>
                </a:ext>
              </a:extLst>
            </p:cNvPr>
            <p:cNvSpPr txBox="1"/>
            <p:nvPr/>
          </p:nvSpPr>
          <p:spPr>
            <a:xfrm>
              <a:off x="328947" y="2601156"/>
              <a:ext cx="2647829" cy="424240"/>
            </a:xfrm>
            <a:prstGeom prst="rect">
              <a:avLst/>
            </a:prstGeom>
            <a:noFill/>
          </p:spPr>
          <p:txBody>
            <a:bodyPr wrap="square" rtlCol="0" anchor="ctr">
              <a:spAutoFit/>
            </a:bodyPr>
            <a:lstStyle/>
            <a:p>
              <a:pPr>
                <a:lnSpc>
                  <a:spcPct val="150000"/>
                </a:lnSpc>
              </a:pPr>
              <a:r>
                <a:rPr lang="vi-VN" sz="1800" dirty="0"/>
                <a:t>1. Vẽ trang trí trên gốm</a:t>
              </a:r>
            </a:p>
          </p:txBody>
        </p:sp>
      </p:grpSp>
      <p:grpSp>
        <p:nvGrpSpPr>
          <p:cNvPr id="8" name="Group 7">
            <a:extLst>
              <a:ext uri="{FF2B5EF4-FFF2-40B4-BE49-F238E27FC236}">
                <a16:creationId xmlns:a16="http://schemas.microsoft.com/office/drawing/2014/main" id="{FD8DAD97-7187-09B8-E9EB-65C85465FFC7}"/>
              </a:ext>
            </a:extLst>
          </p:cNvPr>
          <p:cNvGrpSpPr/>
          <p:nvPr/>
        </p:nvGrpSpPr>
        <p:grpSpPr>
          <a:xfrm>
            <a:off x="4989786" y="99082"/>
            <a:ext cx="3510228" cy="2365766"/>
            <a:chOff x="328947" y="826983"/>
            <a:chExt cx="3427590" cy="2198413"/>
          </a:xfrm>
        </p:grpSpPr>
        <p:pic>
          <p:nvPicPr>
            <p:cNvPr id="9" name="Picture 2">
              <a:extLst>
                <a:ext uri="{FF2B5EF4-FFF2-40B4-BE49-F238E27FC236}">
                  <a16:creationId xmlns:a16="http://schemas.microsoft.com/office/drawing/2014/main" id="{6DE9AB2E-3B53-B5F7-8D6B-2589E2DCFD7E}"/>
                </a:ext>
              </a:extLst>
            </p:cNvPr>
            <p:cNvPicPr>
              <a:picLocks noChangeAspect="1" noChangeArrowheads="1"/>
            </p:cNvPicPr>
            <p:nvPr/>
          </p:nvPicPr>
          <p:blipFill>
            <a:blip r:embed="rId4"/>
            <a:srcRect/>
            <a:stretch/>
          </p:blipFill>
          <p:spPr bwMode="auto">
            <a:xfrm>
              <a:off x="341995" y="826983"/>
              <a:ext cx="3414542" cy="18587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9E16D5E-1A13-88C2-4637-30C8E4410152}"/>
                </a:ext>
              </a:extLst>
            </p:cNvPr>
            <p:cNvSpPr txBox="1"/>
            <p:nvPr/>
          </p:nvSpPr>
          <p:spPr>
            <a:xfrm>
              <a:off x="328947" y="2601156"/>
              <a:ext cx="3040387" cy="424240"/>
            </a:xfrm>
            <a:prstGeom prst="rect">
              <a:avLst/>
            </a:prstGeom>
            <a:noFill/>
          </p:spPr>
          <p:txBody>
            <a:bodyPr wrap="square" rtlCol="0" anchor="ctr">
              <a:spAutoFit/>
            </a:bodyPr>
            <a:lstStyle/>
            <a:p>
              <a:pPr>
                <a:lnSpc>
                  <a:spcPct val="150000"/>
                </a:lnSpc>
              </a:pPr>
              <a:r>
                <a:rPr lang="vi-VN" sz="1800" dirty="0"/>
                <a:t>3. Dây chuyền sản xuất ô tô</a:t>
              </a:r>
            </a:p>
          </p:txBody>
        </p:sp>
      </p:grpSp>
      <p:grpSp>
        <p:nvGrpSpPr>
          <p:cNvPr id="17" name="Group 16">
            <a:extLst>
              <a:ext uri="{FF2B5EF4-FFF2-40B4-BE49-F238E27FC236}">
                <a16:creationId xmlns:a16="http://schemas.microsoft.com/office/drawing/2014/main" id="{B0FEB3F0-A414-547F-1F03-95E43F1B53EC}"/>
              </a:ext>
            </a:extLst>
          </p:cNvPr>
          <p:cNvGrpSpPr/>
          <p:nvPr/>
        </p:nvGrpSpPr>
        <p:grpSpPr>
          <a:xfrm>
            <a:off x="551794" y="2678652"/>
            <a:ext cx="3504136" cy="2365766"/>
            <a:chOff x="328947" y="826983"/>
            <a:chExt cx="3421641" cy="2198413"/>
          </a:xfrm>
        </p:grpSpPr>
        <p:pic>
          <p:nvPicPr>
            <p:cNvPr id="18" name="Picture 2">
              <a:extLst>
                <a:ext uri="{FF2B5EF4-FFF2-40B4-BE49-F238E27FC236}">
                  <a16:creationId xmlns:a16="http://schemas.microsoft.com/office/drawing/2014/main" id="{7DDE1BC8-B4DC-F785-45D9-AC22E7C0B547}"/>
                </a:ext>
              </a:extLst>
            </p:cNvPr>
            <p:cNvPicPr>
              <a:picLocks noChangeAspect="1" noChangeArrowheads="1"/>
            </p:cNvPicPr>
            <p:nvPr/>
          </p:nvPicPr>
          <p:blipFill>
            <a:blip r:embed="rId5"/>
            <a:srcRect/>
            <a:stretch/>
          </p:blipFill>
          <p:spPr bwMode="auto">
            <a:xfrm>
              <a:off x="347944" y="826983"/>
              <a:ext cx="3402644" cy="18587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57F65D4-EF85-8ACD-0F1C-B64415747F27}"/>
                </a:ext>
              </a:extLst>
            </p:cNvPr>
            <p:cNvSpPr txBox="1"/>
            <p:nvPr/>
          </p:nvSpPr>
          <p:spPr>
            <a:xfrm>
              <a:off x="328947" y="2601156"/>
              <a:ext cx="3421641" cy="424240"/>
            </a:xfrm>
            <a:prstGeom prst="rect">
              <a:avLst/>
            </a:prstGeom>
            <a:noFill/>
          </p:spPr>
          <p:txBody>
            <a:bodyPr wrap="square" rtlCol="0" anchor="ctr">
              <a:spAutoFit/>
            </a:bodyPr>
            <a:lstStyle/>
            <a:p>
              <a:pPr>
                <a:lnSpc>
                  <a:spcPct val="150000"/>
                </a:lnSpc>
              </a:pPr>
              <a:r>
                <a:rPr lang="vi-VN" sz="1800" dirty="0"/>
                <a:t>2. Phác thảo kiểu dáng vỏ hộp</a:t>
              </a:r>
            </a:p>
          </p:txBody>
        </p:sp>
      </p:grpSp>
      <p:grpSp>
        <p:nvGrpSpPr>
          <p:cNvPr id="20" name="Group 19">
            <a:extLst>
              <a:ext uri="{FF2B5EF4-FFF2-40B4-BE49-F238E27FC236}">
                <a16:creationId xmlns:a16="http://schemas.microsoft.com/office/drawing/2014/main" id="{8B54D8CF-342C-1C56-0DCA-E90ABA5524EE}"/>
              </a:ext>
            </a:extLst>
          </p:cNvPr>
          <p:cNvGrpSpPr/>
          <p:nvPr/>
        </p:nvGrpSpPr>
        <p:grpSpPr>
          <a:xfrm>
            <a:off x="4989785" y="2678652"/>
            <a:ext cx="3523593" cy="2365766"/>
            <a:chOff x="328946" y="826983"/>
            <a:chExt cx="3440640" cy="2198413"/>
          </a:xfrm>
        </p:grpSpPr>
        <p:pic>
          <p:nvPicPr>
            <p:cNvPr id="21" name="Picture 2">
              <a:extLst>
                <a:ext uri="{FF2B5EF4-FFF2-40B4-BE49-F238E27FC236}">
                  <a16:creationId xmlns:a16="http://schemas.microsoft.com/office/drawing/2014/main" id="{B0F38D1F-FABA-3FF4-A345-BDCBAF1EDE1A}"/>
                </a:ext>
              </a:extLst>
            </p:cNvPr>
            <p:cNvPicPr>
              <a:picLocks noChangeAspect="1" noChangeArrowheads="1"/>
            </p:cNvPicPr>
            <p:nvPr/>
          </p:nvPicPr>
          <p:blipFill>
            <a:blip r:embed="rId6"/>
            <a:srcRect/>
            <a:stretch/>
          </p:blipFill>
          <p:spPr bwMode="auto">
            <a:xfrm>
              <a:off x="328947" y="826983"/>
              <a:ext cx="3440639" cy="18587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6E7F569-B07D-C340-A8B8-4BE5B8962F56}"/>
                </a:ext>
              </a:extLst>
            </p:cNvPr>
            <p:cNvSpPr txBox="1"/>
            <p:nvPr/>
          </p:nvSpPr>
          <p:spPr>
            <a:xfrm>
              <a:off x="328946" y="2601156"/>
              <a:ext cx="3440638" cy="424240"/>
            </a:xfrm>
            <a:prstGeom prst="rect">
              <a:avLst/>
            </a:prstGeom>
            <a:noFill/>
          </p:spPr>
          <p:txBody>
            <a:bodyPr wrap="square" rtlCol="0" anchor="ctr">
              <a:spAutoFit/>
            </a:bodyPr>
            <a:lstStyle/>
            <a:p>
              <a:pPr>
                <a:lnSpc>
                  <a:spcPct val="150000"/>
                </a:lnSpc>
              </a:pPr>
              <a:r>
                <a:rPr lang="vi-VN" sz="1800" dirty="0"/>
                <a:t>4. Sản phẩm thủ công mĩ nghệ</a:t>
              </a:r>
            </a:p>
          </p:txBody>
        </p:sp>
      </p:grpSp>
    </p:spTree>
    <p:extLst>
      <p:ext uri="{BB962C8B-B14F-4D97-AF65-F5344CB8AC3E}">
        <p14:creationId xmlns:p14="http://schemas.microsoft.com/office/powerpoint/2010/main" val="1844084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4">
          <a:extLst>
            <a:ext uri="{FF2B5EF4-FFF2-40B4-BE49-F238E27FC236}">
              <a16:creationId xmlns:a16="http://schemas.microsoft.com/office/drawing/2014/main" id="{824B2916-A4B3-5843-7DBA-76F3603CE909}"/>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193DBE0-04A7-B192-874D-58B33E1B32D3}"/>
              </a:ext>
            </a:extLst>
          </p:cNvPr>
          <p:cNvSpPr/>
          <p:nvPr/>
        </p:nvSpPr>
        <p:spPr>
          <a:xfrm>
            <a:off x="504497" y="1065427"/>
            <a:ext cx="8135006" cy="1583180"/>
          </a:xfrm>
          <a:prstGeom prst="roundRect">
            <a:avLst>
              <a:gd name="adj" fmla="val 10470"/>
            </a:avLst>
          </a:prstGeom>
          <a:solidFill>
            <a:schemeClr val="accent6"/>
          </a:solidFill>
          <a:ln w="19050">
            <a:solidFill>
              <a:schemeClr val="accent3">
                <a:lumMod val="75000"/>
              </a:schemeClr>
            </a:solidFill>
            <a:prstDash val="sysDash"/>
          </a:ln>
          <a:effectLst>
            <a:outerShdw dist="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C00000"/>
                </a:solidFill>
              </a:rPr>
              <a:t>Thiết kế đồ họa (</a:t>
            </a:r>
            <a:r>
              <a:rPr lang="vi-VN" sz="2000" b="1" dirty="0" err="1">
                <a:solidFill>
                  <a:srgbClr val="C00000"/>
                </a:solidFill>
              </a:rPr>
              <a:t>Graphic</a:t>
            </a:r>
            <a:r>
              <a:rPr lang="vi-VN" sz="2000" b="1" dirty="0">
                <a:solidFill>
                  <a:srgbClr val="C00000"/>
                </a:solidFill>
              </a:rPr>
              <a:t> </a:t>
            </a:r>
            <a:r>
              <a:rPr lang="vi-VN" sz="2000" b="1" dirty="0" err="1">
                <a:solidFill>
                  <a:srgbClr val="C00000"/>
                </a:solidFill>
              </a:rPr>
              <a:t>Design</a:t>
            </a:r>
            <a:r>
              <a:rPr lang="vi-VN" sz="2000" b="1" dirty="0">
                <a:solidFill>
                  <a:srgbClr val="C00000"/>
                </a:solidFill>
              </a:rPr>
              <a:t>): </a:t>
            </a:r>
          </a:p>
          <a:p>
            <a:pPr algn="just">
              <a:lnSpc>
                <a:spcPct val="150000"/>
              </a:lnSpc>
            </a:pPr>
            <a:r>
              <a:rPr lang="vi-VN" sz="2000" dirty="0" err="1">
                <a:solidFill>
                  <a:srgbClr val="000000"/>
                </a:solidFill>
              </a:rPr>
              <a:t>Logo</a:t>
            </a:r>
            <a:r>
              <a:rPr lang="vi-VN" sz="2000" dirty="0">
                <a:solidFill>
                  <a:srgbClr val="000000"/>
                </a:solidFill>
              </a:rPr>
              <a:t>, </a:t>
            </a:r>
            <a:r>
              <a:rPr lang="vi-VN" sz="2000" dirty="0" err="1">
                <a:solidFill>
                  <a:srgbClr val="000000"/>
                </a:solidFill>
              </a:rPr>
              <a:t>poster</a:t>
            </a:r>
            <a:r>
              <a:rPr lang="vi-VN" sz="2000" dirty="0">
                <a:solidFill>
                  <a:srgbClr val="000000"/>
                </a:solidFill>
              </a:rPr>
              <a:t>, bao bì sản phẩm; Tài liệu quảng cáo, sách, tạp chí; Giao diện người dùng (UI), thiết kế </a:t>
            </a:r>
            <a:r>
              <a:rPr lang="vi-VN" sz="2000" dirty="0" err="1">
                <a:solidFill>
                  <a:srgbClr val="000000"/>
                </a:solidFill>
              </a:rPr>
              <a:t>website</a:t>
            </a:r>
            <a:r>
              <a:rPr lang="vi-VN" sz="2000" dirty="0">
                <a:solidFill>
                  <a:srgbClr val="000000"/>
                </a:solidFill>
              </a:rPr>
              <a:t>;...</a:t>
            </a:r>
            <a:endParaRPr lang="vi-VN" sz="2000" dirty="0">
              <a:solidFill>
                <a:srgbClr val="000000"/>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39DE1461-DB8E-7ACE-CC4C-7B1A26B5127E}"/>
              </a:ext>
            </a:extLst>
          </p:cNvPr>
          <p:cNvSpPr>
            <a:spLocks noGrp="1"/>
          </p:cNvSpPr>
          <p:nvPr>
            <p:ph type="title"/>
          </p:nvPr>
        </p:nvSpPr>
        <p:spPr>
          <a:xfrm>
            <a:off x="304801" y="284765"/>
            <a:ext cx="8534398" cy="568991"/>
          </a:xfrm>
        </p:spPr>
        <p:txBody>
          <a:bodyPr/>
          <a:lstStyle/>
          <a:p>
            <a:pPr algn="ctr"/>
            <a:r>
              <a:rPr lang="vi-VN" sz="2400" b="1"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Những sản phẩm thuộc lĩnh vực mĩ thuật ứng dụng</a:t>
            </a:r>
            <a:endParaRPr lang="vi-VN" sz="2400" dirty="0">
              <a:solidFill>
                <a:schemeClr val="accent4">
                  <a:lumMod val="50000"/>
                </a:schemeClr>
              </a:solidFill>
              <a:latin typeface="Arial" panose="020B0604020202020204" pitchFamily="34" charset="0"/>
              <a:cs typeface="Arial" panose="020B0604020202020204" pitchFamily="34" charset="0"/>
            </a:endParaRPr>
          </a:p>
        </p:txBody>
      </p:sp>
      <p:pic>
        <p:nvPicPr>
          <p:cNvPr id="1026" name="Picture 2" descr="Thiết kế logo">
            <a:extLst>
              <a:ext uri="{FF2B5EF4-FFF2-40B4-BE49-F238E27FC236}">
                <a16:creationId xmlns:a16="http://schemas.microsoft.com/office/drawing/2014/main" id="{543E352D-8D7B-6F23-1808-B9CE4109E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62" y="2977644"/>
            <a:ext cx="2866697" cy="1911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0FAF56C-32F4-426C-9BED-12667F851D1A}"/>
              </a:ext>
            </a:extLst>
          </p:cNvPr>
          <p:cNvPicPr>
            <a:picLocks noChangeAspect="1" noChangeArrowheads="1"/>
          </p:cNvPicPr>
          <p:nvPr/>
        </p:nvPicPr>
        <p:blipFill>
          <a:blip r:embed="rId4"/>
          <a:srcRect/>
          <a:stretch/>
        </p:blipFill>
        <p:spPr bwMode="auto">
          <a:xfrm>
            <a:off x="2846989" y="2977644"/>
            <a:ext cx="2866696" cy="19111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547AF54-F648-3AB3-65DB-89FF30B81502}"/>
              </a:ext>
            </a:extLst>
          </p:cNvPr>
          <p:cNvPicPr>
            <a:picLocks noChangeAspect="1" noChangeArrowheads="1"/>
          </p:cNvPicPr>
          <p:nvPr/>
        </p:nvPicPr>
        <p:blipFill>
          <a:blip r:embed="rId5"/>
          <a:srcRect/>
          <a:stretch/>
        </p:blipFill>
        <p:spPr bwMode="auto">
          <a:xfrm>
            <a:off x="5985639" y="2977645"/>
            <a:ext cx="3474784" cy="191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89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4">
          <a:extLst>
            <a:ext uri="{FF2B5EF4-FFF2-40B4-BE49-F238E27FC236}">
              <a16:creationId xmlns:a16="http://schemas.microsoft.com/office/drawing/2014/main" id="{C7CE1378-CD9C-7C6D-8144-DAEF180E7345}"/>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24B6418-3F0D-41D4-218E-B0D053775E4D}"/>
              </a:ext>
            </a:extLst>
          </p:cNvPr>
          <p:cNvSpPr/>
          <p:nvPr/>
        </p:nvSpPr>
        <p:spPr>
          <a:xfrm>
            <a:off x="504497" y="1065427"/>
            <a:ext cx="8135006" cy="1583180"/>
          </a:xfrm>
          <a:prstGeom prst="roundRect">
            <a:avLst>
              <a:gd name="adj" fmla="val 10470"/>
            </a:avLst>
          </a:prstGeom>
          <a:solidFill>
            <a:schemeClr val="accent6"/>
          </a:solidFill>
          <a:ln w="19050">
            <a:solidFill>
              <a:schemeClr val="accent3">
                <a:lumMod val="75000"/>
              </a:schemeClr>
            </a:solidFill>
            <a:prstDash val="sysDash"/>
          </a:ln>
          <a:effectLst>
            <a:outerShdw dist="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C00000"/>
                </a:solidFill>
              </a:rPr>
              <a:t>Thiết kế thời trang (</a:t>
            </a:r>
            <a:r>
              <a:rPr lang="vi-VN" sz="2000" b="1" dirty="0" err="1">
                <a:solidFill>
                  <a:srgbClr val="C00000"/>
                </a:solidFill>
              </a:rPr>
              <a:t>Fashion</a:t>
            </a:r>
            <a:r>
              <a:rPr lang="vi-VN" sz="2000" b="1" dirty="0">
                <a:solidFill>
                  <a:srgbClr val="C00000"/>
                </a:solidFill>
              </a:rPr>
              <a:t> </a:t>
            </a:r>
            <a:r>
              <a:rPr lang="vi-VN" sz="2000" b="1" dirty="0" err="1">
                <a:solidFill>
                  <a:srgbClr val="C00000"/>
                </a:solidFill>
              </a:rPr>
              <a:t>Design</a:t>
            </a:r>
            <a:r>
              <a:rPr lang="vi-VN" sz="2000" b="1" dirty="0">
                <a:solidFill>
                  <a:srgbClr val="C00000"/>
                </a:solidFill>
              </a:rPr>
              <a:t>): </a:t>
            </a:r>
          </a:p>
          <a:p>
            <a:pPr algn="ctr">
              <a:lnSpc>
                <a:spcPct val="150000"/>
              </a:lnSpc>
            </a:pPr>
            <a:r>
              <a:rPr lang="vi-VN" sz="2000" dirty="0">
                <a:solidFill>
                  <a:srgbClr val="000000"/>
                </a:solidFill>
              </a:rPr>
              <a:t>Trang phục hàng ngày, trang phục dạ hội; Phụ kiện thời trang </a:t>
            </a:r>
          </a:p>
          <a:p>
            <a:pPr algn="ctr">
              <a:lnSpc>
                <a:spcPct val="150000"/>
              </a:lnSpc>
            </a:pPr>
            <a:r>
              <a:rPr lang="vi-VN" sz="2000" dirty="0">
                <a:solidFill>
                  <a:srgbClr val="000000"/>
                </a:solidFill>
              </a:rPr>
              <a:t>(túi xách, giày dép); Thiết kế thời trang kỹ thuật số;...</a:t>
            </a:r>
          </a:p>
        </p:txBody>
      </p:sp>
      <p:sp>
        <p:nvSpPr>
          <p:cNvPr id="6" name="Title 5">
            <a:extLst>
              <a:ext uri="{FF2B5EF4-FFF2-40B4-BE49-F238E27FC236}">
                <a16:creationId xmlns:a16="http://schemas.microsoft.com/office/drawing/2014/main" id="{0670E42C-DB73-66FC-3660-BEDB50603A23}"/>
              </a:ext>
            </a:extLst>
          </p:cNvPr>
          <p:cNvSpPr>
            <a:spLocks noGrp="1"/>
          </p:cNvSpPr>
          <p:nvPr>
            <p:ph type="title"/>
          </p:nvPr>
        </p:nvSpPr>
        <p:spPr>
          <a:xfrm>
            <a:off x="304801" y="284765"/>
            <a:ext cx="8534398" cy="568991"/>
          </a:xfrm>
        </p:spPr>
        <p:txBody>
          <a:bodyPr/>
          <a:lstStyle/>
          <a:p>
            <a:pPr algn="ctr"/>
            <a:r>
              <a:rPr lang="vi-VN" sz="2400" b="1"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Những sản phẩm thuộc lĩnh vực mĩ thuật ứng dụng</a:t>
            </a:r>
            <a:endParaRPr lang="vi-VN" sz="2400" dirty="0">
              <a:solidFill>
                <a:schemeClr val="accent4">
                  <a:lumMod val="50000"/>
                </a:schemeClr>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D5E9C57C-C84F-B58A-0542-A06E9604E3B8}"/>
              </a:ext>
            </a:extLst>
          </p:cNvPr>
          <p:cNvPicPr>
            <a:picLocks noChangeAspect="1" noChangeArrowheads="1"/>
          </p:cNvPicPr>
          <p:nvPr/>
        </p:nvPicPr>
        <p:blipFill>
          <a:blip r:embed="rId3"/>
          <a:srcRect/>
          <a:stretch/>
        </p:blipFill>
        <p:spPr bwMode="auto">
          <a:xfrm>
            <a:off x="-146453" y="2977643"/>
            <a:ext cx="3185219" cy="19111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CDB9B15-A0E4-3492-6D34-8ACE524571C9}"/>
              </a:ext>
            </a:extLst>
          </p:cNvPr>
          <p:cNvPicPr>
            <a:picLocks noChangeAspect="1" noChangeArrowheads="1"/>
          </p:cNvPicPr>
          <p:nvPr/>
        </p:nvPicPr>
        <p:blipFill>
          <a:blip r:embed="rId4"/>
          <a:srcRect/>
          <a:stretch/>
        </p:blipFill>
        <p:spPr bwMode="auto">
          <a:xfrm>
            <a:off x="3310720" y="2977643"/>
            <a:ext cx="3057808" cy="1911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80C9313-32BD-ADCC-E77F-5DAA5F0828C0}"/>
              </a:ext>
            </a:extLst>
          </p:cNvPr>
          <p:cNvPicPr>
            <a:picLocks noChangeAspect="1" noChangeArrowheads="1"/>
          </p:cNvPicPr>
          <p:nvPr/>
        </p:nvPicPr>
        <p:blipFill>
          <a:blip r:embed="rId5"/>
          <a:srcRect/>
          <a:stretch/>
        </p:blipFill>
        <p:spPr bwMode="auto">
          <a:xfrm>
            <a:off x="6640482" y="2977645"/>
            <a:ext cx="2672909" cy="191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2051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4">
          <a:extLst>
            <a:ext uri="{FF2B5EF4-FFF2-40B4-BE49-F238E27FC236}">
              <a16:creationId xmlns:a16="http://schemas.microsoft.com/office/drawing/2014/main" id="{ED50B391-D6F2-321B-29D2-9AD9E061E1CF}"/>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99B7CF9-4EDC-9675-414D-7B9D4DD07BBD}"/>
              </a:ext>
            </a:extLst>
          </p:cNvPr>
          <p:cNvSpPr/>
          <p:nvPr/>
        </p:nvSpPr>
        <p:spPr>
          <a:xfrm>
            <a:off x="504497" y="1065427"/>
            <a:ext cx="8135006" cy="1583180"/>
          </a:xfrm>
          <a:prstGeom prst="roundRect">
            <a:avLst>
              <a:gd name="adj" fmla="val 10470"/>
            </a:avLst>
          </a:prstGeom>
          <a:solidFill>
            <a:schemeClr val="accent6"/>
          </a:solidFill>
          <a:ln w="19050">
            <a:solidFill>
              <a:schemeClr val="accent3">
                <a:lumMod val="75000"/>
              </a:schemeClr>
            </a:solidFill>
            <a:prstDash val="sysDash"/>
          </a:ln>
          <a:effectLst>
            <a:outerShdw dist="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C00000"/>
                </a:solidFill>
                <a:latin typeface="Arial" panose="020B0604020202020204" pitchFamily="34" charset="0"/>
                <a:cs typeface="Arial" panose="020B0604020202020204" pitchFamily="34" charset="0"/>
              </a:rPr>
              <a:t>Thiết kế nội thất (</a:t>
            </a:r>
            <a:r>
              <a:rPr lang="vi-VN" sz="2000" b="1" dirty="0" err="1">
                <a:solidFill>
                  <a:srgbClr val="C00000"/>
                </a:solidFill>
                <a:latin typeface="Arial" panose="020B0604020202020204" pitchFamily="34" charset="0"/>
                <a:cs typeface="Arial" panose="020B0604020202020204" pitchFamily="34" charset="0"/>
              </a:rPr>
              <a:t>Interior</a:t>
            </a:r>
            <a:r>
              <a:rPr lang="vi-VN" sz="2000" b="1" dirty="0">
                <a:solidFill>
                  <a:srgbClr val="C00000"/>
                </a:solidFill>
                <a:latin typeface="Arial" panose="020B0604020202020204" pitchFamily="34" charset="0"/>
                <a:cs typeface="Arial" panose="020B0604020202020204" pitchFamily="34" charset="0"/>
              </a:rPr>
              <a:t> </a:t>
            </a:r>
            <a:r>
              <a:rPr lang="vi-VN" sz="2000" b="1" dirty="0" err="1">
                <a:solidFill>
                  <a:srgbClr val="C00000"/>
                </a:solidFill>
                <a:latin typeface="Arial" panose="020B0604020202020204" pitchFamily="34" charset="0"/>
                <a:cs typeface="Arial" panose="020B0604020202020204" pitchFamily="34" charset="0"/>
              </a:rPr>
              <a:t>Design</a:t>
            </a:r>
            <a:r>
              <a:rPr lang="vi-VN" sz="2000" b="1" dirty="0">
                <a:solidFill>
                  <a:srgbClr val="C00000"/>
                </a:solidFill>
                <a:latin typeface="Arial" panose="020B0604020202020204" pitchFamily="34" charset="0"/>
                <a:cs typeface="Arial" panose="020B0604020202020204" pitchFamily="34" charset="0"/>
              </a:rPr>
              <a:t>):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Thiết kế không gian nhà ở, văn phòng; Đồ nội thất như bàn,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ghế, đèn, tủ; Không gian công cộng (khách sạn, nhà hàng);...</a:t>
            </a:r>
          </a:p>
        </p:txBody>
      </p:sp>
      <p:sp>
        <p:nvSpPr>
          <p:cNvPr id="6" name="Title 5">
            <a:extLst>
              <a:ext uri="{FF2B5EF4-FFF2-40B4-BE49-F238E27FC236}">
                <a16:creationId xmlns:a16="http://schemas.microsoft.com/office/drawing/2014/main" id="{4BA53748-1C1F-E587-D744-AB6A97DDA26F}"/>
              </a:ext>
            </a:extLst>
          </p:cNvPr>
          <p:cNvSpPr>
            <a:spLocks noGrp="1"/>
          </p:cNvSpPr>
          <p:nvPr>
            <p:ph type="title"/>
          </p:nvPr>
        </p:nvSpPr>
        <p:spPr>
          <a:xfrm>
            <a:off x="304801" y="284765"/>
            <a:ext cx="8534398" cy="568991"/>
          </a:xfrm>
        </p:spPr>
        <p:txBody>
          <a:bodyPr/>
          <a:lstStyle/>
          <a:p>
            <a:pPr algn="ctr"/>
            <a:r>
              <a:rPr lang="vi-VN" sz="2400" b="1"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Những sản phẩm thuộc lĩnh vực mĩ thuật ứng dụng</a:t>
            </a:r>
            <a:endParaRPr lang="vi-VN" sz="2400" dirty="0">
              <a:solidFill>
                <a:schemeClr val="accent4">
                  <a:lumMod val="50000"/>
                </a:schemeClr>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45C1F18E-837F-EA60-472B-CF48E1608D52}"/>
              </a:ext>
            </a:extLst>
          </p:cNvPr>
          <p:cNvPicPr>
            <a:picLocks noChangeAspect="1" noChangeArrowheads="1"/>
          </p:cNvPicPr>
          <p:nvPr/>
        </p:nvPicPr>
        <p:blipFill>
          <a:blip r:embed="rId3"/>
          <a:srcRect/>
          <a:stretch/>
        </p:blipFill>
        <p:spPr bwMode="auto">
          <a:xfrm>
            <a:off x="-146453" y="2977643"/>
            <a:ext cx="3185218" cy="19111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F6540F3-9755-986F-23B7-C28220AFE198}"/>
              </a:ext>
            </a:extLst>
          </p:cNvPr>
          <p:cNvPicPr>
            <a:picLocks noChangeAspect="1" noChangeArrowheads="1"/>
          </p:cNvPicPr>
          <p:nvPr/>
        </p:nvPicPr>
        <p:blipFill>
          <a:blip r:embed="rId4"/>
          <a:srcRect/>
          <a:stretch/>
        </p:blipFill>
        <p:spPr bwMode="auto">
          <a:xfrm>
            <a:off x="3410310" y="2977643"/>
            <a:ext cx="2858626" cy="1911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FEEF709-DE80-486E-CF04-627CE1DF9E31}"/>
              </a:ext>
            </a:extLst>
          </p:cNvPr>
          <p:cNvPicPr>
            <a:picLocks noChangeAspect="1" noChangeArrowheads="1"/>
          </p:cNvPicPr>
          <p:nvPr/>
        </p:nvPicPr>
        <p:blipFill>
          <a:blip r:embed="rId5"/>
          <a:srcRect/>
          <a:stretch/>
        </p:blipFill>
        <p:spPr bwMode="auto">
          <a:xfrm>
            <a:off x="6640481" y="2977645"/>
            <a:ext cx="2743239" cy="191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7199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4">
          <a:extLst>
            <a:ext uri="{FF2B5EF4-FFF2-40B4-BE49-F238E27FC236}">
              <a16:creationId xmlns:a16="http://schemas.microsoft.com/office/drawing/2014/main" id="{BA59E5BC-8602-C360-5020-A84F7C905FFB}"/>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5FE54F3-9B44-ADB6-935F-F6AC3B5D4330}"/>
              </a:ext>
            </a:extLst>
          </p:cNvPr>
          <p:cNvSpPr/>
          <p:nvPr/>
        </p:nvSpPr>
        <p:spPr>
          <a:xfrm>
            <a:off x="504497" y="1065427"/>
            <a:ext cx="8135006" cy="1583180"/>
          </a:xfrm>
          <a:prstGeom prst="roundRect">
            <a:avLst>
              <a:gd name="adj" fmla="val 10470"/>
            </a:avLst>
          </a:prstGeom>
          <a:solidFill>
            <a:schemeClr val="accent6"/>
          </a:solidFill>
          <a:ln w="19050">
            <a:solidFill>
              <a:schemeClr val="accent3">
                <a:lumMod val="75000"/>
              </a:schemeClr>
            </a:solidFill>
            <a:prstDash val="sysDash"/>
          </a:ln>
          <a:effectLst>
            <a:outerShdw dist="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C00000"/>
                </a:solidFill>
              </a:rPr>
              <a:t>Thiết kế sản phẩm (</a:t>
            </a:r>
            <a:r>
              <a:rPr lang="vi-VN" sz="2000" b="1" dirty="0" err="1">
                <a:solidFill>
                  <a:srgbClr val="C00000"/>
                </a:solidFill>
              </a:rPr>
              <a:t>Product</a:t>
            </a:r>
            <a:r>
              <a:rPr lang="vi-VN" sz="2000" b="1" dirty="0">
                <a:solidFill>
                  <a:srgbClr val="C00000"/>
                </a:solidFill>
              </a:rPr>
              <a:t> </a:t>
            </a:r>
            <a:r>
              <a:rPr lang="vi-VN" sz="2000" b="1" dirty="0" err="1">
                <a:solidFill>
                  <a:srgbClr val="C00000"/>
                </a:solidFill>
              </a:rPr>
              <a:t>Design</a:t>
            </a:r>
            <a:r>
              <a:rPr lang="vi-VN" sz="2000" b="1" dirty="0">
                <a:solidFill>
                  <a:srgbClr val="C00000"/>
                </a:solidFill>
              </a:rPr>
              <a:t>): </a:t>
            </a:r>
          </a:p>
          <a:p>
            <a:pPr algn="ctr">
              <a:lnSpc>
                <a:spcPct val="150000"/>
              </a:lnSpc>
            </a:pPr>
            <a:r>
              <a:rPr lang="vi-VN" sz="2000" dirty="0">
                <a:solidFill>
                  <a:srgbClr val="000000"/>
                </a:solidFill>
              </a:rPr>
              <a:t>Thiết bị gia dụng (nồi, ấm đun, máy xay); </a:t>
            </a:r>
          </a:p>
          <a:p>
            <a:pPr algn="ctr">
              <a:lnSpc>
                <a:spcPct val="150000"/>
              </a:lnSpc>
            </a:pPr>
            <a:r>
              <a:rPr lang="vi-VN" sz="2000" dirty="0">
                <a:solidFill>
                  <a:srgbClr val="000000"/>
                </a:solidFill>
              </a:rPr>
              <a:t>Đồ dùng cá nhân (điện thoại, đồng hồ); Đồ nội thất đa năng;...</a:t>
            </a:r>
          </a:p>
        </p:txBody>
      </p:sp>
      <p:sp>
        <p:nvSpPr>
          <p:cNvPr id="6" name="Title 5">
            <a:extLst>
              <a:ext uri="{FF2B5EF4-FFF2-40B4-BE49-F238E27FC236}">
                <a16:creationId xmlns:a16="http://schemas.microsoft.com/office/drawing/2014/main" id="{0F856074-A69F-F2CE-3126-7E13BC1DEF4E}"/>
              </a:ext>
            </a:extLst>
          </p:cNvPr>
          <p:cNvSpPr>
            <a:spLocks noGrp="1"/>
          </p:cNvSpPr>
          <p:nvPr>
            <p:ph type="title"/>
          </p:nvPr>
        </p:nvSpPr>
        <p:spPr>
          <a:xfrm>
            <a:off x="304801" y="284765"/>
            <a:ext cx="8534398" cy="568991"/>
          </a:xfrm>
        </p:spPr>
        <p:txBody>
          <a:bodyPr/>
          <a:lstStyle/>
          <a:p>
            <a:pPr algn="ctr"/>
            <a:r>
              <a:rPr lang="vi-VN" sz="2400" b="1"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Những sản phẩm thuộc lĩnh vực mĩ thuật ứng dụng</a:t>
            </a:r>
            <a:endParaRPr lang="vi-VN" sz="2400" dirty="0">
              <a:solidFill>
                <a:schemeClr val="accent4">
                  <a:lumMod val="50000"/>
                </a:schemeClr>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A2B35A78-F249-4CBF-7D6D-79B63BBCAE3D}"/>
              </a:ext>
            </a:extLst>
          </p:cNvPr>
          <p:cNvPicPr>
            <a:picLocks noChangeAspect="1" noChangeArrowheads="1"/>
          </p:cNvPicPr>
          <p:nvPr/>
        </p:nvPicPr>
        <p:blipFill>
          <a:blip r:embed="rId3"/>
          <a:srcRect/>
          <a:stretch/>
        </p:blipFill>
        <p:spPr bwMode="auto">
          <a:xfrm>
            <a:off x="-82748" y="2977643"/>
            <a:ext cx="3057809" cy="19111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5D83180C-EAEA-C9B5-CF5A-EDD65DAB9FE4}"/>
              </a:ext>
            </a:extLst>
          </p:cNvPr>
          <p:cNvPicPr>
            <a:picLocks noChangeAspect="1" noChangeArrowheads="1"/>
          </p:cNvPicPr>
          <p:nvPr/>
        </p:nvPicPr>
        <p:blipFill>
          <a:blip r:embed="rId4"/>
          <a:srcRect/>
          <a:stretch/>
        </p:blipFill>
        <p:spPr bwMode="auto">
          <a:xfrm>
            <a:off x="3485476" y="2977643"/>
            <a:ext cx="2644590" cy="1911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D2D46C50-2A5B-3939-452A-ECE4313D0640}"/>
              </a:ext>
            </a:extLst>
          </p:cNvPr>
          <p:cNvPicPr>
            <a:picLocks noChangeAspect="1" noChangeArrowheads="1"/>
          </p:cNvPicPr>
          <p:nvPr/>
        </p:nvPicPr>
        <p:blipFill>
          <a:blip r:embed="rId5"/>
          <a:srcRect/>
          <a:stretch/>
        </p:blipFill>
        <p:spPr bwMode="auto">
          <a:xfrm>
            <a:off x="6640481" y="2977643"/>
            <a:ext cx="2548173" cy="191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4342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4">
          <a:extLst>
            <a:ext uri="{FF2B5EF4-FFF2-40B4-BE49-F238E27FC236}">
              <a16:creationId xmlns:a16="http://schemas.microsoft.com/office/drawing/2014/main" id="{648347E0-B0D5-FD14-D0FC-050A569748AB}"/>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9AE6DDF-808C-295F-6F39-8605D0D78390}"/>
              </a:ext>
            </a:extLst>
          </p:cNvPr>
          <p:cNvSpPr/>
          <p:nvPr/>
        </p:nvSpPr>
        <p:spPr>
          <a:xfrm>
            <a:off x="504497" y="1065427"/>
            <a:ext cx="8135006" cy="1583180"/>
          </a:xfrm>
          <a:prstGeom prst="roundRect">
            <a:avLst>
              <a:gd name="adj" fmla="val 10470"/>
            </a:avLst>
          </a:prstGeom>
          <a:solidFill>
            <a:schemeClr val="accent6"/>
          </a:solidFill>
          <a:ln w="19050">
            <a:solidFill>
              <a:schemeClr val="accent3">
                <a:lumMod val="75000"/>
              </a:schemeClr>
            </a:solidFill>
            <a:prstDash val="sysDash"/>
          </a:ln>
          <a:effectLst>
            <a:outerShdw dist="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C00000"/>
                </a:solidFill>
                <a:latin typeface="Arial" panose="020B0604020202020204" pitchFamily="34" charset="0"/>
                <a:cs typeface="Arial" panose="020B0604020202020204" pitchFamily="34" charset="0"/>
              </a:rPr>
              <a:t>Thiết kế truyền thông số (</a:t>
            </a:r>
            <a:r>
              <a:rPr lang="vi-VN" sz="2000" b="1" dirty="0" err="1">
                <a:solidFill>
                  <a:srgbClr val="C00000"/>
                </a:solidFill>
                <a:latin typeface="Arial" panose="020B0604020202020204" pitchFamily="34" charset="0"/>
                <a:cs typeface="Arial" panose="020B0604020202020204" pitchFamily="34" charset="0"/>
              </a:rPr>
              <a:t>Digital</a:t>
            </a:r>
            <a:r>
              <a:rPr lang="vi-VN" sz="2000" b="1" dirty="0">
                <a:solidFill>
                  <a:srgbClr val="C00000"/>
                </a:solidFill>
                <a:latin typeface="Arial" panose="020B0604020202020204" pitchFamily="34" charset="0"/>
                <a:cs typeface="Arial" panose="020B0604020202020204" pitchFamily="34" charset="0"/>
              </a:rPr>
              <a:t> </a:t>
            </a:r>
            <a:r>
              <a:rPr lang="vi-VN" sz="2000" b="1" dirty="0" err="1">
                <a:solidFill>
                  <a:srgbClr val="C00000"/>
                </a:solidFill>
                <a:latin typeface="Arial" panose="020B0604020202020204" pitchFamily="34" charset="0"/>
                <a:cs typeface="Arial" panose="020B0604020202020204" pitchFamily="34" charset="0"/>
              </a:rPr>
              <a:t>Media</a:t>
            </a:r>
            <a:r>
              <a:rPr lang="vi-VN" sz="2000" b="1" dirty="0">
                <a:solidFill>
                  <a:srgbClr val="C00000"/>
                </a:solidFill>
                <a:latin typeface="Arial" panose="020B0604020202020204" pitchFamily="34" charset="0"/>
                <a:cs typeface="Arial" panose="020B0604020202020204" pitchFamily="34" charset="0"/>
              </a:rPr>
              <a:t> </a:t>
            </a:r>
            <a:r>
              <a:rPr lang="vi-VN" sz="2000" b="1" dirty="0" err="1">
                <a:solidFill>
                  <a:srgbClr val="C00000"/>
                </a:solidFill>
                <a:latin typeface="Arial" panose="020B0604020202020204" pitchFamily="34" charset="0"/>
                <a:cs typeface="Arial" panose="020B0604020202020204" pitchFamily="34" charset="0"/>
              </a:rPr>
              <a:t>Design</a:t>
            </a:r>
            <a:r>
              <a:rPr lang="vi-VN" sz="2000" b="1" dirty="0">
                <a:solidFill>
                  <a:srgbClr val="C00000"/>
                </a:solidFill>
                <a:latin typeface="Arial" panose="020B0604020202020204" pitchFamily="34" charset="0"/>
                <a:cs typeface="Arial" panose="020B0604020202020204" pitchFamily="34" charset="0"/>
              </a:rPr>
              <a:t>): </a:t>
            </a:r>
          </a:p>
          <a:p>
            <a:pPr algn="ctr">
              <a:lnSpc>
                <a:spcPct val="150000"/>
              </a:lnSpc>
            </a:pPr>
            <a:r>
              <a:rPr lang="vi-VN" sz="2000" dirty="0" err="1">
                <a:solidFill>
                  <a:srgbClr val="000000"/>
                </a:solidFill>
                <a:latin typeface="Arial" panose="020B0604020202020204" pitchFamily="34" charset="0"/>
                <a:cs typeface="Arial" panose="020B0604020202020204" pitchFamily="34" charset="0"/>
              </a:rPr>
              <a:t>Video</a:t>
            </a:r>
            <a:r>
              <a:rPr lang="vi-VN" sz="2000" dirty="0">
                <a:solidFill>
                  <a:srgbClr val="000000"/>
                </a:solidFill>
                <a:latin typeface="Arial" panose="020B0604020202020204" pitchFamily="34" charset="0"/>
                <a:cs typeface="Arial" panose="020B0604020202020204" pitchFamily="34" charset="0"/>
              </a:rPr>
              <a:t>, phim hoạt hình, hiệu ứng kỹ xảo;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Thiết kế ứng dụng di động; Nội dung quảng cáo số;...</a:t>
            </a:r>
          </a:p>
        </p:txBody>
      </p:sp>
      <p:sp>
        <p:nvSpPr>
          <p:cNvPr id="6" name="Title 5">
            <a:extLst>
              <a:ext uri="{FF2B5EF4-FFF2-40B4-BE49-F238E27FC236}">
                <a16:creationId xmlns:a16="http://schemas.microsoft.com/office/drawing/2014/main" id="{C5996227-3B09-B431-970F-1FB799BFE68F}"/>
              </a:ext>
            </a:extLst>
          </p:cNvPr>
          <p:cNvSpPr>
            <a:spLocks noGrp="1"/>
          </p:cNvSpPr>
          <p:nvPr>
            <p:ph type="title"/>
          </p:nvPr>
        </p:nvSpPr>
        <p:spPr>
          <a:xfrm>
            <a:off x="304801" y="284765"/>
            <a:ext cx="8534398" cy="568991"/>
          </a:xfrm>
        </p:spPr>
        <p:txBody>
          <a:bodyPr/>
          <a:lstStyle/>
          <a:p>
            <a:pPr algn="ctr"/>
            <a:r>
              <a:rPr lang="vi-VN" sz="2400" b="1"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Những sản phẩm thuộc lĩnh vực mĩ thuật ứng dụng</a:t>
            </a:r>
            <a:endParaRPr lang="vi-VN" sz="2400" dirty="0">
              <a:solidFill>
                <a:schemeClr val="accent4">
                  <a:lumMod val="50000"/>
                </a:schemeClr>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45A6C3A4-8352-4788-CD59-CF9836FEA087}"/>
              </a:ext>
            </a:extLst>
          </p:cNvPr>
          <p:cNvPicPr>
            <a:picLocks noChangeAspect="1" noChangeArrowheads="1"/>
          </p:cNvPicPr>
          <p:nvPr/>
        </p:nvPicPr>
        <p:blipFill>
          <a:blip r:embed="rId3"/>
          <a:srcRect/>
          <a:stretch/>
        </p:blipFill>
        <p:spPr bwMode="auto">
          <a:xfrm>
            <a:off x="13508" y="2977643"/>
            <a:ext cx="2865297" cy="19111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C5A1F26-CA9E-0EFD-82CF-1F05131985E9}"/>
              </a:ext>
            </a:extLst>
          </p:cNvPr>
          <p:cNvPicPr>
            <a:picLocks noChangeAspect="1" noChangeArrowheads="1"/>
          </p:cNvPicPr>
          <p:nvPr/>
        </p:nvPicPr>
        <p:blipFill>
          <a:blip r:embed="rId4"/>
          <a:srcRect/>
          <a:stretch/>
        </p:blipFill>
        <p:spPr bwMode="auto">
          <a:xfrm>
            <a:off x="3333427" y="2977644"/>
            <a:ext cx="2852432" cy="1911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A622EE8-92DB-4B50-70DF-162D1A0BDC0A}"/>
              </a:ext>
            </a:extLst>
          </p:cNvPr>
          <p:cNvPicPr>
            <a:picLocks noChangeAspect="1" noChangeArrowheads="1"/>
          </p:cNvPicPr>
          <p:nvPr/>
        </p:nvPicPr>
        <p:blipFill>
          <a:blip r:embed="rId5"/>
          <a:srcRect/>
          <a:stretch/>
        </p:blipFill>
        <p:spPr bwMode="auto">
          <a:xfrm>
            <a:off x="6640481" y="2977644"/>
            <a:ext cx="2866700" cy="1911132"/>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210;p3">
            <a:extLst>
              <a:ext uri="{FF2B5EF4-FFF2-40B4-BE49-F238E27FC236}">
                <a16:creationId xmlns:a16="http://schemas.microsoft.com/office/drawing/2014/main" id="{8A139A97-1062-976B-94DF-E23DB3AE3452}"/>
              </a:ext>
            </a:extLst>
          </p:cNvPr>
          <p:cNvPicPr preferRelativeResize="0"/>
          <p:nvPr/>
        </p:nvPicPr>
        <p:blipFill rotWithShape="1">
          <a:blip r:embed="rId6">
            <a:alphaModFix/>
          </a:blip>
          <a:srcRect/>
          <a:stretch/>
        </p:blipFill>
        <p:spPr>
          <a:xfrm>
            <a:off x="7740869" y="4931690"/>
            <a:ext cx="1366506" cy="211809"/>
          </a:xfrm>
          <a:prstGeom prst="rect">
            <a:avLst/>
          </a:prstGeom>
          <a:noFill/>
          <a:ln>
            <a:noFill/>
          </a:ln>
        </p:spPr>
      </p:pic>
    </p:spTree>
    <p:extLst>
      <p:ext uri="{BB962C8B-B14F-4D97-AF65-F5344CB8AC3E}">
        <p14:creationId xmlns:p14="http://schemas.microsoft.com/office/powerpoint/2010/main" val="13548475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6" name="Title 15">
            <a:extLst>
              <a:ext uri="{FF2B5EF4-FFF2-40B4-BE49-F238E27FC236}">
                <a16:creationId xmlns:a16="http://schemas.microsoft.com/office/drawing/2014/main" id="{8EEB3989-CB26-AD1B-062B-5DE2543DAADF}"/>
              </a:ext>
            </a:extLst>
          </p:cNvPr>
          <p:cNvSpPr>
            <a:spLocks noGrp="1"/>
          </p:cNvSpPr>
          <p:nvPr>
            <p:ph type="title"/>
          </p:nvPr>
        </p:nvSpPr>
        <p:spPr>
          <a:xfrm>
            <a:off x="307428" y="561788"/>
            <a:ext cx="8529144" cy="579664"/>
          </a:xfrm>
        </p:spPr>
        <p:txBody>
          <a:bodyPr/>
          <a:lstStyle/>
          <a:p>
            <a:pPr algn="ctr"/>
            <a:r>
              <a:rPr lang="en-US" sz="2400" b="1" dirty="0" err="1">
                <a:solidFill>
                  <a:schemeClr val="accent4">
                    <a:lumMod val="50000"/>
                  </a:schemeClr>
                </a:solidFill>
                <a:latin typeface="Arial" panose="020B0604020202020204" pitchFamily="34" charset="0"/>
                <a:cs typeface="Arial" panose="020B0604020202020204" pitchFamily="34" charset="0"/>
              </a:rPr>
              <a:t>Sản</a:t>
            </a:r>
            <a:r>
              <a:rPr lang="vi-VN" sz="2400" b="1" dirty="0">
                <a:solidFill>
                  <a:schemeClr val="accent4">
                    <a:lumMod val="50000"/>
                  </a:schemeClr>
                </a:solidFill>
                <a:latin typeface="Arial" panose="020B0604020202020204" pitchFamily="34" charset="0"/>
                <a:cs typeface="Arial" panose="020B0604020202020204" pitchFamily="34" charset="0"/>
              </a:rPr>
              <a:t> phẩm mĩ thuật ứng dụng đáp ứng những nhu cầu</a:t>
            </a:r>
          </a:p>
        </p:txBody>
      </p:sp>
      <p:grpSp>
        <p:nvGrpSpPr>
          <p:cNvPr id="23" name="Group 22">
            <a:extLst>
              <a:ext uri="{FF2B5EF4-FFF2-40B4-BE49-F238E27FC236}">
                <a16:creationId xmlns:a16="http://schemas.microsoft.com/office/drawing/2014/main" id="{27CE34CF-80E9-BFF2-AFAD-C0F98A6556ED}"/>
              </a:ext>
            </a:extLst>
          </p:cNvPr>
          <p:cNvGrpSpPr/>
          <p:nvPr/>
        </p:nvGrpSpPr>
        <p:grpSpPr>
          <a:xfrm>
            <a:off x="609600" y="1387367"/>
            <a:ext cx="3492060" cy="3194346"/>
            <a:chOff x="-14279" y="1554081"/>
            <a:chExt cx="3492060" cy="3144043"/>
          </a:xfrm>
        </p:grpSpPr>
        <p:sp>
          <p:nvSpPr>
            <p:cNvPr id="22" name="Rectangle: Rounded Corners 21">
              <a:extLst>
                <a:ext uri="{FF2B5EF4-FFF2-40B4-BE49-F238E27FC236}">
                  <a16:creationId xmlns:a16="http://schemas.microsoft.com/office/drawing/2014/main" id="{7DBABA2F-89E4-2A14-F77F-270A651388B8}"/>
                </a:ext>
              </a:extLst>
            </p:cNvPr>
            <p:cNvSpPr/>
            <p:nvPr/>
          </p:nvSpPr>
          <p:spPr>
            <a:xfrm>
              <a:off x="-14279" y="1765738"/>
              <a:ext cx="3492060" cy="2932386"/>
            </a:xfrm>
            <a:prstGeom prst="roundRect">
              <a:avLst>
                <a:gd name="adj" fmla="val 5914"/>
              </a:avLst>
            </a:prstGeom>
            <a:solidFill>
              <a:schemeClr val="accent6"/>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rPr>
                <a:t>Nhu cầu thẩm mĩ: </a:t>
              </a:r>
            </a:p>
            <a:p>
              <a:pPr algn="just">
                <a:lnSpc>
                  <a:spcPct val="150000"/>
                </a:lnSpc>
              </a:pPr>
              <a:r>
                <a:rPr lang="vi-VN" sz="1800" dirty="0">
                  <a:solidFill>
                    <a:srgbClr val="000000"/>
                  </a:solidFill>
                </a:rPr>
                <a:t>mang đến vẻ đẹp, phong cách và sự tinh tế cho không gian sống, trang phục và các sản phẩm tiêu dùng hàng ngày.</a:t>
              </a:r>
            </a:p>
          </p:txBody>
        </p:sp>
        <p:pic>
          <p:nvPicPr>
            <p:cNvPr id="21" name="Google Shape;1653;p40">
              <a:extLst>
                <a:ext uri="{FF2B5EF4-FFF2-40B4-BE49-F238E27FC236}">
                  <a16:creationId xmlns:a16="http://schemas.microsoft.com/office/drawing/2014/main" id="{F991C2AB-09B8-3645-6862-CBE703C35F23}"/>
                </a:ext>
              </a:extLst>
            </p:cNvPr>
            <p:cNvPicPr preferRelativeResize="0"/>
            <p:nvPr/>
          </p:nvPicPr>
          <p:blipFill rotWithShape="1">
            <a:blip r:embed="rId3">
              <a:alphaModFix/>
            </a:blip>
            <a:srcRect l="16570" t="26785" r="36999" b="26785"/>
            <a:stretch/>
          </p:blipFill>
          <p:spPr>
            <a:xfrm rot="1800000">
              <a:off x="1579522" y="1554081"/>
              <a:ext cx="304458" cy="423313"/>
            </a:xfrm>
            <a:prstGeom prst="rect">
              <a:avLst/>
            </a:prstGeom>
            <a:noFill/>
            <a:ln>
              <a:noFill/>
            </a:ln>
          </p:spPr>
        </p:pic>
      </p:grpSp>
      <p:grpSp>
        <p:nvGrpSpPr>
          <p:cNvPr id="25" name="Group 24">
            <a:extLst>
              <a:ext uri="{FF2B5EF4-FFF2-40B4-BE49-F238E27FC236}">
                <a16:creationId xmlns:a16="http://schemas.microsoft.com/office/drawing/2014/main" id="{2AEEAE52-903B-9A9B-F0F1-12E7D5C5D539}"/>
              </a:ext>
            </a:extLst>
          </p:cNvPr>
          <p:cNvGrpSpPr/>
          <p:nvPr/>
        </p:nvGrpSpPr>
        <p:grpSpPr>
          <a:xfrm>
            <a:off x="4572000" y="1387366"/>
            <a:ext cx="3962400" cy="3194346"/>
            <a:chOff x="-249449" y="1554081"/>
            <a:chExt cx="3962400" cy="3144043"/>
          </a:xfrm>
        </p:grpSpPr>
        <p:sp>
          <p:nvSpPr>
            <p:cNvPr id="26" name="Rectangle: Rounded Corners 25">
              <a:extLst>
                <a:ext uri="{FF2B5EF4-FFF2-40B4-BE49-F238E27FC236}">
                  <a16:creationId xmlns:a16="http://schemas.microsoft.com/office/drawing/2014/main" id="{A866B77D-B2AF-54AC-8053-7CF5F97EDAC8}"/>
                </a:ext>
              </a:extLst>
            </p:cNvPr>
            <p:cNvSpPr/>
            <p:nvPr/>
          </p:nvSpPr>
          <p:spPr>
            <a:xfrm>
              <a:off x="-249449" y="1765738"/>
              <a:ext cx="3962400" cy="2932386"/>
            </a:xfrm>
            <a:prstGeom prst="roundRect">
              <a:avLst>
                <a:gd name="adj" fmla="val 5914"/>
              </a:avLst>
            </a:prstGeom>
            <a:solidFill>
              <a:schemeClr val="accent6"/>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rPr>
                <a:t>Nhu cầu tiện ích và chức năng: </a:t>
              </a:r>
            </a:p>
            <a:p>
              <a:pPr algn="just">
                <a:lnSpc>
                  <a:spcPct val="150000"/>
                </a:lnSpc>
              </a:pPr>
              <a:r>
                <a:rPr lang="vi-VN" sz="1800" dirty="0">
                  <a:solidFill>
                    <a:srgbClr val="000000"/>
                  </a:solidFill>
                </a:rPr>
                <a:t>phục vụ các chức năng cụ thể như nội thất tiện lợi, thiết bị gia dụng thông minh, hoặc trang phục thời trang nhưng vẫn tiện dụng.</a:t>
              </a:r>
            </a:p>
          </p:txBody>
        </p:sp>
        <p:pic>
          <p:nvPicPr>
            <p:cNvPr id="27" name="Google Shape;1653;p40">
              <a:extLst>
                <a:ext uri="{FF2B5EF4-FFF2-40B4-BE49-F238E27FC236}">
                  <a16:creationId xmlns:a16="http://schemas.microsoft.com/office/drawing/2014/main" id="{97C30A47-6288-CB3C-072B-A3C51DF5360D}"/>
                </a:ext>
              </a:extLst>
            </p:cNvPr>
            <p:cNvPicPr preferRelativeResize="0"/>
            <p:nvPr/>
          </p:nvPicPr>
          <p:blipFill rotWithShape="1">
            <a:blip r:embed="rId3">
              <a:alphaModFix/>
            </a:blip>
            <a:srcRect l="16570" t="26785" r="36999" b="26785"/>
            <a:stretch/>
          </p:blipFill>
          <p:spPr>
            <a:xfrm rot="1800000">
              <a:off x="1579522" y="1554081"/>
              <a:ext cx="304458" cy="423313"/>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par>
                                <p:cTn id="16" presetID="53" presetClass="entr" presetSubtype="16"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7">
          <a:extLst>
            <a:ext uri="{FF2B5EF4-FFF2-40B4-BE49-F238E27FC236}">
              <a16:creationId xmlns:a16="http://schemas.microsoft.com/office/drawing/2014/main" id="{B1E2E388-2B9F-D0FE-26F4-6FEE3A649D7C}"/>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C27CABA3-527A-BD29-32DA-C1C2A0FA3A6A}"/>
              </a:ext>
            </a:extLst>
          </p:cNvPr>
          <p:cNvGrpSpPr/>
          <p:nvPr/>
        </p:nvGrpSpPr>
        <p:grpSpPr>
          <a:xfrm>
            <a:off x="478220" y="132276"/>
            <a:ext cx="8187559" cy="1703107"/>
            <a:chOff x="-14280" y="1554081"/>
            <a:chExt cx="8187559" cy="1676287"/>
          </a:xfrm>
        </p:grpSpPr>
        <p:sp>
          <p:nvSpPr>
            <p:cNvPr id="22" name="Rectangle: Rounded Corners 21">
              <a:extLst>
                <a:ext uri="{FF2B5EF4-FFF2-40B4-BE49-F238E27FC236}">
                  <a16:creationId xmlns:a16="http://schemas.microsoft.com/office/drawing/2014/main" id="{CF18431F-CEB3-B8FA-70E4-02CBC7E81AEF}"/>
                </a:ext>
              </a:extLst>
            </p:cNvPr>
            <p:cNvSpPr/>
            <p:nvPr/>
          </p:nvSpPr>
          <p:spPr>
            <a:xfrm>
              <a:off x="-14280" y="1765738"/>
              <a:ext cx="8187559" cy="1464630"/>
            </a:xfrm>
            <a:prstGeom prst="roundRect">
              <a:avLst>
                <a:gd name="adj" fmla="val 10682"/>
              </a:avLst>
            </a:prstGeom>
            <a:solidFill>
              <a:schemeClr val="accent6"/>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rPr>
                <a:t>Nhu cầu cá nhân hóa: </a:t>
              </a:r>
            </a:p>
            <a:p>
              <a:pPr algn="just">
                <a:lnSpc>
                  <a:spcPct val="150000"/>
                </a:lnSpc>
              </a:pPr>
              <a:r>
                <a:rPr lang="vi-VN" sz="1800" dirty="0">
                  <a:solidFill>
                    <a:srgbClr val="000000"/>
                  </a:solidFill>
                </a:rPr>
                <a:t>sản phẩm thời trang, nội thất, và đồ dùng cá nhân có thể được tùy chỉnh theo sở thích, phong cách riêng của mỗi người, tạo sự khác biệt và độc đáo.</a:t>
              </a:r>
            </a:p>
          </p:txBody>
        </p:sp>
        <p:pic>
          <p:nvPicPr>
            <p:cNvPr id="21" name="Google Shape;1653;p40">
              <a:extLst>
                <a:ext uri="{FF2B5EF4-FFF2-40B4-BE49-F238E27FC236}">
                  <a16:creationId xmlns:a16="http://schemas.microsoft.com/office/drawing/2014/main" id="{E7D036FF-04F9-5E40-5FEE-549F0E48DC76}"/>
                </a:ext>
              </a:extLst>
            </p:cNvPr>
            <p:cNvPicPr preferRelativeResize="0"/>
            <p:nvPr/>
          </p:nvPicPr>
          <p:blipFill rotWithShape="1">
            <a:blip r:embed="rId3">
              <a:alphaModFix/>
            </a:blip>
            <a:srcRect l="16570" t="26785" r="36999" b="26785"/>
            <a:stretch/>
          </p:blipFill>
          <p:spPr>
            <a:xfrm rot="1800000">
              <a:off x="3927270" y="1554081"/>
              <a:ext cx="304458" cy="423313"/>
            </a:xfrm>
            <a:prstGeom prst="rect">
              <a:avLst/>
            </a:prstGeom>
            <a:noFill/>
            <a:ln>
              <a:noFill/>
            </a:ln>
          </p:spPr>
        </p:pic>
      </p:grpSp>
      <p:grpSp>
        <p:nvGrpSpPr>
          <p:cNvPr id="25" name="Group 24">
            <a:extLst>
              <a:ext uri="{FF2B5EF4-FFF2-40B4-BE49-F238E27FC236}">
                <a16:creationId xmlns:a16="http://schemas.microsoft.com/office/drawing/2014/main" id="{DD007CAB-907E-869D-8766-27C63789FCE1}"/>
              </a:ext>
            </a:extLst>
          </p:cNvPr>
          <p:cNvGrpSpPr/>
          <p:nvPr/>
        </p:nvGrpSpPr>
        <p:grpSpPr>
          <a:xfrm>
            <a:off x="478220" y="1953635"/>
            <a:ext cx="4007070" cy="2996737"/>
            <a:chOff x="170963" y="1600643"/>
            <a:chExt cx="4007070" cy="2949546"/>
          </a:xfrm>
        </p:grpSpPr>
        <p:sp>
          <p:nvSpPr>
            <p:cNvPr id="26" name="Rectangle: Rounded Corners 25">
              <a:extLst>
                <a:ext uri="{FF2B5EF4-FFF2-40B4-BE49-F238E27FC236}">
                  <a16:creationId xmlns:a16="http://schemas.microsoft.com/office/drawing/2014/main" id="{5C5258CE-A54A-51D8-630A-6CA067CD47C1}"/>
                </a:ext>
              </a:extLst>
            </p:cNvPr>
            <p:cNvSpPr/>
            <p:nvPr/>
          </p:nvSpPr>
          <p:spPr>
            <a:xfrm>
              <a:off x="170963" y="1812297"/>
              <a:ext cx="4007070" cy="2737892"/>
            </a:xfrm>
            <a:prstGeom prst="roundRect">
              <a:avLst>
                <a:gd name="adj" fmla="val 5914"/>
              </a:avLst>
            </a:prstGeom>
            <a:solidFill>
              <a:schemeClr val="accent6"/>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latin typeface="Arial" panose="020B0604020202020204" pitchFamily="34" charset="0"/>
                  <a:cs typeface="Arial" panose="020B0604020202020204" pitchFamily="34" charset="0"/>
                </a:rPr>
                <a:t>Nhu cầu </a:t>
              </a:r>
            </a:p>
            <a:p>
              <a:pPr algn="ctr">
                <a:lnSpc>
                  <a:spcPct val="150000"/>
                </a:lnSpc>
              </a:pPr>
              <a:r>
                <a:rPr lang="vi-VN" sz="1800" b="1" dirty="0">
                  <a:solidFill>
                    <a:srgbClr val="C00000"/>
                  </a:solidFill>
                  <a:latin typeface="Arial" panose="020B0604020202020204" pitchFamily="34" charset="0"/>
                  <a:cs typeface="Arial" panose="020B0604020202020204" pitchFamily="34" charset="0"/>
                </a:rPr>
                <a:t>truyền thông và quảng cáo:</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giúp các doanh nghiệp quảng bá thương hiệu, sản phẩm và dịch vụ một cách hiệu quả, thu hút sự chú ý từ công chúng.</a:t>
              </a:r>
            </a:p>
          </p:txBody>
        </p:sp>
        <p:pic>
          <p:nvPicPr>
            <p:cNvPr id="27" name="Google Shape;1653;p40">
              <a:extLst>
                <a:ext uri="{FF2B5EF4-FFF2-40B4-BE49-F238E27FC236}">
                  <a16:creationId xmlns:a16="http://schemas.microsoft.com/office/drawing/2014/main" id="{82230413-E77A-2295-1944-59E22382F1CD}"/>
                </a:ext>
              </a:extLst>
            </p:cNvPr>
            <p:cNvPicPr preferRelativeResize="0"/>
            <p:nvPr/>
          </p:nvPicPr>
          <p:blipFill rotWithShape="1">
            <a:blip r:embed="rId3">
              <a:alphaModFix/>
            </a:blip>
            <a:srcRect l="16570" t="26785" r="36999" b="26785"/>
            <a:stretch/>
          </p:blipFill>
          <p:spPr>
            <a:xfrm rot="1800000">
              <a:off x="2022270" y="1600643"/>
              <a:ext cx="304458" cy="423313"/>
            </a:xfrm>
            <a:prstGeom prst="rect">
              <a:avLst/>
            </a:prstGeom>
            <a:noFill/>
            <a:ln>
              <a:noFill/>
            </a:ln>
          </p:spPr>
        </p:pic>
      </p:grpSp>
      <p:grpSp>
        <p:nvGrpSpPr>
          <p:cNvPr id="4" name="Group 3">
            <a:extLst>
              <a:ext uri="{FF2B5EF4-FFF2-40B4-BE49-F238E27FC236}">
                <a16:creationId xmlns:a16="http://schemas.microsoft.com/office/drawing/2014/main" id="{30155F90-BE8E-00E8-1E39-7F69C5CEC64B}"/>
              </a:ext>
            </a:extLst>
          </p:cNvPr>
          <p:cNvGrpSpPr/>
          <p:nvPr/>
        </p:nvGrpSpPr>
        <p:grpSpPr>
          <a:xfrm>
            <a:off x="4903076" y="1953633"/>
            <a:ext cx="3762703" cy="2996740"/>
            <a:chOff x="-20848" y="1554081"/>
            <a:chExt cx="3762703" cy="2949549"/>
          </a:xfrm>
        </p:grpSpPr>
        <p:sp>
          <p:nvSpPr>
            <p:cNvPr id="5" name="Rectangle: Rounded Corners 4">
              <a:extLst>
                <a:ext uri="{FF2B5EF4-FFF2-40B4-BE49-F238E27FC236}">
                  <a16:creationId xmlns:a16="http://schemas.microsoft.com/office/drawing/2014/main" id="{18DC9AEA-FCB7-F0C2-242B-272EA02C6F7F}"/>
                </a:ext>
              </a:extLst>
            </p:cNvPr>
            <p:cNvSpPr/>
            <p:nvPr/>
          </p:nvSpPr>
          <p:spPr>
            <a:xfrm>
              <a:off x="-20848" y="1765738"/>
              <a:ext cx="3762703" cy="2737892"/>
            </a:xfrm>
            <a:prstGeom prst="roundRect">
              <a:avLst>
                <a:gd name="adj" fmla="val 5914"/>
              </a:avLst>
            </a:prstGeom>
            <a:solidFill>
              <a:schemeClr val="accent6"/>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rPr>
                <a:t>Nhu cầu giải trí: </a:t>
              </a:r>
            </a:p>
            <a:p>
              <a:pPr algn="just">
                <a:lnSpc>
                  <a:spcPct val="150000"/>
                </a:lnSpc>
              </a:pPr>
              <a:r>
                <a:rPr lang="vi-VN" sz="1800" dirty="0">
                  <a:solidFill>
                    <a:srgbClr val="000000"/>
                  </a:solidFill>
                </a:rPr>
                <a:t>sản phẩm mỹ thuật ứng dụng trong ngành giải trí như phim, trò chơi điện tử, và truyền thông số đáp ứng nhu cầu giải trí, học hỏi, và tương tác.</a:t>
              </a:r>
            </a:p>
          </p:txBody>
        </p:sp>
        <p:pic>
          <p:nvPicPr>
            <p:cNvPr id="6" name="Google Shape;1653;p40">
              <a:extLst>
                <a:ext uri="{FF2B5EF4-FFF2-40B4-BE49-F238E27FC236}">
                  <a16:creationId xmlns:a16="http://schemas.microsoft.com/office/drawing/2014/main" id="{9CE227D3-5D67-3C8F-4E2A-B33E6304B935}"/>
                </a:ext>
              </a:extLst>
            </p:cNvPr>
            <p:cNvPicPr preferRelativeResize="0"/>
            <p:nvPr/>
          </p:nvPicPr>
          <p:blipFill rotWithShape="1">
            <a:blip r:embed="rId3">
              <a:alphaModFix/>
            </a:blip>
            <a:srcRect l="16570" t="26785" r="36999" b="26785"/>
            <a:stretch/>
          </p:blipFill>
          <p:spPr>
            <a:xfrm rot="1800000">
              <a:off x="1708274" y="1554081"/>
              <a:ext cx="304458" cy="423313"/>
            </a:xfrm>
            <a:prstGeom prst="rect">
              <a:avLst/>
            </a:prstGeom>
            <a:noFill/>
            <a:ln>
              <a:noFill/>
            </a:ln>
          </p:spPr>
        </p:pic>
      </p:grpSp>
    </p:spTree>
    <p:extLst>
      <p:ext uri="{BB962C8B-B14F-4D97-AF65-F5344CB8AC3E}">
        <p14:creationId xmlns:p14="http://schemas.microsoft.com/office/powerpoint/2010/main" val="12735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7">
          <a:extLst>
            <a:ext uri="{FF2B5EF4-FFF2-40B4-BE49-F238E27FC236}">
              <a16:creationId xmlns:a16="http://schemas.microsoft.com/office/drawing/2014/main" id="{52F248A2-455A-9630-FFDB-F8B9A298AA21}"/>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32E0A833-370D-628F-DDFE-73DB30E19F49}"/>
              </a:ext>
            </a:extLst>
          </p:cNvPr>
          <p:cNvSpPr>
            <a:spLocks noGrp="1"/>
          </p:cNvSpPr>
          <p:nvPr>
            <p:ph type="title"/>
          </p:nvPr>
        </p:nvSpPr>
        <p:spPr>
          <a:xfrm>
            <a:off x="609600" y="539998"/>
            <a:ext cx="7924800" cy="653020"/>
          </a:xfrm>
        </p:spPr>
        <p:txBody>
          <a:bodyPr/>
          <a:lstStyle/>
          <a:p>
            <a:pPr algn="ctr"/>
            <a:r>
              <a:rPr lang="vi-VN" sz="2400" b="1">
                <a:solidFill>
                  <a:schemeClr val="accent4">
                    <a:lumMod val="50000"/>
                  </a:schemeClr>
                </a:solidFill>
                <a:latin typeface="Arial" panose="020B0604020202020204" pitchFamily="34" charset="0"/>
                <a:cs typeface="Arial" panose="020B0604020202020204" pitchFamily="34" charset="0"/>
              </a:rPr>
              <a:t>Đặc điểm của sản phẩm mĩ thuật ứng dụng</a:t>
            </a:r>
            <a:endParaRPr lang="vi-VN" sz="2400" b="1" dirty="0">
              <a:solidFill>
                <a:schemeClr val="accent4">
                  <a:lumMod val="50000"/>
                </a:scheme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05381EF2-CB53-3F71-7735-93E8A39CCA08}"/>
              </a:ext>
            </a:extLst>
          </p:cNvPr>
          <p:cNvGrpSpPr/>
          <p:nvPr/>
        </p:nvGrpSpPr>
        <p:grpSpPr>
          <a:xfrm>
            <a:off x="493405" y="1387366"/>
            <a:ext cx="2446284" cy="3194346"/>
            <a:chOff x="508609" y="1554081"/>
            <a:chExt cx="2446284" cy="3144043"/>
          </a:xfrm>
        </p:grpSpPr>
        <p:sp>
          <p:nvSpPr>
            <p:cNvPr id="22" name="Rectangle: Rounded Corners 21">
              <a:extLst>
                <a:ext uri="{FF2B5EF4-FFF2-40B4-BE49-F238E27FC236}">
                  <a16:creationId xmlns:a16="http://schemas.microsoft.com/office/drawing/2014/main" id="{5DC9AFC4-13F2-4BCB-0020-4EED129E3638}"/>
                </a:ext>
              </a:extLst>
            </p:cNvPr>
            <p:cNvSpPr/>
            <p:nvPr/>
          </p:nvSpPr>
          <p:spPr>
            <a:xfrm>
              <a:off x="508609" y="1765738"/>
              <a:ext cx="2446284" cy="2932386"/>
            </a:xfrm>
            <a:prstGeom prst="roundRect">
              <a:avLst>
                <a:gd name="adj" fmla="val 5914"/>
              </a:avLst>
            </a:prstGeom>
            <a:solidFill>
              <a:schemeClr val="accent6"/>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000000"/>
                  </a:solidFill>
                  <a:latin typeface="Arial" panose="020B0604020202020204" pitchFamily="34" charset="0"/>
                  <a:cs typeface="Arial" panose="020B0604020202020204" pitchFamily="34" charset="0"/>
                </a:rPr>
                <a:t>Tính thẩm mỹ cao: </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sản phẩm luôn chú trọng vào vẻ đẹp, tính nghệ thuật và sự sáng tạo.</a:t>
              </a:r>
            </a:p>
          </p:txBody>
        </p:sp>
        <p:pic>
          <p:nvPicPr>
            <p:cNvPr id="21" name="Google Shape;1653;p40">
              <a:extLst>
                <a:ext uri="{FF2B5EF4-FFF2-40B4-BE49-F238E27FC236}">
                  <a16:creationId xmlns:a16="http://schemas.microsoft.com/office/drawing/2014/main" id="{A3B1C430-E156-5606-2365-F3649485DDF1}"/>
                </a:ext>
              </a:extLst>
            </p:cNvPr>
            <p:cNvPicPr preferRelativeResize="0"/>
            <p:nvPr/>
          </p:nvPicPr>
          <p:blipFill rotWithShape="1">
            <a:blip r:embed="rId3">
              <a:alphaModFix/>
            </a:blip>
            <a:srcRect l="16570" t="26785" r="36999" b="26785"/>
            <a:stretch/>
          </p:blipFill>
          <p:spPr>
            <a:xfrm rot="1800000">
              <a:off x="1579522" y="1554081"/>
              <a:ext cx="304458" cy="423313"/>
            </a:xfrm>
            <a:prstGeom prst="rect">
              <a:avLst/>
            </a:prstGeom>
            <a:noFill/>
            <a:ln>
              <a:noFill/>
            </a:ln>
          </p:spPr>
        </p:pic>
      </p:grpSp>
      <p:grpSp>
        <p:nvGrpSpPr>
          <p:cNvPr id="25" name="Group 24">
            <a:extLst>
              <a:ext uri="{FF2B5EF4-FFF2-40B4-BE49-F238E27FC236}">
                <a16:creationId xmlns:a16="http://schemas.microsoft.com/office/drawing/2014/main" id="{0913847E-FB89-8882-EAC9-A318E639409C}"/>
              </a:ext>
            </a:extLst>
          </p:cNvPr>
          <p:cNvGrpSpPr/>
          <p:nvPr/>
        </p:nvGrpSpPr>
        <p:grpSpPr>
          <a:xfrm>
            <a:off x="3468995" y="1387366"/>
            <a:ext cx="5181600" cy="3194346"/>
            <a:chOff x="-859049" y="1554081"/>
            <a:chExt cx="5181600" cy="3144043"/>
          </a:xfrm>
        </p:grpSpPr>
        <p:sp>
          <p:nvSpPr>
            <p:cNvPr id="26" name="Rectangle: Rounded Corners 25">
              <a:extLst>
                <a:ext uri="{FF2B5EF4-FFF2-40B4-BE49-F238E27FC236}">
                  <a16:creationId xmlns:a16="http://schemas.microsoft.com/office/drawing/2014/main" id="{A806DAF5-E700-4C99-4658-E3A60A712CCC}"/>
                </a:ext>
              </a:extLst>
            </p:cNvPr>
            <p:cNvSpPr/>
            <p:nvPr/>
          </p:nvSpPr>
          <p:spPr>
            <a:xfrm>
              <a:off x="-859049" y="1765738"/>
              <a:ext cx="5181600" cy="2932386"/>
            </a:xfrm>
            <a:prstGeom prst="roundRect">
              <a:avLst>
                <a:gd name="adj" fmla="val 5914"/>
              </a:avLst>
            </a:prstGeom>
            <a:solidFill>
              <a:schemeClr val="accent6"/>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000000"/>
                  </a:solidFill>
                  <a:latin typeface="Arial" panose="020B0604020202020204" pitchFamily="34" charset="0"/>
                  <a:cs typeface="Arial" panose="020B0604020202020204" pitchFamily="34" charset="0"/>
                </a:rPr>
                <a:t>Tính ứng dụng thực tiễn: </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sản phẩm không chỉ đẹp mắt mà còn phục vụ các mục đích chức năng rõ ràng, mang lại giá trị sử dụng cao trong đời sống hàng ngày như trang phục, đồ gia dụng và nội thất.</a:t>
              </a:r>
            </a:p>
          </p:txBody>
        </p:sp>
        <p:pic>
          <p:nvPicPr>
            <p:cNvPr id="27" name="Google Shape;1653;p40">
              <a:extLst>
                <a:ext uri="{FF2B5EF4-FFF2-40B4-BE49-F238E27FC236}">
                  <a16:creationId xmlns:a16="http://schemas.microsoft.com/office/drawing/2014/main" id="{48535574-F1B0-83EB-9FE7-026D7C67F3EF}"/>
                </a:ext>
              </a:extLst>
            </p:cNvPr>
            <p:cNvPicPr preferRelativeResize="0"/>
            <p:nvPr/>
          </p:nvPicPr>
          <p:blipFill rotWithShape="1">
            <a:blip r:embed="rId3">
              <a:alphaModFix/>
            </a:blip>
            <a:srcRect l="16570" t="26785" r="36999" b="26785"/>
            <a:stretch/>
          </p:blipFill>
          <p:spPr>
            <a:xfrm rot="1800000">
              <a:off x="1579522" y="1554081"/>
              <a:ext cx="304458" cy="423313"/>
            </a:xfrm>
            <a:prstGeom prst="rect">
              <a:avLst/>
            </a:prstGeom>
            <a:noFill/>
            <a:ln>
              <a:noFill/>
            </a:ln>
          </p:spPr>
        </p:pic>
      </p:grpSp>
    </p:spTree>
    <p:extLst>
      <p:ext uri="{BB962C8B-B14F-4D97-AF65-F5344CB8AC3E}">
        <p14:creationId xmlns:p14="http://schemas.microsoft.com/office/powerpoint/2010/main" val="2275980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par>
                                <p:cTn id="16" presetID="53" presetClass="entr" presetSubtype="16"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82">
          <a:extLst>
            <a:ext uri="{FF2B5EF4-FFF2-40B4-BE49-F238E27FC236}">
              <a16:creationId xmlns:a16="http://schemas.microsoft.com/office/drawing/2014/main" id="{9CFAB6D4-9EAF-CF09-676A-B3A4903485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BB262-AA22-6BE3-44A5-91CEC77DDE9A}"/>
              </a:ext>
            </a:extLst>
          </p:cNvPr>
          <p:cNvSpPr>
            <a:spLocks noGrp="1"/>
          </p:cNvSpPr>
          <p:nvPr>
            <p:ph type="title"/>
          </p:nvPr>
        </p:nvSpPr>
        <p:spPr>
          <a:xfrm>
            <a:off x="720000" y="484699"/>
            <a:ext cx="7704000" cy="626650"/>
          </a:xfrm>
        </p:spPr>
        <p:txBody>
          <a:bodyPr/>
          <a:lstStyle/>
          <a:p>
            <a:pPr algn="ctr"/>
            <a:r>
              <a:rPr lang="vi-VN" sz="3200" b="1" dirty="0">
                <a:solidFill>
                  <a:schemeClr val="accent3">
                    <a:lumMod val="50000"/>
                  </a:schemeClr>
                </a:solidFill>
                <a:latin typeface="Arial" panose="020B0604020202020204" pitchFamily="34" charset="0"/>
                <a:cs typeface="Arial" panose="020B0604020202020204" pitchFamily="34" charset="0"/>
              </a:rPr>
              <a:t>KHỞI ĐỘNG</a:t>
            </a:r>
          </a:p>
        </p:txBody>
      </p:sp>
      <p:sp>
        <p:nvSpPr>
          <p:cNvPr id="4" name="Google Shape;1631;p40">
            <a:extLst>
              <a:ext uri="{FF2B5EF4-FFF2-40B4-BE49-F238E27FC236}">
                <a16:creationId xmlns:a16="http://schemas.microsoft.com/office/drawing/2014/main" id="{F959F9DE-79E5-86FA-B1A9-C41C3989BD0D}"/>
              </a:ext>
            </a:extLst>
          </p:cNvPr>
          <p:cNvSpPr/>
          <p:nvPr/>
        </p:nvSpPr>
        <p:spPr>
          <a:xfrm>
            <a:off x="3429000" y="1491993"/>
            <a:ext cx="4903076" cy="681949"/>
          </a:xfrm>
          <a:prstGeom prst="roundRect">
            <a:avLst>
              <a:gd name="adj" fmla="val 26316"/>
            </a:avLst>
          </a:prstGeom>
          <a:gradFill>
            <a:gsLst>
              <a:gs pos="0">
                <a:schemeClr val="accent1"/>
              </a:gs>
              <a:gs pos="100000">
                <a:schemeClr val="accent4"/>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6"/>
                </a:solidFill>
              </a:rPr>
              <a:t>NHANH TAY NHANH MẮT</a:t>
            </a:r>
            <a:endParaRPr sz="2400" b="1" dirty="0">
              <a:solidFill>
                <a:schemeClr val="accent6"/>
              </a:solidFill>
            </a:endParaRPr>
          </a:p>
        </p:txBody>
      </p:sp>
      <p:sp>
        <p:nvSpPr>
          <p:cNvPr id="5" name="Freeform 21">
            <a:extLst>
              <a:ext uri="{FF2B5EF4-FFF2-40B4-BE49-F238E27FC236}">
                <a16:creationId xmlns:a16="http://schemas.microsoft.com/office/drawing/2014/main" id="{3639447B-9161-331B-A679-760E2903B371}"/>
              </a:ext>
            </a:extLst>
          </p:cNvPr>
          <p:cNvSpPr/>
          <p:nvPr/>
        </p:nvSpPr>
        <p:spPr>
          <a:xfrm>
            <a:off x="720000" y="2173942"/>
            <a:ext cx="2397505" cy="2969558"/>
          </a:xfrm>
          <a:custGeom>
            <a:avLst/>
            <a:gdLst/>
            <a:ahLst/>
            <a:cxnLst/>
            <a:rect l="l" t="t" r="r" b="b"/>
            <a:pathLst>
              <a:path w="2144974" h="2719460">
                <a:moveTo>
                  <a:pt x="0" y="0"/>
                </a:moveTo>
                <a:lnTo>
                  <a:pt x="2144974" y="0"/>
                </a:lnTo>
                <a:lnTo>
                  <a:pt x="2144974" y="2719460"/>
                </a:lnTo>
                <a:lnTo>
                  <a:pt x="0" y="2719460"/>
                </a:lnTo>
                <a:lnTo>
                  <a:pt x="0" y="0"/>
                </a:lnTo>
                <a:close/>
              </a:path>
            </a:pathLst>
          </a:custGeom>
          <a:blipFill>
            <a:blip r:embed="rId3"/>
            <a:stretch>
              <a:fillRect b="-2360"/>
            </a:stretch>
          </a:blipFill>
        </p:spPr>
        <p:txBody>
          <a:bodyPr/>
          <a:lstStyle/>
          <a:p>
            <a:endParaRPr lang="en-US"/>
          </a:p>
        </p:txBody>
      </p:sp>
      <p:sp>
        <p:nvSpPr>
          <p:cNvPr id="12" name="Rectangle: Rounded Corners 11">
            <a:extLst>
              <a:ext uri="{FF2B5EF4-FFF2-40B4-BE49-F238E27FC236}">
                <a16:creationId xmlns:a16="http://schemas.microsoft.com/office/drawing/2014/main" id="{765001F0-8F99-458E-E9CD-C81B01FBC66C}"/>
              </a:ext>
            </a:extLst>
          </p:cNvPr>
          <p:cNvSpPr/>
          <p:nvPr/>
        </p:nvSpPr>
        <p:spPr>
          <a:xfrm>
            <a:off x="3429001" y="2490952"/>
            <a:ext cx="4903076" cy="2167849"/>
          </a:xfrm>
          <a:prstGeom prst="roundRect">
            <a:avLst>
              <a:gd name="adj" fmla="val 11213"/>
            </a:avLst>
          </a:prstGeom>
          <a:solidFill>
            <a:schemeClr val="accent6"/>
          </a:solid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1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Luật chơi:</a:t>
            </a:r>
            <a:r>
              <a:rPr lang="vi-VN" sz="2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Lựa chọn các thẻ thông tin nghề chủ yếu ở cột B sao cho phù hợp với các thẻ thông tin nhóm ngành ở cột A. </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61394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7">
          <a:extLst>
            <a:ext uri="{FF2B5EF4-FFF2-40B4-BE49-F238E27FC236}">
              <a16:creationId xmlns:a16="http://schemas.microsoft.com/office/drawing/2014/main" id="{BBFF8B71-5311-E11F-F3FC-82F3C27AC8A3}"/>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35710191-79B5-B862-F10F-0C4555B66C2E}"/>
              </a:ext>
            </a:extLst>
          </p:cNvPr>
          <p:cNvGrpSpPr/>
          <p:nvPr/>
        </p:nvGrpSpPr>
        <p:grpSpPr>
          <a:xfrm>
            <a:off x="398232" y="687769"/>
            <a:ext cx="3692920" cy="3767961"/>
            <a:chOff x="-114709" y="1554081"/>
            <a:chExt cx="3692920" cy="3708625"/>
          </a:xfrm>
        </p:grpSpPr>
        <p:sp>
          <p:nvSpPr>
            <p:cNvPr id="22" name="Rectangle: Rounded Corners 21">
              <a:extLst>
                <a:ext uri="{FF2B5EF4-FFF2-40B4-BE49-F238E27FC236}">
                  <a16:creationId xmlns:a16="http://schemas.microsoft.com/office/drawing/2014/main" id="{B54C4E5A-CC9E-2E18-1B5B-DCCADFC8F342}"/>
                </a:ext>
              </a:extLst>
            </p:cNvPr>
            <p:cNvSpPr/>
            <p:nvPr/>
          </p:nvSpPr>
          <p:spPr>
            <a:xfrm>
              <a:off x="-114709" y="1765739"/>
              <a:ext cx="3692920" cy="3496967"/>
            </a:xfrm>
            <a:prstGeom prst="roundRect">
              <a:avLst>
                <a:gd name="adj" fmla="val 5914"/>
              </a:avLst>
            </a:prstGeom>
            <a:solidFill>
              <a:schemeClr val="accent6"/>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latin typeface="Arial" panose="020B0604020202020204" pitchFamily="34" charset="0"/>
                  <a:cs typeface="Arial" panose="020B0604020202020204" pitchFamily="34" charset="0"/>
                </a:rPr>
                <a:t>Sự kết hợp giữa </a:t>
              </a:r>
            </a:p>
            <a:p>
              <a:pPr algn="ctr">
                <a:lnSpc>
                  <a:spcPct val="150000"/>
                </a:lnSpc>
              </a:pPr>
              <a:r>
                <a:rPr lang="vi-VN" sz="1800" b="1" dirty="0">
                  <a:solidFill>
                    <a:srgbClr val="C00000"/>
                  </a:solidFill>
                  <a:latin typeface="Arial" panose="020B0604020202020204" pitchFamily="34" charset="0"/>
                  <a:cs typeface="Arial" panose="020B0604020202020204" pitchFamily="34" charset="0"/>
                </a:rPr>
                <a:t>công nghệ và nghệ thuật: </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sản phẩm mĩ thuật ứng dụng sử dụng các công nghệ tiên tiến như AI, in 3D và VR để tạo ra những thiết kế tinh vi, hiện đại và tiện lợi hơn.</a:t>
              </a:r>
            </a:p>
          </p:txBody>
        </p:sp>
        <p:pic>
          <p:nvPicPr>
            <p:cNvPr id="21" name="Google Shape;1653;p40">
              <a:extLst>
                <a:ext uri="{FF2B5EF4-FFF2-40B4-BE49-F238E27FC236}">
                  <a16:creationId xmlns:a16="http://schemas.microsoft.com/office/drawing/2014/main" id="{F9A52786-3F43-0F8C-A83E-C97659F54A1F}"/>
                </a:ext>
              </a:extLst>
            </p:cNvPr>
            <p:cNvPicPr preferRelativeResize="0"/>
            <p:nvPr/>
          </p:nvPicPr>
          <p:blipFill rotWithShape="1">
            <a:blip r:embed="rId3">
              <a:alphaModFix/>
            </a:blip>
            <a:srcRect l="16570" t="26785" r="36999" b="26785"/>
            <a:stretch/>
          </p:blipFill>
          <p:spPr>
            <a:xfrm rot="1800000">
              <a:off x="1579522" y="1554081"/>
              <a:ext cx="304458" cy="423313"/>
            </a:xfrm>
            <a:prstGeom prst="rect">
              <a:avLst/>
            </a:prstGeom>
            <a:noFill/>
            <a:ln>
              <a:noFill/>
            </a:ln>
          </p:spPr>
        </p:pic>
      </p:grpSp>
      <p:grpSp>
        <p:nvGrpSpPr>
          <p:cNvPr id="25" name="Group 24">
            <a:extLst>
              <a:ext uri="{FF2B5EF4-FFF2-40B4-BE49-F238E27FC236}">
                <a16:creationId xmlns:a16="http://schemas.microsoft.com/office/drawing/2014/main" id="{7B3A6E46-399E-0FBC-827D-47F35F0CED26}"/>
              </a:ext>
            </a:extLst>
          </p:cNvPr>
          <p:cNvGrpSpPr/>
          <p:nvPr/>
        </p:nvGrpSpPr>
        <p:grpSpPr>
          <a:xfrm>
            <a:off x="4489079" y="687769"/>
            <a:ext cx="4465734" cy="3767963"/>
            <a:chOff x="-501116" y="1554081"/>
            <a:chExt cx="4465734" cy="3708627"/>
          </a:xfrm>
        </p:grpSpPr>
        <p:sp>
          <p:nvSpPr>
            <p:cNvPr id="26" name="Rectangle: Rounded Corners 25">
              <a:extLst>
                <a:ext uri="{FF2B5EF4-FFF2-40B4-BE49-F238E27FC236}">
                  <a16:creationId xmlns:a16="http://schemas.microsoft.com/office/drawing/2014/main" id="{CDB957CB-E7D2-C20E-CBE9-188E326FC9A0}"/>
                </a:ext>
              </a:extLst>
            </p:cNvPr>
            <p:cNvSpPr/>
            <p:nvPr/>
          </p:nvSpPr>
          <p:spPr>
            <a:xfrm>
              <a:off x="-501116" y="1765739"/>
              <a:ext cx="4465734" cy="3496969"/>
            </a:xfrm>
            <a:prstGeom prst="roundRect">
              <a:avLst>
                <a:gd name="adj" fmla="val 5914"/>
              </a:avLst>
            </a:prstGeom>
            <a:solidFill>
              <a:schemeClr val="accent6"/>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latin typeface="Arial" panose="020B0604020202020204" pitchFamily="34" charset="0"/>
                  <a:cs typeface="Arial" panose="020B0604020202020204" pitchFamily="34" charset="0"/>
                </a:rPr>
                <a:t>Đáp ứng xu hướng và thị hiếu: </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thiết kế sản phẩm trong mỹ thuật ứng dụng luôn thay đổi, cập nhật theo xu hướng mới nhất trong xã hội, đảm bảo phù hợp với nhu cầu thẩm mỹ và sự phát triển của công nghệ.</a:t>
              </a:r>
            </a:p>
          </p:txBody>
        </p:sp>
        <p:pic>
          <p:nvPicPr>
            <p:cNvPr id="27" name="Google Shape;1653;p40">
              <a:extLst>
                <a:ext uri="{FF2B5EF4-FFF2-40B4-BE49-F238E27FC236}">
                  <a16:creationId xmlns:a16="http://schemas.microsoft.com/office/drawing/2014/main" id="{16A02D97-E7A2-461D-3E0F-1E1B237C2DD7}"/>
                </a:ext>
              </a:extLst>
            </p:cNvPr>
            <p:cNvPicPr preferRelativeResize="0"/>
            <p:nvPr/>
          </p:nvPicPr>
          <p:blipFill rotWithShape="1">
            <a:blip r:embed="rId3">
              <a:alphaModFix/>
            </a:blip>
            <a:srcRect l="16570" t="26785" r="36999" b="26785"/>
            <a:stretch/>
          </p:blipFill>
          <p:spPr>
            <a:xfrm rot="1800000">
              <a:off x="1579522" y="1554081"/>
              <a:ext cx="304458" cy="423313"/>
            </a:xfrm>
            <a:prstGeom prst="rect">
              <a:avLst/>
            </a:prstGeom>
            <a:noFill/>
            <a:ln>
              <a:noFill/>
            </a:ln>
          </p:spPr>
        </p:pic>
      </p:grpSp>
    </p:spTree>
    <p:extLst>
      <p:ext uri="{BB962C8B-B14F-4D97-AF65-F5344CB8AC3E}">
        <p14:creationId xmlns:p14="http://schemas.microsoft.com/office/powerpoint/2010/main" val="216430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82">
          <a:extLst>
            <a:ext uri="{FF2B5EF4-FFF2-40B4-BE49-F238E27FC236}">
              <a16:creationId xmlns:a16="http://schemas.microsoft.com/office/drawing/2014/main" id="{384D0AE5-C815-8448-2DBC-8965963C0D92}"/>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9B098A7-4490-3A93-37D9-466EA1ED9926}"/>
              </a:ext>
            </a:extLst>
          </p:cNvPr>
          <p:cNvGrpSpPr/>
          <p:nvPr/>
        </p:nvGrpSpPr>
        <p:grpSpPr>
          <a:xfrm>
            <a:off x="143906" y="387615"/>
            <a:ext cx="8856188" cy="593556"/>
            <a:chOff x="44643" y="959967"/>
            <a:chExt cx="8918609" cy="593556"/>
          </a:xfrm>
        </p:grpSpPr>
        <p:sp>
          <p:nvSpPr>
            <p:cNvPr id="12" name="Rectangle: Single Corner Rounded 11">
              <a:extLst>
                <a:ext uri="{FF2B5EF4-FFF2-40B4-BE49-F238E27FC236}">
                  <a16:creationId xmlns:a16="http://schemas.microsoft.com/office/drawing/2014/main" id="{B51CC0C1-DB84-518A-04B8-D78B3B13B27D}"/>
                </a:ext>
              </a:extLst>
            </p:cNvPr>
            <p:cNvSpPr/>
            <p:nvPr/>
          </p:nvSpPr>
          <p:spPr>
            <a:xfrm>
              <a:off x="44643" y="959967"/>
              <a:ext cx="1266164" cy="593556"/>
            </a:xfrm>
            <a:prstGeom prst="round1Rect">
              <a:avLst/>
            </a:prstGeom>
            <a:solidFill>
              <a:schemeClr val="accent1"/>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b="1" dirty="0">
                  <a:solidFill>
                    <a:schemeClr val="bg1"/>
                  </a:solidFill>
                  <a:effectLst/>
                  <a:latin typeface="Arial" panose="020B0604020202020204" pitchFamily="34" charset="0"/>
                  <a:cs typeface="Arial" panose="020B0604020202020204" pitchFamily="34" charset="0"/>
                </a:rPr>
                <a:t>Nhóm 1</a:t>
              </a:r>
            </a:p>
          </p:txBody>
        </p:sp>
        <p:sp>
          <p:nvSpPr>
            <p:cNvPr id="13" name="TextBox 12">
              <a:extLst>
                <a:ext uri="{FF2B5EF4-FFF2-40B4-BE49-F238E27FC236}">
                  <a16:creationId xmlns:a16="http://schemas.microsoft.com/office/drawing/2014/main" id="{029DBEBC-8A38-24E2-2FA6-C94D716FFDD0}"/>
                </a:ext>
              </a:extLst>
            </p:cNvPr>
            <p:cNvSpPr txBox="1"/>
            <p:nvPr/>
          </p:nvSpPr>
          <p:spPr>
            <a:xfrm>
              <a:off x="1417880" y="1008247"/>
              <a:ext cx="7545372" cy="496996"/>
            </a:xfrm>
            <a:prstGeom prst="rect">
              <a:avLst/>
            </a:prstGeom>
            <a:noFill/>
          </p:spPr>
          <p:txBody>
            <a:bodyPr wrap="square" rtlCol="0" anchor="ctr">
              <a:spAutoFit/>
            </a:bodyPr>
            <a:lstStyle/>
            <a:p>
              <a:pPr algn="just">
                <a:lnSpc>
                  <a:spcPct val="150000"/>
                </a:lnSpc>
              </a:pPr>
              <a:r>
                <a:rPr lang="vi-VN" sz="2000" dirty="0"/>
                <a:t>Tìm hiểu về yếu tố thẩm mĩ của ngành, nghề mĩ thuật ứng dụng.</a:t>
              </a:r>
            </a:p>
          </p:txBody>
        </p:sp>
      </p:grpSp>
      <p:grpSp>
        <p:nvGrpSpPr>
          <p:cNvPr id="14" name="Group 13">
            <a:extLst>
              <a:ext uri="{FF2B5EF4-FFF2-40B4-BE49-F238E27FC236}">
                <a16:creationId xmlns:a16="http://schemas.microsoft.com/office/drawing/2014/main" id="{059FFEC4-5053-9B47-9573-2945981985D6}"/>
              </a:ext>
            </a:extLst>
          </p:cNvPr>
          <p:cNvGrpSpPr/>
          <p:nvPr/>
        </p:nvGrpSpPr>
        <p:grpSpPr>
          <a:xfrm>
            <a:off x="143906" y="1077061"/>
            <a:ext cx="8749864" cy="958660"/>
            <a:chOff x="44643" y="777416"/>
            <a:chExt cx="8811536" cy="958660"/>
          </a:xfrm>
        </p:grpSpPr>
        <p:sp>
          <p:nvSpPr>
            <p:cNvPr id="15" name="Rectangle: Single Corner Rounded 14">
              <a:extLst>
                <a:ext uri="{FF2B5EF4-FFF2-40B4-BE49-F238E27FC236}">
                  <a16:creationId xmlns:a16="http://schemas.microsoft.com/office/drawing/2014/main" id="{01463EC8-974E-AABA-44E2-7CE2DEBC6FD9}"/>
                </a:ext>
              </a:extLst>
            </p:cNvPr>
            <p:cNvSpPr/>
            <p:nvPr/>
          </p:nvSpPr>
          <p:spPr>
            <a:xfrm>
              <a:off x="44643" y="959967"/>
              <a:ext cx="1266164" cy="593556"/>
            </a:xfrm>
            <a:prstGeom prst="round1Rect">
              <a:avLst/>
            </a:prstGeom>
            <a:solidFill>
              <a:schemeClr val="accent1"/>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b="1" dirty="0">
                  <a:solidFill>
                    <a:schemeClr val="bg1"/>
                  </a:solidFill>
                  <a:effectLst/>
                  <a:latin typeface="Arial" panose="020B0604020202020204" pitchFamily="34" charset="0"/>
                  <a:cs typeface="Arial" panose="020B0604020202020204" pitchFamily="34" charset="0"/>
                </a:rPr>
                <a:t>Nhóm 2</a:t>
              </a:r>
            </a:p>
          </p:txBody>
        </p:sp>
        <p:sp>
          <p:nvSpPr>
            <p:cNvPr id="16" name="TextBox 15">
              <a:extLst>
                <a:ext uri="{FF2B5EF4-FFF2-40B4-BE49-F238E27FC236}">
                  <a16:creationId xmlns:a16="http://schemas.microsoft.com/office/drawing/2014/main" id="{522E2A7C-D85C-7678-A526-1CC8ECED2AAF}"/>
                </a:ext>
              </a:extLst>
            </p:cNvPr>
            <p:cNvSpPr txBox="1"/>
            <p:nvPr/>
          </p:nvSpPr>
          <p:spPr>
            <a:xfrm>
              <a:off x="1417880" y="777416"/>
              <a:ext cx="7438299" cy="958660"/>
            </a:xfrm>
            <a:prstGeom prst="rect">
              <a:avLst/>
            </a:prstGeom>
            <a:noFill/>
          </p:spPr>
          <p:txBody>
            <a:bodyPr wrap="square" rtlCol="0" anchor="ctr">
              <a:spAutoFit/>
            </a:bodyPr>
            <a:lstStyle/>
            <a:p>
              <a:pPr algn="just">
                <a:lnSpc>
                  <a:spcPct val="150000"/>
                </a:lnSpc>
              </a:pPr>
              <a:r>
                <a:rPr lang="vi-VN" sz="2000" dirty="0"/>
                <a:t>Tìm hiểu về yếu tố thiết kế theo nhu cầu của người tiêu dùng của ngành, nghề mĩ thuật ứng dụng.</a:t>
              </a:r>
            </a:p>
          </p:txBody>
        </p:sp>
      </p:grpSp>
      <p:grpSp>
        <p:nvGrpSpPr>
          <p:cNvPr id="17" name="Group 16">
            <a:extLst>
              <a:ext uri="{FF2B5EF4-FFF2-40B4-BE49-F238E27FC236}">
                <a16:creationId xmlns:a16="http://schemas.microsoft.com/office/drawing/2014/main" id="{AA981E6A-2014-E4E9-9FED-5B656671E996}"/>
              </a:ext>
            </a:extLst>
          </p:cNvPr>
          <p:cNvGrpSpPr/>
          <p:nvPr/>
        </p:nvGrpSpPr>
        <p:grpSpPr>
          <a:xfrm>
            <a:off x="143906" y="2091129"/>
            <a:ext cx="8749865" cy="958660"/>
            <a:chOff x="44643" y="777416"/>
            <a:chExt cx="8811537" cy="958660"/>
          </a:xfrm>
        </p:grpSpPr>
        <p:sp>
          <p:nvSpPr>
            <p:cNvPr id="18" name="Rectangle: Single Corner Rounded 17">
              <a:extLst>
                <a:ext uri="{FF2B5EF4-FFF2-40B4-BE49-F238E27FC236}">
                  <a16:creationId xmlns:a16="http://schemas.microsoft.com/office/drawing/2014/main" id="{A0109AAD-85AA-6618-DD95-4A62DEF10E57}"/>
                </a:ext>
              </a:extLst>
            </p:cNvPr>
            <p:cNvSpPr/>
            <p:nvPr/>
          </p:nvSpPr>
          <p:spPr>
            <a:xfrm>
              <a:off x="44643" y="959967"/>
              <a:ext cx="1266164" cy="593556"/>
            </a:xfrm>
            <a:prstGeom prst="round1Rect">
              <a:avLst/>
            </a:prstGeom>
            <a:solidFill>
              <a:schemeClr val="accent1"/>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b="1" dirty="0">
                  <a:solidFill>
                    <a:schemeClr val="bg1"/>
                  </a:solidFill>
                  <a:effectLst/>
                  <a:latin typeface="Arial" panose="020B0604020202020204" pitchFamily="34" charset="0"/>
                  <a:cs typeface="Arial" panose="020B0604020202020204" pitchFamily="34" charset="0"/>
                </a:rPr>
                <a:t>Nhóm 3</a:t>
              </a:r>
            </a:p>
          </p:txBody>
        </p:sp>
        <p:sp>
          <p:nvSpPr>
            <p:cNvPr id="19" name="TextBox 18">
              <a:extLst>
                <a:ext uri="{FF2B5EF4-FFF2-40B4-BE49-F238E27FC236}">
                  <a16:creationId xmlns:a16="http://schemas.microsoft.com/office/drawing/2014/main" id="{FA26EBF6-01F0-9E96-1E56-A3B8274D33C2}"/>
                </a:ext>
              </a:extLst>
            </p:cNvPr>
            <p:cNvSpPr txBox="1"/>
            <p:nvPr/>
          </p:nvSpPr>
          <p:spPr>
            <a:xfrm>
              <a:off x="1417880" y="777416"/>
              <a:ext cx="7438300" cy="958660"/>
            </a:xfrm>
            <a:prstGeom prst="rect">
              <a:avLst/>
            </a:prstGeom>
            <a:noFill/>
          </p:spPr>
          <p:txBody>
            <a:bodyPr wrap="square" rtlCol="0" anchor="ctr">
              <a:spAutoFit/>
            </a:bodyPr>
            <a:lstStyle/>
            <a:p>
              <a:pPr algn="just">
                <a:lnSpc>
                  <a:spcPct val="150000"/>
                </a:lnSpc>
              </a:pPr>
              <a:r>
                <a:rPr lang="vi-VN" sz="2000" dirty="0"/>
                <a:t>Tìm hiểu về yếu tố công nghệ cho giải pháp sản xuất hàng loạt của ngành, nghề mĩ thuật ứng dụng.</a:t>
              </a:r>
            </a:p>
          </p:txBody>
        </p:sp>
      </p:grpSp>
      <p:grpSp>
        <p:nvGrpSpPr>
          <p:cNvPr id="2" name="Group 1">
            <a:extLst>
              <a:ext uri="{FF2B5EF4-FFF2-40B4-BE49-F238E27FC236}">
                <a16:creationId xmlns:a16="http://schemas.microsoft.com/office/drawing/2014/main" id="{8F90CE84-32AA-B8A8-7C87-707E03A56B54}"/>
              </a:ext>
            </a:extLst>
          </p:cNvPr>
          <p:cNvGrpSpPr/>
          <p:nvPr/>
        </p:nvGrpSpPr>
        <p:grpSpPr>
          <a:xfrm>
            <a:off x="143905" y="3138552"/>
            <a:ext cx="9002112" cy="593556"/>
            <a:chOff x="44643" y="959967"/>
            <a:chExt cx="9065562" cy="593556"/>
          </a:xfrm>
        </p:grpSpPr>
        <p:sp>
          <p:nvSpPr>
            <p:cNvPr id="3" name="Rectangle: Single Corner Rounded 2">
              <a:extLst>
                <a:ext uri="{FF2B5EF4-FFF2-40B4-BE49-F238E27FC236}">
                  <a16:creationId xmlns:a16="http://schemas.microsoft.com/office/drawing/2014/main" id="{620369EE-0BDC-5B7B-3867-F5886D22AF19}"/>
                </a:ext>
              </a:extLst>
            </p:cNvPr>
            <p:cNvSpPr/>
            <p:nvPr/>
          </p:nvSpPr>
          <p:spPr>
            <a:xfrm>
              <a:off x="44643" y="959967"/>
              <a:ext cx="1266164" cy="593556"/>
            </a:xfrm>
            <a:prstGeom prst="round1Rect">
              <a:avLst/>
            </a:prstGeom>
            <a:solidFill>
              <a:schemeClr val="accent1"/>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b="1" dirty="0">
                  <a:solidFill>
                    <a:schemeClr val="bg1"/>
                  </a:solidFill>
                  <a:effectLst/>
                  <a:latin typeface="Arial" panose="020B0604020202020204" pitchFamily="34" charset="0"/>
                  <a:cs typeface="Arial" panose="020B0604020202020204" pitchFamily="34" charset="0"/>
                </a:rPr>
                <a:t>Nhóm 4</a:t>
              </a:r>
            </a:p>
          </p:txBody>
        </p:sp>
        <p:sp>
          <p:nvSpPr>
            <p:cNvPr id="4" name="TextBox 3">
              <a:extLst>
                <a:ext uri="{FF2B5EF4-FFF2-40B4-BE49-F238E27FC236}">
                  <a16:creationId xmlns:a16="http://schemas.microsoft.com/office/drawing/2014/main" id="{660D8BED-9FC2-9BD5-AAD2-550F2DC7A9A7}"/>
                </a:ext>
              </a:extLst>
            </p:cNvPr>
            <p:cNvSpPr txBox="1"/>
            <p:nvPr/>
          </p:nvSpPr>
          <p:spPr>
            <a:xfrm>
              <a:off x="1417880" y="1008248"/>
              <a:ext cx="7692325" cy="496996"/>
            </a:xfrm>
            <a:prstGeom prst="rect">
              <a:avLst/>
            </a:prstGeom>
            <a:noFill/>
          </p:spPr>
          <p:txBody>
            <a:bodyPr wrap="square" rtlCol="0" anchor="ctr">
              <a:spAutoFit/>
            </a:bodyPr>
            <a:lstStyle/>
            <a:p>
              <a:pPr>
                <a:lnSpc>
                  <a:spcPct val="150000"/>
                </a:lnSpc>
              </a:pPr>
              <a:r>
                <a:rPr lang="vi-VN" sz="2000" dirty="0"/>
                <a:t>Tìm hiểu về yếu tố thị trường của ngành, nghề mĩ thuật ứng dụng.</a:t>
              </a:r>
            </a:p>
          </p:txBody>
        </p:sp>
      </p:grpSp>
      <p:grpSp>
        <p:nvGrpSpPr>
          <p:cNvPr id="5" name="Group 4">
            <a:extLst>
              <a:ext uri="{FF2B5EF4-FFF2-40B4-BE49-F238E27FC236}">
                <a16:creationId xmlns:a16="http://schemas.microsoft.com/office/drawing/2014/main" id="{8437859C-03E9-D820-BFFF-A8F82F6FB39F}"/>
              </a:ext>
            </a:extLst>
          </p:cNvPr>
          <p:cNvGrpSpPr/>
          <p:nvPr/>
        </p:nvGrpSpPr>
        <p:grpSpPr>
          <a:xfrm>
            <a:off x="143906" y="3861764"/>
            <a:ext cx="8749864" cy="958660"/>
            <a:chOff x="44643" y="777416"/>
            <a:chExt cx="8811536" cy="958660"/>
          </a:xfrm>
        </p:grpSpPr>
        <p:sp>
          <p:nvSpPr>
            <p:cNvPr id="20" name="Rectangle: Single Corner Rounded 19">
              <a:extLst>
                <a:ext uri="{FF2B5EF4-FFF2-40B4-BE49-F238E27FC236}">
                  <a16:creationId xmlns:a16="http://schemas.microsoft.com/office/drawing/2014/main" id="{4ACF8BAD-BED6-E389-DB63-40DDC2781D23}"/>
                </a:ext>
              </a:extLst>
            </p:cNvPr>
            <p:cNvSpPr/>
            <p:nvPr/>
          </p:nvSpPr>
          <p:spPr>
            <a:xfrm>
              <a:off x="44643" y="959967"/>
              <a:ext cx="1266164" cy="593556"/>
            </a:xfrm>
            <a:prstGeom prst="round1Rect">
              <a:avLst/>
            </a:prstGeom>
            <a:solidFill>
              <a:schemeClr val="accent1"/>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b="1" dirty="0">
                  <a:solidFill>
                    <a:schemeClr val="bg1"/>
                  </a:solidFill>
                  <a:effectLst/>
                  <a:latin typeface="Arial" panose="020B0604020202020204" pitchFamily="34" charset="0"/>
                  <a:cs typeface="Arial" panose="020B0604020202020204" pitchFamily="34" charset="0"/>
                </a:rPr>
                <a:t>Nhóm 5</a:t>
              </a:r>
            </a:p>
          </p:txBody>
        </p:sp>
        <p:sp>
          <p:nvSpPr>
            <p:cNvPr id="21" name="TextBox 20">
              <a:extLst>
                <a:ext uri="{FF2B5EF4-FFF2-40B4-BE49-F238E27FC236}">
                  <a16:creationId xmlns:a16="http://schemas.microsoft.com/office/drawing/2014/main" id="{43571E39-19F8-67C0-6843-E3BC30311D23}"/>
                </a:ext>
              </a:extLst>
            </p:cNvPr>
            <p:cNvSpPr txBox="1"/>
            <p:nvPr/>
          </p:nvSpPr>
          <p:spPr>
            <a:xfrm>
              <a:off x="1417880" y="777416"/>
              <a:ext cx="7438299" cy="958660"/>
            </a:xfrm>
            <a:prstGeom prst="rect">
              <a:avLst/>
            </a:prstGeom>
            <a:noFill/>
          </p:spPr>
          <p:txBody>
            <a:bodyPr wrap="square" rtlCol="0" anchor="ctr">
              <a:spAutoFit/>
            </a:bodyPr>
            <a:lstStyle/>
            <a:p>
              <a:pPr algn="just">
                <a:lnSpc>
                  <a:spcPct val="150000"/>
                </a:lnSpc>
              </a:pPr>
              <a:r>
                <a:rPr lang="vi-VN" sz="2000" dirty="0"/>
                <a:t>Tìm hiểu về một số yếu tố khác (xu hướng, kinh doanh) của ngành, nghề mĩ thuật ứng dụng.</a:t>
              </a:r>
            </a:p>
          </p:txBody>
        </p:sp>
      </p:grpSp>
      <p:pic>
        <p:nvPicPr>
          <p:cNvPr id="6" name="Google Shape;210;p3">
            <a:extLst>
              <a:ext uri="{FF2B5EF4-FFF2-40B4-BE49-F238E27FC236}">
                <a16:creationId xmlns:a16="http://schemas.microsoft.com/office/drawing/2014/main" id="{ECA85EA7-3C6E-B6D9-02F3-0A6EDE57A8CF}"/>
              </a:ext>
            </a:extLst>
          </p:cNvPr>
          <p:cNvPicPr preferRelativeResize="0"/>
          <p:nvPr/>
        </p:nvPicPr>
        <p:blipFill rotWithShape="1">
          <a:blip r:embed="rId3">
            <a:alphaModFix/>
          </a:blip>
          <a:srcRect/>
          <a:stretch/>
        </p:blipFill>
        <p:spPr>
          <a:xfrm>
            <a:off x="7740869" y="4931690"/>
            <a:ext cx="1366506" cy="211809"/>
          </a:xfrm>
          <a:prstGeom prst="rect">
            <a:avLst/>
          </a:prstGeom>
          <a:noFill/>
          <a:ln>
            <a:noFill/>
          </a:ln>
        </p:spPr>
      </p:pic>
    </p:spTree>
    <p:extLst>
      <p:ext uri="{BB962C8B-B14F-4D97-AF65-F5344CB8AC3E}">
        <p14:creationId xmlns:p14="http://schemas.microsoft.com/office/powerpoint/2010/main" val="8655891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par>
                                <p:cTn id="13" presetID="1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par>
                                <p:cTn id="17" presetID="1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cTn>
                              </p:par>
                              <p:par>
                                <p:cTn id="21" presetID="1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26">
          <a:extLst>
            <a:ext uri="{FF2B5EF4-FFF2-40B4-BE49-F238E27FC236}">
              <a16:creationId xmlns:a16="http://schemas.microsoft.com/office/drawing/2014/main" id="{C57C96BD-5B0B-5209-E838-BA010AA44FD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330566B-1EDF-EC6F-893C-A29F14E562C4}"/>
              </a:ext>
            </a:extLst>
          </p:cNvPr>
          <p:cNvSpPr/>
          <p:nvPr/>
        </p:nvSpPr>
        <p:spPr>
          <a:xfrm>
            <a:off x="3610303" y="-87375"/>
            <a:ext cx="5439104" cy="263915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D9F0E39C-CB2B-F47F-2CED-7B0080762349}"/>
              </a:ext>
            </a:extLst>
          </p:cNvPr>
          <p:cNvGrpSpPr/>
          <p:nvPr/>
        </p:nvGrpSpPr>
        <p:grpSpPr>
          <a:xfrm>
            <a:off x="283779" y="205984"/>
            <a:ext cx="3523592" cy="2365766"/>
            <a:chOff x="328947" y="826983"/>
            <a:chExt cx="3440639" cy="2198413"/>
          </a:xfrm>
        </p:grpSpPr>
        <p:pic>
          <p:nvPicPr>
            <p:cNvPr id="5" name="Picture 2">
              <a:extLst>
                <a:ext uri="{FF2B5EF4-FFF2-40B4-BE49-F238E27FC236}">
                  <a16:creationId xmlns:a16="http://schemas.microsoft.com/office/drawing/2014/main" id="{B5C2DAD8-5CDF-0219-D43D-EE6E5BC01644}"/>
                </a:ext>
              </a:extLst>
            </p:cNvPr>
            <p:cNvPicPr>
              <a:picLocks noChangeAspect="1" noChangeArrowheads="1"/>
            </p:cNvPicPr>
            <p:nvPr/>
          </p:nvPicPr>
          <p:blipFill>
            <a:blip r:embed="rId3"/>
            <a:srcRect/>
            <a:stretch/>
          </p:blipFill>
          <p:spPr bwMode="auto">
            <a:xfrm>
              <a:off x="328947" y="826983"/>
              <a:ext cx="3440639" cy="18587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6EE602-399F-4C4D-7109-8BE243C6807A}"/>
                </a:ext>
              </a:extLst>
            </p:cNvPr>
            <p:cNvSpPr txBox="1"/>
            <p:nvPr/>
          </p:nvSpPr>
          <p:spPr>
            <a:xfrm>
              <a:off x="328947" y="2601156"/>
              <a:ext cx="2647829" cy="424240"/>
            </a:xfrm>
            <a:prstGeom prst="rect">
              <a:avLst/>
            </a:prstGeom>
            <a:noFill/>
          </p:spPr>
          <p:txBody>
            <a:bodyPr wrap="square" rtlCol="0" anchor="ctr">
              <a:spAutoFit/>
            </a:bodyPr>
            <a:lstStyle/>
            <a:p>
              <a:pPr>
                <a:lnSpc>
                  <a:spcPct val="150000"/>
                </a:lnSpc>
              </a:pPr>
              <a:r>
                <a:rPr lang="vi-VN" sz="1800" dirty="0"/>
                <a:t>1. Vẽ trang trí trên gốm</a:t>
              </a:r>
            </a:p>
          </p:txBody>
        </p:sp>
      </p:grpSp>
      <p:sp>
        <p:nvSpPr>
          <p:cNvPr id="3" name="TextBox 2">
            <a:extLst>
              <a:ext uri="{FF2B5EF4-FFF2-40B4-BE49-F238E27FC236}">
                <a16:creationId xmlns:a16="http://schemas.microsoft.com/office/drawing/2014/main" id="{1D2652CF-EDFD-A1FC-3393-426F9770D8B3}"/>
              </a:ext>
            </a:extLst>
          </p:cNvPr>
          <p:cNvSpPr txBox="1"/>
          <p:nvPr/>
        </p:nvSpPr>
        <p:spPr>
          <a:xfrm>
            <a:off x="3968968" y="228095"/>
            <a:ext cx="4918842" cy="2231060"/>
          </a:xfrm>
          <a:prstGeom prst="rect">
            <a:avLst/>
          </a:prstGeom>
          <a:noFill/>
        </p:spPr>
        <p:txBody>
          <a:bodyPr wrap="square">
            <a:spAutoFit/>
          </a:bodyPr>
          <a:lstStyle/>
          <a:p>
            <a:pPr algn="just">
              <a:lnSpc>
                <a:spcPct val="150000"/>
              </a:lnSpc>
            </a:pPr>
            <a:r>
              <a:rPr lang="vi-VN" sz="1900" b="1" dirty="0">
                <a:solidFill>
                  <a:srgbClr val="C00000"/>
                </a:solidFill>
              </a:rPr>
              <a:t>Yếu tố thẩm mĩ: </a:t>
            </a:r>
          </a:p>
          <a:p>
            <a:pPr algn="just">
              <a:lnSpc>
                <a:spcPct val="150000"/>
              </a:lnSpc>
            </a:pPr>
            <a:r>
              <a:rPr lang="vi-VN" sz="1900" dirty="0"/>
              <a:t>Đồng hành với thiết kế kiểu dáng, đảm bảo công năng sử dụng, kết cấu được hài hòa chung trong một đồ vật, sản phẩm, không gian (sân khấu, nội thất,...).</a:t>
            </a:r>
          </a:p>
        </p:txBody>
      </p:sp>
      <p:sp>
        <p:nvSpPr>
          <p:cNvPr id="11" name="Rectangle 10">
            <a:extLst>
              <a:ext uri="{FF2B5EF4-FFF2-40B4-BE49-F238E27FC236}">
                <a16:creationId xmlns:a16="http://schemas.microsoft.com/office/drawing/2014/main" id="{FF42C9AC-DA87-D754-0ABE-9D650659A319}"/>
              </a:ext>
            </a:extLst>
          </p:cNvPr>
          <p:cNvSpPr/>
          <p:nvPr/>
        </p:nvSpPr>
        <p:spPr>
          <a:xfrm>
            <a:off x="94593" y="2731270"/>
            <a:ext cx="5439104" cy="263915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DB0A99DE-77F8-2DE2-2046-7DE4B71D4957}"/>
              </a:ext>
            </a:extLst>
          </p:cNvPr>
          <p:cNvSpPr txBox="1"/>
          <p:nvPr/>
        </p:nvSpPr>
        <p:spPr>
          <a:xfrm>
            <a:off x="214806" y="2785058"/>
            <a:ext cx="5123793" cy="2231060"/>
          </a:xfrm>
          <a:prstGeom prst="rect">
            <a:avLst/>
          </a:prstGeom>
          <a:noFill/>
        </p:spPr>
        <p:txBody>
          <a:bodyPr wrap="square">
            <a:spAutoFit/>
          </a:bodyPr>
          <a:lstStyle/>
          <a:p>
            <a:pPr algn="just">
              <a:lnSpc>
                <a:spcPct val="150000"/>
              </a:lnSpc>
            </a:pPr>
            <a:r>
              <a:rPr lang="vi-VN" sz="1900" b="1" dirty="0">
                <a:solidFill>
                  <a:srgbClr val="C00000"/>
                </a:solidFill>
              </a:rPr>
              <a:t>Yếu tố thiết kế theo nhu cầu của người tiêu dùng: </a:t>
            </a:r>
          </a:p>
          <a:p>
            <a:pPr algn="just">
              <a:lnSpc>
                <a:spcPct val="150000"/>
              </a:lnSpc>
            </a:pPr>
            <a:r>
              <a:rPr lang="vi-VN" sz="1900" dirty="0"/>
              <a:t>+ Kiểu dáng thuận tiện sử dụng.</a:t>
            </a:r>
          </a:p>
          <a:p>
            <a:pPr algn="just">
              <a:lnSpc>
                <a:spcPct val="150000"/>
              </a:lnSpc>
            </a:pPr>
            <a:r>
              <a:rPr lang="vi-VN" sz="1900" dirty="0"/>
              <a:t>+ Chất liệu phù hợp với công năng, thân thiện với môi trường, có khả năng tái sử dụng,...</a:t>
            </a:r>
          </a:p>
        </p:txBody>
      </p:sp>
      <p:grpSp>
        <p:nvGrpSpPr>
          <p:cNvPr id="16" name="Group 15">
            <a:extLst>
              <a:ext uri="{FF2B5EF4-FFF2-40B4-BE49-F238E27FC236}">
                <a16:creationId xmlns:a16="http://schemas.microsoft.com/office/drawing/2014/main" id="{9EAF45C4-C3AA-0001-0E0D-FA66A779A68F}"/>
              </a:ext>
            </a:extLst>
          </p:cNvPr>
          <p:cNvGrpSpPr/>
          <p:nvPr/>
        </p:nvGrpSpPr>
        <p:grpSpPr>
          <a:xfrm>
            <a:off x="5425058" y="2678652"/>
            <a:ext cx="3504136" cy="2365766"/>
            <a:chOff x="328947" y="826983"/>
            <a:chExt cx="3421641" cy="2198413"/>
          </a:xfrm>
        </p:grpSpPr>
        <p:pic>
          <p:nvPicPr>
            <p:cNvPr id="23" name="Picture 2">
              <a:extLst>
                <a:ext uri="{FF2B5EF4-FFF2-40B4-BE49-F238E27FC236}">
                  <a16:creationId xmlns:a16="http://schemas.microsoft.com/office/drawing/2014/main" id="{04B333EB-04CA-1083-D8F5-CEC58E8FF986}"/>
                </a:ext>
              </a:extLst>
            </p:cNvPr>
            <p:cNvPicPr>
              <a:picLocks noChangeAspect="1" noChangeArrowheads="1"/>
            </p:cNvPicPr>
            <p:nvPr/>
          </p:nvPicPr>
          <p:blipFill>
            <a:blip r:embed="rId4"/>
            <a:srcRect/>
            <a:stretch/>
          </p:blipFill>
          <p:spPr bwMode="auto">
            <a:xfrm>
              <a:off x="347944" y="826983"/>
              <a:ext cx="3402644" cy="185871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D36C13C-BD9E-A208-51FA-9CE0FFA115FD}"/>
                </a:ext>
              </a:extLst>
            </p:cNvPr>
            <p:cNvSpPr txBox="1"/>
            <p:nvPr/>
          </p:nvSpPr>
          <p:spPr>
            <a:xfrm>
              <a:off x="328947" y="2601156"/>
              <a:ext cx="3421641" cy="424240"/>
            </a:xfrm>
            <a:prstGeom prst="rect">
              <a:avLst/>
            </a:prstGeom>
            <a:noFill/>
          </p:spPr>
          <p:txBody>
            <a:bodyPr wrap="square" rtlCol="0" anchor="ctr">
              <a:spAutoFit/>
            </a:bodyPr>
            <a:lstStyle/>
            <a:p>
              <a:pPr>
                <a:lnSpc>
                  <a:spcPct val="150000"/>
                </a:lnSpc>
              </a:pPr>
              <a:r>
                <a:rPr lang="vi-VN" sz="1800" dirty="0"/>
                <a:t>2. Phác thảo kiểu dáng vỏ hộp</a:t>
              </a:r>
            </a:p>
          </p:txBody>
        </p:sp>
      </p:grpSp>
    </p:spTree>
    <p:extLst>
      <p:ext uri="{BB962C8B-B14F-4D97-AF65-F5344CB8AC3E}">
        <p14:creationId xmlns:p14="http://schemas.microsoft.com/office/powerpoint/2010/main" val="498740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26">
          <a:extLst>
            <a:ext uri="{FF2B5EF4-FFF2-40B4-BE49-F238E27FC236}">
              <a16:creationId xmlns:a16="http://schemas.microsoft.com/office/drawing/2014/main" id="{6C53888B-EE30-5B9A-DE76-9C33F5D2807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35E2610-7422-DE26-57D9-9F8EA1203B95}"/>
              </a:ext>
            </a:extLst>
          </p:cNvPr>
          <p:cNvSpPr/>
          <p:nvPr/>
        </p:nvSpPr>
        <p:spPr>
          <a:xfrm>
            <a:off x="3610303" y="-150508"/>
            <a:ext cx="5439104" cy="263915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E743A96-4250-DF78-C3D4-FB02C537E949}"/>
              </a:ext>
            </a:extLst>
          </p:cNvPr>
          <p:cNvSpPr txBox="1"/>
          <p:nvPr/>
        </p:nvSpPr>
        <p:spPr>
          <a:xfrm>
            <a:off x="3968968" y="151917"/>
            <a:ext cx="4918842" cy="2231060"/>
          </a:xfrm>
          <a:prstGeom prst="rect">
            <a:avLst/>
          </a:prstGeom>
          <a:noFill/>
        </p:spPr>
        <p:txBody>
          <a:bodyPr wrap="square">
            <a:spAutoFit/>
          </a:bodyPr>
          <a:lstStyle/>
          <a:p>
            <a:pPr algn="just">
              <a:lnSpc>
                <a:spcPct val="150000"/>
              </a:lnSpc>
            </a:pPr>
            <a:r>
              <a:rPr lang="vi-VN" sz="1900" b="1" dirty="0">
                <a:solidFill>
                  <a:srgbClr val="C00000"/>
                </a:solidFill>
              </a:rPr>
              <a:t>Yếu tố công nghệ cho giải pháp sản xuất hàng loạt:</a:t>
            </a:r>
          </a:p>
          <a:p>
            <a:pPr algn="just">
              <a:lnSpc>
                <a:spcPct val="150000"/>
              </a:lnSpc>
            </a:pPr>
            <a:r>
              <a:rPr lang="vi-VN" sz="1900" dirty="0"/>
              <a:t>Tạo điều kiện cho các sản phẩm mĩ thuật ứng dụng giảm giá thành và đáp ứng một số lượng lớn trong thời gian ngắn.</a:t>
            </a:r>
          </a:p>
        </p:txBody>
      </p:sp>
      <p:sp>
        <p:nvSpPr>
          <p:cNvPr id="11" name="Rectangle 10">
            <a:extLst>
              <a:ext uri="{FF2B5EF4-FFF2-40B4-BE49-F238E27FC236}">
                <a16:creationId xmlns:a16="http://schemas.microsoft.com/office/drawing/2014/main" id="{A2B7B38D-F626-1585-BCFF-2F0411A7F42F}"/>
              </a:ext>
            </a:extLst>
          </p:cNvPr>
          <p:cNvSpPr/>
          <p:nvPr/>
        </p:nvSpPr>
        <p:spPr>
          <a:xfrm>
            <a:off x="94593" y="2731270"/>
            <a:ext cx="5439104" cy="263915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CA39E06E-1BE2-5FC1-AC62-BBF8CABACB2A}"/>
              </a:ext>
            </a:extLst>
          </p:cNvPr>
          <p:cNvSpPr txBox="1"/>
          <p:nvPr/>
        </p:nvSpPr>
        <p:spPr>
          <a:xfrm>
            <a:off x="214807" y="2650872"/>
            <a:ext cx="5208531" cy="2534027"/>
          </a:xfrm>
          <a:prstGeom prst="rect">
            <a:avLst/>
          </a:prstGeom>
          <a:noFill/>
        </p:spPr>
        <p:txBody>
          <a:bodyPr wrap="square">
            <a:spAutoFit/>
          </a:bodyPr>
          <a:lstStyle/>
          <a:p>
            <a:pPr algn="just">
              <a:lnSpc>
                <a:spcPct val="150000"/>
              </a:lnSpc>
            </a:pPr>
            <a:r>
              <a:rPr lang="vi-VN" sz="1800" b="1" dirty="0">
                <a:solidFill>
                  <a:srgbClr val="C00000"/>
                </a:solidFill>
              </a:rPr>
              <a:t>Yếu tố thị trường:</a:t>
            </a:r>
          </a:p>
          <a:p>
            <a:pPr algn="just">
              <a:lnSpc>
                <a:spcPct val="150000"/>
              </a:lnSpc>
            </a:pPr>
            <a:r>
              <a:rPr lang="vi-VN" sz="1800" dirty="0"/>
              <a:t>+ Tác động, mở rộng thị trường trong nước và quốc tế.</a:t>
            </a:r>
          </a:p>
          <a:p>
            <a:pPr algn="just">
              <a:lnSpc>
                <a:spcPct val="150000"/>
              </a:lnSpc>
            </a:pPr>
            <a:r>
              <a:rPr lang="vi-VN" sz="1800" dirty="0"/>
              <a:t>+ Tác động đến hành vi, tâm lí người tiêu dùng và nhu cầu của xã hội đối với sản phẩm mĩ thuật ứng dụng.</a:t>
            </a:r>
          </a:p>
        </p:txBody>
      </p:sp>
      <p:grpSp>
        <p:nvGrpSpPr>
          <p:cNvPr id="2" name="Group 1">
            <a:extLst>
              <a:ext uri="{FF2B5EF4-FFF2-40B4-BE49-F238E27FC236}">
                <a16:creationId xmlns:a16="http://schemas.microsoft.com/office/drawing/2014/main" id="{61193840-8267-166C-6F66-F08F6BC419A8}"/>
              </a:ext>
            </a:extLst>
          </p:cNvPr>
          <p:cNvGrpSpPr/>
          <p:nvPr/>
        </p:nvGrpSpPr>
        <p:grpSpPr>
          <a:xfrm>
            <a:off x="297143" y="97609"/>
            <a:ext cx="3510228" cy="2365766"/>
            <a:chOff x="328947" y="826983"/>
            <a:chExt cx="3427590" cy="2198413"/>
          </a:xfrm>
        </p:grpSpPr>
        <p:pic>
          <p:nvPicPr>
            <p:cNvPr id="8" name="Picture 2">
              <a:extLst>
                <a:ext uri="{FF2B5EF4-FFF2-40B4-BE49-F238E27FC236}">
                  <a16:creationId xmlns:a16="http://schemas.microsoft.com/office/drawing/2014/main" id="{73DB3306-D6F1-6FCE-A517-AF87EDBAF41A}"/>
                </a:ext>
              </a:extLst>
            </p:cNvPr>
            <p:cNvPicPr>
              <a:picLocks noChangeAspect="1" noChangeArrowheads="1"/>
            </p:cNvPicPr>
            <p:nvPr/>
          </p:nvPicPr>
          <p:blipFill>
            <a:blip r:embed="rId3"/>
            <a:srcRect/>
            <a:stretch/>
          </p:blipFill>
          <p:spPr bwMode="auto">
            <a:xfrm>
              <a:off x="341995" y="826983"/>
              <a:ext cx="3414542" cy="18587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803864C-289A-0946-B349-49CF2CFFD822}"/>
                </a:ext>
              </a:extLst>
            </p:cNvPr>
            <p:cNvSpPr txBox="1"/>
            <p:nvPr/>
          </p:nvSpPr>
          <p:spPr>
            <a:xfrm>
              <a:off x="328947" y="2601156"/>
              <a:ext cx="3040387" cy="424240"/>
            </a:xfrm>
            <a:prstGeom prst="rect">
              <a:avLst/>
            </a:prstGeom>
            <a:noFill/>
          </p:spPr>
          <p:txBody>
            <a:bodyPr wrap="square" rtlCol="0" anchor="ctr">
              <a:spAutoFit/>
            </a:bodyPr>
            <a:lstStyle/>
            <a:p>
              <a:pPr>
                <a:lnSpc>
                  <a:spcPct val="150000"/>
                </a:lnSpc>
              </a:pPr>
              <a:r>
                <a:rPr lang="vi-VN" sz="1800" dirty="0"/>
                <a:t>3. Dây chuyền sản xuất ô tô</a:t>
              </a:r>
            </a:p>
          </p:txBody>
        </p:sp>
      </p:grpSp>
      <p:grpSp>
        <p:nvGrpSpPr>
          <p:cNvPr id="10" name="Group 9">
            <a:extLst>
              <a:ext uri="{FF2B5EF4-FFF2-40B4-BE49-F238E27FC236}">
                <a16:creationId xmlns:a16="http://schemas.microsoft.com/office/drawing/2014/main" id="{2E4F0564-2943-DA07-C517-2461085EEF1C}"/>
              </a:ext>
            </a:extLst>
          </p:cNvPr>
          <p:cNvGrpSpPr/>
          <p:nvPr/>
        </p:nvGrpSpPr>
        <p:grpSpPr>
          <a:xfrm>
            <a:off x="5545518" y="2814412"/>
            <a:ext cx="3383675" cy="2177171"/>
            <a:chOff x="328946" y="1002237"/>
            <a:chExt cx="3440640" cy="2023159"/>
          </a:xfrm>
        </p:grpSpPr>
        <p:pic>
          <p:nvPicPr>
            <p:cNvPr id="12" name="Picture 2">
              <a:extLst>
                <a:ext uri="{FF2B5EF4-FFF2-40B4-BE49-F238E27FC236}">
                  <a16:creationId xmlns:a16="http://schemas.microsoft.com/office/drawing/2014/main" id="{8FE93C66-C293-A1EE-AFF1-B2321890F5B2}"/>
                </a:ext>
              </a:extLst>
            </p:cNvPr>
            <p:cNvPicPr>
              <a:picLocks noChangeAspect="1" noChangeArrowheads="1"/>
            </p:cNvPicPr>
            <p:nvPr/>
          </p:nvPicPr>
          <p:blipFill>
            <a:blip r:embed="rId4"/>
            <a:srcRect/>
            <a:stretch/>
          </p:blipFill>
          <p:spPr bwMode="auto">
            <a:xfrm>
              <a:off x="328947" y="1002237"/>
              <a:ext cx="3440639" cy="16834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B45C95F-9807-3BEB-A2C7-E0E1AE5A5AAC}"/>
                </a:ext>
              </a:extLst>
            </p:cNvPr>
            <p:cNvSpPr txBox="1"/>
            <p:nvPr/>
          </p:nvSpPr>
          <p:spPr>
            <a:xfrm>
              <a:off x="328946" y="2601156"/>
              <a:ext cx="3440638" cy="424240"/>
            </a:xfrm>
            <a:prstGeom prst="rect">
              <a:avLst/>
            </a:prstGeom>
            <a:noFill/>
          </p:spPr>
          <p:txBody>
            <a:bodyPr wrap="square" rtlCol="0" anchor="ctr">
              <a:spAutoFit/>
            </a:bodyPr>
            <a:lstStyle/>
            <a:p>
              <a:pPr>
                <a:lnSpc>
                  <a:spcPct val="150000"/>
                </a:lnSpc>
              </a:pPr>
              <a:r>
                <a:rPr lang="vi-VN" sz="1800" dirty="0"/>
                <a:t>4. Sản phẩm thủ công mĩ nghệ</a:t>
              </a:r>
            </a:p>
          </p:txBody>
        </p:sp>
      </p:grpSp>
    </p:spTree>
    <p:extLst>
      <p:ext uri="{BB962C8B-B14F-4D97-AF65-F5344CB8AC3E}">
        <p14:creationId xmlns:p14="http://schemas.microsoft.com/office/powerpoint/2010/main" val="3004053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sp>
        <p:nvSpPr>
          <p:cNvPr id="5" name="Title 2">
            <a:extLst>
              <a:ext uri="{FF2B5EF4-FFF2-40B4-BE49-F238E27FC236}">
                <a16:creationId xmlns:a16="http://schemas.microsoft.com/office/drawing/2014/main" id="{82FEE32D-EA3E-E738-2FD0-EE476C0F9352}"/>
              </a:ext>
            </a:extLst>
          </p:cNvPr>
          <p:cNvSpPr>
            <a:spLocks noGrp="1"/>
          </p:cNvSpPr>
          <p:nvPr>
            <p:ph type="title"/>
          </p:nvPr>
        </p:nvSpPr>
        <p:spPr>
          <a:xfrm>
            <a:off x="388595" y="629436"/>
            <a:ext cx="8366810" cy="515095"/>
          </a:xfrm>
        </p:spPr>
        <p:txBody>
          <a:bodyPr anchor="ctr"/>
          <a:lstStyle/>
          <a:p>
            <a:pPr algn="ctr"/>
            <a:r>
              <a:rPr lang="vi-VN" sz="2400" b="1" dirty="0">
                <a:solidFill>
                  <a:schemeClr val="accent4">
                    <a:lumMod val="75000"/>
                  </a:schemeClr>
                </a:solidFill>
                <a:latin typeface="Arial" panose="020B0604020202020204" pitchFamily="34" charset="0"/>
                <a:cs typeface="Arial" panose="020B0604020202020204" pitchFamily="34" charset="0"/>
              </a:rPr>
              <a:t>Quan sát một số hình ảnh về mĩ thuật ứng dụng</a:t>
            </a:r>
          </a:p>
        </p:txBody>
      </p:sp>
      <p:pic>
        <p:nvPicPr>
          <p:cNvPr id="10244" name="Picture 4" descr="Chiêm ngưỡng những tác phẩm mỹ thuật ứng dụng đẹp mê hồn">
            <a:extLst>
              <a:ext uri="{FF2B5EF4-FFF2-40B4-BE49-F238E27FC236}">
                <a16:creationId xmlns:a16="http://schemas.microsoft.com/office/drawing/2014/main" id="{EF2ECACD-68C9-2E63-797C-E0186C8B1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5902" y="1439821"/>
            <a:ext cx="6132195" cy="29843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26730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 calcmode="lin" valueType="num">
                                      <p:cBhvr additive="base">
                                        <p:cTn id="12" dur="500"/>
                                        <p:tgtEl>
                                          <p:spTgt spid="10244"/>
                                        </p:tgtEl>
                                        <p:attrNameLst>
                                          <p:attrName>ppt_y</p:attrName>
                                        </p:attrNameLst>
                                      </p:cBhvr>
                                      <p:tavLst>
                                        <p:tav tm="0">
                                          <p:val>
                                            <p:strVal val="#ppt_y+#ppt_h*1.125000"/>
                                          </p:val>
                                        </p:tav>
                                        <p:tav tm="100000">
                                          <p:val>
                                            <p:strVal val="#ppt_y"/>
                                          </p:val>
                                        </p:tav>
                                      </p:tavLst>
                                    </p:anim>
                                    <p:animEffect transition="in" filter="wipe(up)">
                                      <p:cBhvr>
                                        <p:cTn id="13"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sp>
        <p:nvSpPr>
          <p:cNvPr id="5" name="Title 2">
            <a:extLst>
              <a:ext uri="{FF2B5EF4-FFF2-40B4-BE49-F238E27FC236}">
                <a16:creationId xmlns:a16="http://schemas.microsoft.com/office/drawing/2014/main" id="{82FEE32D-EA3E-E738-2FD0-EE476C0F9352}"/>
              </a:ext>
            </a:extLst>
          </p:cNvPr>
          <p:cNvSpPr>
            <a:spLocks noGrp="1"/>
          </p:cNvSpPr>
          <p:nvPr>
            <p:ph type="title"/>
          </p:nvPr>
        </p:nvSpPr>
        <p:spPr>
          <a:xfrm>
            <a:off x="388595" y="629436"/>
            <a:ext cx="8366810" cy="515095"/>
          </a:xfrm>
        </p:spPr>
        <p:txBody>
          <a:bodyPr anchor="ctr"/>
          <a:lstStyle/>
          <a:p>
            <a:pPr algn="ctr"/>
            <a:r>
              <a:rPr lang="vi-VN" sz="2400" b="1" dirty="0">
                <a:solidFill>
                  <a:schemeClr val="accent4">
                    <a:lumMod val="75000"/>
                  </a:schemeClr>
                </a:solidFill>
                <a:latin typeface="Arial" panose="020B0604020202020204" pitchFamily="34" charset="0"/>
                <a:cs typeface="Arial" panose="020B0604020202020204" pitchFamily="34" charset="0"/>
              </a:rPr>
              <a:t>Quan sát một số hình ảnh về mĩ thuật ứng dụng</a:t>
            </a:r>
          </a:p>
        </p:txBody>
      </p:sp>
      <p:pic>
        <p:nvPicPr>
          <p:cNvPr id="11266" name="Picture 2" descr="Đào tạo ngành mỹ thuật ứng dụng gắn với thực tiễn">
            <a:extLst>
              <a:ext uri="{FF2B5EF4-FFF2-40B4-BE49-F238E27FC236}">
                <a16:creationId xmlns:a16="http://schemas.microsoft.com/office/drawing/2014/main" id="{096523C1-3489-CBC1-8F4C-D2D8AD615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24" y="1348741"/>
            <a:ext cx="4096376" cy="30708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268" name="Picture 4" descr="Mỹ thuật ứng dụng thúc đẩy công nghiệp văn hóa">
            <a:extLst>
              <a:ext uri="{FF2B5EF4-FFF2-40B4-BE49-F238E27FC236}">
                <a16:creationId xmlns:a16="http://schemas.microsoft.com/office/drawing/2014/main" id="{F8AEC02F-6212-0466-A486-2592BFB201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016"/>
          <a:stretch/>
        </p:blipFill>
        <p:spPr bwMode="auto">
          <a:xfrm>
            <a:off x="4887656" y="1348741"/>
            <a:ext cx="3814409" cy="30708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Google Shape;210;p3">
            <a:extLst>
              <a:ext uri="{FF2B5EF4-FFF2-40B4-BE49-F238E27FC236}">
                <a16:creationId xmlns:a16="http://schemas.microsoft.com/office/drawing/2014/main" id="{167A78D5-8EFC-FB5D-3F02-FC99BCF2B5C2}"/>
              </a:ext>
            </a:extLst>
          </p:cNvPr>
          <p:cNvPicPr preferRelativeResize="0"/>
          <p:nvPr/>
        </p:nvPicPr>
        <p:blipFill rotWithShape="1">
          <a:blip r:embed="rId5">
            <a:alphaModFix/>
          </a:blip>
          <a:srcRect/>
          <a:stretch/>
        </p:blipFill>
        <p:spPr>
          <a:xfrm>
            <a:off x="7740869" y="4931690"/>
            <a:ext cx="1366506" cy="211809"/>
          </a:xfrm>
          <a:prstGeom prst="rect">
            <a:avLst/>
          </a:prstGeom>
          <a:noFill/>
          <a:ln>
            <a:noFill/>
          </a:ln>
        </p:spPr>
      </p:pic>
    </p:spTree>
    <p:extLst>
      <p:ext uri="{BB962C8B-B14F-4D97-AF65-F5344CB8AC3E}">
        <p14:creationId xmlns:p14="http://schemas.microsoft.com/office/powerpoint/2010/main" val="174658716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p:tgtEl>
                                          <p:spTgt spid="11266"/>
                                        </p:tgtEl>
                                        <p:attrNameLst>
                                          <p:attrName>ppt_y</p:attrName>
                                        </p:attrNameLst>
                                      </p:cBhvr>
                                      <p:tavLst>
                                        <p:tav tm="0">
                                          <p:val>
                                            <p:strVal val="#ppt_y+#ppt_h*1.125000"/>
                                          </p:val>
                                        </p:tav>
                                        <p:tav tm="100000">
                                          <p:val>
                                            <p:strVal val="#ppt_y"/>
                                          </p:val>
                                        </p:tav>
                                      </p:tavLst>
                                    </p:anim>
                                    <p:animEffect transition="in" filter="wipe(up)">
                                      <p:cBhvr>
                                        <p:cTn id="8" dur="500"/>
                                        <p:tgtEl>
                                          <p:spTgt spid="11266"/>
                                        </p:tgtEl>
                                      </p:cBhvr>
                                    </p:animEffect>
                                  </p:childTnLst>
                                </p:cTn>
                              </p:par>
                              <p:par>
                                <p:cTn id="9" presetID="12" presetClass="entr" presetSubtype="4" fill="hold" nodeType="withEffect">
                                  <p:stCondLst>
                                    <p:cond delay="0"/>
                                  </p:stCondLst>
                                  <p:childTnLst>
                                    <p:set>
                                      <p:cBhvr>
                                        <p:cTn id="10" dur="1" fill="hold">
                                          <p:stCondLst>
                                            <p:cond delay="0"/>
                                          </p:stCondLst>
                                        </p:cTn>
                                        <p:tgtEl>
                                          <p:spTgt spid="11268"/>
                                        </p:tgtEl>
                                        <p:attrNameLst>
                                          <p:attrName>style.visibility</p:attrName>
                                        </p:attrNameLst>
                                      </p:cBhvr>
                                      <p:to>
                                        <p:strVal val="visible"/>
                                      </p:to>
                                    </p:set>
                                    <p:anim calcmode="lin" valueType="num">
                                      <p:cBhvr additive="base">
                                        <p:cTn id="11" dur="500"/>
                                        <p:tgtEl>
                                          <p:spTgt spid="11268"/>
                                        </p:tgtEl>
                                        <p:attrNameLst>
                                          <p:attrName>ppt_y</p:attrName>
                                        </p:attrNameLst>
                                      </p:cBhvr>
                                      <p:tavLst>
                                        <p:tav tm="0">
                                          <p:val>
                                            <p:strVal val="#ppt_y+#ppt_h*1.125000"/>
                                          </p:val>
                                        </p:tav>
                                        <p:tav tm="100000">
                                          <p:val>
                                            <p:strVal val="#ppt_y"/>
                                          </p:val>
                                        </p:tav>
                                      </p:tavLst>
                                    </p:anim>
                                    <p:animEffect transition="in" filter="wipe(up)">
                                      <p:cBhvr>
                                        <p:cTn id="12"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sp>
        <p:nvSpPr>
          <p:cNvPr id="5" name="Title 2">
            <a:extLst>
              <a:ext uri="{FF2B5EF4-FFF2-40B4-BE49-F238E27FC236}">
                <a16:creationId xmlns:a16="http://schemas.microsoft.com/office/drawing/2014/main" id="{82FEE32D-EA3E-E738-2FD0-EE476C0F9352}"/>
              </a:ext>
            </a:extLst>
          </p:cNvPr>
          <p:cNvSpPr>
            <a:spLocks noGrp="1"/>
          </p:cNvSpPr>
          <p:nvPr>
            <p:ph type="title"/>
          </p:nvPr>
        </p:nvSpPr>
        <p:spPr>
          <a:xfrm>
            <a:off x="388595" y="629436"/>
            <a:ext cx="8366810" cy="515095"/>
          </a:xfrm>
        </p:spPr>
        <p:txBody>
          <a:bodyPr anchor="ctr"/>
          <a:lstStyle/>
          <a:p>
            <a:pPr algn="ctr"/>
            <a:r>
              <a:rPr lang="vi-VN" sz="2400" b="1" dirty="0">
                <a:solidFill>
                  <a:schemeClr val="accent4">
                    <a:lumMod val="75000"/>
                  </a:schemeClr>
                </a:solidFill>
                <a:latin typeface="Arial" panose="020B0604020202020204" pitchFamily="34" charset="0"/>
                <a:cs typeface="Arial" panose="020B0604020202020204" pitchFamily="34" charset="0"/>
              </a:rPr>
              <a:t>Quan sát một số hình ảnh về mĩ thuật ứng dụng</a:t>
            </a:r>
          </a:p>
        </p:txBody>
      </p:sp>
      <p:pic>
        <p:nvPicPr>
          <p:cNvPr id="12290" name="Picture 2" descr="Mỹ thuật ứng dụng: Mừng và lo">
            <a:extLst>
              <a:ext uri="{FF2B5EF4-FFF2-40B4-BE49-F238E27FC236}">
                <a16:creationId xmlns:a16="http://schemas.microsoft.com/office/drawing/2014/main" id="{EE69F1E1-BF27-680C-310C-98C4B80A4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55" y="1324801"/>
            <a:ext cx="4254817" cy="31892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2" name="Picture 4" descr="Sắc màu Cuộc thi và Triển lãm Mỹ thuật ứng dụng toàn quốc lần thứ 5 |  baoninhbinh.org.vn">
            <a:extLst>
              <a:ext uri="{FF2B5EF4-FFF2-40B4-BE49-F238E27FC236}">
                <a16:creationId xmlns:a16="http://schemas.microsoft.com/office/drawing/2014/main" id="{0C63DA17-126D-80EE-0B1E-78602D6557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225"/>
          <a:stretch/>
        </p:blipFill>
        <p:spPr bwMode="auto">
          <a:xfrm>
            <a:off x="5204486" y="1324801"/>
            <a:ext cx="3375659" cy="31865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3746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p:tgtEl>
                                          <p:spTgt spid="12290"/>
                                        </p:tgtEl>
                                        <p:attrNameLst>
                                          <p:attrName>ppt_y</p:attrName>
                                        </p:attrNameLst>
                                      </p:cBhvr>
                                      <p:tavLst>
                                        <p:tav tm="0">
                                          <p:val>
                                            <p:strVal val="#ppt_y+#ppt_h*1.125000"/>
                                          </p:val>
                                        </p:tav>
                                        <p:tav tm="100000">
                                          <p:val>
                                            <p:strVal val="#ppt_y"/>
                                          </p:val>
                                        </p:tav>
                                      </p:tavLst>
                                    </p:anim>
                                    <p:animEffect transition="in" filter="wipe(up)">
                                      <p:cBhvr>
                                        <p:cTn id="8" dur="500"/>
                                        <p:tgtEl>
                                          <p:spTgt spid="12290"/>
                                        </p:tgtEl>
                                      </p:cBhvr>
                                    </p:animEffect>
                                  </p:childTnLst>
                                </p:cTn>
                              </p:par>
                              <p:par>
                                <p:cTn id="9" presetID="12" presetClass="entr" presetSubtype="4" fill="hold" nodeType="withEffect">
                                  <p:stCondLst>
                                    <p:cond delay="0"/>
                                  </p:stCondLst>
                                  <p:childTnLst>
                                    <p:set>
                                      <p:cBhvr>
                                        <p:cTn id="10" dur="1" fill="hold">
                                          <p:stCondLst>
                                            <p:cond delay="0"/>
                                          </p:stCondLst>
                                        </p:cTn>
                                        <p:tgtEl>
                                          <p:spTgt spid="12292"/>
                                        </p:tgtEl>
                                        <p:attrNameLst>
                                          <p:attrName>style.visibility</p:attrName>
                                        </p:attrNameLst>
                                      </p:cBhvr>
                                      <p:to>
                                        <p:strVal val="visible"/>
                                      </p:to>
                                    </p:set>
                                    <p:anim calcmode="lin" valueType="num">
                                      <p:cBhvr additive="base">
                                        <p:cTn id="11" dur="500"/>
                                        <p:tgtEl>
                                          <p:spTgt spid="12292"/>
                                        </p:tgtEl>
                                        <p:attrNameLst>
                                          <p:attrName>ppt_y</p:attrName>
                                        </p:attrNameLst>
                                      </p:cBhvr>
                                      <p:tavLst>
                                        <p:tav tm="0">
                                          <p:val>
                                            <p:strVal val="#ppt_y+#ppt_h*1.125000"/>
                                          </p:val>
                                        </p:tav>
                                        <p:tav tm="100000">
                                          <p:val>
                                            <p:strVal val="#ppt_y"/>
                                          </p:val>
                                        </p:tav>
                                      </p:tavLst>
                                    </p:anim>
                                    <p:animEffect transition="in" filter="wipe(up)">
                                      <p:cBhvr>
                                        <p:cTn id="12"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Shape 1626"/>
        <p:cNvGrpSpPr/>
        <p:nvPr/>
      </p:nvGrpSpPr>
      <p:grpSpPr>
        <a:xfrm>
          <a:off x="0" y="0"/>
          <a:ext cx="0" cy="0"/>
          <a:chOff x="0" y="0"/>
          <a:chExt cx="0" cy="0"/>
        </a:xfrm>
      </p:grpSpPr>
      <p:sp>
        <p:nvSpPr>
          <p:cNvPr id="31" name="Title 30">
            <a:extLst>
              <a:ext uri="{FF2B5EF4-FFF2-40B4-BE49-F238E27FC236}">
                <a16:creationId xmlns:a16="http://schemas.microsoft.com/office/drawing/2014/main" id="{BDBC5244-7677-9080-337F-A9CB40D0739F}"/>
              </a:ext>
            </a:extLst>
          </p:cNvPr>
          <p:cNvSpPr>
            <a:spLocks noGrp="1"/>
          </p:cNvSpPr>
          <p:nvPr>
            <p:ph type="title"/>
          </p:nvPr>
        </p:nvSpPr>
        <p:spPr>
          <a:xfrm>
            <a:off x="0" y="1088965"/>
            <a:ext cx="9144000" cy="979881"/>
          </a:xfrm>
        </p:spPr>
        <p:txBody>
          <a:bodyPr/>
          <a:lstStyle/>
          <a:p>
            <a:pPr algn="ctr">
              <a:lnSpc>
                <a:spcPct val="150000"/>
              </a:lnSpc>
            </a:pPr>
            <a:r>
              <a:rPr lang="vi-VN" sz="2100" b="1" dirty="0">
                <a:solidFill>
                  <a:srgbClr val="000000"/>
                </a:solidFill>
                <a:latin typeface="Arial" panose="020B0604020202020204" pitchFamily="34" charset="0"/>
                <a:cs typeface="Arial" panose="020B0604020202020204" pitchFamily="34" charset="0"/>
              </a:rPr>
              <a:t>Tìm hiểu các phương án thiết kế vòng cổ lấy cảm hứng từ di sản </a:t>
            </a:r>
            <a:br>
              <a:rPr lang="vi-VN" sz="2100" b="1" dirty="0">
                <a:solidFill>
                  <a:srgbClr val="000000"/>
                </a:solidFill>
                <a:latin typeface="Arial" panose="020B0604020202020204" pitchFamily="34" charset="0"/>
                <a:cs typeface="Arial" panose="020B0604020202020204" pitchFamily="34" charset="0"/>
              </a:rPr>
            </a:br>
            <a:r>
              <a:rPr lang="vi-VN" sz="2100" b="1" dirty="0">
                <a:solidFill>
                  <a:srgbClr val="000000"/>
                </a:solidFill>
                <a:latin typeface="Arial" panose="020B0604020202020204" pitchFamily="34" charset="0"/>
                <a:cs typeface="Arial" panose="020B0604020202020204" pitchFamily="34" charset="0"/>
              </a:rPr>
              <a:t>văn hóa ở thành phố Hà Nội thể hiện đặc điểm của mĩ thuật ứng dụng</a:t>
            </a:r>
          </a:p>
        </p:txBody>
      </p:sp>
      <p:grpSp>
        <p:nvGrpSpPr>
          <p:cNvPr id="28" name="Group 27">
            <a:extLst>
              <a:ext uri="{FF2B5EF4-FFF2-40B4-BE49-F238E27FC236}">
                <a16:creationId xmlns:a16="http://schemas.microsoft.com/office/drawing/2014/main" id="{94D7619F-CD14-96A2-689B-7B8D965C323B}"/>
              </a:ext>
            </a:extLst>
          </p:cNvPr>
          <p:cNvGrpSpPr/>
          <p:nvPr/>
        </p:nvGrpSpPr>
        <p:grpSpPr>
          <a:xfrm>
            <a:off x="3120290" y="144845"/>
            <a:ext cx="2903419" cy="788922"/>
            <a:chOff x="952106" y="3319228"/>
            <a:chExt cx="3516689" cy="955561"/>
          </a:xfrm>
        </p:grpSpPr>
        <p:pic>
          <p:nvPicPr>
            <p:cNvPr id="29" name="Picture 28">
              <a:extLst>
                <a:ext uri="{FF2B5EF4-FFF2-40B4-BE49-F238E27FC236}">
                  <a16:creationId xmlns:a16="http://schemas.microsoft.com/office/drawing/2014/main" id="{7A9C1E32-25D8-5392-29F6-42045AA32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628D9D9A-2BBC-F1B8-4C43-06F5B1EF3D23}"/>
                </a:ext>
              </a:extLst>
            </p:cNvPr>
            <p:cNvSpPr/>
            <p:nvPr/>
          </p:nvSpPr>
          <p:spPr>
            <a:xfrm>
              <a:off x="1986718" y="3432839"/>
              <a:ext cx="2482077" cy="733348"/>
            </a:xfrm>
            <a:prstGeom prst="roundRect">
              <a:avLst>
                <a:gd name="adj" fmla="val 16286"/>
              </a:avLst>
            </a:prstGeom>
            <a:solidFill>
              <a:srgbClr val="F7F2AD"/>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THỂ HIỆN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8BF85216-B11F-1B3B-C251-F2462E3D0D18}"/>
              </a:ext>
            </a:extLst>
          </p:cNvPr>
          <p:cNvGrpSpPr/>
          <p:nvPr/>
        </p:nvGrpSpPr>
        <p:grpSpPr>
          <a:xfrm>
            <a:off x="4491354" y="2364662"/>
            <a:ext cx="4355224" cy="2540194"/>
            <a:chOff x="4038031" y="2098436"/>
            <a:chExt cx="4211629" cy="2540194"/>
          </a:xfrm>
        </p:grpSpPr>
        <p:grpSp>
          <p:nvGrpSpPr>
            <p:cNvPr id="33" name="Group 32">
              <a:extLst>
                <a:ext uri="{FF2B5EF4-FFF2-40B4-BE49-F238E27FC236}">
                  <a16:creationId xmlns:a16="http://schemas.microsoft.com/office/drawing/2014/main" id="{4173F54D-6DE3-4667-4103-E2890AB73132}"/>
                </a:ext>
              </a:extLst>
            </p:cNvPr>
            <p:cNvGrpSpPr/>
            <p:nvPr/>
          </p:nvGrpSpPr>
          <p:grpSpPr>
            <a:xfrm>
              <a:off x="4038031" y="2098436"/>
              <a:ext cx="4211629" cy="2540194"/>
              <a:chOff x="4038031" y="2098436"/>
              <a:chExt cx="4211629" cy="2540194"/>
            </a:xfrm>
          </p:grpSpPr>
          <p:sp>
            <p:nvSpPr>
              <p:cNvPr id="35" name="Speech Bubble: Rectangle with Corners Rounded 17">
                <a:extLst>
                  <a:ext uri="{FF2B5EF4-FFF2-40B4-BE49-F238E27FC236}">
                    <a16:creationId xmlns:a16="http://schemas.microsoft.com/office/drawing/2014/main" id="{35FB1200-0734-3DDB-7FD5-DBE51B7D99C7}"/>
                  </a:ext>
                </a:extLst>
              </p:cNvPr>
              <p:cNvSpPr/>
              <p:nvPr/>
            </p:nvSpPr>
            <p:spPr>
              <a:xfrm>
                <a:off x="4127930" y="2181143"/>
                <a:ext cx="4121730" cy="2457487"/>
              </a:xfrm>
              <a:custGeom>
                <a:avLst/>
                <a:gdLst>
                  <a:gd name="connsiteX0" fmla="*/ 0 w 4422228"/>
                  <a:gd name="connsiteY0" fmla="*/ 376614 h 2259640"/>
                  <a:gd name="connsiteX1" fmla="*/ 376614 w 4422228"/>
                  <a:gd name="connsiteY1" fmla="*/ 0 h 2259640"/>
                  <a:gd name="connsiteX2" fmla="*/ 2579633 w 4422228"/>
                  <a:gd name="connsiteY2" fmla="*/ 0 h 2259640"/>
                  <a:gd name="connsiteX3" fmla="*/ 2579633 w 4422228"/>
                  <a:gd name="connsiteY3" fmla="*/ 0 h 2259640"/>
                  <a:gd name="connsiteX4" fmla="*/ 3685190 w 4422228"/>
                  <a:gd name="connsiteY4" fmla="*/ 0 h 2259640"/>
                  <a:gd name="connsiteX5" fmla="*/ 4045614 w 4422228"/>
                  <a:gd name="connsiteY5" fmla="*/ 0 h 2259640"/>
                  <a:gd name="connsiteX6" fmla="*/ 4422228 w 4422228"/>
                  <a:gd name="connsiteY6" fmla="*/ 376614 h 2259640"/>
                  <a:gd name="connsiteX7" fmla="*/ 4422228 w 4422228"/>
                  <a:gd name="connsiteY7" fmla="*/ 1318123 h 2259640"/>
                  <a:gd name="connsiteX8" fmla="*/ 4422228 w 4422228"/>
                  <a:gd name="connsiteY8" fmla="*/ 1318123 h 2259640"/>
                  <a:gd name="connsiteX9" fmla="*/ 4422228 w 4422228"/>
                  <a:gd name="connsiteY9" fmla="*/ 1883033 h 2259640"/>
                  <a:gd name="connsiteX10" fmla="*/ 4422228 w 4422228"/>
                  <a:gd name="connsiteY10" fmla="*/ 1883026 h 2259640"/>
                  <a:gd name="connsiteX11" fmla="*/ 4045614 w 4422228"/>
                  <a:gd name="connsiteY11" fmla="*/ 2259640 h 2259640"/>
                  <a:gd name="connsiteX12" fmla="*/ 3685190 w 4422228"/>
                  <a:gd name="connsiteY12" fmla="*/ 2259640 h 2259640"/>
                  <a:gd name="connsiteX13" fmla="*/ 3709851 w 4422228"/>
                  <a:gd name="connsiteY13" fmla="*/ 2628797 h 2259640"/>
                  <a:gd name="connsiteX14" fmla="*/ 2579633 w 4422228"/>
                  <a:gd name="connsiteY14" fmla="*/ 2259640 h 2259640"/>
                  <a:gd name="connsiteX15" fmla="*/ 376614 w 4422228"/>
                  <a:gd name="connsiteY15" fmla="*/ 2259640 h 2259640"/>
                  <a:gd name="connsiteX16" fmla="*/ 0 w 4422228"/>
                  <a:gd name="connsiteY16" fmla="*/ 1883026 h 2259640"/>
                  <a:gd name="connsiteX17" fmla="*/ 0 w 4422228"/>
                  <a:gd name="connsiteY17" fmla="*/ 1883033 h 2259640"/>
                  <a:gd name="connsiteX18" fmla="*/ 0 w 4422228"/>
                  <a:gd name="connsiteY18" fmla="*/ 1318123 h 2259640"/>
                  <a:gd name="connsiteX19" fmla="*/ 0 w 4422228"/>
                  <a:gd name="connsiteY19" fmla="*/ 1318123 h 2259640"/>
                  <a:gd name="connsiteX20" fmla="*/ 0 w 4422228"/>
                  <a:gd name="connsiteY20" fmla="*/ 376614 h 2259640"/>
                  <a:gd name="connsiteX0" fmla="*/ 0 w 4422228"/>
                  <a:gd name="connsiteY0" fmla="*/ 376614 h 2628797"/>
                  <a:gd name="connsiteX1" fmla="*/ 376614 w 4422228"/>
                  <a:gd name="connsiteY1" fmla="*/ 0 h 2628797"/>
                  <a:gd name="connsiteX2" fmla="*/ 2579633 w 4422228"/>
                  <a:gd name="connsiteY2" fmla="*/ 0 h 2628797"/>
                  <a:gd name="connsiteX3" fmla="*/ 2579633 w 4422228"/>
                  <a:gd name="connsiteY3" fmla="*/ 0 h 2628797"/>
                  <a:gd name="connsiteX4" fmla="*/ 3685190 w 4422228"/>
                  <a:gd name="connsiteY4" fmla="*/ 0 h 2628797"/>
                  <a:gd name="connsiteX5" fmla="*/ 4045614 w 4422228"/>
                  <a:gd name="connsiteY5" fmla="*/ 0 h 2628797"/>
                  <a:gd name="connsiteX6" fmla="*/ 4422228 w 4422228"/>
                  <a:gd name="connsiteY6" fmla="*/ 376614 h 2628797"/>
                  <a:gd name="connsiteX7" fmla="*/ 4422228 w 4422228"/>
                  <a:gd name="connsiteY7" fmla="*/ 1318123 h 2628797"/>
                  <a:gd name="connsiteX8" fmla="*/ 4422228 w 4422228"/>
                  <a:gd name="connsiteY8" fmla="*/ 1318123 h 2628797"/>
                  <a:gd name="connsiteX9" fmla="*/ 4422228 w 4422228"/>
                  <a:gd name="connsiteY9" fmla="*/ 1883033 h 2628797"/>
                  <a:gd name="connsiteX10" fmla="*/ 4422228 w 4422228"/>
                  <a:gd name="connsiteY10" fmla="*/ 1883026 h 2628797"/>
                  <a:gd name="connsiteX11" fmla="*/ 4045614 w 4422228"/>
                  <a:gd name="connsiteY11" fmla="*/ 2259640 h 2628797"/>
                  <a:gd name="connsiteX12" fmla="*/ 3685190 w 4422228"/>
                  <a:gd name="connsiteY12" fmla="*/ 2259640 h 2628797"/>
                  <a:gd name="connsiteX13" fmla="*/ 3709851 w 4422228"/>
                  <a:gd name="connsiteY13" fmla="*/ 2628797 h 2628797"/>
                  <a:gd name="connsiteX14" fmla="*/ 3367909 w 4422228"/>
                  <a:gd name="connsiteY14" fmla="*/ 2275405 h 2628797"/>
                  <a:gd name="connsiteX15" fmla="*/ 376614 w 4422228"/>
                  <a:gd name="connsiteY15" fmla="*/ 2259640 h 2628797"/>
                  <a:gd name="connsiteX16" fmla="*/ 0 w 4422228"/>
                  <a:gd name="connsiteY16" fmla="*/ 1883026 h 2628797"/>
                  <a:gd name="connsiteX17" fmla="*/ 0 w 4422228"/>
                  <a:gd name="connsiteY17" fmla="*/ 1883033 h 2628797"/>
                  <a:gd name="connsiteX18" fmla="*/ 0 w 4422228"/>
                  <a:gd name="connsiteY18" fmla="*/ 1318123 h 2628797"/>
                  <a:gd name="connsiteX19" fmla="*/ 0 w 4422228"/>
                  <a:gd name="connsiteY19" fmla="*/ 1318123 h 2628797"/>
                  <a:gd name="connsiteX20" fmla="*/ 0 w 4422228"/>
                  <a:gd name="connsiteY20" fmla="*/ 376614 h 26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2228" h="2628797">
                    <a:moveTo>
                      <a:pt x="0" y="376614"/>
                    </a:moveTo>
                    <a:cubicBezTo>
                      <a:pt x="0" y="168616"/>
                      <a:pt x="168616" y="0"/>
                      <a:pt x="376614" y="0"/>
                    </a:cubicBezTo>
                    <a:lnTo>
                      <a:pt x="2579633" y="0"/>
                    </a:lnTo>
                    <a:lnTo>
                      <a:pt x="2579633" y="0"/>
                    </a:lnTo>
                    <a:lnTo>
                      <a:pt x="3685190" y="0"/>
                    </a:lnTo>
                    <a:lnTo>
                      <a:pt x="4045614" y="0"/>
                    </a:lnTo>
                    <a:cubicBezTo>
                      <a:pt x="4253612" y="0"/>
                      <a:pt x="4422228" y="168616"/>
                      <a:pt x="4422228" y="376614"/>
                    </a:cubicBezTo>
                    <a:lnTo>
                      <a:pt x="4422228" y="1318123"/>
                    </a:lnTo>
                    <a:lnTo>
                      <a:pt x="4422228" y="1318123"/>
                    </a:lnTo>
                    <a:lnTo>
                      <a:pt x="4422228" y="1883033"/>
                    </a:lnTo>
                    <a:lnTo>
                      <a:pt x="4422228" y="1883026"/>
                    </a:lnTo>
                    <a:cubicBezTo>
                      <a:pt x="4422228" y="2091024"/>
                      <a:pt x="4253612" y="2259640"/>
                      <a:pt x="4045614" y="2259640"/>
                    </a:cubicBezTo>
                    <a:lnTo>
                      <a:pt x="3685190" y="2259640"/>
                    </a:lnTo>
                    <a:lnTo>
                      <a:pt x="3709851" y="2628797"/>
                    </a:lnTo>
                    <a:lnTo>
                      <a:pt x="3367909" y="2275405"/>
                    </a:lnTo>
                    <a:lnTo>
                      <a:pt x="376614" y="2259640"/>
                    </a:lnTo>
                    <a:cubicBezTo>
                      <a:pt x="168616" y="2259640"/>
                      <a:pt x="0" y="2091024"/>
                      <a:pt x="0" y="1883026"/>
                    </a:cubicBezTo>
                    <a:lnTo>
                      <a:pt x="0" y="1883033"/>
                    </a:lnTo>
                    <a:lnTo>
                      <a:pt x="0" y="1318123"/>
                    </a:lnTo>
                    <a:lnTo>
                      <a:pt x="0" y="1318123"/>
                    </a:lnTo>
                    <a:lnTo>
                      <a:pt x="0" y="376614"/>
                    </a:ln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36" name="Freeform 13">
                <a:extLst>
                  <a:ext uri="{FF2B5EF4-FFF2-40B4-BE49-F238E27FC236}">
                    <a16:creationId xmlns:a16="http://schemas.microsoft.com/office/drawing/2014/main" id="{94BF4BD4-1FCB-05C3-D12C-50B6E4584246}"/>
                  </a:ext>
                </a:extLst>
              </p:cNvPr>
              <p:cNvSpPr/>
              <p:nvPr/>
            </p:nvSpPr>
            <p:spPr>
              <a:xfrm>
                <a:off x="4038031" y="2098436"/>
                <a:ext cx="849443" cy="729814"/>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AD5A8014-CF0B-1866-5A11-7C9ADF40F824}"/>
                </a:ext>
              </a:extLst>
            </p:cNvPr>
            <p:cNvSpPr txBox="1"/>
            <p:nvPr/>
          </p:nvSpPr>
          <p:spPr>
            <a:xfrm>
              <a:off x="4402509" y="2274485"/>
              <a:ext cx="3690303" cy="1881990"/>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hình ảnh SGK tr.68 và cho biết</a:t>
              </a:r>
              <a:r>
                <a:rPr lang="vi-VN" sz="2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2000" i="1" dirty="0"/>
                <a:t>Cách thiết kế vòng cổ thể hiện đặc điểm của mĩ thuật ứng dụng.</a:t>
              </a:r>
              <a:endParaRPr lang="vi-VN" sz="1800" i="1"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F62110FA-91BD-BCAE-951F-C2141B9E1C6D}"/>
              </a:ext>
            </a:extLst>
          </p:cNvPr>
          <p:cNvGrpSpPr/>
          <p:nvPr/>
        </p:nvGrpSpPr>
        <p:grpSpPr>
          <a:xfrm>
            <a:off x="297422" y="2273239"/>
            <a:ext cx="4032639" cy="2481780"/>
            <a:chOff x="4466762" y="1821956"/>
            <a:chExt cx="4292490" cy="2641698"/>
          </a:xfrm>
        </p:grpSpPr>
        <p:pic>
          <p:nvPicPr>
            <p:cNvPr id="38" name="Picture 16">
              <a:extLst>
                <a:ext uri="{FF2B5EF4-FFF2-40B4-BE49-F238E27FC236}">
                  <a16:creationId xmlns:a16="http://schemas.microsoft.com/office/drawing/2014/main" id="{4A1FB009-5844-A487-1C2A-1A4DD4D35471}"/>
                </a:ext>
              </a:extLst>
            </p:cNvPr>
            <p:cNvPicPr>
              <a:picLocks noChangeAspect="1"/>
            </p:cNvPicPr>
            <p:nvPr/>
          </p:nvPicPr>
          <p:blipFill>
            <a:blip r:embed="rId5"/>
            <a:srcRect/>
            <a:stretch>
              <a:fillRect/>
            </a:stretch>
          </p:blipFill>
          <p:spPr>
            <a:xfrm>
              <a:off x="4466762" y="1821956"/>
              <a:ext cx="4292490" cy="2103321"/>
            </a:xfrm>
            <a:prstGeom prst="rect">
              <a:avLst/>
            </a:prstGeom>
          </p:spPr>
        </p:pic>
        <p:sp>
          <p:nvSpPr>
            <p:cNvPr id="39" name="TextBox 38">
              <a:extLst>
                <a:ext uri="{FF2B5EF4-FFF2-40B4-BE49-F238E27FC236}">
                  <a16:creationId xmlns:a16="http://schemas.microsoft.com/office/drawing/2014/main" id="{2F4E1CD2-A879-13D6-047F-72DD6EFBE768}"/>
                </a:ext>
              </a:extLst>
            </p:cNvPr>
            <p:cNvSpPr txBox="1"/>
            <p:nvPr/>
          </p:nvSpPr>
          <p:spPr>
            <a:xfrm>
              <a:off x="4682360" y="4069954"/>
              <a:ext cx="4076892" cy="393700"/>
            </a:xfrm>
            <a:prstGeom prst="rect">
              <a:avLst/>
            </a:prstGeom>
            <a:noFill/>
          </p:spPr>
          <p:txBody>
            <a:bodyPr wrap="square" rtlCol="0" anchor="ctr">
              <a:spAutoFit/>
            </a:bodyPr>
            <a:lstStyle/>
            <a:p>
              <a:pPr algn="ctr"/>
              <a:r>
                <a:rPr lang="vi-VN" sz="2000" b="1" dirty="0"/>
                <a:t>THẢO LUẬN NHÓM</a:t>
              </a: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Shape 1626">
          <a:extLst>
            <a:ext uri="{FF2B5EF4-FFF2-40B4-BE49-F238E27FC236}">
              <a16:creationId xmlns:a16="http://schemas.microsoft.com/office/drawing/2014/main" id="{6B79F784-64BF-188E-5FF0-44B7849659A7}"/>
            </a:ext>
          </a:extLst>
        </p:cNvPr>
        <p:cNvGrpSpPr/>
        <p:nvPr/>
      </p:nvGrpSpPr>
      <p:grpSpPr>
        <a:xfrm>
          <a:off x="0" y="0"/>
          <a:ext cx="0" cy="0"/>
          <a:chOff x="0" y="0"/>
          <a:chExt cx="0" cy="0"/>
        </a:xfrm>
      </p:grpSpPr>
      <p:sp>
        <p:nvSpPr>
          <p:cNvPr id="31" name="Title 30">
            <a:extLst>
              <a:ext uri="{FF2B5EF4-FFF2-40B4-BE49-F238E27FC236}">
                <a16:creationId xmlns:a16="http://schemas.microsoft.com/office/drawing/2014/main" id="{FD628E87-1CA1-69A6-22CD-4AE7D9B8BA3A}"/>
              </a:ext>
            </a:extLst>
          </p:cNvPr>
          <p:cNvSpPr>
            <a:spLocks noGrp="1"/>
          </p:cNvSpPr>
          <p:nvPr>
            <p:ph type="title"/>
          </p:nvPr>
        </p:nvSpPr>
        <p:spPr>
          <a:xfrm>
            <a:off x="0" y="166682"/>
            <a:ext cx="9144000" cy="979881"/>
          </a:xfrm>
        </p:spPr>
        <p:txBody>
          <a:bodyPr/>
          <a:lstStyle/>
          <a:p>
            <a:pPr algn="ctr">
              <a:lnSpc>
                <a:spcPct val="150000"/>
              </a:lnSpc>
            </a:pPr>
            <a:r>
              <a:rPr lang="vi-VN" sz="2100" b="1" dirty="0">
                <a:solidFill>
                  <a:srgbClr val="000000"/>
                </a:solidFill>
                <a:latin typeface="Arial" panose="020B0604020202020204" pitchFamily="34" charset="0"/>
                <a:cs typeface="Arial" panose="020B0604020202020204" pitchFamily="34" charset="0"/>
              </a:rPr>
              <a:t>Tìm hiểu các phương án thiết kế vòng cổ lấy cảm hứng từ di sản </a:t>
            </a:r>
            <a:br>
              <a:rPr lang="vi-VN" sz="2100" b="1" dirty="0">
                <a:solidFill>
                  <a:srgbClr val="000000"/>
                </a:solidFill>
                <a:latin typeface="Arial" panose="020B0604020202020204" pitchFamily="34" charset="0"/>
                <a:cs typeface="Arial" panose="020B0604020202020204" pitchFamily="34" charset="0"/>
              </a:rPr>
            </a:br>
            <a:r>
              <a:rPr lang="vi-VN" sz="2100" b="1" dirty="0">
                <a:solidFill>
                  <a:srgbClr val="000000"/>
                </a:solidFill>
                <a:latin typeface="Arial" panose="020B0604020202020204" pitchFamily="34" charset="0"/>
                <a:cs typeface="Arial" panose="020B0604020202020204" pitchFamily="34" charset="0"/>
              </a:rPr>
              <a:t>văn hóa ở thành phố Hà Nội thể hiện đặc điểm của mĩ thuật ứng dụng</a:t>
            </a:r>
          </a:p>
        </p:txBody>
      </p:sp>
      <p:grpSp>
        <p:nvGrpSpPr>
          <p:cNvPr id="6" name="Group 5">
            <a:extLst>
              <a:ext uri="{FF2B5EF4-FFF2-40B4-BE49-F238E27FC236}">
                <a16:creationId xmlns:a16="http://schemas.microsoft.com/office/drawing/2014/main" id="{FC8D3070-1C60-4389-7B23-CDD6F4406637}"/>
              </a:ext>
            </a:extLst>
          </p:cNvPr>
          <p:cNvGrpSpPr/>
          <p:nvPr/>
        </p:nvGrpSpPr>
        <p:grpSpPr>
          <a:xfrm>
            <a:off x="407274" y="1286390"/>
            <a:ext cx="3870324" cy="3587951"/>
            <a:chOff x="298266" y="665829"/>
            <a:chExt cx="3779207" cy="3334142"/>
          </a:xfrm>
        </p:grpSpPr>
        <p:pic>
          <p:nvPicPr>
            <p:cNvPr id="7" name="Picture 2">
              <a:extLst>
                <a:ext uri="{FF2B5EF4-FFF2-40B4-BE49-F238E27FC236}">
                  <a16:creationId xmlns:a16="http://schemas.microsoft.com/office/drawing/2014/main" id="{A8C2FEB1-9C35-3FBA-7AF7-56ADF5FACACC}"/>
                </a:ext>
              </a:extLst>
            </p:cNvPr>
            <p:cNvPicPr>
              <a:picLocks noChangeAspect="1" noChangeArrowheads="1"/>
            </p:cNvPicPr>
            <p:nvPr/>
          </p:nvPicPr>
          <p:blipFill>
            <a:blip r:embed="rId3"/>
            <a:srcRect/>
            <a:stretch/>
          </p:blipFill>
          <p:spPr bwMode="auto">
            <a:xfrm>
              <a:off x="298266" y="665829"/>
              <a:ext cx="2578448" cy="33341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E1A2641-19B8-7F90-1C48-0DA10618CC52}"/>
                </a:ext>
              </a:extLst>
            </p:cNvPr>
            <p:cNvSpPr txBox="1"/>
            <p:nvPr/>
          </p:nvSpPr>
          <p:spPr>
            <a:xfrm>
              <a:off x="2876714" y="2240565"/>
              <a:ext cx="1200759" cy="1759406"/>
            </a:xfrm>
            <a:prstGeom prst="rect">
              <a:avLst/>
            </a:prstGeom>
            <a:noFill/>
          </p:spPr>
          <p:txBody>
            <a:bodyPr wrap="square" rtlCol="0" anchor="ctr">
              <a:spAutoFit/>
            </a:bodyPr>
            <a:lstStyle/>
            <a:p>
              <a:pPr>
                <a:lnSpc>
                  <a:spcPct val="150000"/>
                </a:lnSpc>
              </a:pPr>
              <a:r>
                <a:rPr lang="vi-VN" sz="1600" dirty="0"/>
                <a:t>Vòng cổ lấy cảm hứng từ </a:t>
              </a:r>
            </a:p>
            <a:p>
              <a:pPr>
                <a:lnSpc>
                  <a:spcPct val="150000"/>
                </a:lnSpc>
              </a:pPr>
              <a:r>
                <a:rPr lang="vi-VN" sz="1600" dirty="0"/>
                <a:t>di sản Tháp Bút</a:t>
              </a:r>
            </a:p>
          </p:txBody>
        </p:sp>
      </p:grpSp>
      <p:grpSp>
        <p:nvGrpSpPr>
          <p:cNvPr id="9" name="Group 8">
            <a:extLst>
              <a:ext uri="{FF2B5EF4-FFF2-40B4-BE49-F238E27FC236}">
                <a16:creationId xmlns:a16="http://schemas.microsoft.com/office/drawing/2014/main" id="{E0D58560-A4B5-C028-C83F-3F905A172258}"/>
              </a:ext>
            </a:extLst>
          </p:cNvPr>
          <p:cNvGrpSpPr/>
          <p:nvPr/>
        </p:nvGrpSpPr>
        <p:grpSpPr>
          <a:xfrm>
            <a:off x="4394126" y="1286390"/>
            <a:ext cx="4342599" cy="3587951"/>
            <a:chOff x="-162891" y="665829"/>
            <a:chExt cx="4240363" cy="3334142"/>
          </a:xfrm>
        </p:grpSpPr>
        <p:pic>
          <p:nvPicPr>
            <p:cNvPr id="10" name="Picture 2">
              <a:extLst>
                <a:ext uri="{FF2B5EF4-FFF2-40B4-BE49-F238E27FC236}">
                  <a16:creationId xmlns:a16="http://schemas.microsoft.com/office/drawing/2014/main" id="{DBA795AD-B74E-923B-CE3E-893240E43A2F}"/>
                </a:ext>
              </a:extLst>
            </p:cNvPr>
            <p:cNvPicPr>
              <a:picLocks noChangeAspect="1" noChangeArrowheads="1"/>
            </p:cNvPicPr>
            <p:nvPr/>
          </p:nvPicPr>
          <p:blipFill>
            <a:blip r:embed="rId4"/>
            <a:srcRect/>
            <a:stretch/>
          </p:blipFill>
          <p:spPr bwMode="auto">
            <a:xfrm>
              <a:off x="-162891" y="665829"/>
              <a:ext cx="2925820" cy="33341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5EA548-EFA3-7791-0B67-B532031B0449}"/>
                </a:ext>
              </a:extLst>
            </p:cNvPr>
            <p:cNvSpPr txBox="1"/>
            <p:nvPr/>
          </p:nvSpPr>
          <p:spPr>
            <a:xfrm>
              <a:off x="2876713" y="2240565"/>
              <a:ext cx="1200759" cy="1759406"/>
            </a:xfrm>
            <a:prstGeom prst="rect">
              <a:avLst/>
            </a:prstGeom>
            <a:noFill/>
          </p:spPr>
          <p:txBody>
            <a:bodyPr wrap="square" rtlCol="0" anchor="ctr">
              <a:spAutoFit/>
            </a:bodyPr>
            <a:lstStyle/>
            <a:p>
              <a:pPr>
                <a:lnSpc>
                  <a:spcPct val="150000"/>
                </a:lnSpc>
              </a:pPr>
              <a:r>
                <a:rPr lang="vi-VN" sz="1600" dirty="0"/>
                <a:t>Vòng cổ lấy cảm hứng từ </a:t>
              </a:r>
            </a:p>
            <a:p>
              <a:pPr>
                <a:lnSpc>
                  <a:spcPct val="150000"/>
                </a:lnSpc>
              </a:pPr>
              <a:r>
                <a:rPr lang="vi-VN" sz="1600" dirty="0"/>
                <a:t>di sản cầu Long Biên</a:t>
              </a:r>
            </a:p>
          </p:txBody>
        </p:sp>
      </p:grpSp>
    </p:spTree>
    <p:extLst>
      <p:ext uri="{BB962C8B-B14F-4D97-AF65-F5344CB8AC3E}">
        <p14:creationId xmlns:p14="http://schemas.microsoft.com/office/powerpoint/2010/main" val="148328624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Shape 1626">
          <a:extLst>
            <a:ext uri="{FF2B5EF4-FFF2-40B4-BE49-F238E27FC236}">
              <a16:creationId xmlns:a16="http://schemas.microsoft.com/office/drawing/2014/main" id="{4FA58741-A845-5F40-B59E-138AABF3F85B}"/>
            </a:ext>
          </a:extLst>
        </p:cNvPr>
        <p:cNvGrpSpPr/>
        <p:nvPr/>
      </p:nvGrpSpPr>
      <p:grpSpPr>
        <a:xfrm>
          <a:off x="0" y="0"/>
          <a:ext cx="0" cy="0"/>
          <a:chOff x="0" y="0"/>
          <a:chExt cx="0" cy="0"/>
        </a:xfrm>
      </p:grpSpPr>
      <p:sp>
        <p:nvSpPr>
          <p:cNvPr id="31" name="Title 30">
            <a:extLst>
              <a:ext uri="{FF2B5EF4-FFF2-40B4-BE49-F238E27FC236}">
                <a16:creationId xmlns:a16="http://schemas.microsoft.com/office/drawing/2014/main" id="{11B0FDB2-4F1B-E681-C0DE-AF5CAD169B69}"/>
              </a:ext>
            </a:extLst>
          </p:cNvPr>
          <p:cNvSpPr>
            <a:spLocks noGrp="1"/>
          </p:cNvSpPr>
          <p:nvPr>
            <p:ph type="title"/>
          </p:nvPr>
        </p:nvSpPr>
        <p:spPr>
          <a:xfrm>
            <a:off x="0" y="166682"/>
            <a:ext cx="9144000" cy="979881"/>
          </a:xfrm>
        </p:spPr>
        <p:txBody>
          <a:bodyPr/>
          <a:lstStyle/>
          <a:p>
            <a:pPr algn="ctr">
              <a:lnSpc>
                <a:spcPct val="150000"/>
              </a:lnSpc>
            </a:pPr>
            <a:r>
              <a:rPr lang="vi-VN" sz="2100" b="1" dirty="0">
                <a:solidFill>
                  <a:srgbClr val="000000"/>
                </a:solidFill>
                <a:latin typeface="Arial" panose="020B0604020202020204" pitchFamily="34" charset="0"/>
                <a:cs typeface="Arial" panose="020B0604020202020204" pitchFamily="34" charset="0"/>
              </a:rPr>
              <a:t>Tìm hiểu các phương án thiết kế vòng cổ lấy cảm hứng từ di sản </a:t>
            </a:r>
            <a:br>
              <a:rPr lang="vi-VN" sz="2100" b="1" dirty="0">
                <a:solidFill>
                  <a:srgbClr val="000000"/>
                </a:solidFill>
                <a:latin typeface="Arial" panose="020B0604020202020204" pitchFamily="34" charset="0"/>
                <a:cs typeface="Arial" panose="020B0604020202020204" pitchFamily="34" charset="0"/>
              </a:rPr>
            </a:br>
            <a:r>
              <a:rPr lang="vi-VN" sz="2100" b="1" dirty="0">
                <a:solidFill>
                  <a:srgbClr val="000000"/>
                </a:solidFill>
                <a:latin typeface="Arial" panose="020B0604020202020204" pitchFamily="34" charset="0"/>
                <a:cs typeface="Arial" panose="020B0604020202020204" pitchFamily="34" charset="0"/>
              </a:rPr>
              <a:t>văn hóa ở thành phố Hà Nội thể hiện đặc điểm của mĩ thuật ứng dụng</a:t>
            </a:r>
          </a:p>
        </p:txBody>
      </p:sp>
      <p:grpSp>
        <p:nvGrpSpPr>
          <p:cNvPr id="6" name="Group 5">
            <a:extLst>
              <a:ext uri="{FF2B5EF4-FFF2-40B4-BE49-F238E27FC236}">
                <a16:creationId xmlns:a16="http://schemas.microsoft.com/office/drawing/2014/main" id="{4C27D195-7F88-020D-62AA-B6BC8C4FA6ED}"/>
              </a:ext>
            </a:extLst>
          </p:cNvPr>
          <p:cNvGrpSpPr/>
          <p:nvPr/>
        </p:nvGrpSpPr>
        <p:grpSpPr>
          <a:xfrm>
            <a:off x="528952" y="1286390"/>
            <a:ext cx="3748646" cy="3587951"/>
            <a:chOff x="417079" y="665829"/>
            <a:chExt cx="3660394" cy="3334142"/>
          </a:xfrm>
        </p:grpSpPr>
        <p:pic>
          <p:nvPicPr>
            <p:cNvPr id="7" name="Picture 2">
              <a:extLst>
                <a:ext uri="{FF2B5EF4-FFF2-40B4-BE49-F238E27FC236}">
                  <a16:creationId xmlns:a16="http://schemas.microsoft.com/office/drawing/2014/main" id="{D1DB176F-D94D-00E1-C78E-F9EFEF9D4EF4}"/>
                </a:ext>
              </a:extLst>
            </p:cNvPr>
            <p:cNvPicPr>
              <a:picLocks noChangeAspect="1" noChangeArrowheads="1"/>
            </p:cNvPicPr>
            <p:nvPr/>
          </p:nvPicPr>
          <p:blipFill>
            <a:blip r:embed="rId3"/>
            <a:srcRect/>
            <a:stretch/>
          </p:blipFill>
          <p:spPr bwMode="auto">
            <a:xfrm>
              <a:off x="417079" y="665829"/>
              <a:ext cx="2340821" cy="33341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41916F-3EB9-5728-8251-72F3E9E51B51}"/>
                </a:ext>
              </a:extLst>
            </p:cNvPr>
            <p:cNvSpPr txBox="1"/>
            <p:nvPr/>
          </p:nvSpPr>
          <p:spPr>
            <a:xfrm>
              <a:off x="2876714" y="2240565"/>
              <a:ext cx="1200759" cy="1759406"/>
            </a:xfrm>
            <a:prstGeom prst="rect">
              <a:avLst/>
            </a:prstGeom>
            <a:noFill/>
          </p:spPr>
          <p:txBody>
            <a:bodyPr wrap="square" rtlCol="0" anchor="ctr">
              <a:spAutoFit/>
            </a:bodyPr>
            <a:lstStyle/>
            <a:p>
              <a:pPr>
                <a:lnSpc>
                  <a:spcPct val="150000"/>
                </a:lnSpc>
              </a:pPr>
              <a:r>
                <a:rPr lang="vi-VN" sz="1600" dirty="0"/>
                <a:t>Vòng cổ lấy cảm hứng từ </a:t>
              </a:r>
            </a:p>
            <a:p>
              <a:pPr>
                <a:lnSpc>
                  <a:spcPct val="150000"/>
                </a:lnSpc>
              </a:pPr>
              <a:r>
                <a:rPr lang="vi-VN" sz="1600" dirty="0"/>
                <a:t>di sản Tháp Rùa</a:t>
              </a:r>
            </a:p>
          </p:txBody>
        </p:sp>
      </p:grpSp>
      <p:grpSp>
        <p:nvGrpSpPr>
          <p:cNvPr id="9" name="Group 8">
            <a:extLst>
              <a:ext uri="{FF2B5EF4-FFF2-40B4-BE49-F238E27FC236}">
                <a16:creationId xmlns:a16="http://schemas.microsoft.com/office/drawing/2014/main" id="{47A13515-E018-8B4B-57D5-57DDBB11C547}"/>
              </a:ext>
            </a:extLst>
          </p:cNvPr>
          <p:cNvGrpSpPr/>
          <p:nvPr/>
        </p:nvGrpSpPr>
        <p:grpSpPr>
          <a:xfrm>
            <a:off x="4477747" y="1286390"/>
            <a:ext cx="4258978" cy="3587951"/>
            <a:chOff x="-81239" y="665829"/>
            <a:chExt cx="4158711" cy="3334142"/>
          </a:xfrm>
        </p:grpSpPr>
        <p:pic>
          <p:nvPicPr>
            <p:cNvPr id="10" name="Picture 2">
              <a:extLst>
                <a:ext uri="{FF2B5EF4-FFF2-40B4-BE49-F238E27FC236}">
                  <a16:creationId xmlns:a16="http://schemas.microsoft.com/office/drawing/2014/main" id="{6B10E712-10F6-3787-960D-BD152D14B4DE}"/>
                </a:ext>
              </a:extLst>
            </p:cNvPr>
            <p:cNvPicPr>
              <a:picLocks noChangeAspect="1" noChangeArrowheads="1"/>
            </p:cNvPicPr>
            <p:nvPr/>
          </p:nvPicPr>
          <p:blipFill>
            <a:blip r:embed="rId4"/>
            <a:srcRect/>
            <a:stretch/>
          </p:blipFill>
          <p:spPr bwMode="auto">
            <a:xfrm>
              <a:off x="-81239" y="665829"/>
              <a:ext cx="2762514" cy="33341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4B0F5D-9994-598F-5D8F-4F8524075265}"/>
                </a:ext>
              </a:extLst>
            </p:cNvPr>
            <p:cNvSpPr txBox="1"/>
            <p:nvPr/>
          </p:nvSpPr>
          <p:spPr>
            <a:xfrm>
              <a:off x="2876713" y="2240565"/>
              <a:ext cx="1200759" cy="1759406"/>
            </a:xfrm>
            <a:prstGeom prst="rect">
              <a:avLst/>
            </a:prstGeom>
            <a:noFill/>
          </p:spPr>
          <p:txBody>
            <a:bodyPr wrap="square" rtlCol="0" anchor="ctr">
              <a:spAutoFit/>
            </a:bodyPr>
            <a:lstStyle/>
            <a:p>
              <a:pPr>
                <a:lnSpc>
                  <a:spcPct val="150000"/>
                </a:lnSpc>
              </a:pPr>
              <a:r>
                <a:rPr lang="vi-VN" sz="1600" dirty="0"/>
                <a:t>Vòng cổ lấy cảm hứng từ </a:t>
              </a:r>
            </a:p>
            <a:p>
              <a:pPr>
                <a:lnSpc>
                  <a:spcPct val="150000"/>
                </a:lnSpc>
              </a:pPr>
              <a:r>
                <a:rPr lang="vi-VN" sz="1600" dirty="0"/>
                <a:t>di sản khu phố cổ</a:t>
              </a:r>
            </a:p>
          </p:txBody>
        </p:sp>
      </p:grpSp>
    </p:spTree>
    <p:extLst>
      <p:ext uri="{BB962C8B-B14F-4D97-AF65-F5344CB8AC3E}">
        <p14:creationId xmlns:p14="http://schemas.microsoft.com/office/powerpoint/2010/main" val="226423502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82">
          <a:extLst>
            <a:ext uri="{FF2B5EF4-FFF2-40B4-BE49-F238E27FC236}">
              <a16:creationId xmlns:a16="http://schemas.microsoft.com/office/drawing/2014/main" id="{39FF9F70-2B5E-64AA-50B0-27EF5C7FD9CC}"/>
            </a:ext>
          </a:extLst>
        </p:cNvPr>
        <p:cNvGrpSpPr/>
        <p:nvPr/>
      </p:nvGrpSpPr>
      <p:grpSpPr>
        <a:xfrm>
          <a:off x="0" y="0"/>
          <a:ext cx="0" cy="0"/>
          <a:chOff x="0" y="0"/>
          <a:chExt cx="0" cy="0"/>
        </a:xfrm>
      </p:grpSpPr>
      <p:sp>
        <p:nvSpPr>
          <p:cNvPr id="4" name="Google Shape;1631;p40">
            <a:extLst>
              <a:ext uri="{FF2B5EF4-FFF2-40B4-BE49-F238E27FC236}">
                <a16:creationId xmlns:a16="http://schemas.microsoft.com/office/drawing/2014/main" id="{9A8CC384-046A-9EA3-2A97-EB21119AE6CE}"/>
              </a:ext>
            </a:extLst>
          </p:cNvPr>
          <p:cNvSpPr/>
          <p:nvPr/>
        </p:nvSpPr>
        <p:spPr>
          <a:xfrm>
            <a:off x="149773" y="104850"/>
            <a:ext cx="370489" cy="1868213"/>
          </a:xfrm>
          <a:prstGeom prst="roundRect">
            <a:avLst>
              <a:gd name="adj" fmla="val 26316"/>
            </a:avLst>
          </a:prstGeom>
          <a:gradFill>
            <a:gsLst>
              <a:gs pos="0">
                <a:schemeClr val="accent1"/>
              </a:gs>
              <a:gs pos="100000">
                <a:schemeClr val="accent4"/>
              </a:gs>
            </a:gsLst>
            <a:lin ang="5400700" scaled="0"/>
          </a:gradFill>
          <a:ln>
            <a:noFill/>
          </a:ln>
        </p:spPr>
        <p:txBody>
          <a:bodyPr spcFirstLastPara="1" vert="vert270" wrap="square" lIns="91425" tIns="91425" rIns="91425" bIns="91425" anchor="ctr" anchorCtr="0">
            <a:noAutofit/>
          </a:bodyPr>
          <a:lstStyle/>
          <a:p>
            <a:pPr marL="0" lvl="0" indent="0" algn="ctr" rtl="0">
              <a:spcBef>
                <a:spcPts val="0"/>
              </a:spcBef>
              <a:spcAft>
                <a:spcPts val="0"/>
              </a:spcAft>
              <a:buNone/>
            </a:pPr>
            <a:r>
              <a:rPr lang="vi-VN" sz="2000" b="1" dirty="0">
                <a:solidFill>
                  <a:schemeClr val="accent6"/>
                </a:solidFill>
              </a:rPr>
              <a:t>A</a:t>
            </a:r>
            <a:endParaRPr sz="2000" b="1" dirty="0">
              <a:solidFill>
                <a:schemeClr val="accent6"/>
              </a:solidFill>
            </a:endParaRPr>
          </a:p>
        </p:txBody>
      </p:sp>
      <p:sp>
        <p:nvSpPr>
          <p:cNvPr id="7" name="Google Shape;1631;p40">
            <a:extLst>
              <a:ext uri="{FF2B5EF4-FFF2-40B4-BE49-F238E27FC236}">
                <a16:creationId xmlns:a16="http://schemas.microsoft.com/office/drawing/2014/main" id="{80F04F25-1A17-8286-03A9-4CEC967A067E}"/>
              </a:ext>
            </a:extLst>
          </p:cNvPr>
          <p:cNvSpPr/>
          <p:nvPr/>
        </p:nvSpPr>
        <p:spPr>
          <a:xfrm>
            <a:off x="149773" y="2084990"/>
            <a:ext cx="370489" cy="2953655"/>
          </a:xfrm>
          <a:prstGeom prst="roundRect">
            <a:avLst>
              <a:gd name="adj" fmla="val 26316"/>
            </a:avLst>
          </a:prstGeom>
          <a:gradFill>
            <a:gsLst>
              <a:gs pos="0">
                <a:schemeClr val="accent1"/>
              </a:gs>
              <a:gs pos="100000">
                <a:schemeClr val="accent4"/>
              </a:gs>
            </a:gsLst>
            <a:lin ang="5400700" scaled="0"/>
          </a:gradFill>
          <a:ln>
            <a:noFill/>
          </a:ln>
        </p:spPr>
        <p:txBody>
          <a:bodyPr spcFirstLastPara="1" vert="vert270" wrap="square" lIns="91425" tIns="91425" rIns="91425" bIns="91425" anchor="ctr" anchorCtr="0">
            <a:noAutofit/>
          </a:bodyPr>
          <a:lstStyle/>
          <a:p>
            <a:pPr marL="0" lvl="0" indent="0" algn="ctr" rtl="0">
              <a:spcBef>
                <a:spcPts val="0"/>
              </a:spcBef>
              <a:spcAft>
                <a:spcPts val="0"/>
              </a:spcAft>
              <a:buNone/>
            </a:pPr>
            <a:r>
              <a:rPr lang="vi-VN" sz="2000" b="1" dirty="0">
                <a:solidFill>
                  <a:schemeClr val="accent6"/>
                </a:solidFill>
              </a:rPr>
              <a:t>B</a:t>
            </a:r>
            <a:endParaRPr sz="2000" b="1" dirty="0">
              <a:solidFill>
                <a:schemeClr val="accent6"/>
              </a:solidFill>
            </a:endParaRPr>
          </a:p>
        </p:txBody>
      </p:sp>
      <p:sp>
        <p:nvSpPr>
          <p:cNvPr id="8" name="Rectangle: Rounded Corners 7">
            <a:extLst>
              <a:ext uri="{FF2B5EF4-FFF2-40B4-BE49-F238E27FC236}">
                <a16:creationId xmlns:a16="http://schemas.microsoft.com/office/drawing/2014/main" id="{AA327C64-0095-AB0C-EDFD-4F90EFD48348}"/>
              </a:ext>
            </a:extLst>
          </p:cNvPr>
          <p:cNvSpPr/>
          <p:nvPr/>
        </p:nvSpPr>
        <p:spPr>
          <a:xfrm>
            <a:off x="733097" y="104854"/>
            <a:ext cx="1474074" cy="1868213"/>
          </a:xfrm>
          <a:prstGeom prst="roundRect">
            <a:avLst>
              <a:gd name="adj" fmla="val 7837"/>
            </a:avLst>
          </a:prstGeom>
          <a:solidFill>
            <a:schemeClr val="accent6"/>
          </a:solidFill>
          <a:ln w="19050">
            <a:solidFill>
              <a:srgbClr val="7030A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600" dirty="0">
                <a:solidFill>
                  <a:srgbClr val="000000"/>
                </a:solidFill>
              </a:rPr>
              <a:t>Nhóm ngành thiết kế sáng tạo trên không gian hai chiều</a:t>
            </a:r>
            <a:endPar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BA244BD-80E7-2B8B-EF5A-59B826670588}"/>
              </a:ext>
            </a:extLst>
          </p:cNvPr>
          <p:cNvSpPr/>
          <p:nvPr/>
        </p:nvSpPr>
        <p:spPr>
          <a:xfrm>
            <a:off x="2360887" y="104853"/>
            <a:ext cx="1474074" cy="1868213"/>
          </a:xfrm>
          <a:prstGeom prst="roundRect">
            <a:avLst>
              <a:gd name="adj" fmla="val 7837"/>
            </a:avLst>
          </a:prstGeom>
          <a:solidFill>
            <a:schemeClr val="accent6"/>
          </a:solidFill>
          <a:ln w="19050">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600" dirty="0">
                <a:solidFill>
                  <a:srgbClr val="000000"/>
                </a:solidFill>
              </a:rPr>
              <a:t>Nhóm ngành thiết kế sáng tạo trong không gian ba chiều</a:t>
            </a:r>
            <a:endParaRPr lang="vi-VN" sz="2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2E35054E-A001-6C28-EDE4-4E5A47B25A8C}"/>
              </a:ext>
            </a:extLst>
          </p:cNvPr>
          <p:cNvSpPr/>
          <p:nvPr/>
        </p:nvSpPr>
        <p:spPr>
          <a:xfrm>
            <a:off x="3988676" y="104852"/>
            <a:ext cx="1592313" cy="1868213"/>
          </a:xfrm>
          <a:prstGeom prst="roundRect">
            <a:avLst>
              <a:gd name="adj" fmla="val 7837"/>
            </a:avLst>
          </a:prstGeom>
          <a:solidFill>
            <a:schemeClr val="accent6"/>
          </a:solidFill>
          <a:ln w="19050">
            <a:solidFill>
              <a:srgbClr val="00B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600" dirty="0">
                <a:solidFill>
                  <a:srgbClr val="000000"/>
                </a:solidFill>
              </a:rPr>
              <a:t>Nhóm ngành thiết kế truyền thông phim và hoạt hình</a:t>
            </a:r>
            <a:endParaRPr lang="vi-VN" sz="2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5C40373-301C-3874-37DE-40AD4FD55400}"/>
              </a:ext>
            </a:extLst>
          </p:cNvPr>
          <p:cNvSpPr/>
          <p:nvPr/>
        </p:nvSpPr>
        <p:spPr>
          <a:xfrm>
            <a:off x="5734706" y="104851"/>
            <a:ext cx="1474074" cy="1868213"/>
          </a:xfrm>
          <a:prstGeom prst="roundRect">
            <a:avLst>
              <a:gd name="adj" fmla="val 7837"/>
            </a:avLst>
          </a:prstGeom>
          <a:solidFill>
            <a:schemeClr val="accent6"/>
          </a:solidFill>
          <a:ln w="19050">
            <a:solidFill>
              <a:schemeClr val="accent3">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600" dirty="0">
                <a:solidFill>
                  <a:srgbClr val="000000"/>
                </a:solidFill>
              </a:rPr>
              <a:t>Nhóm ngành thiết kế tương tác và trải nghiệm người dùng</a:t>
            </a:r>
            <a:endParaRPr lang="vi-VN" sz="2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718634F4-552F-9973-3970-CBB18442207A}"/>
              </a:ext>
            </a:extLst>
          </p:cNvPr>
          <p:cNvSpPr/>
          <p:nvPr/>
        </p:nvSpPr>
        <p:spPr>
          <a:xfrm>
            <a:off x="7362496" y="104850"/>
            <a:ext cx="1631731" cy="1868213"/>
          </a:xfrm>
          <a:prstGeom prst="roundRect">
            <a:avLst>
              <a:gd name="adj" fmla="val 7837"/>
            </a:avLst>
          </a:prstGeom>
          <a:solidFill>
            <a:schemeClr val="accent6"/>
          </a:solidFill>
          <a:ln w="19050">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600" dirty="0">
                <a:solidFill>
                  <a:srgbClr val="000000"/>
                </a:solidFill>
              </a:rPr>
              <a:t>Nhóm ngành thiết kế môi trường thực tế ảo và thực tế tăng cường</a:t>
            </a:r>
            <a:endParaRPr lang="vi-VN" sz="2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B7D30E9B-891A-911D-4DA3-9A4422B92F06}"/>
              </a:ext>
            </a:extLst>
          </p:cNvPr>
          <p:cNvGrpSpPr/>
          <p:nvPr/>
        </p:nvGrpSpPr>
        <p:grpSpPr>
          <a:xfrm>
            <a:off x="733097" y="2077770"/>
            <a:ext cx="8261130" cy="2968091"/>
            <a:chOff x="835573" y="2077770"/>
            <a:chExt cx="8158654" cy="2968091"/>
          </a:xfrm>
        </p:grpSpPr>
        <p:grpSp>
          <p:nvGrpSpPr>
            <p:cNvPr id="29" name="Group 28">
              <a:extLst>
                <a:ext uri="{FF2B5EF4-FFF2-40B4-BE49-F238E27FC236}">
                  <a16:creationId xmlns:a16="http://schemas.microsoft.com/office/drawing/2014/main" id="{15B97909-5810-E662-610E-9A1B8EF723D9}"/>
                </a:ext>
              </a:extLst>
            </p:cNvPr>
            <p:cNvGrpSpPr/>
            <p:nvPr/>
          </p:nvGrpSpPr>
          <p:grpSpPr>
            <a:xfrm>
              <a:off x="835573" y="2077770"/>
              <a:ext cx="8158654" cy="2960876"/>
              <a:chOff x="835573" y="2077770"/>
              <a:chExt cx="8158654" cy="2960876"/>
            </a:xfrm>
          </p:grpSpPr>
          <p:sp>
            <p:nvSpPr>
              <p:cNvPr id="13" name="Rectangle: Rounded Corners 12">
                <a:extLst>
                  <a:ext uri="{FF2B5EF4-FFF2-40B4-BE49-F238E27FC236}">
                    <a16:creationId xmlns:a16="http://schemas.microsoft.com/office/drawing/2014/main" id="{962923D1-DFEE-DDBA-8DC4-AEC174FC8339}"/>
                  </a:ext>
                </a:extLst>
              </p:cNvPr>
              <p:cNvSpPr/>
              <p:nvPr/>
            </p:nvSpPr>
            <p:spPr>
              <a:xfrm>
                <a:off x="835573" y="2084990"/>
                <a:ext cx="8158654" cy="2953656"/>
              </a:xfrm>
              <a:prstGeom prst="roundRect">
                <a:avLst>
                  <a:gd name="adj" fmla="val 3586"/>
                </a:avLst>
              </a:prstGeom>
              <a:solidFill>
                <a:schemeClr val="accent6"/>
              </a:solidFill>
              <a:ln w="19050">
                <a:solidFill>
                  <a:srgbClr val="0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dirty="0">
                  <a:solidFill>
                    <a:srgbClr val="00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72141BD-DEE0-172D-D704-E3CE1D2656FA}"/>
                  </a:ext>
                </a:extLst>
              </p:cNvPr>
              <p:cNvSpPr txBox="1"/>
              <p:nvPr/>
            </p:nvSpPr>
            <p:spPr>
              <a:xfrm>
                <a:off x="928196" y="2077770"/>
                <a:ext cx="3068364" cy="296087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vi-VN"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 kế trải nghiệm người dùng.</a:t>
                </a:r>
                <a:endParaRPr lang="vi-VN"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vi-VN"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 kế đồ họa.</a:t>
                </a:r>
                <a:endParaRPr lang="vi-VN"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vi-VN"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 kế trò chơi điện tử.</a:t>
                </a:r>
                <a:endParaRPr lang="vi-VN"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vi-VN"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 kế phần mềm ứng dụng.</a:t>
                </a:r>
                <a:endParaRPr lang="vi-VN"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vi-VN"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 kế minh họa dàn trang.</a:t>
                </a:r>
                <a:endParaRPr lang="vi-VN"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vi-VN"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 kế trang trí.</a:t>
                </a:r>
                <a:endParaRPr lang="vi-VN"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vi-VN"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 kế tạo dáng công nghiệp.</a:t>
                </a:r>
              </a:p>
              <a:p>
                <a:pPr marL="285750" indent="-285750">
                  <a:lnSpc>
                    <a:spcPct val="150000"/>
                  </a:lnSpc>
                  <a:buFont typeface="Arial" panose="020B0604020202020204" pitchFamily="34" charset="0"/>
                  <a:buChar char="•"/>
                </a:pPr>
                <a:r>
                  <a:rPr lang="vi-VN" dirty="0"/>
                  <a:t>Thiết kế thực tế ảo.</a:t>
                </a:r>
              </a:p>
              <a:p>
                <a:pPr marL="285750" indent="-285750">
                  <a:lnSpc>
                    <a:spcPct val="150000"/>
                  </a:lnSpc>
                  <a:buFont typeface="Arial" panose="020B0604020202020204" pitchFamily="34" charset="0"/>
                  <a:buChar char="•"/>
                </a:pPr>
                <a:r>
                  <a:rPr lang="vi-VN" dirty="0"/>
                  <a:t>Thiết kế đồ lưu niệm.</a:t>
                </a:r>
              </a:p>
            </p:txBody>
          </p:sp>
          <p:sp>
            <p:nvSpPr>
              <p:cNvPr id="27" name="TextBox 26">
                <a:extLst>
                  <a:ext uri="{FF2B5EF4-FFF2-40B4-BE49-F238E27FC236}">
                    <a16:creationId xmlns:a16="http://schemas.microsoft.com/office/drawing/2014/main" id="{C54C2049-8B51-D348-35C9-FD41A0074657}"/>
                  </a:ext>
                </a:extLst>
              </p:cNvPr>
              <p:cNvSpPr txBox="1"/>
              <p:nvPr/>
            </p:nvSpPr>
            <p:spPr>
              <a:xfrm>
                <a:off x="4068490" y="2077770"/>
                <a:ext cx="2745169" cy="296087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vi-VN" dirty="0"/>
                  <a:t>Thiết kế trưng bày, triển lãm.</a:t>
                </a:r>
              </a:p>
              <a:p>
                <a:pPr marL="285750" indent="-285750">
                  <a:lnSpc>
                    <a:spcPct val="150000"/>
                  </a:lnSpc>
                  <a:buFont typeface="Arial" panose="020B0604020202020204" pitchFamily="34" charset="0"/>
                  <a:buChar char="•"/>
                </a:pPr>
                <a:r>
                  <a:rPr lang="vi-VN" dirty="0"/>
                  <a:t>Làm phim ngắn.</a:t>
                </a:r>
              </a:p>
              <a:p>
                <a:pPr marL="285750" indent="-285750">
                  <a:lnSpc>
                    <a:spcPct val="150000"/>
                  </a:lnSpc>
                  <a:buFont typeface="Arial" panose="020B0604020202020204" pitchFamily="34" charset="0"/>
                  <a:buChar char="•"/>
                </a:pPr>
                <a:r>
                  <a:rPr lang="vi-VN" dirty="0"/>
                  <a:t>Thiết kế nội thất.</a:t>
                </a:r>
              </a:p>
              <a:p>
                <a:pPr marL="285750" indent="-285750">
                  <a:lnSpc>
                    <a:spcPct val="150000"/>
                  </a:lnSpc>
                  <a:buFont typeface="Arial" panose="020B0604020202020204" pitchFamily="34" charset="0"/>
                  <a:buChar char="•"/>
                </a:pPr>
                <a:r>
                  <a:rPr lang="vi-VN" dirty="0"/>
                  <a:t>Thiết kế phim quảng cáo.</a:t>
                </a:r>
              </a:p>
              <a:p>
                <a:pPr marL="285750" indent="-285750">
                  <a:lnSpc>
                    <a:spcPct val="150000"/>
                  </a:lnSpc>
                  <a:buFont typeface="Arial" panose="020B0604020202020204" pitchFamily="34" charset="0"/>
                  <a:buChar char="•"/>
                </a:pPr>
                <a:r>
                  <a:rPr lang="vi-VN" dirty="0"/>
                  <a:t>Thiết kế đồ họa động, tiêu đề chuyển động.</a:t>
                </a:r>
              </a:p>
              <a:p>
                <a:pPr marL="285750" indent="-285750">
                  <a:lnSpc>
                    <a:spcPct val="150000"/>
                  </a:lnSpc>
                  <a:buFont typeface="Arial" panose="020B0604020202020204" pitchFamily="34" charset="0"/>
                  <a:buChar char="•"/>
                </a:pPr>
                <a:r>
                  <a:rPr lang="vi-VN" dirty="0"/>
                  <a:t>Thiết kế sách tương tác.</a:t>
                </a:r>
              </a:p>
              <a:p>
                <a:pPr marL="285750" indent="-285750">
                  <a:lnSpc>
                    <a:spcPct val="150000"/>
                  </a:lnSpc>
                  <a:buFont typeface="Arial" panose="020B0604020202020204" pitchFamily="34" charset="0"/>
                  <a:buChar char="•"/>
                </a:pPr>
                <a:r>
                  <a:rPr lang="vi-VN" dirty="0"/>
                  <a:t>Thiết kế truyện tranh (</a:t>
                </a:r>
                <a:r>
                  <a:rPr lang="vi-VN" dirty="0" err="1"/>
                  <a:t>manga</a:t>
                </a:r>
                <a:r>
                  <a:rPr lang="vi-VN" dirty="0"/>
                  <a:t>, </a:t>
                </a:r>
                <a:r>
                  <a:rPr lang="vi-VN" dirty="0" err="1"/>
                  <a:t>cartoon</a:t>
                </a:r>
                <a:r>
                  <a:rPr lang="vi-VN" dirty="0"/>
                  <a:t>).</a:t>
                </a:r>
              </a:p>
            </p:txBody>
          </p:sp>
          <p:sp>
            <p:nvSpPr>
              <p:cNvPr id="28" name="TextBox 27">
                <a:extLst>
                  <a:ext uri="{FF2B5EF4-FFF2-40B4-BE49-F238E27FC236}">
                    <a16:creationId xmlns:a16="http://schemas.microsoft.com/office/drawing/2014/main" id="{2FC94908-9736-C5D0-20AF-FFB86F5BCC23}"/>
                  </a:ext>
                </a:extLst>
              </p:cNvPr>
              <p:cNvSpPr txBox="1"/>
              <p:nvPr/>
            </p:nvSpPr>
            <p:spPr>
              <a:xfrm>
                <a:off x="6885589" y="2084986"/>
                <a:ext cx="2057400" cy="231454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dirty="0"/>
                  <a:t>Thiết kế thực tế tăng cường.</a:t>
                </a:r>
              </a:p>
              <a:p>
                <a:pPr marL="285750" indent="-285750" algn="just">
                  <a:lnSpc>
                    <a:spcPct val="150000"/>
                  </a:lnSpc>
                  <a:buFont typeface="Arial" panose="020B0604020202020204" pitchFamily="34" charset="0"/>
                  <a:buChar char="•"/>
                </a:pPr>
                <a:r>
                  <a:rPr lang="vi-VN" dirty="0"/>
                  <a:t>Thiết kế mô hình 3 chiều.</a:t>
                </a:r>
              </a:p>
              <a:p>
                <a:pPr marL="285750" indent="-285750" algn="just">
                  <a:lnSpc>
                    <a:spcPct val="150000"/>
                  </a:lnSpc>
                  <a:buFont typeface="Arial" panose="020B0604020202020204" pitchFamily="34" charset="0"/>
                  <a:buChar char="•"/>
                </a:pPr>
                <a:r>
                  <a:rPr lang="vi-VN" dirty="0"/>
                  <a:t>Thiết kế môi trường thế giới ảo.</a:t>
                </a:r>
              </a:p>
              <a:p>
                <a:pPr marL="285750" indent="-285750" algn="just">
                  <a:lnSpc>
                    <a:spcPct val="150000"/>
                  </a:lnSpc>
                  <a:buFont typeface="Arial" panose="020B0604020202020204" pitchFamily="34" charset="0"/>
                  <a:buChar char="•"/>
                </a:pPr>
                <a:r>
                  <a:rPr lang="vi-VN" dirty="0"/>
                  <a:t>Thiết kế thời trang.</a:t>
                </a:r>
              </a:p>
            </p:txBody>
          </p:sp>
        </p:grpSp>
        <p:cxnSp>
          <p:nvCxnSpPr>
            <p:cNvPr id="31" name="Straight Connector 30">
              <a:extLst>
                <a:ext uri="{FF2B5EF4-FFF2-40B4-BE49-F238E27FC236}">
                  <a16:creationId xmlns:a16="http://schemas.microsoft.com/office/drawing/2014/main" id="{ADE56C14-CA78-B6CF-1B11-612D9CA06492}"/>
                </a:ext>
              </a:extLst>
            </p:cNvPr>
            <p:cNvCxnSpPr/>
            <p:nvPr/>
          </p:nvCxnSpPr>
          <p:spPr>
            <a:xfrm>
              <a:off x="3941378" y="2077770"/>
              <a:ext cx="0" cy="2960875"/>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9D41A49-8663-1C2C-3C9E-C0E6F1AE1235}"/>
                </a:ext>
              </a:extLst>
            </p:cNvPr>
            <p:cNvCxnSpPr/>
            <p:nvPr/>
          </p:nvCxnSpPr>
          <p:spPr>
            <a:xfrm>
              <a:off x="6813659" y="2084986"/>
              <a:ext cx="0" cy="2960875"/>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 name="Google Shape;210;p3">
            <a:extLst>
              <a:ext uri="{FF2B5EF4-FFF2-40B4-BE49-F238E27FC236}">
                <a16:creationId xmlns:a16="http://schemas.microsoft.com/office/drawing/2014/main" id="{5BEB2E53-820D-2222-32C3-04B681D0E8AE}"/>
              </a:ext>
            </a:extLst>
          </p:cNvPr>
          <p:cNvPicPr preferRelativeResize="0"/>
          <p:nvPr/>
        </p:nvPicPr>
        <p:blipFill rotWithShape="1">
          <a:blip r:embed="rId3">
            <a:alphaModFix/>
          </a:blip>
          <a:srcRect/>
          <a:stretch/>
        </p:blipFill>
        <p:spPr>
          <a:xfrm>
            <a:off x="7740869" y="4931690"/>
            <a:ext cx="1366506" cy="211809"/>
          </a:xfrm>
          <a:prstGeom prst="rect">
            <a:avLst/>
          </a:prstGeom>
          <a:noFill/>
          <a:ln>
            <a:noFill/>
          </a:ln>
        </p:spPr>
      </p:pic>
    </p:spTree>
    <p:extLst>
      <p:ext uri="{BB962C8B-B14F-4D97-AF65-F5344CB8AC3E}">
        <p14:creationId xmlns:p14="http://schemas.microsoft.com/office/powerpoint/2010/main" val="214634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pic>
        <p:nvPicPr>
          <p:cNvPr id="2117" name="Google Shape;2117;p55"/>
          <p:cNvPicPr preferRelativeResize="0"/>
          <p:nvPr/>
        </p:nvPicPr>
        <p:blipFill rotWithShape="1">
          <a:blip r:embed="rId3">
            <a:alphaModFix/>
          </a:blip>
          <a:srcRect l="24455" t="24455" r="24455" b="24455"/>
          <a:stretch/>
        </p:blipFill>
        <p:spPr>
          <a:xfrm rot="-9000020">
            <a:off x="7996995" y="3340928"/>
            <a:ext cx="1049267" cy="2525146"/>
          </a:xfrm>
          <a:prstGeom prst="rect">
            <a:avLst/>
          </a:prstGeom>
          <a:noFill/>
          <a:ln>
            <a:noFill/>
          </a:ln>
        </p:spPr>
      </p:pic>
      <p:pic>
        <p:nvPicPr>
          <p:cNvPr id="2120" name="Google Shape;2120;p55"/>
          <p:cNvPicPr preferRelativeResize="0"/>
          <p:nvPr/>
        </p:nvPicPr>
        <p:blipFill rotWithShape="1">
          <a:blip r:embed="rId4">
            <a:alphaModFix/>
          </a:blip>
          <a:srcRect l="18582" t="13202" r="7823" b="13202"/>
          <a:stretch/>
        </p:blipFill>
        <p:spPr>
          <a:xfrm rot="-2141737">
            <a:off x="218873" y="3661197"/>
            <a:ext cx="783115" cy="1884608"/>
          </a:xfrm>
          <a:prstGeom prst="rect">
            <a:avLst/>
          </a:prstGeom>
          <a:noFill/>
          <a:ln>
            <a:noFill/>
          </a:ln>
        </p:spPr>
      </p:pic>
      <p:pic>
        <p:nvPicPr>
          <p:cNvPr id="2121" name="Google Shape;2121;p55"/>
          <p:cNvPicPr preferRelativeResize="0"/>
          <p:nvPr/>
        </p:nvPicPr>
        <p:blipFill rotWithShape="1">
          <a:blip r:embed="rId5">
            <a:alphaModFix/>
          </a:blip>
          <a:srcRect l="25349" t="13373" r="5765" b="15603"/>
          <a:stretch/>
        </p:blipFill>
        <p:spPr>
          <a:xfrm rot="2025756">
            <a:off x="-40388" y="-354466"/>
            <a:ext cx="1011894" cy="2510775"/>
          </a:xfrm>
          <a:prstGeom prst="rect">
            <a:avLst/>
          </a:prstGeom>
          <a:noFill/>
          <a:ln>
            <a:noFill/>
          </a:ln>
        </p:spPr>
      </p:pic>
      <p:sp>
        <p:nvSpPr>
          <p:cNvPr id="6" name="Title 5">
            <a:extLst>
              <a:ext uri="{FF2B5EF4-FFF2-40B4-BE49-F238E27FC236}">
                <a16:creationId xmlns:a16="http://schemas.microsoft.com/office/drawing/2014/main" id="{932FFE8E-A8EA-23A3-D414-1E75AA549A6F}"/>
              </a:ext>
            </a:extLst>
          </p:cNvPr>
          <p:cNvSpPr>
            <a:spLocks noGrp="1"/>
          </p:cNvSpPr>
          <p:nvPr>
            <p:ph type="title"/>
          </p:nvPr>
        </p:nvSpPr>
        <p:spPr>
          <a:xfrm>
            <a:off x="720000" y="450218"/>
            <a:ext cx="7704000" cy="596441"/>
          </a:xfrm>
        </p:spPr>
        <p:txBody>
          <a:bodyPr/>
          <a:lstStyle/>
          <a:p>
            <a:pPr algn="ctr"/>
            <a:r>
              <a:rPr lang="vi-VN" sz="3000" b="1" dirty="0">
                <a:solidFill>
                  <a:srgbClr val="000000"/>
                </a:solidFill>
                <a:latin typeface="Arial" panose="020B0604020202020204" pitchFamily="34" charset="0"/>
                <a:cs typeface="Arial" panose="020B0604020202020204" pitchFamily="34" charset="0"/>
              </a:rPr>
              <a:t>THỰC HÀNH</a:t>
            </a:r>
          </a:p>
        </p:txBody>
      </p:sp>
      <p:grpSp>
        <p:nvGrpSpPr>
          <p:cNvPr id="8" name="Group 7">
            <a:extLst>
              <a:ext uri="{FF2B5EF4-FFF2-40B4-BE49-F238E27FC236}">
                <a16:creationId xmlns:a16="http://schemas.microsoft.com/office/drawing/2014/main" id="{5605AB0F-78BA-DCC4-535B-FC4FE3458B56}"/>
              </a:ext>
            </a:extLst>
          </p:cNvPr>
          <p:cNvGrpSpPr/>
          <p:nvPr/>
        </p:nvGrpSpPr>
        <p:grpSpPr>
          <a:xfrm>
            <a:off x="2201378" y="1294927"/>
            <a:ext cx="4741244" cy="3492948"/>
            <a:chOff x="2201378" y="1318575"/>
            <a:chExt cx="4741244" cy="3492948"/>
          </a:xfrm>
        </p:grpSpPr>
        <p:grpSp>
          <p:nvGrpSpPr>
            <p:cNvPr id="4" name="Group 3">
              <a:extLst>
                <a:ext uri="{FF2B5EF4-FFF2-40B4-BE49-F238E27FC236}">
                  <a16:creationId xmlns:a16="http://schemas.microsoft.com/office/drawing/2014/main" id="{11C76157-ECEA-BA7E-CCDF-5AAF40A0DB97}"/>
                </a:ext>
              </a:extLst>
            </p:cNvPr>
            <p:cNvGrpSpPr/>
            <p:nvPr/>
          </p:nvGrpSpPr>
          <p:grpSpPr>
            <a:xfrm>
              <a:off x="2201378" y="1318575"/>
              <a:ext cx="4741244" cy="3492948"/>
              <a:chOff x="3055650" y="1478663"/>
              <a:chExt cx="3032700" cy="2234237"/>
            </a:xfrm>
          </p:grpSpPr>
          <p:sp>
            <p:nvSpPr>
              <p:cNvPr id="2104" name="Google Shape;2104;p55"/>
              <p:cNvSpPr/>
              <p:nvPr/>
            </p:nvSpPr>
            <p:spPr>
              <a:xfrm>
                <a:off x="4336325" y="3149013"/>
                <a:ext cx="471000" cy="432000"/>
              </a:xfrm>
              <a:prstGeom prst="roundRect">
                <a:avLst>
                  <a:gd name="adj" fmla="val 16667"/>
                </a:avLst>
              </a:prstGeom>
              <a:gradFill>
                <a:gsLst>
                  <a:gs pos="0">
                    <a:schemeClr val="accent1"/>
                  </a:gs>
                  <a:gs pos="100000">
                    <a:srgbClr val="132F68"/>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5"/>
              <p:cNvSpPr/>
              <p:nvPr/>
            </p:nvSpPr>
            <p:spPr>
              <a:xfrm>
                <a:off x="3055650" y="1478663"/>
                <a:ext cx="3032700" cy="1802400"/>
              </a:xfrm>
              <a:prstGeom prst="roundRect">
                <a:avLst>
                  <a:gd name="adj" fmla="val 8554"/>
                </a:avLst>
              </a:prstGeom>
              <a:gradFill>
                <a:gsLst>
                  <a:gs pos="0">
                    <a:schemeClr val="accent1"/>
                  </a:gs>
                  <a:gs pos="100000">
                    <a:srgbClr val="132F68"/>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5"/>
              <p:cNvSpPr/>
              <p:nvPr/>
            </p:nvSpPr>
            <p:spPr>
              <a:xfrm>
                <a:off x="3788525" y="3446200"/>
                <a:ext cx="1566600" cy="266700"/>
              </a:xfrm>
              <a:prstGeom prst="roundRect">
                <a:avLst>
                  <a:gd name="adj" fmla="val 16667"/>
                </a:avLst>
              </a:prstGeom>
              <a:gradFill>
                <a:gsLst>
                  <a:gs pos="0">
                    <a:schemeClr val="accent1"/>
                  </a:gs>
                  <a:gs pos="100000">
                    <a:srgbClr val="132F68"/>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Rounded Corners 6">
              <a:extLst>
                <a:ext uri="{FF2B5EF4-FFF2-40B4-BE49-F238E27FC236}">
                  <a16:creationId xmlns:a16="http://schemas.microsoft.com/office/drawing/2014/main" id="{6C5ACE85-D119-3D1D-2F91-9DFA8C1D3B7B}"/>
                </a:ext>
              </a:extLst>
            </p:cNvPr>
            <p:cNvSpPr/>
            <p:nvPr/>
          </p:nvSpPr>
          <p:spPr>
            <a:xfrm>
              <a:off x="2467303" y="1623849"/>
              <a:ext cx="4209394" cy="2207276"/>
            </a:xfrm>
            <a:prstGeom prst="roundRect">
              <a:avLst>
                <a:gd name="adj" fmla="val 7650"/>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 kế một sản phẩm </a:t>
              </a:r>
            </a:p>
            <a:p>
              <a:pPr algn="ctr">
                <a:lnSpc>
                  <a:spcPct val="150000"/>
                </a:lnSpc>
              </a:pP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 quan đến mĩ thuật </a:t>
              </a:r>
            </a:p>
            <a:p>
              <a:pPr algn="ctr">
                <a:lnSpc>
                  <a:spcPct val="150000"/>
                </a:lnSpc>
              </a:pP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 dụng em yêu thích.</a:t>
              </a:r>
              <a:endPar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 name="Google Shape;210;p3">
            <a:extLst>
              <a:ext uri="{FF2B5EF4-FFF2-40B4-BE49-F238E27FC236}">
                <a16:creationId xmlns:a16="http://schemas.microsoft.com/office/drawing/2014/main" id="{F8489031-DFD1-879B-DBF0-DF5BC9027B37}"/>
              </a:ext>
            </a:extLst>
          </p:cNvPr>
          <p:cNvPicPr preferRelativeResize="0"/>
          <p:nvPr/>
        </p:nvPicPr>
        <p:blipFill rotWithShape="1">
          <a:blip r:embed="rId6">
            <a:alphaModFix/>
          </a:blip>
          <a:srcRect/>
          <a:stretch/>
        </p:blipFill>
        <p:spPr>
          <a:xfrm>
            <a:off x="7740869" y="4931690"/>
            <a:ext cx="1366506" cy="211809"/>
          </a:xfrm>
          <a:prstGeom prst="rect">
            <a:avLst/>
          </a:prstGeom>
          <a:noFill/>
          <a:ln>
            <a:noFill/>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4" name="TextBox 3">
            <a:extLst>
              <a:ext uri="{FF2B5EF4-FFF2-40B4-BE49-F238E27FC236}">
                <a16:creationId xmlns:a16="http://schemas.microsoft.com/office/drawing/2014/main" id="{95DE59E8-295E-672F-15BE-23956D9CC122}"/>
              </a:ext>
            </a:extLst>
          </p:cNvPr>
          <p:cNvSpPr txBox="1"/>
          <p:nvPr/>
        </p:nvSpPr>
        <p:spPr>
          <a:xfrm>
            <a:off x="1699259" y="166100"/>
            <a:ext cx="5745481" cy="461665"/>
          </a:xfrm>
          <a:prstGeom prst="rect">
            <a:avLst/>
          </a:prstGeom>
          <a:noFill/>
        </p:spPr>
        <p:txBody>
          <a:bodyPr wrap="square" rtlCol="0">
            <a:spAutoFit/>
          </a:bodyPr>
          <a:lstStyle/>
          <a:p>
            <a:pPr algn="ctr"/>
            <a:r>
              <a:rPr lang="vi-VN" sz="2400" b="1" dirty="0">
                <a:solidFill>
                  <a:srgbClr val="C00000"/>
                </a:solidFill>
                <a:latin typeface="Arial" panose="020B0604020202020204" pitchFamily="34" charset="0"/>
                <a:cs typeface="Arial" panose="020B0604020202020204" pitchFamily="34" charset="0"/>
              </a:rPr>
              <a:t>Tham khảo SPMT của học sinh</a:t>
            </a:r>
          </a:p>
        </p:txBody>
      </p:sp>
      <p:grpSp>
        <p:nvGrpSpPr>
          <p:cNvPr id="5" name="Group 4">
            <a:extLst>
              <a:ext uri="{FF2B5EF4-FFF2-40B4-BE49-F238E27FC236}">
                <a16:creationId xmlns:a16="http://schemas.microsoft.com/office/drawing/2014/main" id="{12D2D80C-AB47-004C-268C-C33B32D3D321}"/>
              </a:ext>
            </a:extLst>
          </p:cNvPr>
          <p:cNvGrpSpPr/>
          <p:nvPr/>
        </p:nvGrpSpPr>
        <p:grpSpPr>
          <a:xfrm>
            <a:off x="2365227" y="880014"/>
            <a:ext cx="2798029" cy="4169177"/>
            <a:chOff x="1551056" y="1430998"/>
            <a:chExt cx="2690958" cy="4009636"/>
          </a:xfrm>
        </p:grpSpPr>
        <p:pic>
          <p:nvPicPr>
            <p:cNvPr id="6" name="image6.jpg">
              <a:extLst>
                <a:ext uri="{FF2B5EF4-FFF2-40B4-BE49-F238E27FC236}">
                  <a16:creationId xmlns:a16="http://schemas.microsoft.com/office/drawing/2014/main" id="{34E56C8A-4251-2CCF-4FD2-0CFCBAAD1C98}"/>
                </a:ext>
              </a:extLst>
            </p:cNvPr>
            <p:cNvPicPr preferRelativeResize="0"/>
            <p:nvPr/>
          </p:nvPicPr>
          <p:blipFill>
            <a:blip r:embed="rId3"/>
            <a:srcRect/>
            <a:stretch/>
          </p:blipFill>
          <p:spPr>
            <a:xfrm>
              <a:off x="1551056" y="1430998"/>
              <a:ext cx="2690958" cy="3564494"/>
            </a:xfrm>
            <a:prstGeom prst="rect">
              <a:avLst/>
            </a:prstGeom>
          </p:spPr>
        </p:pic>
        <p:sp>
          <p:nvSpPr>
            <p:cNvPr id="7" name="TextBox 6">
              <a:extLst>
                <a:ext uri="{FF2B5EF4-FFF2-40B4-BE49-F238E27FC236}">
                  <a16:creationId xmlns:a16="http://schemas.microsoft.com/office/drawing/2014/main" id="{5B29527B-6E7D-47C8-A4D2-ADE55A32BE14}"/>
                </a:ext>
              </a:extLst>
            </p:cNvPr>
            <p:cNvSpPr txBox="1"/>
            <p:nvPr/>
          </p:nvSpPr>
          <p:spPr>
            <a:xfrm>
              <a:off x="1551057" y="5001569"/>
              <a:ext cx="2690957" cy="439065"/>
            </a:xfrm>
            <a:prstGeom prst="rect">
              <a:avLst/>
            </a:prstGeom>
            <a:noFill/>
          </p:spPr>
          <p:txBody>
            <a:bodyPr wrap="square" rtlCol="0" anchor="ctr">
              <a:spAutoFit/>
            </a:bodyPr>
            <a:lstStyle/>
            <a:p>
              <a:pPr algn="ctr">
                <a:lnSpc>
                  <a:spcPct val="150000"/>
                </a:lnSpc>
              </a:pPr>
              <a:r>
                <a:rPr lang="en-US" sz="1800">
                  <a:effectLst/>
                  <a:latin typeface="Arial" panose="020B0604020202020204" pitchFamily="34" charset="0"/>
                  <a:cs typeface="Arial" panose="020B0604020202020204" pitchFamily="34" charset="0"/>
                </a:rPr>
                <a:t>Xuân </a:t>
              </a:r>
              <a:r>
                <a:rPr lang="en-US" sz="1800" dirty="0" err="1">
                  <a:effectLst/>
                  <a:latin typeface="Arial" panose="020B0604020202020204" pitchFamily="34" charset="0"/>
                  <a:cs typeface="Arial" panose="020B0604020202020204" pitchFamily="34" charset="0"/>
                </a:rPr>
                <a:t>Thủy</a:t>
              </a:r>
              <a:endParaRPr lang="en-US" sz="1800" dirty="0">
                <a:effectLst/>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45FF42B6-62C6-1F1B-F6DE-BE6F219A1F92}"/>
              </a:ext>
            </a:extLst>
          </p:cNvPr>
          <p:cNvGrpSpPr/>
          <p:nvPr/>
        </p:nvGrpSpPr>
        <p:grpSpPr>
          <a:xfrm>
            <a:off x="5551972" y="880014"/>
            <a:ext cx="2929875" cy="4169178"/>
            <a:chOff x="1699075" y="1430998"/>
            <a:chExt cx="2817758" cy="4009638"/>
          </a:xfrm>
        </p:grpSpPr>
        <p:pic>
          <p:nvPicPr>
            <p:cNvPr id="9" name="image6.jpg">
              <a:extLst>
                <a:ext uri="{FF2B5EF4-FFF2-40B4-BE49-F238E27FC236}">
                  <a16:creationId xmlns:a16="http://schemas.microsoft.com/office/drawing/2014/main" id="{B645CCEA-8F51-B95C-8D9C-BC519FA2245D}"/>
                </a:ext>
              </a:extLst>
            </p:cNvPr>
            <p:cNvPicPr preferRelativeResize="0"/>
            <p:nvPr/>
          </p:nvPicPr>
          <p:blipFill>
            <a:blip r:embed="rId4"/>
            <a:srcRect/>
            <a:stretch/>
          </p:blipFill>
          <p:spPr>
            <a:xfrm>
              <a:off x="1699075" y="1430998"/>
              <a:ext cx="2817758" cy="3564494"/>
            </a:xfrm>
            <a:prstGeom prst="rect">
              <a:avLst/>
            </a:prstGeom>
          </p:spPr>
        </p:pic>
        <p:sp>
          <p:nvSpPr>
            <p:cNvPr id="10" name="TextBox 9">
              <a:extLst>
                <a:ext uri="{FF2B5EF4-FFF2-40B4-BE49-F238E27FC236}">
                  <a16:creationId xmlns:a16="http://schemas.microsoft.com/office/drawing/2014/main" id="{D187F1B2-CBCF-441B-3132-D3E06D7721BC}"/>
                </a:ext>
              </a:extLst>
            </p:cNvPr>
            <p:cNvSpPr txBox="1"/>
            <p:nvPr/>
          </p:nvSpPr>
          <p:spPr>
            <a:xfrm>
              <a:off x="1699075" y="5001571"/>
              <a:ext cx="2817758" cy="439065"/>
            </a:xfrm>
            <a:prstGeom prst="rect">
              <a:avLst/>
            </a:prstGeom>
            <a:noFill/>
          </p:spPr>
          <p:txBody>
            <a:bodyPr wrap="square" rtlCol="0" anchor="ctr">
              <a:spAutoFit/>
            </a:bodyPr>
            <a:lstStyle/>
            <a:p>
              <a:pPr algn="ctr">
                <a:lnSpc>
                  <a:spcPct val="150000"/>
                </a:lnSpc>
              </a:pPr>
              <a:r>
                <a:rPr lang="vi-VN" sz="1800" dirty="0">
                  <a:effectLst/>
                  <a:latin typeface="Arial" panose="020B0604020202020204" pitchFamily="34" charset="0"/>
                  <a:cs typeface="Arial" panose="020B0604020202020204" pitchFamily="34" charset="0"/>
                </a:rPr>
                <a:t>Lê Minh</a:t>
              </a:r>
            </a:p>
          </p:txBody>
        </p:sp>
      </p:grpSp>
      <p:sp>
        <p:nvSpPr>
          <p:cNvPr id="11" name="Freeform 13">
            <a:extLst>
              <a:ext uri="{FF2B5EF4-FFF2-40B4-BE49-F238E27FC236}">
                <a16:creationId xmlns:a16="http://schemas.microsoft.com/office/drawing/2014/main" id="{CD38D824-336B-592F-D7CD-2E50D9DAD831}"/>
              </a:ext>
            </a:extLst>
          </p:cNvPr>
          <p:cNvSpPr/>
          <p:nvPr/>
        </p:nvSpPr>
        <p:spPr>
          <a:xfrm>
            <a:off x="36936" y="2242631"/>
            <a:ext cx="2371249" cy="2900869"/>
          </a:xfrm>
          <a:custGeom>
            <a:avLst/>
            <a:gdLst/>
            <a:ahLst/>
            <a:cxnLst/>
            <a:rect l="l" t="t" r="r" b="b"/>
            <a:pathLst>
              <a:path w="2245616" h="1319300">
                <a:moveTo>
                  <a:pt x="0" y="0"/>
                </a:moveTo>
                <a:lnTo>
                  <a:pt x="2245616" y="0"/>
                </a:lnTo>
                <a:lnTo>
                  <a:pt x="2245616" y="1319300"/>
                </a:lnTo>
                <a:lnTo>
                  <a:pt x="0" y="1319300"/>
                </a:lnTo>
                <a:lnTo>
                  <a:pt x="0" y="0"/>
                </a:lnTo>
                <a:close/>
              </a:path>
            </a:pathLst>
          </a:custGeom>
          <a:blipFill>
            <a:blip r:embed="rId5">
              <a:extLst>
                <a:ext uri="{96DAC541-7B7A-43D3-8B79-37D633B846F1}">
                  <asvg:svgBlip xmlns:asvg="http://schemas.microsoft.com/office/drawing/2016/SVG/main" xmlns="" r:embed="rId6"/>
                </a:ext>
              </a:extLst>
            </a:blip>
            <a:stretch>
              <a:fillRect l="-93309" t="-35408" r="-95413" b="-3248"/>
            </a:stretch>
          </a:blipFill>
        </p:spPr>
        <p:txBody>
          <a:bodyPr/>
          <a:lstStyle/>
          <a:p>
            <a:endParaRPr lang="vi-VN" sz="1200"/>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92">
          <a:extLst>
            <a:ext uri="{FF2B5EF4-FFF2-40B4-BE49-F238E27FC236}">
              <a16:creationId xmlns:a16="http://schemas.microsoft.com/office/drawing/2014/main" id="{D1823859-BA42-2528-B5FC-B04E7DAD39D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7964BE7-FA8B-0956-5972-2BF4461398D5}"/>
              </a:ext>
            </a:extLst>
          </p:cNvPr>
          <p:cNvSpPr>
            <a:spLocks noGrp="1"/>
          </p:cNvSpPr>
          <p:nvPr>
            <p:ph type="title"/>
          </p:nvPr>
        </p:nvSpPr>
        <p:spPr/>
        <p:txBody>
          <a:bodyPr anchor="ctr"/>
          <a:lstStyle/>
          <a:p>
            <a:pPr algn="ctr"/>
            <a:r>
              <a:rPr lang="vi-VN" sz="2400" b="1" dirty="0">
                <a:solidFill>
                  <a:schemeClr val="accent4">
                    <a:lumMod val="75000"/>
                  </a:schemeClr>
                </a:solidFill>
                <a:latin typeface="Arial" panose="020B0604020202020204" pitchFamily="34" charset="0"/>
                <a:cs typeface="Arial" panose="020B0604020202020204" pitchFamily="34" charset="0"/>
              </a:rPr>
              <a:t>Gợi ý thực hiện SPMT khác</a:t>
            </a:r>
          </a:p>
        </p:txBody>
      </p:sp>
      <p:pic>
        <p:nvPicPr>
          <p:cNvPr id="2" name="Picture 2" descr="Mỹ thuật ứng dụng ở Việt Nam: Bao giờ có vị trí xứng đáng?">
            <a:extLst>
              <a:ext uri="{FF2B5EF4-FFF2-40B4-BE49-F238E27FC236}">
                <a16:creationId xmlns:a16="http://schemas.microsoft.com/office/drawing/2014/main" id="{0F6CA86A-3895-8CE2-8F8D-1002FFB73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 y="1397402"/>
            <a:ext cx="2884170" cy="31039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4" descr="CHƯƠNG TRÌNH MỸ THUẬT ỨNG DỤNG - Mỹ Thuật TopArt">
            <a:extLst>
              <a:ext uri="{FF2B5EF4-FFF2-40B4-BE49-F238E27FC236}">
                <a16:creationId xmlns:a16="http://schemas.microsoft.com/office/drawing/2014/main" id="{523FB5F7-1721-E21C-8F93-37D29DE4D3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45" r="9445"/>
          <a:stretch/>
        </p:blipFill>
        <p:spPr bwMode="auto">
          <a:xfrm>
            <a:off x="4373704" y="1397402"/>
            <a:ext cx="3772076" cy="31067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06309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2">
          <a:extLst>
            <a:ext uri="{FF2B5EF4-FFF2-40B4-BE49-F238E27FC236}">
              <a16:creationId xmlns:a16="http://schemas.microsoft.com/office/drawing/2014/main" id="{25316777-0172-83D0-67A5-960555ED8CF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056AD91-A385-41AA-9998-60C0BB3D6998}"/>
              </a:ext>
            </a:extLst>
          </p:cNvPr>
          <p:cNvSpPr>
            <a:spLocks noGrp="1"/>
          </p:cNvSpPr>
          <p:nvPr>
            <p:ph type="title"/>
          </p:nvPr>
        </p:nvSpPr>
        <p:spPr/>
        <p:txBody>
          <a:bodyPr anchor="ctr"/>
          <a:lstStyle/>
          <a:p>
            <a:pPr algn="ctr"/>
            <a:r>
              <a:rPr lang="vi-VN" sz="2400" b="1" dirty="0">
                <a:solidFill>
                  <a:schemeClr val="accent4">
                    <a:lumMod val="75000"/>
                  </a:schemeClr>
                </a:solidFill>
                <a:latin typeface="Arial" panose="020B0604020202020204" pitchFamily="34" charset="0"/>
                <a:cs typeface="Arial" panose="020B0604020202020204" pitchFamily="34" charset="0"/>
              </a:rPr>
              <a:t>Gợi ý thực hiện SPMT khác</a:t>
            </a:r>
          </a:p>
        </p:txBody>
      </p:sp>
      <p:pic>
        <p:nvPicPr>
          <p:cNvPr id="4" name="Picture 2" descr="Túi xách đeo chéo nữ da khắc thủ công 1729 - COWBOY.VN DA THẬT 100%">
            <a:extLst>
              <a:ext uri="{FF2B5EF4-FFF2-40B4-BE49-F238E27FC236}">
                <a16:creationId xmlns:a16="http://schemas.microsoft.com/office/drawing/2014/main" id="{B0D12238-D2E5-8006-F8CE-D0EDFFF603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66" r="13866"/>
          <a:stretch/>
        </p:blipFill>
        <p:spPr bwMode="auto">
          <a:xfrm>
            <a:off x="689610" y="1431903"/>
            <a:ext cx="2343150" cy="32423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4" descr="Bộ bát đĩa 11 món gấm khắc sen men hỏa biến - GỐM SỨ HÙNG HẬU">
            <a:extLst>
              <a:ext uri="{FF2B5EF4-FFF2-40B4-BE49-F238E27FC236}">
                <a16:creationId xmlns:a16="http://schemas.microsoft.com/office/drawing/2014/main" id="{F9137D21-7185-93FE-E0DB-1A40403DD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590" y="1431903"/>
            <a:ext cx="4876800" cy="3251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26355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92">
          <a:extLst>
            <a:ext uri="{FF2B5EF4-FFF2-40B4-BE49-F238E27FC236}">
              <a16:creationId xmlns:a16="http://schemas.microsoft.com/office/drawing/2014/main" id="{95AA622C-40DE-EF54-A5E9-0D41336E59C1}"/>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220C5D6-ECD4-3F0D-62EC-F9DF792476D3}"/>
              </a:ext>
            </a:extLst>
          </p:cNvPr>
          <p:cNvSpPr>
            <a:spLocks noGrp="1"/>
          </p:cNvSpPr>
          <p:nvPr>
            <p:ph type="title"/>
          </p:nvPr>
        </p:nvSpPr>
        <p:spPr/>
        <p:txBody>
          <a:bodyPr anchor="ctr"/>
          <a:lstStyle/>
          <a:p>
            <a:pPr algn="ctr"/>
            <a:r>
              <a:rPr lang="vi-VN" sz="2400" b="1" dirty="0">
                <a:solidFill>
                  <a:schemeClr val="accent4">
                    <a:lumMod val="75000"/>
                  </a:schemeClr>
                </a:solidFill>
                <a:latin typeface="Arial" panose="020B0604020202020204" pitchFamily="34" charset="0"/>
                <a:cs typeface="Arial" panose="020B0604020202020204" pitchFamily="34" charset="0"/>
              </a:rPr>
              <a:t>Gợi ý thực hiện SPMT khác</a:t>
            </a:r>
          </a:p>
        </p:txBody>
      </p:sp>
      <p:pic>
        <p:nvPicPr>
          <p:cNvPr id="2" name="Picture 2" descr="IASM76 Cốc sơn mài hình trụ gắn trứng 100% bề mặt (SL đặt hàng tối">
            <a:extLst>
              <a:ext uri="{FF2B5EF4-FFF2-40B4-BE49-F238E27FC236}">
                <a16:creationId xmlns:a16="http://schemas.microsoft.com/office/drawing/2014/main" id="{1E399B88-A8DC-73B5-F699-B2FD96BFF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 y="1456442"/>
            <a:ext cx="3147060" cy="31470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4" descr="Bình Hoa Sơn Mài Khóm Hướng Dương Chiều Tà">
            <a:extLst>
              <a:ext uri="{FF2B5EF4-FFF2-40B4-BE49-F238E27FC236}">
                <a16:creationId xmlns:a16="http://schemas.microsoft.com/office/drawing/2014/main" id="{587C0A0A-8A37-C0A8-2AB9-B06EAC0D1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850" y="1456442"/>
            <a:ext cx="3147060" cy="31470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46191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Shape 1626">
          <a:extLst>
            <a:ext uri="{FF2B5EF4-FFF2-40B4-BE49-F238E27FC236}">
              <a16:creationId xmlns:a16="http://schemas.microsoft.com/office/drawing/2014/main" id="{E1C4F89B-73BF-52A8-253B-B3EE4341F74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933FB96-D556-38A5-4DAB-51AE6D813148}"/>
              </a:ext>
            </a:extLst>
          </p:cNvPr>
          <p:cNvGrpSpPr/>
          <p:nvPr/>
        </p:nvGrpSpPr>
        <p:grpSpPr>
          <a:xfrm>
            <a:off x="2510981" y="293325"/>
            <a:ext cx="3638159" cy="976944"/>
            <a:chOff x="4980009" y="1750005"/>
            <a:chExt cx="3539877" cy="950552"/>
          </a:xfrm>
        </p:grpSpPr>
        <p:pic>
          <p:nvPicPr>
            <p:cNvPr id="3" name="Picture 2">
              <a:extLst>
                <a:ext uri="{FF2B5EF4-FFF2-40B4-BE49-F238E27FC236}">
                  <a16:creationId xmlns:a16="http://schemas.microsoft.com/office/drawing/2014/main" id="{6A13D5C0-F5BA-F23D-2EF3-D70EA6D3EB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05B20B7-49BF-25C7-A63B-63C0A7835644}"/>
                </a:ext>
              </a:extLst>
            </p:cNvPr>
            <p:cNvSpPr/>
            <p:nvPr/>
          </p:nvSpPr>
          <p:spPr>
            <a:xfrm>
              <a:off x="6037809" y="1884022"/>
              <a:ext cx="2482077" cy="682518"/>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THẢO LUẬN</a:t>
              </a:r>
              <a:endParaRPr lang="en-US" sz="3000" b="1" dirty="0">
                <a:solidFill>
                  <a:sysClr val="windowText" lastClr="000000"/>
                </a:solidFill>
                <a:latin typeface="Arial" panose="020B0604020202020204" pitchFamily="34" charset="0"/>
                <a:cs typeface="Arial" panose="020B0604020202020204" pitchFamily="34" charset="0"/>
              </a:endParaRPr>
            </a:p>
          </p:txBody>
        </p:sp>
      </p:grpSp>
      <p:sp>
        <p:nvSpPr>
          <p:cNvPr id="9" name="Freeform 51">
            <a:extLst>
              <a:ext uri="{FF2B5EF4-FFF2-40B4-BE49-F238E27FC236}">
                <a16:creationId xmlns:a16="http://schemas.microsoft.com/office/drawing/2014/main" id="{350A66DA-86D4-3347-D9D5-8B42F290BA5A}"/>
              </a:ext>
            </a:extLst>
          </p:cNvPr>
          <p:cNvSpPr/>
          <p:nvPr/>
        </p:nvSpPr>
        <p:spPr>
          <a:xfrm>
            <a:off x="6429852" y="1817547"/>
            <a:ext cx="2527723" cy="3325953"/>
          </a:xfrm>
          <a:custGeom>
            <a:avLst/>
            <a:gdLst/>
            <a:ahLst/>
            <a:cxnLst/>
            <a:rect l="l" t="t" r="r" b="b"/>
            <a:pathLst>
              <a:path w="811460" h="1067711">
                <a:moveTo>
                  <a:pt x="0" y="0"/>
                </a:moveTo>
                <a:lnTo>
                  <a:pt x="811460" y="0"/>
                </a:lnTo>
                <a:lnTo>
                  <a:pt x="811460" y="1067711"/>
                </a:lnTo>
                <a:lnTo>
                  <a:pt x="0" y="1067711"/>
                </a:lnTo>
                <a:lnTo>
                  <a:pt x="0" y="0"/>
                </a:lnTo>
                <a:close/>
              </a:path>
            </a:pathLst>
          </a:custGeom>
          <a:blipFill>
            <a:blip r:embed="rId4"/>
            <a:stretch>
              <a:fillRect/>
            </a:stretch>
          </a:blipFill>
        </p:spPr>
        <p:txBody>
          <a:bodyPr/>
          <a:lstStyle/>
          <a:p>
            <a:endParaRPr lang="vi-VN" sz="1200"/>
          </a:p>
        </p:txBody>
      </p:sp>
      <p:sp>
        <p:nvSpPr>
          <p:cNvPr id="10" name="TextBox 9">
            <a:extLst>
              <a:ext uri="{FF2B5EF4-FFF2-40B4-BE49-F238E27FC236}">
                <a16:creationId xmlns:a16="http://schemas.microsoft.com/office/drawing/2014/main" id="{2E860036-AB6C-8C23-B434-BE66EE21544F}"/>
              </a:ext>
            </a:extLst>
          </p:cNvPr>
          <p:cNvSpPr txBox="1"/>
          <p:nvPr/>
        </p:nvSpPr>
        <p:spPr>
          <a:xfrm>
            <a:off x="281018" y="1410914"/>
            <a:ext cx="5930596"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Phác thảo thiết kế về sản phẩm nào của lĩnh vực ứng dụng? Đặc điểm gì giúp bạn nhận ra điều này?</a:t>
            </a:r>
          </a:p>
          <a:p>
            <a:pPr marL="342900" indent="-342900" algn="just">
              <a:lnSpc>
                <a:spcPct val="150000"/>
              </a:lnSpc>
              <a:buFont typeface="Arial" panose="020B0604020202020204" pitchFamily="34" charset="0"/>
              <a:buChar char="•"/>
            </a:pPr>
            <a:r>
              <a:rPr lang="vi-VN" sz="2000" dirty="0"/>
              <a:t>Bạn thích sản phẩm thiết kế nào nhất? Vì sao?</a:t>
            </a:r>
          </a:p>
          <a:p>
            <a:pPr marL="342900" indent="-342900" algn="just">
              <a:lnSpc>
                <a:spcPct val="150000"/>
              </a:lnSpc>
              <a:buFont typeface="Arial" panose="020B0604020202020204" pitchFamily="34" charset="0"/>
              <a:buChar char="•"/>
            </a:pPr>
            <a:r>
              <a:rPr lang="vi-VN" sz="2000" dirty="0"/>
              <a:t>Bạn có thể dựng mẫu hoặc làm mô hình sản phẩm từ phác thảo thiết kế này được không? Bạn sẽ thực hiện theo các bước như thế nào?</a:t>
            </a:r>
          </a:p>
        </p:txBody>
      </p:sp>
      <p:pic>
        <p:nvPicPr>
          <p:cNvPr id="5" name="Google Shape;210;p3">
            <a:extLst>
              <a:ext uri="{FF2B5EF4-FFF2-40B4-BE49-F238E27FC236}">
                <a16:creationId xmlns:a16="http://schemas.microsoft.com/office/drawing/2014/main" id="{DB107BD2-36E8-441E-0AFB-50BD943F50AA}"/>
              </a:ext>
            </a:extLst>
          </p:cNvPr>
          <p:cNvPicPr preferRelativeResize="0"/>
          <p:nvPr/>
        </p:nvPicPr>
        <p:blipFill rotWithShape="1">
          <a:blip r:embed="rId5">
            <a:alphaModFix/>
          </a:blip>
          <a:srcRect/>
          <a:stretch/>
        </p:blipFill>
        <p:spPr>
          <a:xfrm>
            <a:off x="7740869" y="4931690"/>
            <a:ext cx="1366506" cy="211809"/>
          </a:xfrm>
          <a:prstGeom prst="rect">
            <a:avLst/>
          </a:prstGeom>
          <a:noFill/>
          <a:ln>
            <a:noFill/>
          </a:ln>
        </p:spPr>
      </p:pic>
    </p:spTree>
    <p:extLst>
      <p:ext uri="{BB962C8B-B14F-4D97-AF65-F5344CB8AC3E}">
        <p14:creationId xmlns:p14="http://schemas.microsoft.com/office/powerpoint/2010/main" val="94449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Shape 1626">
          <a:extLst>
            <a:ext uri="{FF2B5EF4-FFF2-40B4-BE49-F238E27FC236}">
              <a16:creationId xmlns:a16="http://schemas.microsoft.com/office/drawing/2014/main" id="{305FB9CF-4488-EC6D-2ADF-D5D074FDA0B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2761E44-BC6E-5FDF-4BEA-403DF5438AEA}"/>
              </a:ext>
            </a:extLst>
          </p:cNvPr>
          <p:cNvGrpSpPr/>
          <p:nvPr/>
        </p:nvGrpSpPr>
        <p:grpSpPr>
          <a:xfrm>
            <a:off x="2848423" y="337170"/>
            <a:ext cx="3447154" cy="930531"/>
            <a:chOff x="4980009" y="3319228"/>
            <a:chExt cx="3539877" cy="955561"/>
          </a:xfrm>
        </p:grpSpPr>
        <p:pic>
          <p:nvPicPr>
            <p:cNvPr id="6" name="Picture 5">
              <a:extLst>
                <a:ext uri="{FF2B5EF4-FFF2-40B4-BE49-F238E27FC236}">
                  <a16:creationId xmlns:a16="http://schemas.microsoft.com/office/drawing/2014/main" id="{CFC0DC87-9B29-EF9F-3C8F-8EBDA0872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B087C1E-A4D0-32BB-6984-44E499207225}"/>
                </a:ext>
              </a:extLst>
            </p:cNvPr>
            <p:cNvSpPr/>
            <p:nvPr/>
          </p:nvSpPr>
          <p:spPr>
            <a:xfrm>
              <a:off x="6037809" y="3432838"/>
              <a:ext cx="2482077" cy="723332"/>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VẬN DỤNG</a:t>
              </a:r>
              <a:endParaRPr lang="en-US" sz="3000" b="1" dirty="0">
                <a:solidFill>
                  <a:sysClr val="windowText" lastClr="000000"/>
                </a:solidFill>
                <a:latin typeface="Arial" panose="020B0604020202020204" pitchFamily="34" charset="0"/>
                <a:cs typeface="Arial" panose="020B0604020202020204" pitchFamily="34" charset="0"/>
              </a:endParaRPr>
            </a:p>
          </p:txBody>
        </p:sp>
      </p:grpSp>
      <p:sp>
        <p:nvSpPr>
          <p:cNvPr id="8" name="Freeform 8">
            <a:extLst>
              <a:ext uri="{FF2B5EF4-FFF2-40B4-BE49-F238E27FC236}">
                <a16:creationId xmlns:a16="http://schemas.microsoft.com/office/drawing/2014/main" id="{64131BD9-CA70-81F7-191A-2B72D1E456A2}"/>
              </a:ext>
            </a:extLst>
          </p:cNvPr>
          <p:cNvSpPr/>
          <p:nvPr/>
        </p:nvSpPr>
        <p:spPr>
          <a:xfrm>
            <a:off x="725213" y="2090542"/>
            <a:ext cx="1724921" cy="3052958"/>
          </a:xfrm>
          <a:custGeom>
            <a:avLst/>
            <a:gdLst/>
            <a:ahLst/>
            <a:cxnLst/>
            <a:rect l="l" t="t" r="r" b="b"/>
            <a:pathLst>
              <a:path w="1949430" h="3450319">
                <a:moveTo>
                  <a:pt x="0" y="0"/>
                </a:moveTo>
                <a:lnTo>
                  <a:pt x="1949430" y="0"/>
                </a:lnTo>
                <a:lnTo>
                  <a:pt x="1949430" y="3450318"/>
                </a:lnTo>
                <a:lnTo>
                  <a:pt x="0" y="3450318"/>
                </a:lnTo>
                <a:lnTo>
                  <a:pt x="0" y="0"/>
                </a:lnTo>
                <a:close/>
              </a:path>
            </a:pathLst>
          </a:custGeom>
          <a:blipFill>
            <a:blip r:embed="rId4"/>
            <a:stretch>
              <a:fillRect/>
            </a:stretch>
          </a:blipFill>
        </p:spPr>
        <p:txBody>
          <a:bodyPr/>
          <a:lstStyle/>
          <a:p>
            <a:endParaRPr lang="en-US"/>
          </a:p>
        </p:txBody>
      </p:sp>
      <p:grpSp>
        <p:nvGrpSpPr>
          <p:cNvPr id="11" name="Group 10">
            <a:extLst>
              <a:ext uri="{FF2B5EF4-FFF2-40B4-BE49-F238E27FC236}">
                <a16:creationId xmlns:a16="http://schemas.microsoft.com/office/drawing/2014/main" id="{EA5FD63E-A6D5-EE3C-F067-CB7E921EDDE5}"/>
              </a:ext>
            </a:extLst>
          </p:cNvPr>
          <p:cNvGrpSpPr/>
          <p:nvPr/>
        </p:nvGrpSpPr>
        <p:grpSpPr>
          <a:xfrm>
            <a:off x="2984976" y="1549901"/>
            <a:ext cx="5143200" cy="3038809"/>
            <a:chOff x="3869582" y="1953710"/>
            <a:chExt cx="4973625" cy="3038809"/>
          </a:xfrm>
        </p:grpSpPr>
        <p:grpSp>
          <p:nvGrpSpPr>
            <p:cNvPr id="12" name="Group 11">
              <a:extLst>
                <a:ext uri="{FF2B5EF4-FFF2-40B4-BE49-F238E27FC236}">
                  <a16:creationId xmlns:a16="http://schemas.microsoft.com/office/drawing/2014/main" id="{5FD9D6B1-4D09-D162-1864-3EC4767E0C11}"/>
                </a:ext>
              </a:extLst>
            </p:cNvPr>
            <p:cNvGrpSpPr/>
            <p:nvPr/>
          </p:nvGrpSpPr>
          <p:grpSpPr>
            <a:xfrm>
              <a:off x="3869582" y="1953710"/>
              <a:ext cx="4973625" cy="3038809"/>
              <a:chOff x="3869582" y="1953710"/>
              <a:chExt cx="4973625" cy="3038809"/>
            </a:xfrm>
          </p:grpSpPr>
          <p:sp>
            <p:nvSpPr>
              <p:cNvPr id="14" name="Speech Bubble: Rectangle with Corners Rounded 17">
                <a:extLst>
                  <a:ext uri="{FF2B5EF4-FFF2-40B4-BE49-F238E27FC236}">
                    <a16:creationId xmlns:a16="http://schemas.microsoft.com/office/drawing/2014/main" id="{E7739BFB-C934-3318-DFD3-BE4ACF18D695}"/>
                  </a:ext>
                </a:extLst>
              </p:cNvPr>
              <p:cNvSpPr/>
              <p:nvPr/>
            </p:nvSpPr>
            <p:spPr>
              <a:xfrm>
                <a:off x="4127930" y="2181143"/>
                <a:ext cx="4715277" cy="2811376"/>
              </a:xfrm>
              <a:custGeom>
                <a:avLst/>
                <a:gdLst>
                  <a:gd name="connsiteX0" fmla="*/ 0 w 4422228"/>
                  <a:gd name="connsiteY0" fmla="*/ 376614 h 2259640"/>
                  <a:gd name="connsiteX1" fmla="*/ 376614 w 4422228"/>
                  <a:gd name="connsiteY1" fmla="*/ 0 h 2259640"/>
                  <a:gd name="connsiteX2" fmla="*/ 2579633 w 4422228"/>
                  <a:gd name="connsiteY2" fmla="*/ 0 h 2259640"/>
                  <a:gd name="connsiteX3" fmla="*/ 2579633 w 4422228"/>
                  <a:gd name="connsiteY3" fmla="*/ 0 h 2259640"/>
                  <a:gd name="connsiteX4" fmla="*/ 3685190 w 4422228"/>
                  <a:gd name="connsiteY4" fmla="*/ 0 h 2259640"/>
                  <a:gd name="connsiteX5" fmla="*/ 4045614 w 4422228"/>
                  <a:gd name="connsiteY5" fmla="*/ 0 h 2259640"/>
                  <a:gd name="connsiteX6" fmla="*/ 4422228 w 4422228"/>
                  <a:gd name="connsiteY6" fmla="*/ 376614 h 2259640"/>
                  <a:gd name="connsiteX7" fmla="*/ 4422228 w 4422228"/>
                  <a:gd name="connsiteY7" fmla="*/ 1318123 h 2259640"/>
                  <a:gd name="connsiteX8" fmla="*/ 4422228 w 4422228"/>
                  <a:gd name="connsiteY8" fmla="*/ 1318123 h 2259640"/>
                  <a:gd name="connsiteX9" fmla="*/ 4422228 w 4422228"/>
                  <a:gd name="connsiteY9" fmla="*/ 1883033 h 2259640"/>
                  <a:gd name="connsiteX10" fmla="*/ 4422228 w 4422228"/>
                  <a:gd name="connsiteY10" fmla="*/ 1883026 h 2259640"/>
                  <a:gd name="connsiteX11" fmla="*/ 4045614 w 4422228"/>
                  <a:gd name="connsiteY11" fmla="*/ 2259640 h 2259640"/>
                  <a:gd name="connsiteX12" fmla="*/ 3685190 w 4422228"/>
                  <a:gd name="connsiteY12" fmla="*/ 2259640 h 2259640"/>
                  <a:gd name="connsiteX13" fmla="*/ 3709851 w 4422228"/>
                  <a:gd name="connsiteY13" fmla="*/ 2628797 h 2259640"/>
                  <a:gd name="connsiteX14" fmla="*/ 2579633 w 4422228"/>
                  <a:gd name="connsiteY14" fmla="*/ 2259640 h 2259640"/>
                  <a:gd name="connsiteX15" fmla="*/ 376614 w 4422228"/>
                  <a:gd name="connsiteY15" fmla="*/ 2259640 h 2259640"/>
                  <a:gd name="connsiteX16" fmla="*/ 0 w 4422228"/>
                  <a:gd name="connsiteY16" fmla="*/ 1883026 h 2259640"/>
                  <a:gd name="connsiteX17" fmla="*/ 0 w 4422228"/>
                  <a:gd name="connsiteY17" fmla="*/ 1883033 h 2259640"/>
                  <a:gd name="connsiteX18" fmla="*/ 0 w 4422228"/>
                  <a:gd name="connsiteY18" fmla="*/ 1318123 h 2259640"/>
                  <a:gd name="connsiteX19" fmla="*/ 0 w 4422228"/>
                  <a:gd name="connsiteY19" fmla="*/ 1318123 h 2259640"/>
                  <a:gd name="connsiteX20" fmla="*/ 0 w 4422228"/>
                  <a:gd name="connsiteY20" fmla="*/ 376614 h 2259640"/>
                  <a:gd name="connsiteX0" fmla="*/ 0 w 4422228"/>
                  <a:gd name="connsiteY0" fmla="*/ 376614 h 2628797"/>
                  <a:gd name="connsiteX1" fmla="*/ 376614 w 4422228"/>
                  <a:gd name="connsiteY1" fmla="*/ 0 h 2628797"/>
                  <a:gd name="connsiteX2" fmla="*/ 2579633 w 4422228"/>
                  <a:gd name="connsiteY2" fmla="*/ 0 h 2628797"/>
                  <a:gd name="connsiteX3" fmla="*/ 2579633 w 4422228"/>
                  <a:gd name="connsiteY3" fmla="*/ 0 h 2628797"/>
                  <a:gd name="connsiteX4" fmla="*/ 3685190 w 4422228"/>
                  <a:gd name="connsiteY4" fmla="*/ 0 h 2628797"/>
                  <a:gd name="connsiteX5" fmla="*/ 4045614 w 4422228"/>
                  <a:gd name="connsiteY5" fmla="*/ 0 h 2628797"/>
                  <a:gd name="connsiteX6" fmla="*/ 4422228 w 4422228"/>
                  <a:gd name="connsiteY6" fmla="*/ 376614 h 2628797"/>
                  <a:gd name="connsiteX7" fmla="*/ 4422228 w 4422228"/>
                  <a:gd name="connsiteY7" fmla="*/ 1318123 h 2628797"/>
                  <a:gd name="connsiteX8" fmla="*/ 4422228 w 4422228"/>
                  <a:gd name="connsiteY8" fmla="*/ 1318123 h 2628797"/>
                  <a:gd name="connsiteX9" fmla="*/ 4422228 w 4422228"/>
                  <a:gd name="connsiteY9" fmla="*/ 1883033 h 2628797"/>
                  <a:gd name="connsiteX10" fmla="*/ 4422228 w 4422228"/>
                  <a:gd name="connsiteY10" fmla="*/ 1883026 h 2628797"/>
                  <a:gd name="connsiteX11" fmla="*/ 4045614 w 4422228"/>
                  <a:gd name="connsiteY11" fmla="*/ 2259640 h 2628797"/>
                  <a:gd name="connsiteX12" fmla="*/ 3685190 w 4422228"/>
                  <a:gd name="connsiteY12" fmla="*/ 2259640 h 2628797"/>
                  <a:gd name="connsiteX13" fmla="*/ 3709851 w 4422228"/>
                  <a:gd name="connsiteY13" fmla="*/ 2628797 h 2628797"/>
                  <a:gd name="connsiteX14" fmla="*/ 3367909 w 4422228"/>
                  <a:gd name="connsiteY14" fmla="*/ 2275405 h 2628797"/>
                  <a:gd name="connsiteX15" fmla="*/ 376614 w 4422228"/>
                  <a:gd name="connsiteY15" fmla="*/ 2259640 h 2628797"/>
                  <a:gd name="connsiteX16" fmla="*/ 0 w 4422228"/>
                  <a:gd name="connsiteY16" fmla="*/ 1883026 h 2628797"/>
                  <a:gd name="connsiteX17" fmla="*/ 0 w 4422228"/>
                  <a:gd name="connsiteY17" fmla="*/ 1883033 h 2628797"/>
                  <a:gd name="connsiteX18" fmla="*/ 0 w 4422228"/>
                  <a:gd name="connsiteY18" fmla="*/ 1318123 h 2628797"/>
                  <a:gd name="connsiteX19" fmla="*/ 0 w 4422228"/>
                  <a:gd name="connsiteY19" fmla="*/ 1318123 h 2628797"/>
                  <a:gd name="connsiteX20" fmla="*/ 0 w 4422228"/>
                  <a:gd name="connsiteY20" fmla="*/ 376614 h 26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2228" h="2628797">
                    <a:moveTo>
                      <a:pt x="0" y="376614"/>
                    </a:moveTo>
                    <a:cubicBezTo>
                      <a:pt x="0" y="168616"/>
                      <a:pt x="168616" y="0"/>
                      <a:pt x="376614" y="0"/>
                    </a:cubicBezTo>
                    <a:lnTo>
                      <a:pt x="2579633" y="0"/>
                    </a:lnTo>
                    <a:lnTo>
                      <a:pt x="2579633" y="0"/>
                    </a:lnTo>
                    <a:lnTo>
                      <a:pt x="3685190" y="0"/>
                    </a:lnTo>
                    <a:lnTo>
                      <a:pt x="4045614" y="0"/>
                    </a:lnTo>
                    <a:cubicBezTo>
                      <a:pt x="4253612" y="0"/>
                      <a:pt x="4422228" y="168616"/>
                      <a:pt x="4422228" y="376614"/>
                    </a:cubicBezTo>
                    <a:lnTo>
                      <a:pt x="4422228" y="1318123"/>
                    </a:lnTo>
                    <a:lnTo>
                      <a:pt x="4422228" y="1318123"/>
                    </a:lnTo>
                    <a:lnTo>
                      <a:pt x="4422228" y="1883033"/>
                    </a:lnTo>
                    <a:lnTo>
                      <a:pt x="4422228" y="1883026"/>
                    </a:lnTo>
                    <a:cubicBezTo>
                      <a:pt x="4422228" y="2091024"/>
                      <a:pt x="4253612" y="2259640"/>
                      <a:pt x="4045614" y="2259640"/>
                    </a:cubicBezTo>
                    <a:lnTo>
                      <a:pt x="3685190" y="2259640"/>
                    </a:lnTo>
                    <a:lnTo>
                      <a:pt x="3709851" y="2628797"/>
                    </a:lnTo>
                    <a:lnTo>
                      <a:pt x="3367909" y="2275405"/>
                    </a:lnTo>
                    <a:lnTo>
                      <a:pt x="376614" y="2259640"/>
                    </a:lnTo>
                    <a:cubicBezTo>
                      <a:pt x="168616" y="2259640"/>
                      <a:pt x="0" y="2091024"/>
                      <a:pt x="0" y="1883026"/>
                    </a:cubicBezTo>
                    <a:lnTo>
                      <a:pt x="0" y="1883033"/>
                    </a:lnTo>
                    <a:lnTo>
                      <a:pt x="0" y="1318123"/>
                    </a:lnTo>
                    <a:lnTo>
                      <a:pt x="0" y="1318123"/>
                    </a:lnTo>
                    <a:lnTo>
                      <a:pt x="0" y="376614"/>
                    </a:ln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15" name="Freeform 13">
                <a:extLst>
                  <a:ext uri="{FF2B5EF4-FFF2-40B4-BE49-F238E27FC236}">
                    <a16:creationId xmlns:a16="http://schemas.microsoft.com/office/drawing/2014/main" id="{C72AFFC8-2DFD-3A55-8C27-77232BA34DCB}"/>
                  </a:ext>
                </a:extLst>
              </p:cNvPr>
              <p:cNvSpPr/>
              <p:nvPr/>
            </p:nvSpPr>
            <p:spPr>
              <a:xfrm>
                <a:off x="3869582" y="1953710"/>
                <a:ext cx="1017892" cy="874540"/>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5DE4BE4D-CD42-9FC6-7D97-E601B0D90766}"/>
                </a:ext>
              </a:extLst>
            </p:cNvPr>
            <p:cNvSpPr txBox="1"/>
            <p:nvPr/>
          </p:nvSpPr>
          <p:spPr>
            <a:xfrm>
              <a:off x="4330523" y="2463343"/>
              <a:ext cx="4310092" cy="1881990"/>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Viết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một</a:t>
              </a:r>
              <a:r>
                <a:rPr lang="vi-VN" sz="2000" dirty="0">
                  <a:effectLst/>
                  <a:latin typeface="Arial" panose="020B0604020202020204" pitchFamily="34" charset="0"/>
                  <a:ea typeface="Times New Roman" panose="02020603050405020304" pitchFamily="18" charset="0"/>
                  <a:cs typeface="Arial" panose="020B0604020202020204" pitchFamily="34" charset="0"/>
                </a:rPr>
                <a:t> bài văn nghị luận hoặc thực hiện </a:t>
              </a:r>
              <a:r>
                <a:rPr lang="vi-VN" sz="2000" dirty="0" err="1">
                  <a:effectLst/>
                  <a:latin typeface="Arial" panose="020B0604020202020204" pitchFamily="34" charset="0"/>
                  <a:ea typeface="Times New Roman" panose="02020603050405020304" pitchFamily="18" charset="0"/>
                  <a:cs typeface="Arial" panose="020B0604020202020204" pitchFamily="34" charset="0"/>
                </a:rPr>
                <a:t>video</a:t>
              </a:r>
              <a:r>
                <a:rPr lang="vi-VN" sz="2000" dirty="0">
                  <a:effectLst/>
                  <a:latin typeface="Arial" panose="020B0604020202020204" pitchFamily="34" charset="0"/>
                  <a:ea typeface="Times New Roman" panose="02020603050405020304" pitchFamily="18" charset="0"/>
                  <a:cs typeface="Arial" panose="020B0604020202020204" pitchFamily="34" charset="0"/>
                </a:rPr>
                <a:t> giới thiệu về một số ngành, nghề liên quan đến lĩnh vực mĩ thuật ứng dụng mà em yêu thích.</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 name="Google Shape;210;p3">
            <a:extLst>
              <a:ext uri="{FF2B5EF4-FFF2-40B4-BE49-F238E27FC236}">
                <a16:creationId xmlns:a16="http://schemas.microsoft.com/office/drawing/2014/main" id="{E01383BA-0FD0-53B8-7527-1E32A131B1C8}"/>
              </a:ext>
            </a:extLst>
          </p:cNvPr>
          <p:cNvPicPr preferRelativeResize="0"/>
          <p:nvPr/>
        </p:nvPicPr>
        <p:blipFill rotWithShape="1">
          <a:blip r:embed="rId6">
            <a:alphaModFix/>
          </a:blip>
          <a:srcRect/>
          <a:stretch/>
        </p:blipFill>
        <p:spPr>
          <a:xfrm>
            <a:off x="7740869" y="4931690"/>
            <a:ext cx="1366506" cy="211809"/>
          </a:xfrm>
          <a:prstGeom prst="rect">
            <a:avLst/>
          </a:prstGeom>
          <a:noFill/>
          <a:ln>
            <a:noFill/>
          </a:ln>
        </p:spPr>
      </p:pic>
    </p:spTree>
    <p:extLst>
      <p:ext uri="{BB962C8B-B14F-4D97-AF65-F5344CB8AC3E}">
        <p14:creationId xmlns:p14="http://schemas.microsoft.com/office/powerpoint/2010/main" val="108417374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pic>
        <p:nvPicPr>
          <p:cNvPr id="1026" name="Picture 2">
            <a:extLst>
              <a:ext uri="{FF2B5EF4-FFF2-40B4-BE49-F238E27FC236}">
                <a16:creationId xmlns:a16="http://schemas.microsoft.com/office/drawing/2014/main" id="{139C2AD1-3E96-8E74-D883-3F78149311DE}"/>
              </a:ext>
            </a:extLst>
          </p:cNvPr>
          <p:cNvPicPr>
            <a:picLocks noChangeAspect="1" noChangeArrowheads="1"/>
          </p:cNvPicPr>
          <p:nvPr/>
        </p:nvPicPr>
        <p:blipFill rotWithShape="1">
          <a:blip r:embed="rId3"/>
          <a:srcRect t="10944" b="4578"/>
          <a:stretch/>
        </p:blipFill>
        <p:spPr bwMode="auto">
          <a:xfrm>
            <a:off x="-1" y="1"/>
            <a:ext cx="9144002" cy="514349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hlinkClick r:id="rId4" action="ppaction://hlinksldjump"/>
            <a:extLst>
              <a:ext uri="{FF2B5EF4-FFF2-40B4-BE49-F238E27FC236}">
                <a16:creationId xmlns:a16="http://schemas.microsoft.com/office/drawing/2014/main" id="{C94B412E-DF0D-6E1C-78B9-55CDE585508B}"/>
              </a:ext>
            </a:extLst>
          </p:cNvPr>
          <p:cNvSpPr/>
          <p:nvPr/>
        </p:nvSpPr>
        <p:spPr>
          <a:xfrm>
            <a:off x="5" y="2731009"/>
            <a:ext cx="4571998" cy="2412492"/>
          </a:xfrm>
          <a:prstGeom prst="rect">
            <a:avLst/>
          </a:prstGeom>
          <a:solidFill>
            <a:srgbClr val="F983AD"/>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4</a:t>
            </a:r>
            <a:endParaRPr lang="vi-VN" sz="8000" b="1" dirty="0">
              <a:solidFill>
                <a:srgbClr val="000000"/>
              </a:solidFill>
              <a:latin typeface="Montserrat Black" panose="00000A00000000000000" pitchFamily="2" charset="0"/>
            </a:endParaRPr>
          </a:p>
        </p:txBody>
      </p:sp>
      <p:sp>
        <p:nvSpPr>
          <p:cNvPr id="19" name="Rectangle 18">
            <a:hlinkClick r:id="rId5" action="ppaction://hlinksldjump"/>
            <a:extLst>
              <a:ext uri="{FF2B5EF4-FFF2-40B4-BE49-F238E27FC236}">
                <a16:creationId xmlns:a16="http://schemas.microsoft.com/office/drawing/2014/main" id="{C31899E7-9144-00EE-E43F-79385FD1369C}"/>
              </a:ext>
            </a:extLst>
          </p:cNvPr>
          <p:cNvSpPr/>
          <p:nvPr/>
        </p:nvSpPr>
        <p:spPr>
          <a:xfrm>
            <a:off x="4572003" y="2731009"/>
            <a:ext cx="4571997" cy="2412492"/>
          </a:xfrm>
          <a:prstGeom prst="rect">
            <a:avLst/>
          </a:prstGeom>
          <a:solidFill>
            <a:srgbClr val="00B0F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5</a:t>
            </a:r>
            <a:endParaRPr lang="vi-VN" sz="8000" b="1" dirty="0">
              <a:solidFill>
                <a:srgbClr val="000000"/>
              </a:solidFill>
              <a:latin typeface="Montserrat Black" panose="00000A00000000000000" pitchFamily="2" charset="0"/>
            </a:endParaRPr>
          </a:p>
        </p:txBody>
      </p:sp>
      <p:sp>
        <p:nvSpPr>
          <p:cNvPr id="16" name="Rectangle 15">
            <a:hlinkClick r:id="rId6" action="ppaction://hlinksldjump"/>
            <a:extLst>
              <a:ext uri="{FF2B5EF4-FFF2-40B4-BE49-F238E27FC236}">
                <a16:creationId xmlns:a16="http://schemas.microsoft.com/office/drawing/2014/main" id="{13F7B9C4-A171-7C71-5E74-07DD1AFD4262}"/>
              </a:ext>
            </a:extLst>
          </p:cNvPr>
          <p:cNvSpPr/>
          <p:nvPr/>
        </p:nvSpPr>
        <p:spPr>
          <a:xfrm>
            <a:off x="6" y="1"/>
            <a:ext cx="3047999" cy="2731007"/>
          </a:xfrm>
          <a:prstGeom prst="rect">
            <a:avLst/>
          </a:prstGeom>
          <a:solidFill>
            <a:srgbClr val="F79F57"/>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1</a:t>
            </a:r>
            <a:endParaRPr lang="vi-VN" sz="8000" b="1" dirty="0">
              <a:solidFill>
                <a:srgbClr val="000000"/>
              </a:solidFill>
              <a:latin typeface="Montserrat Black" panose="00000A00000000000000" pitchFamily="2" charset="0"/>
            </a:endParaRPr>
          </a:p>
        </p:txBody>
      </p:sp>
      <p:sp>
        <p:nvSpPr>
          <p:cNvPr id="17" name="Rectangle 16">
            <a:hlinkClick r:id="rId7" action="ppaction://hlinksldjump"/>
            <a:extLst>
              <a:ext uri="{FF2B5EF4-FFF2-40B4-BE49-F238E27FC236}">
                <a16:creationId xmlns:a16="http://schemas.microsoft.com/office/drawing/2014/main" id="{BB066ECD-0F2F-C6C0-56A6-058198890CFB}"/>
              </a:ext>
            </a:extLst>
          </p:cNvPr>
          <p:cNvSpPr/>
          <p:nvPr/>
        </p:nvSpPr>
        <p:spPr>
          <a:xfrm>
            <a:off x="3048005" y="1"/>
            <a:ext cx="3047999" cy="2731007"/>
          </a:xfrm>
          <a:prstGeom prst="rect">
            <a:avLst/>
          </a:prstGeom>
          <a:solidFill>
            <a:srgbClr val="92D05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2</a:t>
            </a:r>
            <a:endParaRPr lang="vi-VN" sz="8000" b="1" dirty="0">
              <a:solidFill>
                <a:srgbClr val="000000"/>
              </a:solidFill>
              <a:latin typeface="Montserrat Black" panose="00000A00000000000000" pitchFamily="2" charset="0"/>
            </a:endParaRPr>
          </a:p>
        </p:txBody>
      </p:sp>
      <p:sp>
        <p:nvSpPr>
          <p:cNvPr id="20" name="Rectangle 19">
            <a:hlinkClick r:id="rId8" action="ppaction://hlinksldjump"/>
            <a:extLst>
              <a:ext uri="{FF2B5EF4-FFF2-40B4-BE49-F238E27FC236}">
                <a16:creationId xmlns:a16="http://schemas.microsoft.com/office/drawing/2014/main" id="{4BC70242-76AD-FD38-FEF8-A19DE8BA5998}"/>
              </a:ext>
            </a:extLst>
          </p:cNvPr>
          <p:cNvSpPr/>
          <p:nvPr/>
        </p:nvSpPr>
        <p:spPr>
          <a:xfrm>
            <a:off x="6096003" y="1"/>
            <a:ext cx="3047999" cy="2731007"/>
          </a:xfrm>
          <a:prstGeom prst="rect">
            <a:avLst/>
          </a:prstGeom>
          <a:solidFill>
            <a:srgbClr val="FFC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3</a:t>
            </a:r>
            <a:endParaRPr lang="vi-VN" sz="8000" b="1" dirty="0">
              <a:solidFill>
                <a:srgbClr val="000000"/>
              </a:solidFill>
              <a:latin typeface="Montserrat Black" panose="00000A00000000000000" pitchFamily="2" charset="0"/>
            </a:endParaRPr>
          </a:p>
        </p:txBody>
      </p:sp>
      <p:sp>
        <p:nvSpPr>
          <p:cNvPr id="30" name="Freeform 32">
            <a:hlinkClick r:id="rId9" action="ppaction://hlinksldjump"/>
            <a:extLst>
              <a:ext uri="{FF2B5EF4-FFF2-40B4-BE49-F238E27FC236}">
                <a16:creationId xmlns:a16="http://schemas.microsoft.com/office/drawing/2014/main" id="{9D30438B-D843-472E-2310-58C98BF327A0}"/>
              </a:ext>
            </a:extLst>
          </p:cNvPr>
          <p:cNvSpPr/>
          <p:nvPr/>
        </p:nvSpPr>
        <p:spPr>
          <a:xfrm>
            <a:off x="125184" y="174005"/>
            <a:ext cx="991376" cy="567561"/>
          </a:xfrm>
          <a:custGeom>
            <a:avLst/>
            <a:gdLst/>
            <a:ahLst/>
            <a:cxnLst/>
            <a:rect l="l" t="t" r="r" b="b"/>
            <a:pathLst>
              <a:path w="1467582" h="840190">
                <a:moveTo>
                  <a:pt x="0" y="0"/>
                </a:moveTo>
                <a:lnTo>
                  <a:pt x="1467582" y="0"/>
                </a:lnTo>
                <a:lnTo>
                  <a:pt x="1467582" y="840191"/>
                </a:lnTo>
                <a:lnTo>
                  <a:pt x="0" y="840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4" presetClass="exit" presetSubtype="32" fill="hold" grpId="0" nodeType="clickEffect">
                                  <p:stCondLst>
                                    <p:cond delay="0"/>
                                  </p:stCondLst>
                                  <p:childTnLst>
                                    <p:animEffect transition="out" filter="box(out)">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4" presetClass="exit" presetSubtype="32" fill="hold" grpId="0" nodeType="clickEffect">
                                  <p:stCondLst>
                                    <p:cond delay="0"/>
                                  </p:stCondLst>
                                  <p:childTnLst>
                                    <p:animEffect transition="out" filter="box(out)">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4" presetClass="exit" presetSubtype="32" fill="hold" grpId="0" nodeType="clickEffect">
                                  <p:stCondLst>
                                    <p:cond delay="0"/>
                                  </p:stCondLst>
                                  <p:childTnLst>
                                    <p:animEffect transition="out" filter="box(out)">
                                      <p:cBhvr>
                                        <p:cTn id="24" dur="1000"/>
                                        <p:tgtEl>
                                          <p:spTgt spid="18"/>
                                        </p:tgtEl>
                                      </p:cBhvr>
                                    </p:animEffect>
                                    <p:set>
                                      <p:cBhvr>
                                        <p:cTn id="2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 presetClass="exit" presetSubtype="32" fill="hold" grpId="0" nodeType="clickEffect">
                                  <p:stCondLst>
                                    <p:cond delay="0"/>
                                  </p:stCondLst>
                                  <p:childTnLst>
                                    <p:animEffect transition="out" filter="box(out)">
                                      <p:cBhvr>
                                        <p:cTn id="30" dur="1000"/>
                                        <p:tgtEl>
                                          <p:spTgt spid="19"/>
                                        </p:tgtEl>
                                      </p:cBhvr>
                                    </p:animEffect>
                                    <p:set>
                                      <p:cBhvr>
                                        <p:cTn id="3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9" grpId="0" animBg="1"/>
      <p:bldP spid="16" grpId="0" animBg="1"/>
      <p:bldP spid="17"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49629F84-3379-EB9F-E7CD-3E59F97BF60E}"/>
              </a:ext>
            </a:extLst>
          </p:cNvPr>
          <p:cNvSpPr/>
          <p:nvPr/>
        </p:nvSpPr>
        <p:spPr>
          <a:xfrm>
            <a:off x="354725" y="2240521"/>
            <a:ext cx="528298" cy="528298"/>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idx="4294967295"/>
          </p:nvPr>
        </p:nvSpPr>
        <p:spPr>
          <a:xfrm>
            <a:off x="495300" y="444500"/>
            <a:ext cx="8153400" cy="1234528"/>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200" b="1" dirty="0">
                <a:solidFill>
                  <a:schemeClr val="tx1">
                    <a:lumMod val="50000"/>
                  </a:schemeClr>
                </a:solidFill>
                <a:latin typeface="Arial" panose="020B0604020202020204" pitchFamily="34" charset="0"/>
                <a:cs typeface="Arial" panose="020B0604020202020204" pitchFamily="34" charset="0"/>
              </a:rPr>
              <a:t>Câu 1: </a:t>
            </a:r>
            <a:r>
              <a:rPr lang="vi-VN" sz="2200" dirty="0">
                <a:latin typeface="Arial" panose="020B0604020202020204" pitchFamily="34" charset="0"/>
                <a:cs typeface="Arial" panose="020B0604020202020204" pitchFamily="34" charset="0"/>
              </a:rPr>
              <a:t>Yếu tố công nghệ cho giải pháp sản xuất hàng loạt có vai trò gì trong lĩnh vực mĩ thuật ứng dụng?</a:t>
            </a:r>
            <a:endParaRPr lang="vi-VN" sz="2200" b="0" dirty="0">
              <a:solidFill>
                <a:schemeClr val="tx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40A7AE8-07CA-1083-2DB6-735AB7B40220}"/>
              </a:ext>
            </a:extLst>
          </p:cNvPr>
          <p:cNvSpPr txBox="1"/>
          <p:nvPr/>
        </p:nvSpPr>
        <p:spPr>
          <a:xfrm>
            <a:off x="495301" y="1770479"/>
            <a:ext cx="8153399" cy="2805320"/>
          </a:xfrm>
          <a:prstGeom prst="rect">
            <a:avLst/>
          </a:prstGeom>
          <a:noFill/>
        </p:spPr>
        <p:txBody>
          <a:bodyPr wrap="square">
            <a:spAutoFit/>
          </a:bodyPr>
          <a:lstStyle/>
          <a:p>
            <a:pPr algn="just">
              <a:lnSpc>
                <a:spcPct val="150000"/>
              </a:lnSpc>
            </a:pPr>
            <a:r>
              <a:rPr lang="vi-VN" sz="2000" dirty="0">
                <a:latin typeface="Arial" panose="020B0604020202020204" pitchFamily="34" charset="0"/>
                <a:cs typeface="Arial" panose="020B0604020202020204" pitchFamily="34" charset="0"/>
              </a:rPr>
              <a:t>A. Chất liệu phù hợp với công năng, thân thiện với môi trường.</a:t>
            </a:r>
          </a:p>
          <a:p>
            <a:pPr algn="just">
              <a:lnSpc>
                <a:spcPct val="150000"/>
              </a:lnSpc>
            </a:pPr>
            <a:r>
              <a:rPr lang="vi-VN" sz="2000" dirty="0">
                <a:latin typeface="Arial" panose="020B0604020202020204" pitchFamily="34" charset="0"/>
                <a:cs typeface="Arial" panose="020B0604020202020204" pitchFamily="34" charset="0"/>
              </a:rPr>
              <a:t>B. Các sản phẩm mĩ thuật ứng dụng giảm giá thành và đáp ứng một số lượng lớn trong thời gian ngắn.</a:t>
            </a:r>
          </a:p>
          <a:p>
            <a:pPr algn="just">
              <a:lnSpc>
                <a:spcPct val="150000"/>
              </a:lnSpc>
            </a:pPr>
            <a:r>
              <a:rPr lang="vi-VN" sz="2000" dirty="0">
                <a:latin typeface="Arial" panose="020B0604020202020204" pitchFamily="34" charset="0"/>
                <a:cs typeface="Arial" panose="020B0604020202020204" pitchFamily="34" charset="0"/>
              </a:rPr>
              <a:t>C. Đáp ứng nhu cầu mua sắm của nhu cầu thị trường.</a:t>
            </a:r>
          </a:p>
          <a:p>
            <a:pPr algn="just">
              <a:lnSpc>
                <a:spcPct val="150000"/>
              </a:lnSpc>
            </a:pPr>
            <a:r>
              <a:rPr lang="vi-VN" sz="2000" dirty="0">
                <a:latin typeface="Arial" panose="020B0604020202020204" pitchFamily="34" charset="0"/>
                <a:cs typeface="Arial" panose="020B0604020202020204" pitchFamily="34" charset="0"/>
              </a:rPr>
              <a:t>D. Đảm bảo công năng sử dụng, kết cấu được hài hòa chung trong một đồ vật, sản phẩm, không gian.</a:t>
            </a:r>
          </a:p>
        </p:txBody>
      </p:sp>
    </p:spTree>
    <p:extLst>
      <p:ext uri="{BB962C8B-B14F-4D97-AF65-F5344CB8AC3E}">
        <p14:creationId xmlns:p14="http://schemas.microsoft.com/office/powerpoint/2010/main" val="247854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4)">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B5454C-A509-AD0E-4907-B3E75B74A4E4}"/>
            </a:ext>
          </a:extLst>
        </p:cNvPr>
        <p:cNvGrpSpPr/>
        <p:nvPr/>
      </p:nvGrpSpPr>
      <p:grpSpPr>
        <a:xfrm>
          <a:off x="0" y="0"/>
          <a:ext cx="0" cy="0"/>
          <a:chOff x="0" y="0"/>
          <a:chExt cx="0" cy="0"/>
        </a:xfrm>
      </p:grpSpPr>
      <p:sp>
        <p:nvSpPr>
          <p:cNvPr id="3" name="Flowchart: Connector 2">
            <a:extLst>
              <a:ext uri="{FF2B5EF4-FFF2-40B4-BE49-F238E27FC236}">
                <a16:creationId xmlns:a16="http://schemas.microsoft.com/office/drawing/2014/main" id="{8917DB1D-4332-8894-EC72-988EBB043C99}"/>
              </a:ext>
            </a:extLst>
          </p:cNvPr>
          <p:cNvSpPr/>
          <p:nvPr/>
        </p:nvSpPr>
        <p:spPr>
          <a:xfrm>
            <a:off x="5031935" y="2002447"/>
            <a:ext cx="495491" cy="495491"/>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EB0D8AFF-076A-853E-9A59-D59B5C3296EE}"/>
              </a:ext>
            </a:extLst>
          </p:cNvPr>
          <p:cNvSpPr txBox="1"/>
          <p:nvPr/>
        </p:nvSpPr>
        <p:spPr>
          <a:xfrm>
            <a:off x="5139558" y="1955608"/>
            <a:ext cx="3509141" cy="2805320"/>
          </a:xfrm>
          <a:prstGeom prst="rect">
            <a:avLst/>
          </a:prstGeom>
          <a:noFill/>
        </p:spPr>
        <p:txBody>
          <a:bodyPr wrap="square">
            <a:spAutoFit/>
          </a:bodyPr>
          <a:lstStyle/>
          <a:p>
            <a:pPr algn="just">
              <a:lnSpc>
                <a:spcPct val="150000"/>
              </a:lnSpc>
            </a:pPr>
            <a:r>
              <a:rPr lang="vi-VN" sz="2000" dirty="0"/>
              <a:t>A. Yếu tố thẩm mĩ.</a:t>
            </a:r>
          </a:p>
          <a:p>
            <a:pPr algn="just">
              <a:lnSpc>
                <a:spcPct val="150000"/>
              </a:lnSpc>
            </a:pPr>
            <a:r>
              <a:rPr lang="vi-VN" sz="2000" dirty="0"/>
              <a:t>B. Yếu tố thiết kế theo nhu cầu của người tiêu dùng.</a:t>
            </a:r>
          </a:p>
          <a:p>
            <a:pPr algn="just">
              <a:lnSpc>
                <a:spcPct val="150000"/>
              </a:lnSpc>
            </a:pPr>
            <a:r>
              <a:rPr lang="vi-VN" sz="2000" dirty="0"/>
              <a:t>C. Yếu tố công nghệ cho giải pháp sản xuất hàng loạt.</a:t>
            </a:r>
          </a:p>
          <a:p>
            <a:pPr algn="just">
              <a:lnSpc>
                <a:spcPct val="150000"/>
              </a:lnSpc>
            </a:pPr>
            <a:r>
              <a:rPr lang="vi-VN" sz="2000" dirty="0"/>
              <a:t>D. Yếu tố thị trường.</a:t>
            </a:r>
            <a:endParaRPr lang="vi-VN" sz="2000" dirty="0">
              <a:latin typeface="Arial" panose="020B0604020202020204" pitchFamily="34" charset="0"/>
              <a:cs typeface="Arial" panose="020B0604020202020204" pitchFamily="34" charset="0"/>
            </a:endParaRPr>
          </a:p>
        </p:txBody>
      </p:sp>
      <p:sp>
        <p:nvSpPr>
          <p:cNvPr id="5" name="Freeform 18">
            <a:hlinkClick r:id="rId3" action="ppaction://hlinksldjump"/>
            <a:extLst>
              <a:ext uri="{FF2B5EF4-FFF2-40B4-BE49-F238E27FC236}">
                <a16:creationId xmlns:a16="http://schemas.microsoft.com/office/drawing/2014/main" id="{B2E98E0B-4176-8B5A-685E-D193AE6DB24A}"/>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2AA50297-7CE8-4A80-84C8-24FE2F90C03D}"/>
              </a:ext>
            </a:extLst>
          </p:cNvPr>
          <p:cNvSpPr>
            <a:spLocks noGrp="1"/>
          </p:cNvSpPr>
          <p:nvPr>
            <p:ph type="title" idx="4294967295"/>
          </p:nvPr>
        </p:nvSpPr>
        <p:spPr>
          <a:xfrm>
            <a:off x="495300" y="307428"/>
            <a:ext cx="8153400" cy="1410297"/>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200" b="1" dirty="0">
                <a:latin typeface="Arial" panose="020B0604020202020204" pitchFamily="34" charset="0"/>
                <a:cs typeface="Arial" panose="020B0604020202020204" pitchFamily="34" charset="0"/>
              </a:rPr>
              <a:t>Câu 2: </a:t>
            </a:r>
            <a:r>
              <a:rPr lang="vi-VN" sz="2200" dirty="0">
                <a:latin typeface="Arial" panose="020B0604020202020204" pitchFamily="34" charset="0"/>
                <a:cs typeface="Arial" panose="020B0604020202020204" pitchFamily="34" charset="0"/>
              </a:rPr>
              <a:t>Quan sát hình ảnh và cho biết sản phẩm đáp ứng </a:t>
            </a:r>
            <a:br>
              <a:rPr lang="vi-VN" sz="2200" dirty="0">
                <a:latin typeface="Arial" panose="020B0604020202020204" pitchFamily="34" charset="0"/>
                <a:cs typeface="Arial" panose="020B0604020202020204" pitchFamily="34" charset="0"/>
              </a:rPr>
            </a:br>
            <a:r>
              <a:rPr lang="vi-VN" sz="2200" dirty="0">
                <a:latin typeface="Arial" panose="020B0604020202020204" pitchFamily="34" charset="0"/>
                <a:cs typeface="Arial" panose="020B0604020202020204" pitchFamily="34" charset="0"/>
              </a:rPr>
              <a:t>yếu tố nào trong lĩnh vực mĩ thuật ứng dụng?</a:t>
            </a:r>
          </a:p>
        </p:txBody>
      </p:sp>
      <p:pic>
        <p:nvPicPr>
          <p:cNvPr id="6" name="Picture 5" descr="Quy trình sản xuất gốm sứ 5 bước tạo sản phẩm CHẤT LƯỢNG">
            <a:extLst>
              <a:ext uri="{FF2B5EF4-FFF2-40B4-BE49-F238E27FC236}">
                <a16:creationId xmlns:a16="http://schemas.microsoft.com/office/drawing/2014/main" id="{2C7AAFA3-513E-A9A7-DCDF-6DCF95B2ED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 y="2002447"/>
            <a:ext cx="4384128" cy="2711642"/>
          </a:xfrm>
          <a:prstGeom prst="rect">
            <a:avLst/>
          </a:prstGeom>
          <a:noFill/>
          <a:ln>
            <a:noFill/>
          </a:ln>
        </p:spPr>
      </p:pic>
    </p:spTree>
    <p:extLst>
      <p:ext uri="{BB962C8B-B14F-4D97-AF65-F5344CB8AC3E}">
        <p14:creationId xmlns:p14="http://schemas.microsoft.com/office/powerpoint/2010/main" val="426101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4)">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82">
          <a:extLst>
            <a:ext uri="{FF2B5EF4-FFF2-40B4-BE49-F238E27FC236}">
              <a16:creationId xmlns:a16="http://schemas.microsoft.com/office/drawing/2014/main" id="{B2760806-2767-6397-35A3-AB122A90ACF9}"/>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78F1647-CF08-9104-EF02-97F6772BBEFC}"/>
              </a:ext>
            </a:extLst>
          </p:cNvPr>
          <p:cNvSpPr/>
          <p:nvPr/>
        </p:nvSpPr>
        <p:spPr>
          <a:xfrm>
            <a:off x="882869" y="258699"/>
            <a:ext cx="7378262" cy="568991"/>
          </a:xfrm>
          <a:prstGeom prst="roundRect">
            <a:avLst>
              <a:gd name="adj" fmla="val 17340"/>
            </a:avLst>
          </a:prstGeom>
          <a:solidFill>
            <a:srgbClr val="7030A0"/>
          </a:solidFill>
          <a:ln w="19050">
            <a:solidFill>
              <a:srgbClr val="7030A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accent6"/>
                </a:solidFill>
              </a:rPr>
              <a:t>Nhóm ngành thiết kế sáng tạo trên không gian hai chiều</a:t>
            </a:r>
            <a:endParaRPr lang="vi-VN" sz="3200" b="1"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7A3B3F47-FE61-607D-F01A-1D2971FA914E}"/>
              </a:ext>
            </a:extLst>
          </p:cNvPr>
          <p:cNvSpPr/>
          <p:nvPr/>
        </p:nvSpPr>
        <p:spPr>
          <a:xfrm>
            <a:off x="370490" y="1039248"/>
            <a:ext cx="3570887" cy="568991"/>
          </a:xfrm>
          <a:prstGeom prst="roundRect">
            <a:avLst>
              <a:gd name="adj" fmla="val 17584"/>
            </a:avLst>
          </a:prstGeom>
          <a:solidFill>
            <a:schemeClr val="accent6"/>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kế đồ họa</a:t>
            </a:r>
          </a:p>
        </p:txBody>
      </p:sp>
      <p:sp>
        <p:nvSpPr>
          <p:cNvPr id="6" name="Rectangle: Rounded Corners 5">
            <a:extLst>
              <a:ext uri="{FF2B5EF4-FFF2-40B4-BE49-F238E27FC236}">
                <a16:creationId xmlns:a16="http://schemas.microsoft.com/office/drawing/2014/main" id="{5AA7CD8C-B58E-ED02-1AA4-F3E075A58A1E}"/>
              </a:ext>
            </a:extLst>
          </p:cNvPr>
          <p:cNvSpPr/>
          <p:nvPr/>
        </p:nvSpPr>
        <p:spPr>
          <a:xfrm>
            <a:off x="370491" y="1821946"/>
            <a:ext cx="3570888" cy="568991"/>
          </a:xfrm>
          <a:prstGeom prst="roundRect">
            <a:avLst>
              <a:gd name="adj" fmla="val 17584"/>
            </a:avLst>
          </a:prstGeom>
          <a:solidFill>
            <a:schemeClr val="accent6"/>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a:t>
            </a:r>
            <a:r>
              <a:rPr lang="vi-VN" sz="1900" dirty="0">
                <a:solidFill>
                  <a:srgbClr val="000000"/>
                </a:solidFill>
              </a:rPr>
              <a:t>kế minh họa dàn trang</a:t>
            </a:r>
            <a:endParaRPr lang="vi-VN" sz="1900" dirty="0">
              <a:solidFill>
                <a:srgbClr val="000000"/>
              </a:solidFill>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873561B1-8526-1879-4152-16DF3E7811AC}"/>
              </a:ext>
            </a:extLst>
          </p:cNvPr>
          <p:cNvSpPr/>
          <p:nvPr/>
        </p:nvSpPr>
        <p:spPr>
          <a:xfrm>
            <a:off x="4201509" y="1039248"/>
            <a:ext cx="4572001" cy="568991"/>
          </a:xfrm>
          <a:prstGeom prst="roundRect">
            <a:avLst>
              <a:gd name="adj" fmla="val 17584"/>
            </a:avLst>
          </a:prstGeom>
          <a:solidFill>
            <a:schemeClr val="accent6"/>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a:t>
            </a:r>
            <a:r>
              <a:rPr lang="vi-VN" sz="1900" dirty="0">
                <a:solidFill>
                  <a:srgbClr val="000000"/>
                </a:solidFill>
              </a:rPr>
              <a:t>kế trang trí</a:t>
            </a:r>
            <a:endParaRPr lang="vi-VN" sz="1900" dirty="0">
              <a:solidFill>
                <a:srgbClr val="000000"/>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EF7942B5-585E-5292-89F7-EAF09EBD0CC5}"/>
              </a:ext>
            </a:extLst>
          </p:cNvPr>
          <p:cNvSpPr/>
          <p:nvPr/>
        </p:nvSpPr>
        <p:spPr>
          <a:xfrm>
            <a:off x="4201509" y="1823690"/>
            <a:ext cx="4572000" cy="568991"/>
          </a:xfrm>
          <a:prstGeom prst="roundRect">
            <a:avLst>
              <a:gd name="adj" fmla="val 17584"/>
            </a:avLst>
          </a:prstGeom>
          <a:solidFill>
            <a:schemeClr val="accent6"/>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rPr>
              <a:t>Thiết kế truyện tranh (</a:t>
            </a:r>
            <a:r>
              <a:rPr lang="vi-VN" sz="1900" dirty="0" err="1">
                <a:solidFill>
                  <a:srgbClr val="000000"/>
                </a:solidFill>
              </a:rPr>
              <a:t>manga</a:t>
            </a:r>
            <a:r>
              <a:rPr lang="vi-VN" sz="1900" dirty="0">
                <a:solidFill>
                  <a:srgbClr val="000000"/>
                </a:solidFill>
              </a:rPr>
              <a:t>, </a:t>
            </a:r>
            <a:r>
              <a:rPr lang="vi-VN" sz="1900" dirty="0" err="1">
                <a:solidFill>
                  <a:srgbClr val="000000"/>
                </a:solidFill>
              </a:rPr>
              <a:t>cartoon</a:t>
            </a:r>
            <a:r>
              <a:rPr lang="vi-VN" sz="1900" dirty="0">
                <a:solidFill>
                  <a:srgbClr val="000000"/>
                </a:solidFill>
              </a:rPr>
              <a:t>)</a:t>
            </a:r>
            <a:endParaRPr lang="vi-VN" sz="1900" dirty="0">
              <a:solidFill>
                <a:srgbClr val="000000"/>
              </a:solidFill>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E5676931-5D52-7CA4-2ECA-0C1B9F57C7F8}"/>
              </a:ext>
            </a:extLst>
          </p:cNvPr>
          <p:cNvSpPr/>
          <p:nvPr/>
        </p:nvSpPr>
        <p:spPr>
          <a:xfrm>
            <a:off x="882868" y="2754713"/>
            <a:ext cx="7378262" cy="568991"/>
          </a:xfrm>
          <a:prstGeom prst="roundRect">
            <a:avLst>
              <a:gd name="adj" fmla="val 17340"/>
            </a:avLst>
          </a:prstGeom>
          <a:solidFill>
            <a:schemeClr val="bg1">
              <a:lumMod val="50000"/>
            </a:schemeClr>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accent6"/>
                </a:solidFill>
              </a:rPr>
              <a:t>Nhóm ngành thiết kế sáng tạo trong không gian ba chiều</a:t>
            </a:r>
            <a:endParaRPr lang="vi-VN" sz="3600" b="1" dirty="0">
              <a:solidFill>
                <a:schemeClr val="accent6"/>
              </a:solidFill>
              <a:ea typeface="Calibri" panose="020F050202020403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475832AE-611B-8DD0-FC58-8E6C92DB85B6}"/>
              </a:ext>
            </a:extLst>
          </p:cNvPr>
          <p:cNvSpPr/>
          <p:nvPr/>
        </p:nvSpPr>
        <p:spPr>
          <a:xfrm>
            <a:off x="126123" y="3535262"/>
            <a:ext cx="2228200" cy="568991"/>
          </a:xfrm>
          <a:prstGeom prst="roundRect">
            <a:avLst>
              <a:gd name="adj" fmla="val 17584"/>
            </a:avLst>
          </a:prstGeom>
          <a:solidFill>
            <a:schemeClr val="accent6"/>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kế nội thất</a:t>
            </a:r>
          </a:p>
        </p:txBody>
      </p:sp>
      <p:sp>
        <p:nvSpPr>
          <p:cNvPr id="34" name="Rectangle: Rounded Corners 33">
            <a:extLst>
              <a:ext uri="{FF2B5EF4-FFF2-40B4-BE49-F238E27FC236}">
                <a16:creationId xmlns:a16="http://schemas.microsoft.com/office/drawing/2014/main" id="{774D6338-5851-87F8-B3BB-719B1FC8B912}"/>
              </a:ext>
            </a:extLst>
          </p:cNvPr>
          <p:cNvSpPr/>
          <p:nvPr/>
        </p:nvSpPr>
        <p:spPr>
          <a:xfrm>
            <a:off x="126123" y="4317960"/>
            <a:ext cx="2228201" cy="568991"/>
          </a:xfrm>
          <a:prstGeom prst="roundRect">
            <a:avLst>
              <a:gd name="adj" fmla="val 17584"/>
            </a:avLst>
          </a:prstGeom>
          <a:solidFill>
            <a:schemeClr val="accent6"/>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a:t>
            </a:r>
            <a:r>
              <a:rPr lang="vi-VN" sz="1900" dirty="0">
                <a:solidFill>
                  <a:srgbClr val="000000"/>
                </a:solidFill>
              </a:rPr>
              <a:t>kế thời trang</a:t>
            </a:r>
            <a:endParaRPr lang="vi-VN" sz="1900" dirty="0">
              <a:solidFill>
                <a:srgbClr val="000000"/>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5D1526D7-18BB-0B44-F12D-C59FD39E72B0}"/>
              </a:ext>
            </a:extLst>
          </p:cNvPr>
          <p:cNvSpPr/>
          <p:nvPr/>
        </p:nvSpPr>
        <p:spPr>
          <a:xfrm>
            <a:off x="2483160" y="3539155"/>
            <a:ext cx="3749482" cy="568991"/>
          </a:xfrm>
          <a:prstGeom prst="roundRect">
            <a:avLst>
              <a:gd name="adj" fmla="val 17584"/>
            </a:avLst>
          </a:prstGeom>
          <a:solidFill>
            <a:schemeClr val="accent6"/>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a:t>
            </a:r>
            <a:r>
              <a:rPr lang="vi-VN" sz="1900" dirty="0">
                <a:solidFill>
                  <a:srgbClr val="000000"/>
                </a:solidFill>
              </a:rPr>
              <a:t>kế tạo dáng công nghiệp</a:t>
            </a:r>
            <a:endParaRPr lang="vi-VN" sz="1900" dirty="0">
              <a:solidFill>
                <a:srgbClr val="000000"/>
              </a:solidFill>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391187D3-3F1B-F979-985D-2748FE5A2A0E}"/>
              </a:ext>
            </a:extLst>
          </p:cNvPr>
          <p:cNvSpPr/>
          <p:nvPr/>
        </p:nvSpPr>
        <p:spPr>
          <a:xfrm>
            <a:off x="2487054" y="4323597"/>
            <a:ext cx="3051903" cy="568991"/>
          </a:xfrm>
          <a:prstGeom prst="roundRect">
            <a:avLst>
              <a:gd name="adj" fmla="val 17584"/>
            </a:avLst>
          </a:prstGeom>
          <a:solidFill>
            <a:schemeClr val="accent6"/>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rPr>
              <a:t>Thiết kế mô hình 3 chiều</a:t>
            </a:r>
            <a:endParaRPr lang="vi-VN" sz="1900" dirty="0">
              <a:solidFill>
                <a:srgbClr val="000000"/>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26B1A646-1AA2-95CE-B7BA-7BC4AA7C8ACC}"/>
              </a:ext>
            </a:extLst>
          </p:cNvPr>
          <p:cNvSpPr/>
          <p:nvPr/>
        </p:nvSpPr>
        <p:spPr>
          <a:xfrm>
            <a:off x="6366908" y="3531368"/>
            <a:ext cx="2676290" cy="568991"/>
          </a:xfrm>
          <a:prstGeom prst="roundRect">
            <a:avLst>
              <a:gd name="adj" fmla="val 17584"/>
            </a:avLst>
          </a:prstGeom>
          <a:solidFill>
            <a:schemeClr val="accent6"/>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a:t>
            </a:r>
            <a:r>
              <a:rPr lang="vi-VN" sz="1900" dirty="0">
                <a:solidFill>
                  <a:srgbClr val="000000"/>
                </a:solidFill>
              </a:rPr>
              <a:t>kế </a:t>
            </a:r>
            <a:r>
              <a:rPr lang="vi-VN" sz="1900">
                <a:solidFill>
                  <a:srgbClr val="000000"/>
                </a:solidFill>
              </a:rPr>
              <a:t>đồ lưu niệm</a:t>
            </a:r>
            <a:endParaRPr lang="vi-VN" sz="1900" dirty="0">
              <a:solidFill>
                <a:srgbClr val="000000"/>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42731C36-54E4-E21C-72A3-81F569E66FD1}"/>
              </a:ext>
            </a:extLst>
          </p:cNvPr>
          <p:cNvSpPr/>
          <p:nvPr/>
        </p:nvSpPr>
        <p:spPr>
          <a:xfrm>
            <a:off x="5669327" y="4315810"/>
            <a:ext cx="3348549" cy="568991"/>
          </a:xfrm>
          <a:prstGeom prst="roundRect">
            <a:avLst>
              <a:gd name="adj" fmla="val 17584"/>
            </a:avLst>
          </a:prstGeom>
          <a:solidFill>
            <a:schemeClr val="accent6"/>
          </a:solidFill>
          <a:ln w="19050">
            <a:solidFill>
              <a:schemeClr val="bg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rPr>
              <a:t>Thiết </a:t>
            </a:r>
            <a:r>
              <a:rPr lang="vi-VN" sz="1900">
                <a:solidFill>
                  <a:srgbClr val="000000"/>
                </a:solidFill>
              </a:rPr>
              <a:t>kế trưng bày, triển lãm</a:t>
            </a:r>
            <a:endParaRPr lang="vi-VN" sz="19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725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25" grpId="0" animBg="1"/>
      <p:bldP spid="26" grpId="0" animBg="1"/>
      <p:bldP spid="32" grpId="0" animBg="1"/>
      <p:bldP spid="33" grpId="0" animBg="1"/>
      <p:bldP spid="34" grpId="0" animBg="1"/>
      <p:bldP spid="35" grpId="0" animBg="1"/>
      <p:bldP spid="36" grpId="0" animBg="1"/>
      <p:bldP spid="37" grpId="0" animBg="1"/>
      <p:bldP spid="3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49629F84-3379-EB9F-E7CD-3E59F97BF60E}"/>
              </a:ext>
            </a:extLst>
          </p:cNvPr>
          <p:cNvSpPr/>
          <p:nvPr/>
        </p:nvSpPr>
        <p:spPr>
          <a:xfrm>
            <a:off x="4248807" y="2454718"/>
            <a:ext cx="528298" cy="528298"/>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idx="4294967295"/>
          </p:nvPr>
        </p:nvSpPr>
        <p:spPr>
          <a:xfrm>
            <a:off x="495300" y="444500"/>
            <a:ext cx="8153400" cy="1510424"/>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200" b="1" dirty="0">
                <a:solidFill>
                  <a:schemeClr val="tx1">
                    <a:lumMod val="50000"/>
                  </a:schemeClr>
                </a:solidFill>
                <a:latin typeface="Arial" panose="020B0604020202020204" pitchFamily="34" charset="0"/>
                <a:cs typeface="Arial" panose="020B0604020202020204" pitchFamily="34" charset="0"/>
              </a:rPr>
              <a:t>Câu 3: </a:t>
            </a:r>
            <a:r>
              <a:rPr lang="vi-VN" sz="2200" dirty="0">
                <a:latin typeface="Arial" panose="020B0604020202020204" pitchFamily="34" charset="0"/>
                <a:cs typeface="Arial" panose="020B0604020202020204" pitchFamily="34" charset="0"/>
              </a:rPr>
              <a:t>Lĩnh vực nào mà yếu tố thiết kế và trang trí kết hợp với nhau để tạo ra các đồ vật vừa hữu ích vừa đẹp mắt?</a:t>
            </a:r>
            <a:endParaRPr lang="vi-VN" sz="2200" b="0" dirty="0">
              <a:solidFill>
                <a:schemeClr val="tx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40A7AE8-07CA-1083-2DB6-735AB7B40220}"/>
              </a:ext>
            </a:extLst>
          </p:cNvPr>
          <p:cNvSpPr txBox="1"/>
          <p:nvPr/>
        </p:nvSpPr>
        <p:spPr>
          <a:xfrm>
            <a:off x="4358470" y="2362325"/>
            <a:ext cx="3389958" cy="2060885"/>
          </a:xfrm>
          <a:prstGeom prst="rect">
            <a:avLst/>
          </a:prstGeom>
          <a:noFill/>
        </p:spPr>
        <p:txBody>
          <a:bodyPr wrap="square">
            <a:spAutoFit/>
          </a:bodyPr>
          <a:lstStyle/>
          <a:p>
            <a:pPr>
              <a:lnSpc>
                <a:spcPct val="150000"/>
              </a:lnSpc>
            </a:pPr>
            <a:r>
              <a:rPr lang="vi-VN" sz="2200" dirty="0"/>
              <a:t>A. Mĩ thuật ứng dụng.</a:t>
            </a:r>
          </a:p>
          <a:p>
            <a:pPr>
              <a:lnSpc>
                <a:spcPct val="150000"/>
              </a:lnSpc>
            </a:pPr>
            <a:r>
              <a:rPr lang="vi-VN" sz="2200" dirty="0"/>
              <a:t>B. Kinh tế.</a:t>
            </a:r>
          </a:p>
          <a:p>
            <a:pPr>
              <a:lnSpc>
                <a:spcPct val="150000"/>
              </a:lnSpc>
            </a:pPr>
            <a:r>
              <a:rPr lang="vi-VN" sz="2200" dirty="0"/>
              <a:t>C. Luật.</a:t>
            </a:r>
          </a:p>
          <a:p>
            <a:pPr>
              <a:lnSpc>
                <a:spcPct val="150000"/>
              </a:lnSpc>
            </a:pPr>
            <a:r>
              <a:rPr lang="vi-VN" sz="2200" dirty="0"/>
              <a:t>D. Kinh doanh - dịch vụ.</a:t>
            </a:r>
          </a:p>
        </p:txBody>
      </p:sp>
      <p:sp>
        <p:nvSpPr>
          <p:cNvPr id="3" name="Freeform 9">
            <a:extLst>
              <a:ext uri="{FF2B5EF4-FFF2-40B4-BE49-F238E27FC236}">
                <a16:creationId xmlns:a16="http://schemas.microsoft.com/office/drawing/2014/main" id="{5BD86A7F-1716-ADFC-60E9-CE252683DC01}"/>
              </a:ext>
            </a:extLst>
          </p:cNvPr>
          <p:cNvSpPr/>
          <p:nvPr/>
        </p:nvSpPr>
        <p:spPr>
          <a:xfrm>
            <a:off x="716017" y="1955608"/>
            <a:ext cx="2666533" cy="3187892"/>
          </a:xfrm>
          <a:custGeom>
            <a:avLst/>
            <a:gdLst/>
            <a:ahLst/>
            <a:cxnLst/>
            <a:rect l="l" t="t" r="r" b="b"/>
            <a:pathLst>
              <a:path w="3261680" h="3882953">
                <a:moveTo>
                  <a:pt x="0" y="0"/>
                </a:moveTo>
                <a:lnTo>
                  <a:pt x="3261680" y="0"/>
                </a:lnTo>
                <a:lnTo>
                  <a:pt x="3261680" y="3882953"/>
                </a:lnTo>
                <a:lnTo>
                  <a:pt x="0" y="388295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5134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4)">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6"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CEF456-8B09-3551-E48A-658E1E159A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25D7E-1262-BA61-7BF0-C3CC24388AC0}"/>
              </a:ext>
            </a:extLst>
          </p:cNvPr>
          <p:cNvSpPr>
            <a:spLocks noGrp="1"/>
          </p:cNvSpPr>
          <p:nvPr>
            <p:ph type="title" idx="4294967295"/>
          </p:nvPr>
        </p:nvSpPr>
        <p:spPr>
          <a:xfrm>
            <a:off x="495300" y="208849"/>
            <a:ext cx="8153400" cy="1024758"/>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000" b="1" dirty="0">
                <a:solidFill>
                  <a:schemeClr val="tx1">
                    <a:lumMod val="50000"/>
                  </a:schemeClr>
                </a:solidFill>
                <a:latin typeface="Arial" panose="020B0604020202020204" pitchFamily="34" charset="0"/>
                <a:cs typeface="Arial" panose="020B0604020202020204" pitchFamily="34" charset="0"/>
              </a:rPr>
              <a:t>Câu 4: </a:t>
            </a:r>
            <a:r>
              <a:rPr lang="vi-VN" sz="2000" dirty="0">
                <a:latin typeface="Arial" panose="020B0604020202020204" pitchFamily="34" charset="0"/>
                <a:cs typeface="Arial" panose="020B0604020202020204" pitchFamily="34" charset="0"/>
              </a:rPr>
              <a:t>Hình ảnh nào dưới đây thuộc yếu tố thiết kế nhu cầu của người tiêu dùng thuộc ngành, nghề liên quan đến mĩ thuật ứng dụng?</a:t>
            </a:r>
            <a:endParaRPr lang="vi-VN" sz="2000" b="0" dirty="0">
              <a:solidFill>
                <a:schemeClr val="tx1">
                  <a:lumMod val="50000"/>
                </a:schemeClr>
              </a:solidFill>
              <a:latin typeface="Arial" panose="020B0604020202020204" pitchFamily="34" charset="0"/>
              <a:cs typeface="Arial" panose="020B0604020202020204" pitchFamily="34" charset="0"/>
            </a:endParaRPr>
          </a:p>
        </p:txBody>
      </p:sp>
      <p:sp>
        <p:nvSpPr>
          <p:cNvPr id="3" name="Flowchart: Connector 2">
            <a:extLst>
              <a:ext uri="{FF2B5EF4-FFF2-40B4-BE49-F238E27FC236}">
                <a16:creationId xmlns:a16="http://schemas.microsoft.com/office/drawing/2014/main" id="{A9121F3C-13E9-4F72-8203-56F3B32AA99E}"/>
              </a:ext>
            </a:extLst>
          </p:cNvPr>
          <p:cNvSpPr/>
          <p:nvPr/>
        </p:nvSpPr>
        <p:spPr>
          <a:xfrm>
            <a:off x="4572000" y="2622576"/>
            <a:ext cx="495491" cy="495491"/>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3" name="Group 12">
            <a:extLst>
              <a:ext uri="{FF2B5EF4-FFF2-40B4-BE49-F238E27FC236}">
                <a16:creationId xmlns:a16="http://schemas.microsoft.com/office/drawing/2014/main" id="{D6BB6C92-85D1-733E-9112-9C2EE16FF005}"/>
              </a:ext>
            </a:extLst>
          </p:cNvPr>
          <p:cNvGrpSpPr/>
          <p:nvPr/>
        </p:nvGrpSpPr>
        <p:grpSpPr>
          <a:xfrm>
            <a:off x="695586" y="1395247"/>
            <a:ext cx="3353217" cy="1675130"/>
            <a:chOff x="747548" y="1395247"/>
            <a:chExt cx="3075546" cy="1675130"/>
          </a:xfrm>
        </p:grpSpPr>
        <p:grpSp>
          <p:nvGrpSpPr>
            <p:cNvPr id="8" name="Group 7">
              <a:extLst>
                <a:ext uri="{FF2B5EF4-FFF2-40B4-BE49-F238E27FC236}">
                  <a16:creationId xmlns:a16="http://schemas.microsoft.com/office/drawing/2014/main" id="{1F57A7F7-8137-DA6D-DDEF-DA64210B5C44}"/>
                </a:ext>
              </a:extLst>
            </p:cNvPr>
            <p:cNvGrpSpPr/>
            <p:nvPr/>
          </p:nvGrpSpPr>
          <p:grpSpPr>
            <a:xfrm>
              <a:off x="1307224" y="1395247"/>
              <a:ext cx="2515870" cy="1675130"/>
              <a:chOff x="495300" y="1592316"/>
              <a:chExt cx="2515870" cy="1675130"/>
            </a:xfrm>
          </p:grpSpPr>
          <p:pic>
            <p:nvPicPr>
              <p:cNvPr id="7" name="Picture 6" descr="Doanh nghiệp ô tô tăng sản xuất tại Việt Nam">
                <a:extLst>
                  <a:ext uri="{FF2B5EF4-FFF2-40B4-BE49-F238E27FC236}">
                    <a16:creationId xmlns:a16="http://schemas.microsoft.com/office/drawing/2014/main" id="{0F0EDCAF-9CDF-A5D4-B5FE-69EA7A0737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 y="1592316"/>
                <a:ext cx="2515870" cy="1675130"/>
              </a:xfrm>
              <a:prstGeom prst="rect">
                <a:avLst/>
              </a:prstGeom>
              <a:noFill/>
              <a:ln>
                <a:noFill/>
              </a:ln>
            </p:spPr>
          </p:pic>
          <p:sp>
            <p:nvSpPr>
              <p:cNvPr id="6" name="Arrow: Pentagon 5">
                <a:extLst>
                  <a:ext uri="{FF2B5EF4-FFF2-40B4-BE49-F238E27FC236}">
                    <a16:creationId xmlns:a16="http://schemas.microsoft.com/office/drawing/2014/main" id="{9E5B8889-FBD4-80B8-36AA-62EED923A80B}"/>
                  </a:ext>
                </a:extLst>
              </p:cNvPr>
              <p:cNvSpPr/>
              <p:nvPr/>
            </p:nvSpPr>
            <p:spPr>
              <a:xfrm>
                <a:off x="495300" y="1592316"/>
                <a:ext cx="490045" cy="291663"/>
              </a:xfrm>
              <a:prstGeom prst="homePlate">
                <a:avLst>
                  <a:gd name="adj" fmla="val 36486"/>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dirty="0">
                    <a:solidFill>
                      <a:srgbClr val="000000"/>
                    </a:solidFill>
                  </a:rPr>
                  <a:t>1</a:t>
                </a:r>
              </a:p>
            </p:txBody>
          </p:sp>
        </p:grpSp>
        <p:sp>
          <p:nvSpPr>
            <p:cNvPr id="12" name="TextBox 11">
              <a:extLst>
                <a:ext uri="{FF2B5EF4-FFF2-40B4-BE49-F238E27FC236}">
                  <a16:creationId xmlns:a16="http://schemas.microsoft.com/office/drawing/2014/main" id="{B15A65DC-71CB-B57E-8908-DCB6134492B2}"/>
                </a:ext>
              </a:extLst>
            </p:cNvPr>
            <p:cNvSpPr txBox="1"/>
            <p:nvPr/>
          </p:nvSpPr>
          <p:spPr>
            <a:xfrm>
              <a:off x="747548" y="2670267"/>
              <a:ext cx="559676" cy="400110"/>
            </a:xfrm>
            <a:prstGeom prst="rect">
              <a:avLst/>
            </a:prstGeom>
            <a:noFill/>
          </p:spPr>
          <p:txBody>
            <a:bodyPr wrap="square" rtlCol="0">
              <a:spAutoFit/>
            </a:bodyPr>
            <a:lstStyle/>
            <a:p>
              <a:pPr algn="ctr"/>
              <a:r>
                <a:rPr lang="vi-VN" sz="2000" dirty="0"/>
                <a:t>A.</a:t>
              </a:r>
            </a:p>
          </p:txBody>
        </p:sp>
      </p:grpSp>
      <p:grpSp>
        <p:nvGrpSpPr>
          <p:cNvPr id="14" name="Group 13">
            <a:extLst>
              <a:ext uri="{FF2B5EF4-FFF2-40B4-BE49-F238E27FC236}">
                <a16:creationId xmlns:a16="http://schemas.microsoft.com/office/drawing/2014/main" id="{8B8BA48F-24CA-FD86-AA71-AFA6D7E2A2FC}"/>
              </a:ext>
            </a:extLst>
          </p:cNvPr>
          <p:cNvGrpSpPr/>
          <p:nvPr/>
        </p:nvGrpSpPr>
        <p:grpSpPr>
          <a:xfrm>
            <a:off x="695587" y="3232017"/>
            <a:ext cx="3351486" cy="1675130"/>
            <a:chOff x="747548" y="1395247"/>
            <a:chExt cx="3073958" cy="1675130"/>
          </a:xfrm>
        </p:grpSpPr>
        <p:grpSp>
          <p:nvGrpSpPr>
            <p:cNvPr id="15" name="Group 14">
              <a:extLst>
                <a:ext uri="{FF2B5EF4-FFF2-40B4-BE49-F238E27FC236}">
                  <a16:creationId xmlns:a16="http://schemas.microsoft.com/office/drawing/2014/main" id="{A11D3CFF-9CF2-A510-45C7-97C979C3682A}"/>
                </a:ext>
              </a:extLst>
            </p:cNvPr>
            <p:cNvGrpSpPr/>
            <p:nvPr/>
          </p:nvGrpSpPr>
          <p:grpSpPr>
            <a:xfrm>
              <a:off x="1307224" y="1395247"/>
              <a:ext cx="2514282" cy="1675130"/>
              <a:chOff x="495300" y="1592316"/>
              <a:chExt cx="2514282" cy="1675130"/>
            </a:xfrm>
          </p:grpSpPr>
          <p:pic>
            <p:nvPicPr>
              <p:cNvPr id="17" name="Picture 16">
                <a:extLst>
                  <a:ext uri="{FF2B5EF4-FFF2-40B4-BE49-F238E27FC236}">
                    <a16:creationId xmlns:a16="http://schemas.microsoft.com/office/drawing/2014/main" id="{7FBD00B4-5430-708B-9EF8-A1D35C33FE0E}"/>
                  </a:ext>
                </a:extLst>
              </p:cNvPr>
              <p:cNvPicPr>
                <a:picLocks noChangeAspect="1"/>
              </p:cNvPicPr>
              <p:nvPr/>
            </p:nvPicPr>
            <p:blipFill>
              <a:blip r:embed="rId4"/>
              <a:srcRect/>
              <a:stretch/>
            </p:blipFill>
            <p:spPr bwMode="auto">
              <a:xfrm>
                <a:off x="496887" y="1592316"/>
                <a:ext cx="2512695" cy="1675130"/>
              </a:xfrm>
              <a:prstGeom prst="rect">
                <a:avLst/>
              </a:prstGeom>
              <a:noFill/>
              <a:ln>
                <a:noFill/>
              </a:ln>
            </p:spPr>
          </p:pic>
          <p:sp>
            <p:nvSpPr>
              <p:cNvPr id="18" name="Arrow: Pentagon 17">
                <a:extLst>
                  <a:ext uri="{FF2B5EF4-FFF2-40B4-BE49-F238E27FC236}">
                    <a16:creationId xmlns:a16="http://schemas.microsoft.com/office/drawing/2014/main" id="{8347AFA6-5182-AE33-D28C-A2FBFC40E6EA}"/>
                  </a:ext>
                </a:extLst>
              </p:cNvPr>
              <p:cNvSpPr/>
              <p:nvPr/>
            </p:nvSpPr>
            <p:spPr>
              <a:xfrm>
                <a:off x="495300" y="1592316"/>
                <a:ext cx="490045" cy="291663"/>
              </a:xfrm>
              <a:prstGeom prst="homePlate">
                <a:avLst>
                  <a:gd name="adj" fmla="val 36486"/>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dirty="0">
                    <a:solidFill>
                      <a:srgbClr val="000000"/>
                    </a:solidFill>
                  </a:rPr>
                  <a:t>2</a:t>
                </a:r>
              </a:p>
            </p:txBody>
          </p:sp>
        </p:grpSp>
        <p:sp>
          <p:nvSpPr>
            <p:cNvPr id="16" name="TextBox 15">
              <a:extLst>
                <a:ext uri="{FF2B5EF4-FFF2-40B4-BE49-F238E27FC236}">
                  <a16:creationId xmlns:a16="http://schemas.microsoft.com/office/drawing/2014/main" id="{1373E59D-AC6D-B82C-7B71-FEB729901CA2}"/>
                </a:ext>
              </a:extLst>
            </p:cNvPr>
            <p:cNvSpPr txBox="1"/>
            <p:nvPr/>
          </p:nvSpPr>
          <p:spPr>
            <a:xfrm>
              <a:off x="747548" y="2670267"/>
              <a:ext cx="559676" cy="400110"/>
            </a:xfrm>
            <a:prstGeom prst="rect">
              <a:avLst/>
            </a:prstGeom>
            <a:noFill/>
          </p:spPr>
          <p:txBody>
            <a:bodyPr wrap="square" rtlCol="0">
              <a:spAutoFit/>
            </a:bodyPr>
            <a:lstStyle/>
            <a:p>
              <a:pPr algn="ctr"/>
              <a:r>
                <a:rPr lang="vi-VN" sz="2000" dirty="0"/>
                <a:t>B.</a:t>
              </a:r>
            </a:p>
          </p:txBody>
        </p:sp>
      </p:grpSp>
      <p:grpSp>
        <p:nvGrpSpPr>
          <p:cNvPr id="19" name="Group 18">
            <a:extLst>
              <a:ext uri="{FF2B5EF4-FFF2-40B4-BE49-F238E27FC236}">
                <a16:creationId xmlns:a16="http://schemas.microsoft.com/office/drawing/2014/main" id="{1653A926-7303-F43F-A026-16290F661257}"/>
              </a:ext>
            </a:extLst>
          </p:cNvPr>
          <p:cNvGrpSpPr/>
          <p:nvPr/>
        </p:nvGrpSpPr>
        <p:grpSpPr>
          <a:xfrm>
            <a:off x="4572000" y="1395247"/>
            <a:ext cx="3409071" cy="1675130"/>
            <a:chOff x="747548" y="1395247"/>
            <a:chExt cx="3075546" cy="1675130"/>
          </a:xfrm>
        </p:grpSpPr>
        <p:grpSp>
          <p:nvGrpSpPr>
            <p:cNvPr id="20" name="Group 19">
              <a:extLst>
                <a:ext uri="{FF2B5EF4-FFF2-40B4-BE49-F238E27FC236}">
                  <a16:creationId xmlns:a16="http://schemas.microsoft.com/office/drawing/2014/main" id="{15BEA67B-8424-B150-0BC6-710A778F7510}"/>
                </a:ext>
              </a:extLst>
            </p:cNvPr>
            <p:cNvGrpSpPr/>
            <p:nvPr/>
          </p:nvGrpSpPr>
          <p:grpSpPr>
            <a:xfrm>
              <a:off x="1307224" y="1395247"/>
              <a:ext cx="2515870" cy="1675130"/>
              <a:chOff x="495300" y="1592316"/>
              <a:chExt cx="2515870" cy="1675130"/>
            </a:xfrm>
          </p:grpSpPr>
          <p:pic>
            <p:nvPicPr>
              <p:cNvPr id="22" name="Picture 21">
                <a:extLst>
                  <a:ext uri="{FF2B5EF4-FFF2-40B4-BE49-F238E27FC236}">
                    <a16:creationId xmlns:a16="http://schemas.microsoft.com/office/drawing/2014/main" id="{E8D3E85E-9066-A858-8B88-439F6E9E7400}"/>
                  </a:ext>
                </a:extLst>
              </p:cNvPr>
              <p:cNvPicPr>
                <a:picLocks noChangeAspect="1"/>
              </p:cNvPicPr>
              <p:nvPr/>
            </p:nvPicPr>
            <p:blipFill>
              <a:blip r:embed="rId5"/>
              <a:srcRect/>
              <a:stretch/>
            </p:blipFill>
            <p:spPr bwMode="auto">
              <a:xfrm>
                <a:off x="495300" y="1592316"/>
                <a:ext cx="2515870" cy="1675130"/>
              </a:xfrm>
              <a:prstGeom prst="rect">
                <a:avLst/>
              </a:prstGeom>
              <a:noFill/>
              <a:ln>
                <a:noFill/>
              </a:ln>
            </p:spPr>
          </p:pic>
          <p:sp>
            <p:nvSpPr>
              <p:cNvPr id="23" name="Arrow: Pentagon 22">
                <a:extLst>
                  <a:ext uri="{FF2B5EF4-FFF2-40B4-BE49-F238E27FC236}">
                    <a16:creationId xmlns:a16="http://schemas.microsoft.com/office/drawing/2014/main" id="{FF08F9AF-FC68-DBB1-B501-AF7CD8B2662D}"/>
                  </a:ext>
                </a:extLst>
              </p:cNvPr>
              <p:cNvSpPr/>
              <p:nvPr/>
            </p:nvSpPr>
            <p:spPr>
              <a:xfrm>
                <a:off x="495300" y="1592316"/>
                <a:ext cx="490045" cy="291663"/>
              </a:xfrm>
              <a:prstGeom prst="homePlate">
                <a:avLst>
                  <a:gd name="adj" fmla="val 36486"/>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dirty="0">
                    <a:solidFill>
                      <a:srgbClr val="000000"/>
                    </a:solidFill>
                  </a:rPr>
                  <a:t>3</a:t>
                </a:r>
              </a:p>
            </p:txBody>
          </p:sp>
        </p:grpSp>
        <p:sp>
          <p:nvSpPr>
            <p:cNvPr id="21" name="TextBox 20">
              <a:extLst>
                <a:ext uri="{FF2B5EF4-FFF2-40B4-BE49-F238E27FC236}">
                  <a16:creationId xmlns:a16="http://schemas.microsoft.com/office/drawing/2014/main" id="{5683D9E9-1F86-A164-A79C-189484FA806B}"/>
                </a:ext>
              </a:extLst>
            </p:cNvPr>
            <p:cNvSpPr txBox="1"/>
            <p:nvPr/>
          </p:nvSpPr>
          <p:spPr>
            <a:xfrm>
              <a:off x="747548" y="2670267"/>
              <a:ext cx="559676" cy="400110"/>
            </a:xfrm>
            <a:prstGeom prst="rect">
              <a:avLst/>
            </a:prstGeom>
            <a:noFill/>
          </p:spPr>
          <p:txBody>
            <a:bodyPr wrap="square" rtlCol="0">
              <a:spAutoFit/>
            </a:bodyPr>
            <a:lstStyle/>
            <a:p>
              <a:pPr algn="ctr"/>
              <a:r>
                <a:rPr lang="vi-VN" sz="2000" dirty="0"/>
                <a:t>C.</a:t>
              </a:r>
            </a:p>
          </p:txBody>
        </p:sp>
      </p:grpSp>
      <p:grpSp>
        <p:nvGrpSpPr>
          <p:cNvPr id="24" name="Group 23">
            <a:extLst>
              <a:ext uri="{FF2B5EF4-FFF2-40B4-BE49-F238E27FC236}">
                <a16:creationId xmlns:a16="http://schemas.microsoft.com/office/drawing/2014/main" id="{A571884F-2EED-5588-8722-747ADA7C2FA1}"/>
              </a:ext>
            </a:extLst>
          </p:cNvPr>
          <p:cNvGrpSpPr/>
          <p:nvPr/>
        </p:nvGrpSpPr>
        <p:grpSpPr>
          <a:xfrm>
            <a:off x="4572001" y="3232017"/>
            <a:ext cx="3405352" cy="1675130"/>
            <a:chOff x="747548" y="1395247"/>
            <a:chExt cx="3072191" cy="1675130"/>
          </a:xfrm>
        </p:grpSpPr>
        <p:grpSp>
          <p:nvGrpSpPr>
            <p:cNvPr id="25" name="Group 24">
              <a:extLst>
                <a:ext uri="{FF2B5EF4-FFF2-40B4-BE49-F238E27FC236}">
                  <a16:creationId xmlns:a16="http://schemas.microsoft.com/office/drawing/2014/main" id="{0718251B-55C2-6802-4987-B2CE42F74090}"/>
                </a:ext>
              </a:extLst>
            </p:cNvPr>
            <p:cNvGrpSpPr/>
            <p:nvPr/>
          </p:nvGrpSpPr>
          <p:grpSpPr>
            <a:xfrm>
              <a:off x="1307224" y="1395247"/>
              <a:ext cx="2512515" cy="1675130"/>
              <a:chOff x="495300" y="1592316"/>
              <a:chExt cx="2512515" cy="1675130"/>
            </a:xfrm>
          </p:grpSpPr>
          <p:pic>
            <p:nvPicPr>
              <p:cNvPr id="27" name="Picture 26">
                <a:extLst>
                  <a:ext uri="{FF2B5EF4-FFF2-40B4-BE49-F238E27FC236}">
                    <a16:creationId xmlns:a16="http://schemas.microsoft.com/office/drawing/2014/main" id="{88377BD1-BA33-A7E9-5945-AB713DA6311F}"/>
                  </a:ext>
                </a:extLst>
              </p:cNvPr>
              <p:cNvPicPr>
                <a:picLocks noChangeAspect="1"/>
              </p:cNvPicPr>
              <p:nvPr/>
            </p:nvPicPr>
            <p:blipFill>
              <a:blip r:embed="rId6"/>
              <a:srcRect/>
              <a:stretch/>
            </p:blipFill>
            <p:spPr bwMode="auto">
              <a:xfrm>
                <a:off x="498655" y="1592316"/>
                <a:ext cx="2509160" cy="1675130"/>
              </a:xfrm>
              <a:prstGeom prst="rect">
                <a:avLst/>
              </a:prstGeom>
              <a:noFill/>
              <a:ln>
                <a:noFill/>
              </a:ln>
            </p:spPr>
          </p:pic>
          <p:sp>
            <p:nvSpPr>
              <p:cNvPr id="28" name="Arrow: Pentagon 27">
                <a:extLst>
                  <a:ext uri="{FF2B5EF4-FFF2-40B4-BE49-F238E27FC236}">
                    <a16:creationId xmlns:a16="http://schemas.microsoft.com/office/drawing/2014/main" id="{EB80E4BA-C24D-026D-E8B3-7E567491E067}"/>
                  </a:ext>
                </a:extLst>
              </p:cNvPr>
              <p:cNvSpPr/>
              <p:nvPr/>
            </p:nvSpPr>
            <p:spPr>
              <a:xfrm>
                <a:off x="495300" y="1592316"/>
                <a:ext cx="490045" cy="291663"/>
              </a:xfrm>
              <a:prstGeom prst="homePlate">
                <a:avLst>
                  <a:gd name="adj" fmla="val 36486"/>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dirty="0">
                    <a:solidFill>
                      <a:srgbClr val="000000"/>
                    </a:solidFill>
                  </a:rPr>
                  <a:t>4</a:t>
                </a:r>
              </a:p>
            </p:txBody>
          </p:sp>
        </p:grpSp>
        <p:sp>
          <p:nvSpPr>
            <p:cNvPr id="26" name="TextBox 25">
              <a:extLst>
                <a:ext uri="{FF2B5EF4-FFF2-40B4-BE49-F238E27FC236}">
                  <a16:creationId xmlns:a16="http://schemas.microsoft.com/office/drawing/2014/main" id="{E50642C5-E818-C438-8D10-F208C64623B3}"/>
                </a:ext>
              </a:extLst>
            </p:cNvPr>
            <p:cNvSpPr txBox="1"/>
            <p:nvPr/>
          </p:nvSpPr>
          <p:spPr>
            <a:xfrm>
              <a:off x="747548" y="2670267"/>
              <a:ext cx="559676" cy="400110"/>
            </a:xfrm>
            <a:prstGeom prst="rect">
              <a:avLst/>
            </a:prstGeom>
            <a:noFill/>
          </p:spPr>
          <p:txBody>
            <a:bodyPr wrap="square" rtlCol="0">
              <a:spAutoFit/>
            </a:bodyPr>
            <a:lstStyle/>
            <a:p>
              <a:pPr algn="ctr"/>
              <a:r>
                <a:rPr lang="vi-VN" sz="2000" dirty="0"/>
                <a:t>D.</a:t>
              </a:r>
            </a:p>
          </p:txBody>
        </p:sp>
      </p:grpSp>
      <p:sp>
        <p:nvSpPr>
          <p:cNvPr id="5" name="Freeform 18">
            <a:hlinkClick r:id="rId7" action="ppaction://hlinksldjump"/>
            <a:extLst>
              <a:ext uri="{FF2B5EF4-FFF2-40B4-BE49-F238E27FC236}">
                <a16:creationId xmlns:a16="http://schemas.microsoft.com/office/drawing/2014/main" id="{74CE7510-2287-F568-03D9-4B0254A4D82A}"/>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382513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4)">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2695CA-86AC-1E4F-277F-F52A0C31410B}"/>
            </a:ext>
          </a:extLst>
        </p:cNvPr>
        <p:cNvGrpSpPr/>
        <p:nvPr/>
      </p:nvGrpSpPr>
      <p:grpSpPr>
        <a:xfrm>
          <a:off x="0" y="0"/>
          <a:ext cx="0" cy="0"/>
          <a:chOff x="0" y="0"/>
          <a:chExt cx="0" cy="0"/>
        </a:xfrm>
      </p:grpSpPr>
      <p:sp>
        <p:nvSpPr>
          <p:cNvPr id="7" name="Flowchart: Connector 6">
            <a:extLst>
              <a:ext uri="{FF2B5EF4-FFF2-40B4-BE49-F238E27FC236}">
                <a16:creationId xmlns:a16="http://schemas.microsoft.com/office/drawing/2014/main" id="{0C6E9E9E-0462-17FC-E290-A9D4491CD341}"/>
              </a:ext>
            </a:extLst>
          </p:cNvPr>
          <p:cNvSpPr/>
          <p:nvPr/>
        </p:nvSpPr>
        <p:spPr>
          <a:xfrm>
            <a:off x="408590" y="3659418"/>
            <a:ext cx="528298" cy="528298"/>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FF450786-CD7B-04FA-23EC-9A76771CFF07}"/>
              </a:ext>
            </a:extLst>
          </p:cNvPr>
          <p:cNvSpPr txBox="1"/>
          <p:nvPr/>
        </p:nvSpPr>
        <p:spPr>
          <a:xfrm>
            <a:off x="495300" y="1784643"/>
            <a:ext cx="8153400" cy="2805320"/>
          </a:xfrm>
          <a:prstGeom prst="rect">
            <a:avLst/>
          </a:prstGeom>
          <a:noFill/>
        </p:spPr>
        <p:txBody>
          <a:bodyPr wrap="square">
            <a:spAutoFit/>
          </a:bodyPr>
          <a:lstStyle/>
          <a:p>
            <a:pPr algn="just">
              <a:lnSpc>
                <a:spcPct val="150000"/>
              </a:lnSpc>
            </a:pPr>
            <a:r>
              <a:rPr lang="vi-VN" sz="2000" dirty="0"/>
              <a:t>A. Thân thiện với môi trường, có khả năng tái chế sử dụng.</a:t>
            </a:r>
          </a:p>
          <a:p>
            <a:pPr algn="just">
              <a:lnSpc>
                <a:spcPct val="150000"/>
              </a:lnSpc>
            </a:pPr>
            <a:r>
              <a:rPr lang="vi-VN" sz="2000" dirty="0"/>
              <a:t>B. Giảm giá thành sản phẩm và đáp ứng số lượng lớn trong thời gian ngắn.</a:t>
            </a:r>
          </a:p>
          <a:p>
            <a:pPr algn="just">
              <a:lnSpc>
                <a:spcPct val="150000"/>
              </a:lnSpc>
            </a:pPr>
            <a:r>
              <a:rPr lang="vi-VN" sz="2000" dirty="0"/>
              <a:t>C. Đáp ứng nhu cầu mua sắm của nhu cầu thị trường.</a:t>
            </a:r>
          </a:p>
          <a:p>
            <a:pPr algn="just">
              <a:lnSpc>
                <a:spcPct val="150000"/>
              </a:lnSpc>
            </a:pPr>
            <a:r>
              <a:rPr lang="vi-VN" sz="2000" dirty="0"/>
              <a:t>D. Đảm bảo công năng sử dụng, kết cấu được hài hòa chung trong một đồ vật, sản phẩm, không gian.</a:t>
            </a:r>
          </a:p>
        </p:txBody>
      </p:sp>
      <p:sp>
        <p:nvSpPr>
          <p:cNvPr id="5" name="Freeform 18">
            <a:hlinkClick r:id="rId3" action="ppaction://hlinksldjump"/>
            <a:extLst>
              <a:ext uri="{FF2B5EF4-FFF2-40B4-BE49-F238E27FC236}">
                <a16:creationId xmlns:a16="http://schemas.microsoft.com/office/drawing/2014/main" id="{EF2A549B-5F13-450B-ACD8-1FF3631FCAA6}"/>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2F3079F5-E234-2228-EF63-0738DC6E07FB}"/>
              </a:ext>
            </a:extLst>
          </p:cNvPr>
          <p:cNvSpPr>
            <a:spLocks noGrp="1"/>
          </p:cNvSpPr>
          <p:nvPr>
            <p:ph type="title" idx="4294967295"/>
          </p:nvPr>
        </p:nvSpPr>
        <p:spPr>
          <a:xfrm>
            <a:off x="495300" y="362471"/>
            <a:ext cx="8153400" cy="1344886"/>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200" b="1" dirty="0">
                <a:solidFill>
                  <a:schemeClr val="tx1">
                    <a:lumMod val="50000"/>
                  </a:schemeClr>
                </a:solidFill>
                <a:latin typeface="Arial" panose="020B0604020202020204" pitchFamily="34" charset="0"/>
                <a:cs typeface="Arial" panose="020B0604020202020204" pitchFamily="34" charset="0"/>
              </a:rPr>
              <a:t>Câu 5: </a:t>
            </a:r>
            <a:r>
              <a:rPr lang="vi-VN" sz="2200" dirty="0">
                <a:latin typeface="Arial" panose="020B0604020202020204" pitchFamily="34" charset="0"/>
                <a:cs typeface="Arial" panose="020B0604020202020204" pitchFamily="34" charset="0"/>
              </a:rPr>
              <a:t>Yếu tố thẩm mĩ có vai trò gì </a:t>
            </a:r>
            <a:br>
              <a:rPr lang="vi-VN" sz="2200" dirty="0">
                <a:latin typeface="Arial" panose="020B0604020202020204" pitchFamily="34" charset="0"/>
                <a:cs typeface="Arial" panose="020B0604020202020204" pitchFamily="34" charset="0"/>
              </a:rPr>
            </a:br>
            <a:r>
              <a:rPr lang="vi-VN" sz="2200" dirty="0">
                <a:latin typeface="Arial" panose="020B0604020202020204" pitchFamily="34" charset="0"/>
                <a:cs typeface="Arial" panose="020B0604020202020204" pitchFamily="34" charset="0"/>
              </a:rPr>
              <a:t>trong lĩnh vực mĩ thuật ứng dụng?</a:t>
            </a:r>
            <a:endParaRPr lang="vi-VN" sz="2200" b="0"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67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4)">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72"/>
        <p:cNvGrpSpPr/>
        <p:nvPr/>
      </p:nvGrpSpPr>
      <p:grpSpPr>
        <a:xfrm>
          <a:off x="0" y="0"/>
          <a:ext cx="0" cy="0"/>
          <a:chOff x="0" y="0"/>
          <a:chExt cx="0" cy="0"/>
        </a:xfrm>
      </p:grpSpPr>
      <p:sp>
        <p:nvSpPr>
          <p:cNvPr id="3" name="Title 2">
            <a:extLst>
              <a:ext uri="{FF2B5EF4-FFF2-40B4-BE49-F238E27FC236}">
                <a16:creationId xmlns:a16="http://schemas.microsoft.com/office/drawing/2014/main" id="{EE7796C1-1685-0B94-E995-A9FC6EBBF55C}"/>
              </a:ext>
            </a:extLst>
          </p:cNvPr>
          <p:cNvSpPr>
            <a:spLocks noGrp="1"/>
          </p:cNvSpPr>
          <p:nvPr>
            <p:ph type="title"/>
          </p:nvPr>
        </p:nvSpPr>
        <p:spPr>
          <a:xfrm>
            <a:off x="720000" y="646387"/>
            <a:ext cx="7704000" cy="670033"/>
          </a:xfrm>
        </p:spPr>
        <p:txBody>
          <a:bodyPr/>
          <a:lstStyle/>
          <a:p>
            <a:pPr algn="ctr"/>
            <a:r>
              <a:rPr lang="vi-VN" sz="3200" b="1" dirty="0">
                <a:solidFill>
                  <a:schemeClr val="accent3">
                    <a:lumMod val="50000"/>
                  </a:schemeClr>
                </a:solidFill>
                <a:latin typeface="Arial" panose="020B0604020202020204" pitchFamily="34" charset="0"/>
                <a:cs typeface="Arial" panose="020B0604020202020204" pitchFamily="34" charset="0"/>
              </a:rPr>
              <a:t>HƯỚNG DẪN VỀ NHÀ</a:t>
            </a:r>
          </a:p>
        </p:txBody>
      </p:sp>
      <p:grpSp>
        <p:nvGrpSpPr>
          <p:cNvPr id="4" name="Group 3">
            <a:extLst>
              <a:ext uri="{FF2B5EF4-FFF2-40B4-BE49-F238E27FC236}">
                <a16:creationId xmlns:a16="http://schemas.microsoft.com/office/drawing/2014/main" id="{4A58A844-D719-7BDB-24E8-2FB1D7B19C43}"/>
              </a:ext>
            </a:extLst>
          </p:cNvPr>
          <p:cNvGrpSpPr/>
          <p:nvPr/>
        </p:nvGrpSpPr>
        <p:grpSpPr>
          <a:xfrm>
            <a:off x="1438217" y="1527242"/>
            <a:ext cx="5932161" cy="827690"/>
            <a:chOff x="1227716" y="1509971"/>
            <a:chExt cx="5932161" cy="827690"/>
          </a:xfrm>
        </p:grpSpPr>
        <p:sp>
          <p:nvSpPr>
            <p:cNvPr id="5" name="Freeform 7">
              <a:extLst>
                <a:ext uri="{FF2B5EF4-FFF2-40B4-BE49-F238E27FC236}">
                  <a16:creationId xmlns:a16="http://schemas.microsoft.com/office/drawing/2014/main" id="{012AD12D-7CD5-F50D-CD8D-775475F78A35}"/>
                </a:ext>
              </a:extLst>
            </p:cNvPr>
            <p:cNvSpPr/>
            <p:nvPr/>
          </p:nvSpPr>
          <p:spPr>
            <a:xfrm>
              <a:off x="1227716" y="1509971"/>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6" name="Rectangle: Rounded Corners 5">
              <a:extLst>
                <a:ext uri="{FF2B5EF4-FFF2-40B4-BE49-F238E27FC236}">
                  <a16:creationId xmlns:a16="http://schemas.microsoft.com/office/drawing/2014/main" id="{3F53B697-FB67-761A-7FB8-DCBC9C988955}"/>
                </a:ext>
              </a:extLst>
            </p:cNvPr>
            <p:cNvSpPr/>
            <p:nvPr/>
          </p:nvSpPr>
          <p:spPr>
            <a:xfrm>
              <a:off x="2212797" y="1561366"/>
              <a:ext cx="4947080" cy="724900"/>
            </a:xfrm>
            <a:prstGeom prst="roundRect">
              <a:avLst/>
            </a:prstGeom>
            <a:solidFill>
              <a:srgbClr val="FFFFFF"/>
            </a:solidFill>
            <a:ln>
              <a:solidFill>
                <a:schemeClr val="accent2"/>
              </a:solid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36000" rtlCol="0" anchor="ctr"/>
            <a:lstStyle/>
            <a:p>
              <a:pPr algn="ctr"/>
              <a:r>
                <a:rPr lang="vi-VN" sz="2000" dirty="0">
                  <a:solidFill>
                    <a:srgbClr val="000000"/>
                  </a:solidFill>
                  <a:latin typeface="Arial" panose="020B0604020202020204" pitchFamily="34" charset="0"/>
                  <a:cs typeface="Arial" panose="020B0604020202020204" pitchFamily="34" charset="0"/>
                </a:rPr>
                <a:t>Ôn lại kiến thức đã học.</a:t>
              </a:r>
            </a:p>
          </p:txBody>
        </p:sp>
      </p:grpSp>
      <p:grpSp>
        <p:nvGrpSpPr>
          <p:cNvPr id="7" name="Group 6">
            <a:extLst>
              <a:ext uri="{FF2B5EF4-FFF2-40B4-BE49-F238E27FC236}">
                <a16:creationId xmlns:a16="http://schemas.microsoft.com/office/drawing/2014/main" id="{15A6396C-1BFB-A384-7BF8-75F7FF96E223}"/>
              </a:ext>
            </a:extLst>
          </p:cNvPr>
          <p:cNvGrpSpPr/>
          <p:nvPr/>
        </p:nvGrpSpPr>
        <p:grpSpPr>
          <a:xfrm>
            <a:off x="1438217" y="2678136"/>
            <a:ext cx="5932161" cy="1673586"/>
            <a:chOff x="1227716" y="1467546"/>
            <a:chExt cx="5932161" cy="1673586"/>
          </a:xfrm>
        </p:grpSpPr>
        <p:sp>
          <p:nvSpPr>
            <p:cNvPr id="8" name="Freeform 7">
              <a:extLst>
                <a:ext uri="{FF2B5EF4-FFF2-40B4-BE49-F238E27FC236}">
                  <a16:creationId xmlns:a16="http://schemas.microsoft.com/office/drawing/2014/main" id="{F2C74318-A651-378B-FB75-22E535B366D3}"/>
                </a:ext>
              </a:extLst>
            </p:cNvPr>
            <p:cNvSpPr/>
            <p:nvPr/>
          </p:nvSpPr>
          <p:spPr>
            <a:xfrm>
              <a:off x="1227716" y="1890494"/>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9" name="Rectangle: Rounded Corners 8">
              <a:extLst>
                <a:ext uri="{FF2B5EF4-FFF2-40B4-BE49-F238E27FC236}">
                  <a16:creationId xmlns:a16="http://schemas.microsoft.com/office/drawing/2014/main" id="{88246B30-32B7-E724-7EBD-62FAD483B965}"/>
                </a:ext>
              </a:extLst>
            </p:cNvPr>
            <p:cNvSpPr/>
            <p:nvPr/>
          </p:nvSpPr>
          <p:spPr>
            <a:xfrm>
              <a:off x="2212796" y="1467546"/>
              <a:ext cx="4947081" cy="1673586"/>
            </a:xfrm>
            <a:prstGeom prst="roundRect">
              <a:avLst>
                <a:gd name="adj" fmla="val 8169"/>
              </a:avLst>
            </a:prstGeom>
            <a:solidFill>
              <a:srgbClr val="FFFFFF"/>
            </a:solidFill>
            <a:ln>
              <a:solidFill>
                <a:schemeClr val="accent2"/>
              </a:solid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2000" dirty="0">
                  <a:latin typeface="Arial" panose="020B0604020202020204" pitchFamily="34" charset="0"/>
                  <a:cs typeface="Arial" panose="020B0604020202020204" pitchFamily="34" charset="0"/>
                </a:rPr>
                <a:t>Hoàn thành SPMT thiết kế liên quan </a:t>
              </a:r>
            </a:p>
            <a:p>
              <a:pPr algn="ctr">
                <a:lnSpc>
                  <a:spcPct val="150000"/>
                </a:lnSpc>
              </a:pPr>
              <a:r>
                <a:rPr lang="vi-VN" sz="2000" dirty="0">
                  <a:latin typeface="Arial" panose="020B0604020202020204" pitchFamily="34" charset="0"/>
                  <a:cs typeface="Arial" panose="020B0604020202020204" pitchFamily="34" charset="0"/>
                </a:rPr>
                <a:t>đến mĩ thuật ứng dụng yêu thích của em (nếu chưa xong).</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Shape 1611">
          <a:extLst>
            <a:ext uri="{FF2B5EF4-FFF2-40B4-BE49-F238E27FC236}">
              <a16:creationId xmlns:a16="http://schemas.microsoft.com/office/drawing/2014/main" id="{A2A0155E-C27A-D683-700C-C2A474FAA2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441C15-9C5E-43DB-6ABE-CEA916015186}"/>
              </a:ext>
            </a:extLst>
          </p:cNvPr>
          <p:cNvSpPr>
            <a:spLocks noGrp="1"/>
          </p:cNvSpPr>
          <p:nvPr>
            <p:ph type="title"/>
          </p:nvPr>
        </p:nvSpPr>
        <p:spPr>
          <a:xfrm>
            <a:off x="413869" y="1137855"/>
            <a:ext cx="8316261" cy="2867789"/>
          </a:xfrm>
        </p:spPr>
        <p:txBody>
          <a:bodyPr/>
          <a:lstStyle/>
          <a:p>
            <a:pPr>
              <a:lnSpc>
                <a:spcPct val="150000"/>
              </a:lnSpc>
            </a:pPr>
            <a:r>
              <a:rPr lang="vi-VN" sz="4000" b="1" dirty="0">
                <a:solidFill>
                  <a:srgbClr val="000000"/>
                </a:solidFill>
                <a:latin typeface="Arial" panose="020B0604020202020204" pitchFamily="34" charset="0"/>
                <a:cs typeface="Arial" panose="020B0604020202020204" pitchFamily="34" charset="0"/>
              </a:rPr>
              <a:t>BÀI HỌC KẾT THÚC, </a:t>
            </a:r>
            <a:br>
              <a:rPr lang="vi-VN" sz="4000" b="1" dirty="0">
                <a:solidFill>
                  <a:srgbClr val="000000"/>
                </a:solidFill>
                <a:latin typeface="Arial" panose="020B0604020202020204" pitchFamily="34" charset="0"/>
                <a:cs typeface="Arial" panose="020B0604020202020204" pitchFamily="34" charset="0"/>
              </a:rPr>
            </a:br>
            <a:r>
              <a:rPr lang="vi-VN" sz="4000" b="1" dirty="0">
                <a:solidFill>
                  <a:srgbClr val="000000"/>
                </a:solidFill>
                <a:latin typeface="Arial" panose="020B0604020202020204" pitchFamily="34" charset="0"/>
                <a:cs typeface="Arial" panose="020B0604020202020204" pitchFamily="34" charset="0"/>
              </a:rPr>
              <a:t>CẢM ƠN CÁC BẠN ĐÃ CHÚ Ý LẮNG NGHE!</a:t>
            </a:r>
          </a:p>
        </p:txBody>
      </p:sp>
      <p:pic>
        <p:nvPicPr>
          <p:cNvPr id="5" name="Google Shape;1652;p40">
            <a:extLst>
              <a:ext uri="{FF2B5EF4-FFF2-40B4-BE49-F238E27FC236}">
                <a16:creationId xmlns:a16="http://schemas.microsoft.com/office/drawing/2014/main" id="{5AC52387-421B-FB7F-C482-E2C02D352055}"/>
              </a:ext>
            </a:extLst>
          </p:cNvPr>
          <p:cNvPicPr preferRelativeResize="0"/>
          <p:nvPr/>
        </p:nvPicPr>
        <p:blipFill rotWithShape="1">
          <a:blip r:embed="rId3">
            <a:alphaModFix/>
          </a:blip>
          <a:srcRect l="25733" t="27046" r="23178" b="21865"/>
          <a:stretch/>
        </p:blipFill>
        <p:spPr>
          <a:xfrm rot="8226234">
            <a:off x="6935060" y="3902831"/>
            <a:ext cx="901035" cy="2168410"/>
          </a:xfrm>
          <a:prstGeom prst="rect">
            <a:avLst/>
          </a:prstGeom>
          <a:noFill/>
          <a:ln>
            <a:noFill/>
          </a:ln>
        </p:spPr>
      </p:pic>
      <p:pic>
        <p:nvPicPr>
          <p:cNvPr id="6" name="Google Shape;1653;p40">
            <a:extLst>
              <a:ext uri="{FF2B5EF4-FFF2-40B4-BE49-F238E27FC236}">
                <a16:creationId xmlns:a16="http://schemas.microsoft.com/office/drawing/2014/main" id="{4564E7B2-D27D-1582-7EF7-9AD2A2BE94EA}"/>
              </a:ext>
            </a:extLst>
          </p:cNvPr>
          <p:cNvPicPr preferRelativeResize="0"/>
          <p:nvPr/>
        </p:nvPicPr>
        <p:blipFill rotWithShape="1">
          <a:blip r:embed="rId4">
            <a:alphaModFix/>
          </a:blip>
          <a:srcRect l="16570" t="26785" r="36999" b="26785"/>
          <a:stretch/>
        </p:blipFill>
        <p:spPr>
          <a:xfrm flipH="1">
            <a:off x="1823888" y="4237874"/>
            <a:ext cx="651350" cy="905626"/>
          </a:xfrm>
          <a:prstGeom prst="rect">
            <a:avLst/>
          </a:prstGeom>
          <a:noFill/>
          <a:ln>
            <a:noFill/>
          </a:ln>
        </p:spPr>
      </p:pic>
      <p:pic>
        <p:nvPicPr>
          <p:cNvPr id="2" name="Google Shape;210;p3">
            <a:extLst>
              <a:ext uri="{FF2B5EF4-FFF2-40B4-BE49-F238E27FC236}">
                <a16:creationId xmlns:a16="http://schemas.microsoft.com/office/drawing/2014/main" id="{110F49F6-1784-B5B4-AACD-87CB33583744}"/>
              </a:ext>
            </a:extLst>
          </p:cNvPr>
          <p:cNvPicPr preferRelativeResize="0"/>
          <p:nvPr/>
        </p:nvPicPr>
        <p:blipFill rotWithShape="1">
          <a:blip r:embed="rId5">
            <a:alphaModFix/>
          </a:blip>
          <a:srcRect/>
          <a:stretch/>
        </p:blipFill>
        <p:spPr>
          <a:xfrm>
            <a:off x="7740869" y="4931690"/>
            <a:ext cx="1366506" cy="211809"/>
          </a:xfrm>
          <a:prstGeom prst="rect">
            <a:avLst/>
          </a:prstGeom>
          <a:noFill/>
          <a:ln>
            <a:noFill/>
          </a:ln>
        </p:spPr>
      </p:pic>
    </p:spTree>
    <p:extLst>
      <p:ext uri="{BB962C8B-B14F-4D97-AF65-F5344CB8AC3E}">
        <p14:creationId xmlns:p14="http://schemas.microsoft.com/office/powerpoint/2010/main" val="1961105990"/>
      </p:ext>
    </p:extLst>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82">
          <a:extLst>
            <a:ext uri="{FF2B5EF4-FFF2-40B4-BE49-F238E27FC236}">
              <a16:creationId xmlns:a16="http://schemas.microsoft.com/office/drawing/2014/main" id="{3B99F7E0-4E96-F8FE-230E-7DC2048F7590}"/>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2E21FDE-A753-CC87-86D2-D685ECC369C5}"/>
              </a:ext>
            </a:extLst>
          </p:cNvPr>
          <p:cNvSpPr/>
          <p:nvPr/>
        </p:nvSpPr>
        <p:spPr>
          <a:xfrm>
            <a:off x="882869" y="437768"/>
            <a:ext cx="7378262" cy="568991"/>
          </a:xfrm>
          <a:prstGeom prst="roundRect">
            <a:avLst>
              <a:gd name="adj" fmla="val 17340"/>
            </a:avLst>
          </a:prstGeom>
          <a:solidFill>
            <a:srgbClr val="00B050"/>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accent6"/>
                </a:solidFill>
              </a:rPr>
              <a:t>Nhóm ngành thiết kế truyền thông phim và hoạt hình</a:t>
            </a:r>
            <a:endParaRPr lang="vi-VN" sz="3600" b="1" dirty="0">
              <a:solidFill>
                <a:schemeClr val="accent6"/>
              </a:solidFill>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F8125E91-C691-335B-D48D-9A866B2C9082}"/>
              </a:ext>
            </a:extLst>
          </p:cNvPr>
          <p:cNvSpPr/>
          <p:nvPr/>
        </p:nvSpPr>
        <p:spPr>
          <a:xfrm>
            <a:off x="370491" y="1218317"/>
            <a:ext cx="2112669" cy="990611"/>
          </a:xfrm>
          <a:prstGeom prst="roundRect">
            <a:avLst>
              <a:gd name="adj" fmla="val 17584"/>
            </a:avLst>
          </a:prstGeom>
          <a:solidFill>
            <a:schemeClr val="accent6"/>
          </a:solidFill>
          <a:ln w="1905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Làm phim ngắn</a:t>
            </a:r>
          </a:p>
        </p:txBody>
      </p:sp>
      <p:sp>
        <p:nvSpPr>
          <p:cNvPr id="6" name="Rectangle: Rounded Corners 5">
            <a:extLst>
              <a:ext uri="{FF2B5EF4-FFF2-40B4-BE49-F238E27FC236}">
                <a16:creationId xmlns:a16="http://schemas.microsoft.com/office/drawing/2014/main" id="{9EC69639-30D3-DA82-583D-EEFE769AA24D}"/>
              </a:ext>
            </a:extLst>
          </p:cNvPr>
          <p:cNvSpPr/>
          <p:nvPr/>
        </p:nvSpPr>
        <p:spPr>
          <a:xfrm>
            <a:off x="5801709" y="1222210"/>
            <a:ext cx="2971799" cy="990611"/>
          </a:xfrm>
          <a:prstGeom prst="roundRect">
            <a:avLst>
              <a:gd name="adj" fmla="val 17584"/>
            </a:avLst>
          </a:prstGeom>
          <a:solidFill>
            <a:schemeClr val="accent6"/>
          </a:solidFill>
          <a:ln w="1905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Thiết kế đồ họa động, tiêu đề chuyển động</a:t>
            </a:r>
          </a:p>
        </p:txBody>
      </p:sp>
      <p:sp>
        <p:nvSpPr>
          <p:cNvPr id="25" name="Rectangle: Rounded Corners 24">
            <a:extLst>
              <a:ext uri="{FF2B5EF4-FFF2-40B4-BE49-F238E27FC236}">
                <a16:creationId xmlns:a16="http://schemas.microsoft.com/office/drawing/2014/main" id="{66AC2DCA-9EEE-8848-7231-19F305345E07}"/>
              </a:ext>
            </a:extLst>
          </p:cNvPr>
          <p:cNvSpPr/>
          <p:nvPr/>
        </p:nvSpPr>
        <p:spPr>
          <a:xfrm>
            <a:off x="2672706" y="1218317"/>
            <a:ext cx="2939457" cy="990611"/>
          </a:xfrm>
          <a:prstGeom prst="roundRect">
            <a:avLst>
              <a:gd name="adj" fmla="val 17584"/>
            </a:avLst>
          </a:prstGeom>
          <a:solidFill>
            <a:schemeClr val="accent6"/>
          </a:solidFill>
          <a:ln w="1905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a:t>
            </a:r>
            <a:r>
              <a:rPr lang="vi-VN" sz="1900" dirty="0">
                <a:solidFill>
                  <a:srgbClr val="000000"/>
                </a:solidFill>
              </a:rPr>
              <a:t>kế phim quảng cáo</a:t>
            </a:r>
            <a:endParaRPr lang="vi-VN" sz="1900" dirty="0">
              <a:solidFill>
                <a:srgbClr val="000000"/>
              </a:solidFill>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8DBCE894-A4F4-2769-5F5B-646D367422FA}"/>
              </a:ext>
            </a:extLst>
          </p:cNvPr>
          <p:cNvSpPr/>
          <p:nvPr/>
        </p:nvSpPr>
        <p:spPr>
          <a:xfrm>
            <a:off x="882868" y="2571750"/>
            <a:ext cx="7378262" cy="568991"/>
          </a:xfrm>
          <a:prstGeom prst="roundRect">
            <a:avLst>
              <a:gd name="adj" fmla="val 17340"/>
            </a:avLst>
          </a:prstGeom>
          <a:solidFill>
            <a:schemeClr val="accent3">
              <a:lumMod val="75000"/>
            </a:schemeClr>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accent6"/>
                </a:solidFill>
              </a:rPr>
              <a:t>Nhóm ngành thiết kế tương tác và trải nghiệm người dùng</a:t>
            </a:r>
            <a:endParaRPr lang="vi-VN" sz="3600" b="1" dirty="0">
              <a:solidFill>
                <a:schemeClr val="accent6"/>
              </a:solidFill>
              <a:ea typeface="Calibri" panose="020F050202020403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1B37004A-06BE-FAD2-059A-56D8239AF455}"/>
              </a:ext>
            </a:extLst>
          </p:cNvPr>
          <p:cNvSpPr/>
          <p:nvPr/>
        </p:nvSpPr>
        <p:spPr>
          <a:xfrm>
            <a:off x="370491" y="3352299"/>
            <a:ext cx="4091149" cy="568991"/>
          </a:xfrm>
          <a:prstGeom prst="roundRect">
            <a:avLst>
              <a:gd name="adj" fmla="val 17584"/>
            </a:avLst>
          </a:prstGeom>
          <a:solidFill>
            <a:schemeClr val="accent6"/>
          </a:solidFill>
          <a:ln w="19050">
            <a:solidFill>
              <a:schemeClr val="accent3">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a:t>
            </a:r>
            <a:r>
              <a:rPr lang="vi-VN" sz="1900">
                <a:solidFill>
                  <a:srgbClr val="000000"/>
                </a:solidFill>
                <a:latin typeface="Arial" panose="020B0604020202020204" pitchFamily="34" charset="0"/>
                <a:cs typeface="Arial" panose="020B0604020202020204" pitchFamily="34" charset="0"/>
              </a:rPr>
              <a:t>kế trò chơi điện tử</a:t>
            </a:r>
            <a:endParaRPr lang="vi-VN" sz="1900" dirty="0">
              <a:solidFill>
                <a:srgbClr val="000000"/>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6FCCD6E-875A-5740-6DA8-0ADAAE28B2B5}"/>
              </a:ext>
            </a:extLst>
          </p:cNvPr>
          <p:cNvSpPr/>
          <p:nvPr/>
        </p:nvSpPr>
        <p:spPr>
          <a:xfrm>
            <a:off x="370491" y="4134997"/>
            <a:ext cx="4091149" cy="568991"/>
          </a:xfrm>
          <a:prstGeom prst="roundRect">
            <a:avLst>
              <a:gd name="adj" fmla="val 17584"/>
            </a:avLst>
          </a:prstGeom>
          <a:solidFill>
            <a:schemeClr val="accent6"/>
          </a:solidFill>
          <a:ln w="19050">
            <a:solidFill>
              <a:schemeClr val="accent3">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a:t>
            </a:r>
            <a:r>
              <a:rPr lang="vi-VN" sz="1900">
                <a:solidFill>
                  <a:srgbClr val="000000"/>
                </a:solidFill>
              </a:rPr>
              <a:t>kế sách tương tác</a:t>
            </a:r>
            <a:endParaRPr lang="vi-VN" sz="1900" dirty="0">
              <a:solidFill>
                <a:srgbClr val="000000"/>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E2E4086C-5E93-9145-40C2-5FD561386784}"/>
              </a:ext>
            </a:extLst>
          </p:cNvPr>
          <p:cNvSpPr/>
          <p:nvPr/>
        </p:nvSpPr>
        <p:spPr>
          <a:xfrm>
            <a:off x="4682358" y="3352299"/>
            <a:ext cx="4091149" cy="568991"/>
          </a:xfrm>
          <a:prstGeom prst="roundRect">
            <a:avLst>
              <a:gd name="adj" fmla="val 17584"/>
            </a:avLst>
          </a:prstGeom>
          <a:solidFill>
            <a:schemeClr val="accent6"/>
          </a:solidFill>
          <a:ln w="19050">
            <a:solidFill>
              <a:schemeClr val="accent3">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kế trải nghiệm người dùng</a:t>
            </a:r>
          </a:p>
        </p:txBody>
      </p:sp>
      <p:sp>
        <p:nvSpPr>
          <p:cNvPr id="3" name="Rectangle: Rounded Corners 2">
            <a:extLst>
              <a:ext uri="{FF2B5EF4-FFF2-40B4-BE49-F238E27FC236}">
                <a16:creationId xmlns:a16="http://schemas.microsoft.com/office/drawing/2014/main" id="{C44900C6-A30F-720A-937F-AABF2C5CAC1C}"/>
              </a:ext>
            </a:extLst>
          </p:cNvPr>
          <p:cNvSpPr/>
          <p:nvPr/>
        </p:nvSpPr>
        <p:spPr>
          <a:xfrm>
            <a:off x="4682358" y="4134997"/>
            <a:ext cx="4091149" cy="568991"/>
          </a:xfrm>
          <a:prstGeom prst="roundRect">
            <a:avLst>
              <a:gd name="adj" fmla="val 17584"/>
            </a:avLst>
          </a:prstGeom>
          <a:solidFill>
            <a:schemeClr val="accent6"/>
          </a:solidFill>
          <a:ln w="19050">
            <a:solidFill>
              <a:schemeClr val="accent3">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a:t>
            </a:r>
            <a:r>
              <a:rPr lang="vi-VN" sz="1900" dirty="0">
                <a:solidFill>
                  <a:srgbClr val="000000"/>
                </a:solidFill>
              </a:rPr>
              <a:t>kế phần mềm ứng dụng</a:t>
            </a:r>
            <a:endParaRPr lang="vi-VN" sz="19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326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25" grpId="0" animBg="1"/>
      <p:bldP spid="32" grpId="0" animBg="1"/>
      <p:bldP spid="33" grpId="0" animBg="1"/>
      <p:bldP spid="34" grpId="0" animBg="1"/>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82">
          <a:extLst>
            <a:ext uri="{FF2B5EF4-FFF2-40B4-BE49-F238E27FC236}">
              <a16:creationId xmlns:a16="http://schemas.microsoft.com/office/drawing/2014/main" id="{85901540-3E70-679C-E609-111F1A1CECAB}"/>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5CEACF9-C382-0D70-40A8-153A312BFE59}"/>
              </a:ext>
            </a:extLst>
          </p:cNvPr>
          <p:cNvSpPr/>
          <p:nvPr/>
        </p:nvSpPr>
        <p:spPr>
          <a:xfrm>
            <a:off x="370493" y="437768"/>
            <a:ext cx="8403014" cy="568991"/>
          </a:xfrm>
          <a:prstGeom prst="roundRect">
            <a:avLst>
              <a:gd name="adj" fmla="val 17340"/>
            </a:avLst>
          </a:prstGeom>
          <a:solidFill>
            <a:srgbClr val="0070C0"/>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accent6"/>
                </a:solidFill>
              </a:rPr>
              <a:t>Nhóm ngành thiết kế môi trường thực tế ảo và thực tế tăng cường</a:t>
            </a:r>
            <a:endParaRPr lang="vi-VN" sz="3600" b="1" dirty="0">
              <a:solidFill>
                <a:schemeClr val="accent6"/>
              </a:solidFill>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93333B4D-AC4F-4EB2-9BBC-9146C7159CA8}"/>
              </a:ext>
            </a:extLst>
          </p:cNvPr>
          <p:cNvSpPr/>
          <p:nvPr/>
        </p:nvSpPr>
        <p:spPr>
          <a:xfrm>
            <a:off x="370490" y="1198179"/>
            <a:ext cx="4035971" cy="626631"/>
          </a:xfrm>
          <a:prstGeom prst="roundRect">
            <a:avLst>
              <a:gd name="adj" fmla="val 17584"/>
            </a:avLst>
          </a:prstGeom>
          <a:solidFill>
            <a:schemeClr val="accent6"/>
          </a:solid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kế thực tế ảo</a:t>
            </a:r>
          </a:p>
        </p:txBody>
      </p:sp>
      <p:sp>
        <p:nvSpPr>
          <p:cNvPr id="6" name="Rectangle: Rounded Corners 5">
            <a:extLst>
              <a:ext uri="{FF2B5EF4-FFF2-40B4-BE49-F238E27FC236}">
                <a16:creationId xmlns:a16="http://schemas.microsoft.com/office/drawing/2014/main" id="{B92EB2C0-18ED-1AD3-2092-F8035253BAB5}"/>
              </a:ext>
            </a:extLst>
          </p:cNvPr>
          <p:cNvSpPr/>
          <p:nvPr/>
        </p:nvSpPr>
        <p:spPr>
          <a:xfrm>
            <a:off x="370490" y="2016230"/>
            <a:ext cx="4035971" cy="626631"/>
          </a:xfrm>
          <a:prstGeom prst="roundRect">
            <a:avLst>
              <a:gd name="adj" fmla="val 17584"/>
            </a:avLst>
          </a:prstGeom>
          <a:solidFill>
            <a:schemeClr val="accent6"/>
          </a:solid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latin typeface="Arial" panose="020B0604020202020204" pitchFamily="34" charset="0"/>
                <a:cs typeface="Arial" panose="020B0604020202020204" pitchFamily="34" charset="0"/>
              </a:rPr>
              <a:t>Thiết kế trải nghiệm người dùng</a:t>
            </a:r>
          </a:p>
        </p:txBody>
      </p:sp>
      <p:sp>
        <p:nvSpPr>
          <p:cNvPr id="25" name="Rectangle: Rounded Corners 24">
            <a:extLst>
              <a:ext uri="{FF2B5EF4-FFF2-40B4-BE49-F238E27FC236}">
                <a16:creationId xmlns:a16="http://schemas.microsoft.com/office/drawing/2014/main" id="{F5C36605-3246-D529-8C59-ABC80D18A905}"/>
              </a:ext>
            </a:extLst>
          </p:cNvPr>
          <p:cNvSpPr/>
          <p:nvPr/>
        </p:nvSpPr>
        <p:spPr>
          <a:xfrm>
            <a:off x="4737541" y="1198179"/>
            <a:ext cx="4035970" cy="626631"/>
          </a:xfrm>
          <a:prstGeom prst="roundRect">
            <a:avLst>
              <a:gd name="adj" fmla="val 17584"/>
            </a:avLst>
          </a:prstGeom>
          <a:solidFill>
            <a:schemeClr val="accent6"/>
          </a:solid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900" dirty="0">
                <a:solidFill>
                  <a:srgbClr val="000000"/>
                </a:solidFill>
                <a:latin typeface="Arial" panose="020B0604020202020204" pitchFamily="34" charset="0"/>
                <a:cs typeface="Arial" panose="020B0604020202020204" pitchFamily="34" charset="0"/>
              </a:rPr>
              <a:t>Thiết </a:t>
            </a:r>
            <a:r>
              <a:rPr lang="vi-VN" sz="1900" dirty="0">
                <a:solidFill>
                  <a:srgbClr val="000000"/>
                </a:solidFill>
              </a:rPr>
              <a:t>kế sách tương tác</a:t>
            </a:r>
            <a:endParaRPr lang="vi-VN" sz="1900" dirty="0">
              <a:solidFill>
                <a:srgbClr val="00000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18FEBF4-5852-D5B3-A927-45F031BC8FB5}"/>
              </a:ext>
            </a:extLst>
          </p:cNvPr>
          <p:cNvSpPr/>
          <p:nvPr/>
        </p:nvSpPr>
        <p:spPr>
          <a:xfrm>
            <a:off x="4737543" y="2016230"/>
            <a:ext cx="4035971" cy="626631"/>
          </a:xfrm>
          <a:prstGeom prst="roundRect">
            <a:avLst>
              <a:gd name="adj" fmla="val 17584"/>
            </a:avLst>
          </a:prstGeom>
          <a:solidFill>
            <a:schemeClr val="accent6"/>
          </a:solid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latin typeface="Arial" panose="020B0604020202020204" pitchFamily="34" charset="0"/>
                <a:cs typeface="Arial" panose="020B0604020202020204" pitchFamily="34" charset="0"/>
              </a:rPr>
              <a:t>Thiết kế phần mềm ứng dụng</a:t>
            </a:r>
          </a:p>
        </p:txBody>
      </p:sp>
      <p:sp>
        <p:nvSpPr>
          <p:cNvPr id="9" name="Freeform 67">
            <a:extLst>
              <a:ext uri="{FF2B5EF4-FFF2-40B4-BE49-F238E27FC236}">
                <a16:creationId xmlns:a16="http://schemas.microsoft.com/office/drawing/2014/main" id="{3EAB1B28-4F2C-7344-377B-7477DB4B9CB5}"/>
              </a:ext>
            </a:extLst>
          </p:cNvPr>
          <p:cNvSpPr/>
          <p:nvPr/>
        </p:nvSpPr>
        <p:spPr>
          <a:xfrm>
            <a:off x="1597452" y="3024132"/>
            <a:ext cx="5949096" cy="2119368"/>
          </a:xfrm>
          <a:custGeom>
            <a:avLst/>
            <a:gdLst/>
            <a:ahLst/>
            <a:cxnLst/>
            <a:rect l="l" t="t" r="r" b="b"/>
            <a:pathLst>
              <a:path w="2118486" h="754711">
                <a:moveTo>
                  <a:pt x="0" y="0"/>
                </a:moveTo>
                <a:lnTo>
                  <a:pt x="2118486" y="0"/>
                </a:lnTo>
                <a:lnTo>
                  <a:pt x="2118486" y="754710"/>
                </a:lnTo>
                <a:lnTo>
                  <a:pt x="0" y="7547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Tree>
    <p:extLst>
      <p:ext uri="{BB962C8B-B14F-4D97-AF65-F5344CB8AC3E}">
        <p14:creationId xmlns:p14="http://schemas.microsoft.com/office/powerpoint/2010/main" val="113796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25"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Shape 1589"/>
        <p:cNvGrpSpPr/>
        <p:nvPr/>
      </p:nvGrpSpPr>
      <p:grpSpPr>
        <a:xfrm>
          <a:off x="0" y="0"/>
          <a:ext cx="0" cy="0"/>
          <a:chOff x="0" y="0"/>
          <a:chExt cx="0" cy="0"/>
        </a:xfrm>
      </p:grpSpPr>
      <p:sp>
        <p:nvSpPr>
          <p:cNvPr id="1590" name="Google Shape;1590;p38"/>
          <p:cNvSpPr/>
          <p:nvPr/>
        </p:nvSpPr>
        <p:spPr>
          <a:xfrm>
            <a:off x="2593428" y="773520"/>
            <a:ext cx="3957144" cy="832419"/>
          </a:xfrm>
          <a:prstGeom prst="roundRect">
            <a:avLst>
              <a:gd name="adj" fmla="val 26316"/>
            </a:avLst>
          </a:prstGeom>
          <a:gradFill>
            <a:gsLst>
              <a:gs pos="0">
                <a:schemeClr val="accent1"/>
              </a:gs>
              <a:gs pos="100000">
                <a:schemeClr val="accent4"/>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dirty="0">
                <a:solidFill>
                  <a:schemeClr val="accent6"/>
                </a:solidFill>
              </a:rPr>
              <a:t>BÀI 16</a:t>
            </a:r>
            <a:endParaRPr sz="4000" b="1" dirty="0">
              <a:solidFill>
                <a:schemeClr val="accent6"/>
              </a:solidFill>
            </a:endParaRPr>
          </a:p>
        </p:txBody>
      </p:sp>
      <p:sp>
        <p:nvSpPr>
          <p:cNvPr id="6" name="Title 5">
            <a:extLst>
              <a:ext uri="{FF2B5EF4-FFF2-40B4-BE49-F238E27FC236}">
                <a16:creationId xmlns:a16="http://schemas.microsoft.com/office/drawing/2014/main" id="{B4F100DA-879D-C9F1-A476-90C72F11E9D4}"/>
              </a:ext>
            </a:extLst>
          </p:cNvPr>
          <p:cNvSpPr>
            <a:spLocks noGrp="1"/>
          </p:cNvSpPr>
          <p:nvPr>
            <p:ph type="title"/>
          </p:nvPr>
        </p:nvSpPr>
        <p:spPr>
          <a:xfrm>
            <a:off x="796159" y="1755710"/>
            <a:ext cx="7551682" cy="2768992"/>
          </a:xfrm>
        </p:spPr>
        <p:txBody>
          <a:bodyPr/>
          <a:lstStyle/>
          <a:p>
            <a:pPr>
              <a:lnSpc>
                <a:spcPct val="150000"/>
              </a:lnSpc>
            </a:pPr>
            <a:r>
              <a:rPr lang="vi-VN" sz="4000" b="1" dirty="0">
                <a:solidFill>
                  <a:srgbClr val="000000"/>
                </a:solidFill>
                <a:latin typeface="Arial" panose="020B0604020202020204" pitchFamily="34" charset="0"/>
                <a:cs typeface="Arial" panose="020B0604020202020204" pitchFamily="34" charset="0"/>
              </a:rPr>
              <a:t>ĐẶC TRƯNG CỦA NGÀNH, NGHỀ LIÊN QUAN ĐẾN </a:t>
            </a:r>
            <a:br>
              <a:rPr lang="vi-VN" sz="4000" b="1" dirty="0">
                <a:solidFill>
                  <a:srgbClr val="000000"/>
                </a:solidFill>
                <a:latin typeface="Arial" panose="020B0604020202020204" pitchFamily="34" charset="0"/>
                <a:cs typeface="Arial" panose="020B0604020202020204" pitchFamily="34" charset="0"/>
              </a:rPr>
            </a:br>
            <a:r>
              <a:rPr lang="vi-VN" sz="4000" b="1" dirty="0">
                <a:solidFill>
                  <a:srgbClr val="000000"/>
                </a:solidFill>
                <a:latin typeface="Arial" panose="020B0604020202020204" pitchFamily="34" charset="0"/>
                <a:cs typeface="Arial" panose="020B0604020202020204" pitchFamily="34" charset="0"/>
              </a:rPr>
              <a:t>MĨ THUẬT ỨNG DỤNG</a:t>
            </a:r>
          </a:p>
        </p:txBody>
      </p:sp>
      <p:pic>
        <p:nvPicPr>
          <p:cNvPr id="2" name="Google Shape;210;p3">
            <a:extLst>
              <a:ext uri="{FF2B5EF4-FFF2-40B4-BE49-F238E27FC236}">
                <a16:creationId xmlns:a16="http://schemas.microsoft.com/office/drawing/2014/main" id="{22EF31D3-EBF8-9232-2FF1-171DD98FEBA5}"/>
              </a:ext>
            </a:extLst>
          </p:cNvPr>
          <p:cNvPicPr preferRelativeResize="0"/>
          <p:nvPr/>
        </p:nvPicPr>
        <p:blipFill rotWithShape="1">
          <a:blip r:embed="rId3">
            <a:alphaModFix/>
          </a:blip>
          <a:srcRect/>
          <a:stretch/>
        </p:blipFill>
        <p:spPr>
          <a:xfrm>
            <a:off x="7740869" y="4931690"/>
            <a:ext cx="1366506" cy="2118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3" name="Title 2">
            <a:extLst>
              <a:ext uri="{FF2B5EF4-FFF2-40B4-BE49-F238E27FC236}">
                <a16:creationId xmlns:a16="http://schemas.microsoft.com/office/drawing/2014/main" id="{92EAED1A-0A25-E5CA-A2F0-084581B2A19B}"/>
              </a:ext>
            </a:extLst>
          </p:cNvPr>
          <p:cNvSpPr>
            <a:spLocks noGrp="1"/>
          </p:cNvSpPr>
          <p:nvPr>
            <p:ph type="title" idx="15"/>
          </p:nvPr>
        </p:nvSpPr>
        <p:spPr>
          <a:xfrm>
            <a:off x="720000" y="522514"/>
            <a:ext cx="7704000" cy="710292"/>
          </a:xfrm>
        </p:spPr>
        <p:txBody>
          <a:bodyPr/>
          <a:lstStyle/>
          <a:p>
            <a:pPr algn="ctr"/>
            <a:r>
              <a:rPr lang="vi-VN" sz="3200" b="1" dirty="0">
                <a:solidFill>
                  <a:schemeClr val="accent3">
                    <a:lumMod val="50000"/>
                  </a:schemeClr>
                </a:solidFill>
                <a:latin typeface="Arial" panose="020B0604020202020204" pitchFamily="34" charset="0"/>
                <a:cs typeface="Arial" panose="020B0604020202020204" pitchFamily="34" charset="0"/>
              </a:rPr>
              <a:t>NỘI DUNG BÀI HỌC</a:t>
            </a:r>
          </a:p>
        </p:txBody>
      </p:sp>
      <p:grpSp>
        <p:nvGrpSpPr>
          <p:cNvPr id="28" name="Group 27">
            <a:extLst>
              <a:ext uri="{FF2B5EF4-FFF2-40B4-BE49-F238E27FC236}">
                <a16:creationId xmlns:a16="http://schemas.microsoft.com/office/drawing/2014/main" id="{23B8E56D-FA03-B22D-5A20-0D9EA71C307D}"/>
              </a:ext>
            </a:extLst>
          </p:cNvPr>
          <p:cNvGrpSpPr/>
          <p:nvPr/>
        </p:nvGrpSpPr>
        <p:grpSpPr>
          <a:xfrm>
            <a:off x="568894" y="1746017"/>
            <a:ext cx="3951632" cy="1068116"/>
            <a:chOff x="952106" y="1750005"/>
            <a:chExt cx="3516690" cy="950552"/>
          </a:xfrm>
        </p:grpSpPr>
        <p:sp>
          <p:nvSpPr>
            <p:cNvPr id="29" name="Rectangle: Rounded Corners 28">
              <a:extLst>
                <a:ext uri="{FF2B5EF4-FFF2-40B4-BE49-F238E27FC236}">
                  <a16:creationId xmlns:a16="http://schemas.microsoft.com/office/drawing/2014/main" id="{7AE8DEF0-8703-8906-1C3B-CC5FD7082665}"/>
                </a:ext>
              </a:extLst>
            </p:cNvPr>
            <p:cNvSpPr/>
            <p:nvPr/>
          </p:nvSpPr>
          <p:spPr>
            <a:xfrm>
              <a:off x="1986719" y="1884022"/>
              <a:ext cx="2482077" cy="682520"/>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000" b="1" dirty="0">
                  <a:solidFill>
                    <a:sysClr val="windowText" lastClr="000000"/>
                  </a:solidFill>
                  <a:latin typeface="Arial" panose="020B0604020202020204" pitchFamily="34" charset="0"/>
                  <a:cs typeface="Arial" panose="020B0604020202020204" pitchFamily="34" charset="0"/>
                </a:rPr>
                <a:t>QUAN </a:t>
              </a:r>
              <a:r>
                <a:rPr lang="vi-VN" sz="3000" b="1" dirty="0">
                  <a:solidFill>
                    <a:sysClr val="windowText" lastClr="000000"/>
                  </a:solidFill>
                  <a:latin typeface="Arial" panose="020B0604020202020204" pitchFamily="34" charset="0"/>
                  <a:cs typeface="Arial" panose="020B0604020202020204" pitchFamily="34" charset="0"/>
                </a:rPr>
                <a:t>SÁT</a:t>
              </a:r>
              <a:endParaRPr lang="en-US" sz="3000" b="1" dirty="0">
                <a:solidFill>
                  <a:sysClr val="windowText" lastClr="00000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E650C974-DC91-CA22-F0E7-1B3C2B312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D4F52A1A-610F-1945-12C7-EB254F92F2E9}"/>
              </a:ext>
            </a:extLst>
          </p:cNvPr>
          <p:cNvGrpSpPr/>
          <p:nvPr/>
        </p:nvGrpSpPr>
        <p:grpSpPr>
          <a:xfrm>
            <a:off x="568895" y="3316792"/>
            <a:ext cx="3951631" cy="1073744"/>
            <a:chOff x="952106" y="3319228"/>
            <a:chExt cx="3516689" cy="955561"/>
          </a:xfrm>
        </p:grpSpPr>
        <p:pic>
          <p:nvPicPr>
            <p:cNvPr id="32" name="Picture 31">
              <a:extLst>
                <a:ext uri="{FF2B5EF4-FFF2-40B4-BE49-F238E27FC236}">
                  <a16:creationId xmlns:a16="http://schemas.microsoft.com/office/drawing/2014/main" id="{EDB82ADC-8750-FA7B-6496-C724A33816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59CFE322-88DF-C732-D428-27B8F5F6790B}"/>
                </a:ext>
              </a:extLst>
            </p:cNvPr>
            <p:cNvSpPr/>
            <p:nvPr/>
          </p:nvSpPr>
          <p:spPr>
            <a:xfrm>
              <a:off x="1986718" y="3432839"/>
              <a:ext cx="2482077" cy="733348"/>
            </a:xfrm>
            <a:prstGeom prst="roundRect">
              <a:avLst>
                <a:gd name="adj" fmla="val 16286"/>
              </a:avLst>
            </a:prstGeom>
            <a:solidFill>
              <a:srgbClr val="F7F2AD"/>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THỂ HIỆN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5AFDD2E5-F55C-5B28-1114-FF41FF11E3EE}"/>
              </a:ext>
            </a:extLst>
          </p:cNvPr>
          <p:cNvGrpSpPr/>
          <p:nvPr/>
        </p:nvGrpSpPr>
        <p:grpSpPr>
          <a:xfrm>
            <a:off x="4597416" y="1746017"/>
            <a:ext cx="3977687" cy="1068116"/>
            <a:chOff x="4980009" y="1750005"/>
            <a:chExt cx="3539877" cy="950552"/>
          </a:xfrm>
        </p:grpSpPr>
        <p:pic>
          <p:nvPicPr>
            <p:cNvPr id="35" name="Picture 34">
              <a:extLst>
                <a:ext uri="{FF2B5EF4-FFF2-40B4-BE49-F238E27FC236}">
                  <a16:creationId xmlns:a16="http://schemas.microsoft.com/office/drawing/2014/main" id="{79DBC81F-2CAB-7FBC-4CF9-599AF71992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C2BB184F-6204-9B3F-3572-E4FD08CCF884}"/>
                </a:ext>
              </a:extLst>
            </p:cNvPr>
            <p:cNvSpPr/>
            <p:nvPr/>
          </p:nvSpPr>
          <p:spPr>
            <a:xfrm>
              <a:off x="6037809" y="1884022"/>
              <a:ext cx="2482077" cy="682518"/>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THẢO LUẬN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16981E61-EB64-7D48-5627-47047EA030AC}"/>
              </a:ext>
            </a:extLst>
          </p:cNvPr>
          <p:cNvGrpSpPr/>
          <p:nvPr/>
        </p:nvGrpSpPr>
        <p:grpSpPr>
          <a:xfrm>
            <a:off x="4597417" y="3316792"/>
            <a:ext cx="3977688" cy="1073744"/>
            <a:chOff x="4980009" y="3319228"/>
            <a:chExt cx="3539877" cy="955561"/>
          </a:xfrm>
        </p:grpSpPr>
        <p:pic>
          <p:nvPicPr>
            <p:cNvPr id="38" name="Picture 37">
              <a:extLst>
                <a:ext uri="{FF2B5EF4-FFF2-40B4-BE49-F238E27FC236}">
                  <a16:creationId xmlns:a16="http://schemas.microsoft.com/office/drawing/2014/main" id="{5D69A3EC-3A0A-2322-4095-D99BD4C36E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EF18A0C6-F40F-538D-189D-70BCA3993437}"/>
                </a:ext>
              </a:extLst>
            </p:cNvPr>
            <p:cNvSpPr/>
            <p:nvPr/>
          </p:nvSpPr>
          <p:spPr>
            <a:xfrm>
              <a:off x="6037809" y="3432838"/>
              <a:ext cx="2482077" cy="723332"/>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VẬN DỤNG</a:t>
              </a:r>
              <a:endParaRPr lang="en-US" sz="3000" b="1"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9" name="Title 8">
            <a:extLst>
              <a:ext uri="{FF2B5EF4-FFF2-40B4-BE49-F238E27FC236}">
                <a16:creationId xmlns:a16="http://schemas.microsoft.com/office/drawing/2014/main" id="{EBC48864-72A0-B91B-83F3-7B6C1B2606A7}"/>
              </a:ext>
            </a:extLst>
          </p:cNvPr>
          <p:cNvSpPr>
            <a:spLocks noGrp="1"/>
          </p:cNvSpPr>
          <p:nvPr>
            <p:ph type="title"/>
          </p:nvPr>
        </p:nvSpPr>
        <p:spPr>
          <a:xfrm>
            <a:off x="4601867" y="458550"/>
            <a:ext cx="3737700" cy="649948"/>
          </a:xfrm>
        </p:spPr>
        <p:txBody>
          <a:bodyPr/>
          <a:lstStyle/>
          <a:p>
            <a:pPr algn="ctr"/>
            <a:r>
              <a:rPr lang="vi-VN" sz="2400" b="1" dirty="0">
                <a:solidFill>
                  <a:srgbClr val="C00000"/>
                </a:solidFill>
                <a:latin typeface="Arial" panose="020B0604020202020204" pitchFamily="34" charset="0"/>
                <a:cs typeface="Arial" panose="020B0604020202020204" pitchFamily="34" charset="0"/>
              </a:rPr>
              <a:t>THẢO LUẬN NHÓM</a:t>
            </a:r>
          </a:p>
        </p:txBody>
      </p:sp>
      <p:grpSp>
        <p:nvGrpSpPr>
          <p:cNvPr id="6" name="Group 5">
            <a:extLst>
              <a:ext uri="{FF2B5EF4-FFF2-40B4-BE49-F238E27FC236}">
                <a16:creationId xmlns:a16="http://schemas.microsoft.com/office/drawing/2014/main" id="{90D949C1-452F-31E9-E96A-F9F2148FB189}"/>
              </a:ext>
            </a:extLst>
          </p:cNvPr>
          <p:cNvGrpSpPr/>
          <p:nvPr/>
        </p:nvGrpSpPr>
        <p:grpSpPr>
          <a:xfrm>
            <a:off x="319155" y="343074"/>
            <a:ext cx="3296547" cy="891048"/>
            <a:chOff x="952106" y="1750005"/>
            <a:chExt cx="3516690" cy="950552"/>
          </a:xfrm>
        </p:grpSpPr>
        <p:sp>
          <p:nvSpPr>
            <p:cNvPr id="7" name="Rectangle: Rounded Corners 6">
              <a:extLst>
                <a:ext uri="{FF2B5EF4-FFF2-40B4-BE49-F238E27FC236}">
                  <a16:creationId xmlns:a16="http://schemas.microsoft.com/office/drawing/2014/main" id="{4A695751-9AF3-9183-8F62-F892B6618A16}"/>
                </a:ext>
              </a:extLst>
            </p:cNvPr>
            <p:cNvSpPr/>
            <p:nvPr/>
          </p:nvSpPr>
          <p:spPr>
            <a:xfrm>
              <a:off x="1986719" y="1884022"/>
              <a:ext cx="2482077" cy="682520"/>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b="1" dirty="0">
                  <a:solidFill>
                    <a:sysClr val="windowText" lastClr="000000"/>
                  </a:solidFill>
                  <a:latin typeface="Arial" panose="020B0604020202020204" pitchFamily="34" charset="0"/>
                  <a:cs typeface="Arial" panose="020B0604020202020204" pitchFamily="34" charset="0"/>
                </a:rPr>
                <a:t>QUAN </a:t>
              </a:r>
              <a:r>
                <a:rPr lang="vi-VN" sz="2800" b="1" dirty="0">
                  <a:solidFill>
                    <a:sysClr val="windowText" lastClr="000000"/>
                  </a:solidFill>
                  <a:latin typeface="Arial" panose="020B0604020202020204" pitchFamily="34" charset="0"/>
                  <a:cs typeface="Arial" panose="020B0604020202020204" pitchFamily="34" charset="0"/>
                </a:rPr>
                <a:t>SÁT</a:t>
              </a:r>
              <a:endParaRPr lang="en-US" sz="2800" b="1" dirty="0">
                <a:solidFill>
                  <a:sysClr val="windowText" lastClr="0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188444D-9BFC-D42A-9FDC-2EEEE6106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184C2285-9580-9DC1-DC77-EC1892759A6F}"/>
              </a:ext>
            </a:extLst>
          </p:cNvPr>
          <p:cNvPicPr>
            <a:picLocks noChangeAspect="1"/>
          </p:cNvPicPr>
          <p:nvPr/>
        </p:nvPicPr>
        <p:blipFill>
          <a:blip r:embed="rId4"/>
          <a:stretch>
            <a:fillRect/>
          </a:stretch>
        </p:blipFill>
        <p:spPr>
          <a:xfrm>
            <a:off x="6843368" y="1873159"/>
            <a:ext cx="2209888" cy="3161126"/>
          </a:xfrm>
          <a:prstGeom prst="rect">
            <a:avLst/>
          </a:prstGeom>
        </p:spPr>
      </p:pic>
      <p:grpSp>
        <p:nvGrpSpPr>
          <p:cNvPr id="11" name="Group 10">
            <a:extLst>
              <a:ext uri="{FF2B5EF4-FFF2-40B4-BE49-F238E27FC236}">
                <a16:creationId xmlns:a16="http://schemas.microsoft.com/office/drawing/2014/main" id="{0A47E28F-EE5F-C37B-0872-CADA1E56148C}"/>
              </a:ext>
            </a:extLst>
          </p:cNvPr>
          <p:cNvGrpSpPr/>
          <p:nvPr/>
        </p:nvGrpSpPr>
        <p:grpSpPr>
          <a:xfrm>
            <a:off x="319250" y="1432889"/>
            <a:ext cx="5617647" cy="958660"/>
            <a:chOff x="44643" y="777416"/>
            <a:chExt cx="5657242" cy="958660"/>
          </a:xfrm>
        </p:grpSpPr>
        <p:sp>
          <p:nvSpPr>
            <p:cNvPr id="12" name="Rectangle: Single Corner Rounded 11">
              <a:extLst>
                <a:ext uri="{FF2B5EF4-FFF2-40B4-BE49-F238E27FC236}">
                  <a16:creationId xmlns:a16="http://schemas.microsoft.com/office/drawing/2014/main" id="{E6D64D70-B5D8-17A8-D18D-7381E9321514}"/>
                </a:ext>
              </a:extLst>
            </p:cNvPr>
            <p:cNvSpPr/>
            <p:nvPr/>
          </p:nvSpPr>
          <p:spPr>
            <a:xfrm>
              <a:off x="44643" y="959967"/>
              <a:ext cx="1765636" cy="593556"/>
            </a:xfrm>
            <a:prstGeom prst="round1Rect">
              <a:avLst/>
            </a:prstGeom>
            <a:solidFill>
              <a:schemeClr val="accent1"/>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b="1" dirty="0">
                  <a:solidFill>
                    <a:schemeClr val="bg1"/>
                  </a:solidFill>
                  <a:effectLst/>
                  <a:latin typeface="Arial" panose="020B0604020202020204" pitchFamily="34" charset="0"/>
                  <a:cs typeface="Arial" panose="020B0604020202020204" pitchFamily="34" charset="0"/>
                </a:rPr>
                <a:t>Nhóm 1 + 2</a:t>
              </a:r>
            </a:p>
          </p:txBody>
        </p:sp>
        <p:sp>
          <p:nvSpPr>
            <p:cNvPr id="13" name="TextBox 12">
              <a:extLst>
                <a:ext uri="{FF2B5EF4-FFF2-40B4-BE49-F238E27FC236}">
                  <a16:creationId xmlns:a16="http://schemas.microsoft.com/office/drawing/2014/main" id="{4EC3080B-506F-B125-5BCD-7C11925693B1}"/>
                </a:ext>
              </a:extLst>
            </p:cNvPr>
            <p:cNvSpPr txBox="1"/>
            <p:nvPr/>
          </p:nvSpPr>
          <p:spPr>
            <a:xfrm>
              <a:off x="1937840" y="777416"/>
              <a:ext cx="3764045" cy="958660"/>
            </a:xfrm>
            <a:prstGeom prst="rect">
              <a:avLst/>
            </a:prstGeom>
            <a:noFill/>
          </p:spPr>
          <p:txBody>
            <a:bodyPr wrap="square" rtlCol="0" anchor="ctr">
              <a:spAutoFit/>
            </a:bodyPr>
            <a:lstStyle/>
            <a:p>
              <a:pPr algn="just">
                <a:lnSpc>
                  <a:spcPct val="150000"/>
                </a:lnSpc>
              </a:pPr>
              <a:r>
                <a:rPr lang="en-US" sz="2000" dirty="0" err="1"/>
                <a:t>Kể</a:t>
              </a:r>
              <a:r>
                <a:rPr lang="vi-VN" sz="2000" dirty="0"/>
                <a:t> tên những sản phẩm thuộc lĩnh vực mĩ thuật ứng dụng.</a:t>
              </a:r>
            </a:p>
          </p:txBody>
        </p:sp>
      </p:grpSp>
      <p:grpSp>
        <p:nvGrpSpPr>
          <p:cNvPr id="14" name="Group 13">
            <a:extLst>
              <a:ext uri="{FF2B5EF4-FFF2-40B4-BE49-F238E27FC236}">
                <a16:creationId xmlns:a16="http://schemas.microsoft.com/office/drawing/2014/main" id="{7670DAE0-B15D-9FA3-9D16-431FE7C243A1}"/>
              </a:ext>
            </a:extLst>
          </p:cNvPr>
          <p:cNvGrpSpPr/>
          <p:nvPr/>
        </p:nvGrpSpPr>
        <p:grpSpPr>
          <a:xfrm>
            <a:off x="319250" y="2585078"/>
            <a:ext cx="6901357" cy="958660"/>
            <a:chOff x="44643" y="777417"/>
            <a:chExt cx="6950000" cy="958660"/>
          </a:xfrm>
        </p:grpSpPr>
        <p:sp>
          <p:nvSpPr>
            <p:cNvPr id="15" name="Rectangle: Single Corner Rounded 14">
              <a:extLst>
                <a:ext uri="{FF2B5EF4-FFF2-40B4-BE49-F238E27FC236}">
                  <a16:creationId xmlns:a16="http://schemas.microsoft.com/office/drawing/2014/main" id="{C87B7D8E-D813-A15C-2356-631C5F86A4F2}"/>
                </a:ext>
              </a:extLst>
            </p:cNvPr>
            <p:cNvSpPr/>
            <p:nvPr/>
          </p:nvSpPr>
          <p:spPr>
            <a:xfrm>
              <a:off x="44643" y="959967"/>
              <a:ext cx="1765636" cy="593556"/>
            </a:xfrm>
            <a:prstGeom prst="round1Rect">
              <a:avLst/>
            </a:prstGeom>
            <a:solidFill>
              <a:schemeClr val="accent1"/>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b="1" dirty="0">
                  <a:solidFill>
                    <a:schemeClr val="bg1"/>
                  </a:solidFill>
                  <a:effectLst/>
                  <a:latin typeface="Arial" panose="020B0604020202020204" pitchFamily="34" charset="0"/>
                  <a:cs typeface="Arial" panose="020B0604020202020204" pitchFamily="34" charset="0"/>
                </a:rPr>
                <a:t>Nhóm 3 + 4</a:t>
              </a:r>
            </a:p>
          </p:txBody>
        </p:sp>
        <p:sp>
          <p:nvSpPr>
            <p:cNvPr id="16" name="TextBox 15">
              <a:extLst>
                <a:ext uri="{FF2B5EF4-FFF2-40B4-BE49-F238E27FC236}">
                  <a16:creationId xmlns:a16="http://schemas.microsoft.com/office/drawing/2014/main" id="{6CA193AA-AF86-1448-3CB5-7C9CD3A287FC}"/>
                </a:ext>
              </a:extLst>
            </p:cNvPr>
            <p:cNvSpPr txBox="1"/>
            <p:nvPr/>
          </p:nvSpPr>
          <p:spPr>
            <a:xfrm>
              <a:off x="1937839" y="777417"/>
              <a:ext cx="5056804" cy="958660"/>
            </a:xfrm>
            <a:prstGeom prst="rect">
              <a:avLst/>
            </a:prstGeom>
            <a:noFill/>
          </p:spPr>
          <p:txBody>
            <a:bodyPr wrap="square" rtlCol="0" anchor="ctr">
              <a:spAutoFit/>
            </a:bodyPr>
            <a:lstStyle/>
            <a:p>
              <a:pPr>
                <a:lnSpc>
                  <a:spcPct val="150000"/>
                </a:lnSpc>
              </a:pPr>
              <a:r>
                <a:rPr lang="en-US" sz="2000" dirty="0" err="1"/>
                <a:t>Sản</a:t>
              </a:r>
              <a:r>
                <a:rPr lang="vi-VN" sz="2000" dirty="0"/>
                <a:t> phẩm mĩ thuật ứng dụng đáp ứng những nhu cầu nào trong đời sống xã hội?</a:t>
              </a:r>
            </a:p>
          </p:txBody>
        </p:sp>
      </p:grpSp>
      <p:grpSp>
        <p:nvGrpSpPr>
          <p:cNvPr id="17" name="Group 16">
            <a:extLst>
              <a:ext uri="{FF2B5EF4-FFF2-40B4-BE49-F238E27FC236}">
                <a16:creationId xmlns:a16="http://schemas.microsoft.com/office/drawing/2014/main" id="{188166AF-90C9-379C-F661-2892A9935AB9}"/>
              </a:ext>
            </a:extLst>
          </p:cNvPr>
          <p:cNvGrpSpPr/>
          <p:nvPr/>
        </p:nvGrpSpPr>
        <p:grpSpPr>
          <a:xfrm>
            <a:off x="319155" y="3726291"/>
            <a:ext cx="5679623" cy="958660"/>
            <a:chOff x="44643" y="777416"/>
            <a:chExt cx="5719655" cy="958660"/>
          </a:xfrm>
        </p:grpSpPr>
        <p:sp>
          <p:nvSpPr>
            <p:cNvPr id="18" name="Rectangle: Single Corner Rounded 17">
              <a:extLst>
                <a:ext uri="{FF2B5EF4-FFF2-40B4-BE49-F238E27FC236}">
                  <a16:creationId xmlns:a16="http://schemas.microsoft.com/office/drawing/2014/main" id="{846A1429-CBAB-7A64-987E-43EF0463AF62}"/>
                </a:ext>
              </a:extLst>
            </p:cNvPr>
            <p:cNvSpPr/>
            <p:nvPr/>
          </p:nvSpPr>
          <p:spPr>
            <a:xfrm>
              <a:off x="44643" y="959967"/>
              <a:ext cx="1765636" cy="593556"/>
            </a:xfrm>
            <a:prstGeom prst="round1Rect">
              <a:avLst/>
            </a:prstGeom>
            <a:solidFill>
              <a:schemeClr val="accent1"/>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b="1" dirty="0">
                  <a:solidFill>
                    <a:schemeClr val="bg1"/>
                  </a:solidFill>
                  <a:effectLst/>
                  <a:latin typeface="Arial" panose="020B0604020202020204" pitchFamily="34" charset="0"/>
                  <a:cs typeface="Arial" panose="020B0604020202020204" pitchFamily="34" charset="0"/>
                </a:rPr>
                <a:t>Nhóm 5 + 6</a:t>
              </a:r>
            </a:p>
          </p:txBody>
        </p:sp>
        <p:sp>
          <p:nvSpPr>
            <p:cNvPr id="19" name="TextBox 18">
              <a:extLst>
                <a:ext uri="{FF2B5EF4-FFF2-40B4-BE49-F238E27FC236}">
                  <a16:creationId xmlns:a16="http://schemas.microsoft.com/office/drawing/2014/main" id="{67B7EF13-069E-5DCB-00CB-497707328C2B}"/>
                </a:ext>
              </a:extLst>
            </p:cNvPr>
            <p:cNvSpPr txBox="1"/>
            <p:nvPr/>
          </p:nvSpPr>
          <p:spPr>
            <a:xfrm>
              <a:off x="1937840" y="777416"/>
              <a:ext cx="3826458" cy="958660"/>
            </a:xfrm>
            <a:prstGeom prst="rect">
              <a:avLst/>
            </a:prstGeom>
            <a:noFill/>
          </p:spPr>
          <p:txBody>
            <a:bodyPr wrap="square" rtlCol="0" anchor="ctr">
              <a:spAutoFit/>
            </a:bodyPr>
            <a:lstStyle/>
            <a:p>
              <a:pPr algn="just">
                <a:lnSpc>
                  <a:spcPct val="150000"/>
                </a:lnSpc>
              </a:pPr>
              <a:r>
                <a:rPr lang="vi-VN" sz="2000" dirty="0"/>
                <a:t>Sản phẩm mĩ thuật ứng dụng có những đặc điểm gì?</a:t>
              </a: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up)">
                                      <p:cBhvr>
                                        <p:cTn id="16" dur="500"/>
                                        <p:tgtEl>
                                          <p:spTgt spid="11"/>
                                        </p:tgtEl>
                                      </p:cBhvr>
                                    </p:animEffect>
                                  </p:childTnLst>
                                </p:cTn>
                              </p:par>
                              <p:par>
                                <p:cTn id="17" presetID="1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par>
                                <p:cTn id="21" presetID="1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p:tgtEl>
                                          <p:spTgt spid="17"/>
                                        </p:tgtEl>
                                        <p:attrNameLst>
                                          <p:attrName>ppt_y</p:attrName>
                                        </p:attrNameLst>
                                      </p:cBhvr>
                                      <p:tavLst>
                                        <p:tav tm="0">
                                          <p:val>
                                            <p:strVal val="#ppt_y+#ppt_h*1.125000"/>
                                          </p:val>
                                        </p:tav>
                                        <p:tav tm="100000">
                                          <p:val>
                                            <p:strVal val="#ppt_y"/>
                                          </p:val>
                                        </p:tav>
                                      </p:tavLst>
                                    </p:anim>
                                    <p:animEffect transition="in" filter="wipe(up)">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School Supplies Vocabulary Activities for Pre-K">
  <a:themeElements>
    <a:clrScheme name="Simple Light">
      <a:dk1>
        <a:srgbClr val="332F2D"/>
      </a:dk1>
      <a:lt1>
        <a:srgbClr val="FFF9EF"/>
      </a:lt1>
      <a:dk2>
        <a:srgbClr val="E96722"/>
      </a:dk2>
      <a:lt2>
        <a:srgbClr val="FCE8D1"/>
      </a:lt2>
      <a:accent1>
        <a:srgbClr val="3A5998"/>
      </a:accent1>
      <a:accent2>
        <a:srgbClr val="38761D"/>
      </a:accent2>
      <a:accent3>
        <a:srgbClr val="E59798"/>
      </a:accent3>
      <a:accent4>
        <a:srgbClr val="073763"/>
      </a:accent4>
      <a:accent5>
        <a:srgbClr val="FFFFFF"/>
      </a:accent5>
      <a:accent6>
        <a:srgbClr val="FFFFFF"/>
      </a:accent6>
      <a:hlink>
        <a:srgbClr val="332F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TotalTime>
  <Words>2331</Words>
  <Application>Microsoft Office PowerPoint</Application>
  <PresentationFormat>On-screen Show (16:9)</PresentationFormat>
  <Paragraphs>233</Paragraphs>
  <Slides>45</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Rubik Light</vt:lpstr>
      <vt:lpstr>Aharoni</vt:lpstr>
      <vt:lpstr>Passion One</vt:lpstr>
      <vt:lpstr>Montserrat Black</vt:lpstr>
      <vt:lpstr>Bebas Neue</vt:lpstr>
      <vt:lpstr>Times New Roman</vt:lpstr>
      <vt:lpstr>Calibri</vt:lpstr>
      <vt:lpstr>School Supplies Vocabulary Activities for Pre-K</vt:lpstr>
      <vt:lpstr>NHIỆT LIỆT CHÀO ĐÓN  CÁC BẠN ĐẾN VỚI BÀI HỌC MỚI MÔN MĨ THUẬT!</vt:lpstr>
      <vt:lpstr>KHỞI ĐỘNG</vt:lpstr>
      <vt:lpstr>PowerPoint Presentation</vt:lpstr>
      <vt:lpstr>PowerPoint Presentation</vt:lpstr>
      <vt:lpstr>PowerPoint Presentation</vt:lpstr>
      <vt:lpstr>PowerPoint Presentation</vt:lpstr>
      <vt:lpstr>ĐẶC TRƯNG CỦA NGÀNH, NGHỀ LIÊN QUAN ĐẾN  MĨ THUẬT ỨNG DỤNG</vt:lpstr>
      <vt:lpstr>NỘI DUNG BÀI HỌC</vt:lpstr>
      <vt:lpstr>THẢO LUẬN NHÓM</vt:lpstr>
      <vt:lpstr>Khai thác hình ảnh, thông tin mục Quan sát SGK tr.66, 67</vt:lpstr>
      <vt:lpstr>PowerPoint Presentation</vt:lpstr>
      <vt:lpstr>Những sản phẩm thuộc lĩnh vực mĩ thuật ứng dụng</vt:lpstr>
      <vt:lpstr>Những sản phẩm thuộc lĩnh vực mĩ thuật ứng dụng</vt:lpstr>
      <vt:lpstr>Những sản phẩm thuộc lĩnh vực mĩ thuật ứng dụng</vt:lpstr>
      <vt:lpstr>Những sản phẩm thuộc lĩnh vực mĩ thuật ứng dụng</vt:lpstr>
      <vt:lpstr>Những sản phẩm thuộc lĩnh vực mĩ thuật ứng dụng</vt:lpstr>
      <vt:lpstr>Sản phẩm mĩ thuật ứng dụng đáp ứng những nhu cầu</vt:lpstr>
      <vt:lpstr>PowerPoint Presentation</vt:lpstr>
      <vt:lpstr>Đặc điểm của sản phẩm mĩ thuật ứng dụng</vt:lpstr>
      <vt:lpstr>PowerPoint Presentation</vt:lpstr>
      <vt:lpstr>PowerPoint Presentation</vt:lpstr>
      <vt:lpstr>PowerPoint Presentation</vt:lpstr>
      <vt:lpstr>PowerPoint Presentation</vt:lpstr>
      <vt:lpstr>Quan sát một số hình ảnh về mĩ thuật ứng dụng</vt:lpstr>
      <vt:lpstr>Quan sát một số hình ảnh về mĩ thuật ứng dụng</vt:lpstr>
      <vt:lpstr>Quan sát một số hình ảnh về mĩ thuật ứng dụng</vt:lpstr>
      <vt:lpstr>Tìm hiểu các phương án thiết kế vòng cổ lấy cảm hứng từ di sản  văn hóa ở thành phố Hà Nội thể hiện đặc điểm của mĩ thuật ứng dụng</vt:lpstr>
      <vt:lpstr>Tìm hiểu các phương án thiết kế vòng cổ lấy cảm hứng từ di sản  văn hóa ở thành phố Hà Nội thể hiện đặc điểm của mĩ thuật ứng dụng</vt:lpstr>
      <vt:lpstr>Tìm hiểu các phương án thiết kế vòng cổ lấy cảm hứng từ di sản  văn hóa ở thành phố Hà Nội thể hiện đặc điểm của mĩ thuật ứng dụng</vt:lpstr>
      <vt:lpstr>THỰC HÀNH</vt:lpstr>
      <vt:lpstr>PowerPoint Presentation</vt:lpstr>
      <vt:lpstr>Gợi ý thực hiện SPMT khác</vt:lpstr>
      <vt:lpstr>Gợi ý thực hiện SPMT khác</vt:lpstr>
      <vt:lpstr>Gợi ý thực hiện SPMT khác</vt:lpstr>
      <vt:lpstr>PowerPoint Presentation</vt:lpstr>
      <vt:lpstr>PowerPoint Presentation</vt:lpstr>
      <vt:lpstr>PowerPoint Presentation</vt:lpstr>
      <vt:lpstr>Câu 1: Yếu tố công nghệ cho giải pháp sản xuất hàng loạt có vai trò gì trong lĩnh vực mĩ thuật ứng dụng?</vt:lpstr>
      <vt:lpstr>Câu 2: Quan sát hình ảnh và cho biết sản phẩm đáp ứng  yếu tố nào trong lĩnh vực mĩ thuật ứng dụng?</vt:lpstr>
      <vt:lpstr>Câu 3: Lĩnh vực nào mà yếu tố thiết kế và trang trí kết hợp với nhau để tạo ra các đồ vật vừa hữu ích vừa đẹp mắt?</vt:lpstr>
      <vt:lpstr>Câu 4: Hình ảnh nào dưới đây thuộc yếu tố thiết kế nhu cầu của người tiêu dùng thuộc ngành, nghề liên quan đến mĩ thuật ứng dụng?</vt:lpstr>
      <vt:lpstr>Câu 5: Yếu tố thẩm mĩ có vai trò gì  trong lĩnh vực mĩ thuật ứng dụng?</vt:lpstr>
      <vt:lpstr>PowerPoint Presentation</vt:lpstr>
      <vt:lpstr>HƯỚNG DẪN VỀ NHÀ</vt:lpstr>
      <vt:lpstr>BÀI HỌC KẾT THÚC,  CẢM ƠN CÁC BẠN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ĐÓN  CÁC BẠN ĐẾN VỚI BÀI HỌC MỚI MÔN MĨ THUẬT!</dc:title>
  <dc:creator>Admin</dc:creator>
  <cp:lastModifiedBy>Admin</cp:lastModifiedBy>
  <cp:revision>12</cp:revision>
  <dcterms:modified xsi:type="dcterms:W3CDTF">2025-06-02T05:21:31Z</dcterms:modified>
</cp:coreProperties>
</file>