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8" r:id="rId1"/>
  </p:sldMasterIdLst>
  <p:notesMasterIdLst>
    <p:notesMasterId r:id="rId31"/>
  </p:notesMasterIdLst>
  <p:sldIdLst>
    <p:sldId id="256" r:id="rId2"/>
    <p:sldId id="266" r:id="rId3"/>
    <p:sldId id="322" r:id="rId4"/>
    <p:sldId id="443" r:id="rId5"/>
    <p:sldId id="263" r:id="rId6"/>
    <p:sldId id="257" r:id="rId7"/>
    <p:sldId id="294" r:id="rId8"/>
    <p:sldId id="261" r:id="rId9"/>
    <p:sldId id="444" r:id="rId10"/>
    <p:sldId id="445" r:id="rId11"/>
    <p:sldId id="446" r:id="rId12"/>
    <p:sldId id="262" r:id="rId13"/>
    <p:sldId id="270" r:id="rId14"/>
    <p:sldId id="447" r:id="rId15"/>
    <p:sldId id="258" r:id="rId16"/>
    <p:sldId id="264" r:id="rId17"/>
    <p:sldId id="448" r:id="rId18"/>
    <p:sldId id="449" r:id="rId19"/>
    <p:sldId id="439" r:id="rId20"/>
    <p:sldId id="450" r:id="rId21"/>
    <p:sldId id="406" r:id="rId22"/>
    <p:sldId id="303" r:id="rId23"/>
    <p:sldId id="407" r:id="rId24"/>
    <p:sldId id="451" r:id="rId25"/>
    <p:sldId id="452" r:id="rId26"/>
    <p:sldId id="453" r:id="rId27"/>
    <p:sldId id="318" r:id="rId28"/>
    <p:sldId id="455" r:id="rId29"/>
    <p:sldId id="454" r:id="rId30"/>
  </p:sldIdLst>
  <p:sldSz cx="9144000" cy="5143500" type="screen16x9"/>
  <p:notesSz cx="6858000" cy="9144000"/>
  <p:embeddedFontLst>
    <p:embeddedFont>
      <p:font typeface="Red Hat Text" panose="020B0604020202020204" charset="0"/>
      <p:regular r:id="rId32"/>
      <p:bold r:id="rId33"/>
      <p:italic r:id="rId34"/>
      <p:boldItalic r:id="rId35"/>
    </p:embeddedFont>
    <p:embeddedFont>
      <p:font typeface="Nunito Light" panose="020B0604020202020204" charset="0"/>
      <p:regular r:id="rId36"/>
      <p:italic r:id="rId37"/>
    </p:embeddedFont>
    <p:embeddedFont>
      <p:font typeface="Aharoni" panose="020B0604020202020204" charset="-79"/>
      <p:bold r:id="rId38"/>
    </p:embeddedFont>
    <p:embeddedFont>
      <p:font typeface="Anaheim" panose="020B0604020202020204" charset="0"/>
      <p:regular r:id="rId39"/>
      <p:bold r:id="rId40"/>
    </p:embeddedFont>
    <p:embeddedFont>
      <p:font typeface="Calibri" panose="020F0502020204030204" pitchFamily="34" charset="0"/>
      <p:regular r:id="rId41"/>
      <p:bold r:id="rId42"/>
      <p:italic r:id="rId43"/>
      <p:boldItalic r:id="rId44"/>
    </p:embeddedFont>
    <p:embeddedFont>
      <p:font typeface="Zen Maru Gothic" panose="020B0604020202020204" charset="-128"/>
      <p:regular r:id="rId45"/>
      <p:bold r:id="rId46"/>
    </p:embeddedFont>
    <p:embeddedFont>
      <p:font typeface="Montserrat Black" panose="020B0604020202020204" charset="0"/>
      <p:bold r:id="rId47"/>
      <p:boldItalic r:id="rId4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7C871F9-DCB0-4E17-AE9A-C2C59BFE59B8}">
  <a:tblStyle styleId="{B7C871F9-DCB0-4E17-AE9A-C2C59BFE59B8}"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24E8D990-A0FC-4272-AD35-896E9C3052CE}"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snapToGrid="0">
      <p:cViewPr varScale="1">
        <p:scale>
          <a:sx n="94" d="100"/>
          <a:sy n="94" d="100"/>
        </p:scale>
        <p:origin x="398" y="82"/>
      </p:cViewPr>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font" Target="fonts/font16.fntdata"/><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font" Target="fonts/font15.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font" Target="fonts/font1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4" Type="http://schemas.openxmlformats.org/officeDocument/2006/relationships/font" Target="fonts/font13.fntdata"/><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 Id="rId43" Type="http://schemas.openxmlformats.org/officeDocument/2006/relationships/font" Target="fonts/font12.fntdata"/><Relationship Id="rId48" Type="http://schemas.openxmlformats.org/officeDocument/2006/relationships/font" Target="fonts/font17.fntdata"/><Relationship Id="rId8" Type="http://schemas.openxmlformats.org/officeDocument/2006/relationships/slide" Target="slides/slide7.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2" name="Google Shape;422;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a:extLst>
            <a:ext uri="{FF2B5EF4-FFF2-40B4-BE49-F238E27FC236}">
              <a16:creationId xmlns:a16="http://schemas.microsoft.com/office/drawing/2014/main" id="{CF39F909-C549-FB9C-ADEC-0C86B526861B}"/>
            </a:ext>
          </a:extLst>
        </p:cNvPr>
        <p:cNvGrpSpPr/>
        <p:nvPr/>
      </p:nvGrpSpPr>
      <p:grpSpPr>
        <a:xfrm>
          <a:off x="0" y="0"/>
          <a:ext cx="0" cy="0"/>
          <a:chOff x="0" y="0"/>
          <a:chExt cx="0" cy="0"/>
        </a:xfrm>
      </p:grpSpPr>
      <p:sp>
        <p:nvSpPr>
          <p:cNvPr id="473" name="Google Shape;473;g14072739ea5_12_0:notes">
            <a:extLst>
              <a:ext uri="{FF2B5EF4-FFF2-40B4-BE49-F238E27FC236}">
                <a16:creationId xmlns:a16="http://schemas.microsoft.com/office/drawing/2014/main" id="{5149F762-987B-6F99-D056-0800837D4B1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4" name="Google Shape;474;g14072739ea5_12_0:notes">
            <a:extLst>
              <a:ext uri="{FF2B5EF4-FFF2-40B4-BE49-F238E27FC236}">
                <a16:creationId xmlns:a16="http://schemas.microsoft.com/office/drawing/2014/main" id="{090D31CB-E95F-8582-8465-9B401DDDB01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189353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a:extLst>
            <a:ext uri="{FF2B5EF4-FFF2-40B4-BE49-F238E27FC236}">
              <a16:creationId xmlns:a16="http://schemas.microsoft.com/office/drawing/2014/main" id="{392EA589-0063-2167-9D81-E150C5621E9A}"/>
            </a:ext>
          </a:extLst>
        </p:cNvPr>
        <p:cNvGrpSpPr/>
        <p:nvPr/>
      </p:nvGrpSpPr>
      <p:grpSpPr>
        <a:xfrm>
          <a:off x="0" y="0"/>
          <a:ext cx="0" cy="0"/>
          <a:chOff x="0" y="0"/>
          <a:chExt cx="0" cy="0"/>
        </a:xfrm>
      </p:grpSpPr>
      <p:sp>
        <p:nvSpPr>
          <p:cNvPr id="473" name="Google Shape;473;g14072739ea5_12_0:notes">
            <a:extLst>
              <a:ext uri="{FF2B5EF4-FFF2-40B4-BE49-F238E27FC236}">
                <a16:creationId xmlns:a16="http://schemas.microsoft.com/office/drawing/2014/main" id="{388E9C51-2B82-3B91-2ADA-40F127EF8D5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4" name="Google Shape;474;g14072739ea5_12_0:notes">
            <a:extLst>
              <a:ext uri="{FF2B5EF4-FFF2-40B4-BE49-F238E27FC236}">
                <a16:creationId xmlns:a16="http://schemas.microsoft.com/office/drawing/2014/main" id="{DC5E6CAF-04AD-DB89-EDDC-F7B07FB54B3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308939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1" name="Google Shape;481;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5"/>
        <p:cNvGrpSpPr/>
        <p:nvPr/>
      </p:nvGrpSpPr>
      <p:grpSpPr>
        <a:xfrm>
          <a:off x="0" y="0"/>
          <a:ext cx="0" cy="0"/>
          <a:chOff x="0" y="0"/>
          <a:chExt cx="0" cy="0"/>
        </a:xfrm>
      </p:grpSpPr>
      <p:sp>
        <p:nvSpPr>
          <p:cNvPr id="646" name="Google Shape;646;g54dda1946d_6_3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7" name="Google Shape;647;g54dda1946d_6_3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5">
          <a:extLst>
            <a:ext uri="{FF2B5EF4-FFF2-40B4-BE49-F238E27FC236}">
              <a16:creationId xmlns:a16="http://schemas.microsoft.com/office/drawing/2014/main" id="{4D963AF4-92AC-F126-966E-5EF91A60AE9B}"/>
            </a:ext>
          </a:extLst>
        </p:cNvPr>
        <p:cNvGrpSpPr/>
        <p:nvPr/>
      </p:nvGrpSpPr>
      <p:grpSpPr>
        <a:xfrm>
          <a:off x="0" y="0"/>
          <a:ext cx="0" cy="0"/>
          <a:chOff x="0" y="0"/>
          <a:chExt cx="0" cy="0"/>
        </a:xfrm>
      </p:grpSpPr>
      <p:sp>
        <p:nvSpPr>
          <p:cNvPr id="646" name="Google Shape;646;g54dda1946d_6_358:notes">
            <a:extLst>
              <a:ext uri="{FF2B5EF4-FFF2-40B4-BE49-F238E27FC236}">
                <a16:creationId xmlns:a16="http://schemas.microsoft.com/office/drawing/2014/main" id="{C49A631A-160A-4FA7-4701-AA1F9605B2E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7" name="Google Shape;647;g54dda1946d_6_358:notes">
            <a:extLst>
              <a:ext uri="{FF2B5EF4-FFF2-40B4-BE49-F238E27FC236}">
                <a16:creationId xmlns:a16="http://schemas.microsoft.com/office/drawing/2014/main" id="{46F247CF-5E76-000D-22C9-8AB7AF99A5F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537565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8" name="Google Shape;438;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Google Shape;509;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0" name="Google Shape;510;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0"/>
        <p:cNvGrpSpPr/>
        <p:nvPr/>
      </p:nvGrpSpPr>
      <p:grpSpPr>
        <a:xfrm>
          <a:off x="0" y="0"/>
          <a:ext cx="0" cy="0"/>
          <a:chOff x="0" y="0"/>
          <a:chExt cx="0" cy="0"/>
        </a:xfrm>
      </p:grpSpPr>
      <p:sp>
        <p:nvSpPr>
          <p:cNvPr id="2101" name="Google Shape;2101;gd362d286f3_1_1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2" name="Google Shape;2102;gd362d286f3_1_1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a:extLst>
            <a:ext uri="{FF2B5EF4-FFF2-40B4-BE49-F238E27FC236}">
              <a16:creationId xmlns:a16="http://schemas.microsoft.com/office/drawing/2014/main" id="{323CC4B9-8726-96DF-39F6-4604286DCB50}"/>
            </a:ext>
          </a:extLst>
        </p:cNvPr>
        <p:cNvGrpSpPr/>
        <p:nvPr/>
      </p:nvGrpSpPr>
      <p:grpSpPr>
        <a:xfrm>
          <a:off x="0" y="0"/>
          <a:ext cx="0" cy="0"/>
          <a:chOff x="0" y="0"/>
          <a:chExt cx="0" cy="0"/>
        </a:xfrm>
      </p:grpSpPr>
      <p:sp>
        <p:nvSpPr>
          <p:cNvPr id="473" name="Google Shape;473;g14072739ea5_12_0:notes">
            <a:extLst>
              <a:ext uri="{FF2B5EF4-FFF2-40B4-BE49-F238E27FC236}">
                <a16:creationId xmlns:a16="http://schemas.microsoft.com/office/drawing/2014/main" id="{ED938B8F-CC52-ABCD-854A-EB2F5298A26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4" name="Google Shape;474;g14072739ea5_12_0:notes">
            <a:extLst>
              <a:ext uri="{FF2B5EF4-FFF2-40B4-BE49-F238E27FC236}">
                <a16:creationId xmlns:a16="http://schemas.microsoft.com/office/drawing/2014/main" id="{62E21E7A-8376-2AB6-8415-DAC7BD44244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605414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3">
          <a:extLst>
            <a:ext uri="{FF2B5EF4-FFF2-40B4-BE49-F238E27FC236}">
              <a16:creationId xmlns:a16="http://schemas.microsoft.com/office/drawing/2014/main" id="{01CDB857-0AF0-F347-8067-9DA34FE1E48E}"/>
            </a:ext>
          </a:extLst>
        </p:cNvPr>
        <p:cNvGrpSpPr/>
        <p:nvPr/>
      </p:nvGrpSpPr>
      <p:grpSpPr>
        <a:xfrm>
          <a:off x="0" y="0"/>
          <a:ext cx="0" cy="0"/>
          <a:chOff x="0" y="0"/>
          <a:chExt cx="0" cy="0"/>
        </a:xfrm>
      </p:grpSpPr>
      <p:sp>
        <p:nvSpPr>
          <p:cNvPr id="1624" name="Google Shape;1624;g136cbf1e430_1_456:notes">
            <a:extLst>
              <a:ext uri="{FF2B5EF4-FFF2-40B4-BE49-F238E27FC236}">
                <a16:creationId xmlns:a16="http://schemas.microsoft.com/office/drawing/2014/main" id="{65CB0EBF-078B-0137-91A9-BDA88723E99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5" name="Google Shape;1625;g136cbf1e430_1_456:notes">
            <a:extLst>
              <a:ext uri="{FF2B5EF4-FFF2-40B4-BE49-F238E27FC236}">
                <a16:creationId xmlns:a16="http://schemas.microsoft.com/office/drawing/2014/main" id="{36742331-168F-30A0-6B07-52E106F2636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364817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1"/>
        <p:cNvGrpSpPr/>
        <p:nvPr/>
      </p:nvGrpSpPr>
      <p:grpSpPr>
        <a:xfrm>
          <a:off x="0" y="0"/>
          <a:ext cx="0" cy="0"/>
          <a:chOff x="0" y="0"/>
          <a:chExt cx="0" cy="0"/>
        </a:xfrm>
      </p:grpSpPr>
      <p:sp>
        <p:nvSpPr>
          <p:cNvPr id="602" name="Google Shape;602;g54dda1946d_4_27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3" name="Google Shape;603;g54dda1946d_4_2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3">
          <a:extLst>
            <a:ext uri="{FF2B5EF4-FFF2-40B4-BE49-F238E27FC236}">
              <a16:creationId xmlns:a16="http://schemas.microsoft.com/office/drawing/2014/main" id="{2A7E136F-9D02-1982-92CC-06B94D988979}"/>
            </a:ext>
          </a:extLst>
        </p:cNvPr>
        <p:cNvGrpSpPr/>
        <p:nvPr/>
      </p:nvGrpSpPr>
      <p:grpSpPr>
        <a:xfrm>
          <a:off x="0" y="0"/>
          <a:ext cx="0" cy="0"/>
          <a:chOff x="0" y="0"/>
          <a:chExt cx="0" cy="0"/>
        </a:xfrm>
      </p:grpSpPr>
      <p:sp>
        <p:nvSpPr>
          <p:cNvPr id="1624" name="Google Shape;1624;g136cbf1e430_1_456:notes">
            <a:extLst>
              <a:ext uri="{FF2B5EF4-FFF2-40B4-BE49-F238E27FC236}">
                <a16:creationId xmlns:a16="http://schemas.microsoft.com/office/drawing/2014/main" id="{E16F6793-86EE-A8EA-ECB2-E2FA760CCD2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5" name="Google Shape;1625;g136cbf1e430_1_456:notes">
            <a:extLst>
              <a:ext uri="{FF2B5EF4-FFF2-40B4-BE49-F238E27FC236}">
                <a16:creationId xmlns:a16="http://schemas.microsoft.com/office/drawing/2014/main" id="{4F7F056E-175C-E7A9-0404-E53D28CDB9A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043198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2"/>
        <p:cNvGrpSpPr/>
        <p:nvPr/>
      </p:nvGrpSpPr>
      <p:grpSpPr>
        <a:xfrm>
          <a:off x="0" y="0"/>
          <a:ext cx="0" cy="0"/>
          <a:chOff x="0" y="0"/>
          <a:chExt cx="0" cy="0"/>
        </a:xfrm>
      </p:grpSpPr>
      <p:sp>
        <p:nvSpPr>
          <p:cNvPr id="2863" name="Google Shape;2863;g1b64960b896_3_2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4" name="Google Shape;2864;g1b64960b896_3_2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vi-VN" dirty="0"/>
              <a:t>GV </a:t>
            </a:r>
            <a:r>
              <a:rPr lang="vi-VN" dirty="0" err="1"/>
              <a:t>click</a:t>
            </a:r>
            <a:r>
              <a:rPr lang="vi-VN" dirty="0"/>
              <a:t> vào từng mảnh ghép để chọn câu hỏi. Sau khi hoàn thành câu hỏi, các mảnh ghép tự động biến mất. GV chọn mũi tên để kết thúc trò chơi.</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vi-VN" dirty="0"/>
              <a:t>GV chọn HOME góc phải màn hình để trở về slide câu hỏi.</a:t>
            </a:r>
          </a:p>
        </p:txBody>
      </p:sp>
      <p:sp>
        <p:nvSpPr>
          <p:cNvPr id="4" name="Slide Number Placeholder 3"/>
          <p:cNvSpPr>
            <a:spLocks noGrp="1"/>
          </p:cNvSpPr>
          <p:nvPr>
            <p:ph type="sldNum" sz="quarter" idx="5"/>
          </p:nvPr>
        </p:nvSpPr>
        <p:spPr/>
        <p:txBody>
          <a:bodyPr/>
          <a:lstStyle/>
          <a:p>
            <a:fld id="{6465657F-4A17-4BAD-B135-1BC05F10A7CA}" type="slidenum">
              <a:rPr lang="vi-VN" smtClean="0"/>
              <a:t>22</a:t>
            </a:fld>
            <a:endParaRPr lang="vi-VN"/>
          </a:p>
        </p:txBody>
      </p:sp>
    </p:spTree>
    <p:extLst>
      <p:ext uri="{BB962C8B-B14F-4D97-AF65-F5344CB8AC3E}">
        <p14:creationId xmlns:p14="http://schemas.microsoft.com/office/powerpoint/2010/main" val="14129490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680C1E-7594-D390-57A6-8A8E426222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EF4BF9-3D9C-FD08-09F3-C41FFF5AFDEA}"/>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5DF71B37-B42C-E2B8-744B-D3736D24AB6A}"/>
              </a:ext>
            </a:extLst>
          </p:cNvPr>
          <p:cNvSpPr>
            <a:spLocks noGrp="1"/>
          </p:cNvSpPr>
          <p:nvPr>
            <p:ph type="body" idx="1"/>
          </p:nvPr>
        </p:nvSpPr>
        <p:spPr/>
        <p:txBody>
          <a:bodyPr/>
          <a:lstStyle/>
          <a:p>
            <a:r>
              <a:rPr lang="vi-VN" dirty="0"/>
              <a:t>GV chọn HOME góc phải màn hình để trở về slide câu hỏi.</a:t>
            </a:r>
          </a:p>
        </p:txBody>
      </p:sp>
      <p:sp>
        <p:nvSpPr>
          <p:cNvPr id="4" name="Slide Number Placeholder 3">
            <a:extLst>
              <a:ext uri="{FF2B5EF4-FFF2-40B4-BE49-F238E27FC236}">
                <a16:creationId xmlns:a16="http://schemas.microsoft.com/office/drawing/2014/main" id="{8826F53F-DFDA-CE42-5454-191C3F932FB8}"/>
              </a:ext>
            </a:extLst>
          </p:cNvPr>
          <p:cNvSpPr>
            <a:spLocks noGrp="1"/>
          </p:cNvSpPr>
          <p:nvPr>
            <p:ph type="sldNum" sz="quarter" idx="5"/>
          </p:nvPr>
        </p:nvSpPr>
        <p:spPr/>
        <p:txBody>
          <a:bodyPr/>
          <a:lstStyle/>
          <a:p>
            <a:fld id="{6465657F-4A17-4BAD-B135-1BC05F10A7CA}" type="slidenum">
              <a:rPr lang="vi-VN" smtClean="0"/>
              <a:t>23</a:t>
            </a:fld>
            <a:endParaRPr lang="vi-VN"/>
          </a:p>
        </p:txBody>
      </p:sp>
    </p:spTree>
    <p:extLst>
      <p:ext uri="{BB962C8B-B14F-4D97-AF65-F5344CB8AC3E}">
        <p14:creationId xmlns:p14="http://schemas.microsoft.com/office/powerpoint/2010/main" val="1906862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E2FCE7-1D94-7774-3DDF-CD459FCAC4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45A5E3-B920-F153-4D65-67047413CB7A}"/>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EC7F8611-431D-F4E7-8FBB-33C9CFB70353}"/>
              </a:ext>
            </a:extLst>
          </p:cNvPr>
          <p:cNvSpPr>
            <a:spLocks noGrp="1"/>
          </p:cNvSpPr>
          <p:nvPr>
            <p:ph type="body" idx="1"/>
          </p:nvPr>
        </p:nvSpPr>
        <p:spPr/>
        <p:txBody>
          <a:bodyPr/>
          <a:lstStyle/>
          <a:p>
            <a:r>
              <a:rPr lang="vi-VN" dirty="0"/>
              <a:t>GV chọn HOME góc phải màn hình để trở về slide câu hỏi.</a:t>
            </a:r>
          </a:p>
        </p:txBody>
      </p:sp>
      <p:sp>
        <p:nvSpPr>
          <p:cNvPr id="4" name="Slide Number Placeholder 3">
            <a:extLst>
              <a:ext uri="{FF2B5EF4-FFF2-40B4-BE49-F238E27FC236}">
                <a16:creationId xmlns:a16="http://schemas.microsoft.com/office/drawing/2014/main" id="{57A205CB-5EA5-9C53-19C9-FE9049A43777}"/>
              </a:ext>
            </a:extLst>
          </p:cNvPr>
          <p:cNvSpPr>
            <a:spLocks noGrp="1"/>
          </p:cNvSpPr>
          <p:nvPr>
            <p:ph type="sldNum" sz="quarter" idx="5"/>
          </p:nvPr>
        </p:nvSpPr>
        <p:spPr/>
        <p:txBody>
          <a:bodyPr/>
          <a:lstStyle/>
          <a:p>
            <a:fld id="{6465657F-4A17-4BAD-B135-1BC05F10A7CA}" type="slidenum">
              <a:rPr lang="vi-VN" smtClean="0"/>
              <a:t>24</a:t>
            </a:fld>
            <a:endParaRPr lang="vi-VN"/>
          </a:p>
        </p:txBody>
      </p:sp>
    </p:spTree>
    <p:extLst>
      <p:ext uri="{BB962C8B-B14F-4D97-AF65-F5344CB8AC3E}">
        <p14:creationId xmlns:p14="http://schemas.microsoft.com/office/powerpoint/2010/main" val="35640488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6B0CE5-B27D-2481-0832-FE3D23686D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AFC6DF-561C-1297-F7B2-E9AFBD3869D5}"/>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5DBE6507-6F32-4F31-21D8-B5EBF7D6A4BF}"/>
              </a:ext>
            </a:extLst>
          </p:cNvPr>
          <p:cNvSpPr>
            <a:spLocks noGrp="1"/>
          </p:cNvSpPr>
          <p:nvPr>
            <p:ph type="body" idx="1"/>
          </p:nvPr>
        </p:nvSpPr>
        <p:spPr/>
        <p:txBody>
          <a:bodyPr/>
          <a:lstStyle/>
          <a:p>
            <a:r>
              <a:rPr lang="vi-VN" dirty="0"/>
              <a:t>GV chọn HOME góc phải màn hình để trở về slide câu hỏi.</a:t>
            </a:r>
          </a:p>
        </p:txBody>
      </p:sp>
      <p:sp>
        <p:nvSpPr>
          <p:cNvPr id="4" name="Slide Number Placeholder 3">
            <a:extLst>
              <a:ext uri="{FF2B5EF4-FFF2-40B4-BE49-F238E27FC236}">
                <a16:creationId xmlns:a16="http://schemas.microsoft.com/office/drawing/2014/main" id="{35E27385-B855-7E38-E5A2-F642F330BA6E}"/>
              </a:ext>
            </a:extLst>
          </p:cNvPr>
          <p:cNvSpPr>
            <a:spLocks noGrp="1"/>
          </p:cNvSpPr>
          <p:nvPr>
            <p:ph type="sldNum" sz="quarter" idx="5"/>
          </p:nvPr>
        </p:nvSpPr>
        <p:spPr/>
        <p:txBody>
          <a:bodyPr/>
          <a:lstStyle/>
          <a:p>
            <a:fld id="{6465657F-4A17-4BAD-B135-1BC05F10A7CA}" type="slidenum">
              <a:rPr lang="vi-VN" smtClean="0"/>
              <a:t>25</a:t>
            </a:fld>
            <a:endParaRPr lang="vi-VN"/>
          </a:p>
        </p:txBody>
      </p:sp>
    </p:spTree>
    <p:extLst>
      <p:ext uri="{BB962C8B-B14F-4D97-AF65-F5344CB8AC3E}">
        <p14:creationId xmlns:p14="http://schemas.microsoft.com/office/powerpoint/2010/main" val="7984846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850E6E-CB65-90AC-4C91-0C80E00E57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AE86D8-BD15-DDE6-F708-7D9D6E6BF5C3}"/>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4601C826-2614-89FA-1E66-3BDAA436FC1A}"/>
              </a:ext>
            </a:extLst>
          </p:cNvPr>
          <p:cNvSpPr>
            <a:spLocks noGrp="1"/>
          </p:cNvSpPr>
          <p:nvPr>
            <p:ph type="body" idx="1"/>
          </p:nvPr>
        </p:nvSpPr>
        <p:spPr/>
        <p:txBody>
          <a:bodyPr/>
          <a:lstStyle/>
          <a:p>
            <a:r>
              <a:rPr lang="vi-VN" dirty="0"/>
              <a:t>GV chọn HOME góc phải màn hình để trở về slide câu hỏi.</a:t>
            </a:r>
          </a:p>
        </p:txBody>
      </p:sp>
      <p:sp>
        <p:nvSpPr>
          <p:cNvPr id="4" name="Slide Number Placeholder 3">
            <a:extLst>
              <a:ext uri="{FF2B5EF4-FFF2-40B4-BE49-F238E27FC236}">
                <a16:creationId xmlns:a16="http://schemas.microsoft.com/office/drawing/2014/main" id="{8C520C56-7DB8-6D68-6EF4-8806DDD9E363}"/>
              </a:ext>
            </a:extLst>
          </p:cNvPr>
          <p:cNvSpPr>
            <a:spLocks noGrp="1"/>
          </p:cNvSpPr>
          <p:nvPr>
            <p:ph type="sldNum" sz="quarter" idx="5"/>
          </p:nvPr>
        </p:nvSpPr>
        <p:spPr/>
        <p:txBody>
          <a:bodyPr/>
          <a:lstStyle/>
          <a:p>
            <a:fld id="{6465657F-4A17-4BAD-B135-1BC05F10A7CA}" type="slidenum">
              <a:rPr lang="vi-VN" smtClean="0"/>
              <a:t>26</a:t>
            </a:fld>
            <a:endParaRPr lang="vi-VN"/>
          </a:p>
        </p:txBody>
      </p:sp>
    </p:spTree>
    <p:extLst>
      <p:ext uri="{BB962C8B-B14F-4D97-AF65-F5344CB8AC3E}">
        <p14:creationId xmlns:p14="http://schemas.microsoft.com/office/powerpoint/2010/main" val="10160769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8" name="Google Shape;158;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1">
          <a:extLst>
            <a:ext uri="{FF2B5EF4-FFF2-40B4-BE49-F238E27FC236}">
              <a16:creationId xmlns:a16="http://schemas.microsoft.com/office/drawing/2014/main" id="{1BC11028-64AD-1C53-B807-3147CE7FB73D}"/>
            </a:ext>
          </a:extLst>
        </p:cNvPr>
        <p:cNvGrpSpPr/>
        <p:nvPr/>
      </p:nvGrpSpPr>
      <p:grpSpPr>
        <a:xfrm>
          <a:off x="0" y="0"/>
          <a:ext cx="0" cy="0"/>
          <a:chOff x="0" y="0"/>
          <a:chExt cx="0" cy="0"/>
        </a:xfrm>
      </p:grpSpPr>
      <p:sp>
        <p:nvSpPr>
          <p:cNvPr id="602" name="Google Shape;602;g54dda1946d_4_2738:notes">
            <a:extLst>
              <a:ext uri="{FF2B5EF4-FFF2-40B4-BE49-F238E27FC236}">
                <a16:creationId xmlns:a16="http://schemas.microsoft.com/office/drawing/2014/main" id="{79DDC140-187E-BD75-07F7-14198B0DDB0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3" name="Google Shape;603;g54dda1946d_4_2738:notes">
            <a:extLst>
              <a:ext uri="{FF2B5EF4-FFF2-40B4-BE49-F238E27FC236}">
                <a16:creationId xmlns:a16="http://schemas.microsoft.com/office/drawing/2014/main" id="{F170D571-74AA-7321-F056-77A24D94C8E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27266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a:extLst>
            <a:ext uri="{FF2B5EF4-FFF2-40B4-BE49-F238E27FC236}">
              <a16:creationId xmlns:a16="http://schemas.microsoft.com/office/drawing/2014/main" id="{7D735DCE-A739-D791-0817-98B97445BE00}"/>
            </a:ext>
          </a:extLst>
        </p:cNvPr>
        <p:cNvGrpSpPr/>
        <p:nvPr/>
      </p:nvGrpSpPr>
      <p:grpSpPr>
        <a:xfrm>
          <a:off x="0" y="0"/>
          <a:ext cx="0" cy="0"/>
          <a:chOff x="0" y="0"/>
          <a:chExt cx="0" cy="0"/>
        </a:xfrm>
      </p:grpSpPr>
      <p:sp>
        <p:nvSpPr>
          <p:cNvPr id="421" name="Google Shape;421;g4dfce81f19_0_45:notes">
            <a:extLst>
              <a:ext uri="{FF2B5EF4-FFF2-40B4-BE49-F238E27FC236}">
                <a16:creationId xmlns:a16="http://schemas.microsoft.com/office/drawing/2014/main" id="{74F1C899-86EC-F900-8F78-3CE8ED55D7E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2" name="Google Shape;422;g4dfce81f19_0_45:notes">
            <a:extLst>
              <a:ext uri="{FF2B5EF4-FFF2-40B4-BE49-F238E27FC236}">
                <a16:creationId xmlns:a16="http://schemas.microsoft.com/office/drawing/2014/main" id="{59440911-5402-E908-5832-901747B9DD8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078695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a:extLst>
            <a:ext uri="{FF2B5EF4-FFF2-40B4-BE49-F238E27FC236}">
              <a16:creationId xmlns:a16="http://schemas.microsoft.com/office/drawing/2014/main" id="{1F511C53-1E43-EE3E-A1D4-2BFFDCD3D7BF}"/>
            </a:ext>
          </a:extLst>
        </p:cNvPr>
        <p:cNvGrpSpPr/>
        <p:nvPr/>
      </p:nvGrpSpPr>
      <p:grpSpPr>
        <a:xfrm>
          <a:off x="0" y="0"/>
          <a:ext cx="0" cy="0"/>
          <a:chOff x="0" y="0"/>
          <a:chExt cx="0" cy="0"/>
        </a:xfrm>
      </p:grpSpPr>
      <p:sp>
        <p:nvSpPr>
          <p:cNvPr id="536" name="Google Shape;536;g54dda1946d_4_2685:notes">
            <a:extLst>
              <a:ext uri="{FF2B5EF4-FFF2-40B4-BE49-F238E27FC236}">
                <a16:creationId xmlns:a16="http://schemas.microsoft.com/office/drawing/2014/main" id="{054DECF6-110B-2335-1C1A-AF637FA677A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7" name="Google Shape;537;g54dda1946d_4_2685:notes">
            <a:extLst>
              <a:ext uri="{FF2B5EF4-FFF2-40B4-BE49-F238E27FC236}">
                <a16:creationId xmlns:a16="http://schemas.microsoft.com/office/drawing/2014/main" id="{4E0632AF-1C0F-3B4A-C027-5E18EABCE6E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423660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a:extLst>
            <a:ext uri="{FF2B5EF4-FFF2-40B4-BE49-F238E27FC236}">
              <a16:creationId xmlns:a16="http://schemas.microsoft.com/office/drawing/2014/main" id="{E1F3DA6E-E53C-E2D4-6D85-4BA4DE361DBB}"/>
            </a:ext>
          </a:extLst>
        </p:cNvPr>
        <p:cNvGrpSpPr/>
        <p:nvPr/>
      </p:nvGrpSpPr>
      <p:grpSpPr>
        <a:xfrm>
          <a:off x="0" y="0"/>
          <a:ext cx="0" cy="0"/>
          <a:chOff x="0" y="0"/>
          <a:chExt cx="0" cy="0"/>
        </a:xfrm>
      </p:grpSpPr>
      <p:sp>
        <p:nvSpPr>
          <p:cNvPr id="536" name="Google Shape;536;g54dda1946d_4_2685:notes">
            <a:extLst>
              <a:ext uri="{FF2B5EF4-FFF2-40B4-BE49-F238E27FC236}">
                <a16:creationId xmlns:a16="http://schemas.microsoft.com/office/drawing/2014/main" id="{E0464276-4597-8A3E-BEC6-F940C964C3C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7" name="Google Shape;537;g54dda1946d_4_2685:notes">
            <a:extLst>
              <a:ext uri="{FF2B5EF4-FFF2-40B4-BE49-F238E27FC236}">
                <a16:creationId xmlns:a16="http://schemas.microsoft.com/office/drawing/2014/main" id="{5BBD4691-069F-6B84-FF3F-0F28B5E1E51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892178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2" name="Google Shape;492;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9" name="Google Shape;429;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9"/>
        <p:cNvGrpSpPr/>
        <p:nvPr/>
      </p:nvGrpSpPr>
      <p:grpSpPr>
        <a:xfrm>
          <a:off x="0" y="0"/>
          <a:ext cx="0" cy="0"/>
          <a:chOff x="0" y="0"/>
          <a:chExt cx="0" cy="0"/>
        </a:xfrm>
      </p:grpSpPr>
      <p:sp>
        <p:nvSpPr>
          <p:cNvPr id="4380" name="Google Shape;4380;ge2812c4e9a_1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81" name="Google Shape;4381;ge2812c4e9a_1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4" name="Google Shape;474;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a:extLst>
            <a:ext uri="{FF2B5EF4-FFF2-40B4-BE49-F238E27FC236}">
              <a16:creationId xmlns:a16="http://schemas.microsoft.com/office/drawing/2014/main" id="{ED3372F5-E0F7-C9E7-49B9-4858D9F917D0}"/>
            </a:ext>
          </a:extLst>
        </p:cNvPr>
        <p:cNvGrpSpPr/>
        <p:nvPr/>
      </p:nvGrpSpPr>
      <p:grpSpPr>
        <a:xfrm>
          <a:off x="0" y="0"/>
          <a:ext cx="0" cy="0"/>
          <a:chOff x="0" y="0"/>
          <a:chExt cx="0" cy="0"/>
        </a:xfrm>
      </p:grpSpPr>
      <p:sp>
        <p:nvSpPr>
          <p:cNvPr id="473" name="Google Shape;473;g14072739ea5_12_0:notes">
            <a:extLst>
              <a:ext uri="{FF2B5EF4-FFF2-40B4-BE49-F238E27FC236}">
                <a16:creationId xmlns:a16="http://schemas.microsoft.com/office/drawing/2014/main" id="{1FB918C5-3DC6-23FF-5B24-7D98ED6469D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4" name="Google Shape;474;g14072739ea5_12_0:notes">
            <a:extLst>
              <a:ext uri="{FF2B5EF4-FFF2-40B4-BE49-F238E27FC236}">
                <a16:creationId xmlns:a16="http://schemas.microsoft.com/office/drawing/2014/main" id="{94AE3CB9-ED8D-57CA-E45C-57BF89E8CEB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20789856"/>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9.png"/><Relationship Id="rId5" Type="http://schemas.openxmlformats.org/officeDocument/2006/relationships/image" Target="../media/image3.png"/><Relationship Id="rId4" Type="http://schemas.openxmlformats.org/officeDocument/2006/relationships/image" Target="../media/image18.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7.pn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20.png"/></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1.pn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9.png"/><Relationship Id="rId5" Type="http://schemas.openxmlformats.org/officeDocument/2006/relationships/image" Target="../media/image3.png"/><Relationship Id="rId4" Type="http://schemas.openxmlformats.org/officeDocument/2006/relationships/image" Target="../media/image18.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5.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1.xml"/><Relationship Id="rId4" Type="http://schemas.openxmlformats.org/officeDocument/2006/relationships/image" Target="../media/image25.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image" Target="../media/image8.png"/><Relationship Id="rId4" Type="http://schemas.openxmlformats.org/officeDocument/2006/relationships/image" Target="../media/image1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13.png"/><Relationship Id="rId4" Type="http://schemas.openxmlformats.org/officeDocument/2006/relationships/image" Target="../media/image16.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mt="6000"/>
          </a:blip>
          <a:stretch>
            <a:fillRect/>
          </a:stretch>
        </p:blipFill>
        <p:spPr>
          <a:xfrm>
            <a:off x="0" y="0"/>
            <a:ext cx="9144000" cy="5143500"/>
          </a:xfrm>
          <a:prstGeom prst="rect">
            <a:avLst/>
          </a:prstGeom>
          <a:noFill/>
          <a:ln>
            <a:noFill/>
          </a:ln>
        </p:spPr>
      </p:pic>
      <p:grpSp>
        <p:nvGrpSpPr>
          <p:cNvPr id="10" name="Google Shape;10;p2"/>
          <p:cNvGrpSpPr/>
          <p:nvPr/>
        </p:nvGrpSpPr>
        <p:grpSpPr>
          <a:xfrm>
            <a:off x="-1268974" y="-2470674"/>
            <a:ext cx="12105167" cy="9338572"/>
            <a:chOff x="-1268974" y="-2470674"/>
            <a:chExt cx="12105167" cy="9338572"/>
          </a:xfrm>
        </p:grpSpPr>
        <p:sp>
          <p:nvSpPr>
            <p:cNvPr id="11" name="Google Shape;11;p2"/>
            <p:cNvSpPr/>
            <p:nvPr/>
          </p:nvSpPr>
          <p:spPr>
            <a:xfrm rot="1250509">
              <a:off x="-643861" y="-2046371"/>
              <a:ext cx="3137513" cy="4090991"/>
            </a:xfrm>
            <a:custGeom>
              <a:avLst/>
              <a:gdLst/>
              <a:ahLst/>
              <a:cxnLst/>
              <a:rect l="l" t="t" r="r" b="b"/>
              <a:pathLst>
                <a:path w="5706" h="7440" extrusionOk="0">
                  <a:moveTo>
                    <a:pt x="3447" y="1882"/>
                  </a:moveTo>
                  <a:cubicBezTo>
                    <a:pt x="4087" y="2287"/>
                    <a:pt x="5089" y="2139"/>
                    <a:pt x="5491" y="2431"/>
                  </a:cubicBezTo>
                  <a:cubicBezTo>
                    <a:pt x="5892" y="2729"/>
                    <a:pt x="5688" y="3468"/>
                    <a:pt x="5247" y="3929"/>
                  </a:cubicBezTo>
                  <a:cubicBezTo>
                    <a:pt x="4805" y="4390"/>
                    <a:pt x="4117" y="4579"/>
                    <a:pt x="3785" y="5198"/>
                  </a:cubicBezTo>
                  <a:cubicBezTo>
                    <a:pt x="3447" y="5812"/>
                    <a:pt x="3462" y="6864"/>
                    <a:pt x="3101" y="7250"/>
                  </a:cubicBezTo>
                  <a:cubicBezTo>
                    <a:pt x="2739" y="7642"/>
                    <a:pt x="2000" y="7374"/>
                    <a:pt x="1498" y="6939"/>
                  </a:cubicBezTo>
                  <a:cubicBezTo>
                    <a:pt x="1003" y="6497"/>
                    <a:pt x="741" y="5887"/>
                    <a:pt x="591" y="5372"/>
                  </a:cubicBezTo>
                  <a:cubicBezTo>
                    <a:pt x="437" y="4857"/>
                    <a:pt x="403" y="4435"/>
                    <a:pt x="310" y="3998"/>
                  </a:cubicBezTo>
                  <a:cubicBezTo>
                    <a:pt x="220" y="3567"/>
                    <a:pt x="72" y="3121"/>
                    <a:pt x="15" y="2506"/>
                  </a:cubicBezTo>
                  <a:cubicBezTo>
                    <a:pt x="-33" y="1895"/>
                    <a:pt x="16" y="1113"/>
                    <a:pt x="403" y="592"/>
                  </a:cubicBezTo>
                  <a:cubicBezTo>
                    <a:pt x="790" y="71"/>
                    <a:pt x="1524" y="-191"/>
                    <a:pt x="2025" y="161"/>
                  </a:cubicBezTo>
                  <a:cubicBezTo>
                    <a:pt x="2531" y="512"/>
                    <a:pt x="2808" y="1475"/>
                    <a:pt x="3447" y="1882"/>
                  </a:cubicBezTo>
                  <a:close/>
                </a:path>
              </a:pathLst>
            </a:custGeom>
            <a:solidFill>
              <a:srgbClr val="ADD0F8">
                <a:alpha val="2911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2" name="Google Shape;12;p2"/>
            <p:cNvSpPr/>
            <p:nvPr/>
          </p:nvSpPr>
          <p:spPr>
            <a:xfrm rot="899999">
              <a:off x="6742068" y="3205728"/>
              <a:ext cx="3739411" cy="3233341"/>
            </a:xfrm>
            <a:custGeom>
              <a:avLst/>
              <a:gdLst/>
              <a:ahLst/>
              <a:cxnLst/>
              <a:rect l="l" t="t" r="r" b="b"/>
              <a:pathLst>
                <a:path w="7847" h="6785" extrusionOk="0">
                  <a:moveTo>
                    <a:pt x="6232" y="63"/>
                  </a:moveTo>
                  <a:cubicBezTo>
                    <a:pt x="6982" y="226"/>
                    <a:pt x="7699" y="762"/>
                    <a:pt x="7825" y="1446"/>
                  </a:cubicBezTo>
                  <a:cubicBezTo>
                    <a:pt x="7953" y="2136"/>
                    <a:pt x="7488" y="2968"/>
                    <a:pt x="7085" y="3613"/>
                  </a:cubicBezTo>
                  <a:cubicBezTo>
                    <a:pt x="6689" y="4258"/>
                    <a:pt x="6352" y="4719"/>
                    <a:pt x="5966" y="5105"/>
                  </a:cubicBezTo>
                  <a:cubicBezTo>
                    <a:pt x="5583" y="5493"/>
                    <a:pt x="5156" y="5816"/>
                    <a:pt x="4625" y="6117"/>
                  </a:cubicBezTo>
                  <a:cubicBezTo>
                    <a:pt x="4101" y="6419"/>
                    <a:pt x="3471" y="6712"/>
                    <a:pt x="2727" y="6772"/>
                  </a:cubicBezTo>
                  <a:cubicBezTo>
                    <a:pt x="1988" y="6835"/>
                    <a:pt x="1131" y="6672"/>
                    <a:pt x="586" y="6166"/>
                  </a:cubicBezTo>
                  <a:cubicBezTo>
                    <a:pt x="41" y="5666"/>
                    <a:pt x="-188" y="4824"/>
                    <a:pt x="179" y="4189"/>
                  </a:cubicBezTo>
                  <a:cubicBezTo>
                    <a:pt x="550" y="3553"/>
                    <a:pt x="1526" y="3131"/>
                    <a:pt x="1928" y="2532"/>
                  </a:cubicBezTo>
                  <a:cubicBezTo>
                    <a:pt x="2330" y="1932"/>
                    <a:pt x="2162" y="1148"/>
                    <a:pt x="2395" y="747"/>
                  </a:cubicBezTo>
                  <a:cubicBezTo>
                    <a:pt x="2633" y="350"/>
                    <a:pt x="3272" y="331"/>
                    <a:pt x="3986" y="217"/>
                  </a:cubicBezTo>
                  <a:cubicBezTo>
                    <a:pt x="4695" y="102"/>
                    <a:pt x="5484" y="-106"/>
                    <a:pt x="6232" y="63"/>
                  </a:cubicBezTo>
                  <a:close/>
                </a:path>
              </a:pathLst>
            </a:custGeom>
            <a:solidFill>
              <a:srgbClr val="ADD0F8">
                <a:alpha val="2911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13" name="Google Shape;13;p2"/>
          <p:cNvGrpSpPr/>
          <p:nvPr/>
        </p:nvGrpSpPr>
        <p:grpSpPr>
          <a:xfrm>
            <a:off x="1053976" y="157024"/>
            <a:ext cx="7802253" cy="4957672"/>
            <a:chOff x="1053976" y="157024"/>
            <a:chExt cx="7802253" cy="4957672"/>
          </a:xfrm>
        </p:grpSpPr>
        <p:sp>
          <p:nvSpPr>
            <p:cNvPr id="14" name="Google Shape;14;p2"/>
            <p:cNvSpPr/>
            <p:nvPr/>
          </p:nvSpPr>
          <p:spPr>
            <a:xfrm>
              <a:off x="1273952" y="4342347"/>
              <a:ext cx="371342" cy="772349"/>
            </a:xfrm>
            <a:custGeom>
              <a:avLst/>
              <a:gdLst/>
              <a:ahLst/>
              <a:cxnLst/>
              <a:rect l="l" t="t" r="r" b="b"/>
              <a:pathLst>
                <a:path w="1503" h="3126" extrusionOk="0">
                  <a:moveTo>
                    <a:pt x="596" y="1605"/>
                  </a:moveTo>
                  <a:lnTo>
                    <a:pt x="596" y="1605"/>
                  </a:lnTo>
                  <a:cubicBezTo>
                    <a:pt x="585" y="1605"/>
                    <a:pt x="575" y="1605"/>
                    <a:pt x="565" y="1616"/>
                  </a:cubicBezTo>
                  <a:cubicBezTo>
                    <a:pt x="408" y="1657"/>
                    <a:pt x="283" y="1751"/>
                    <a:pt x="190" y="1886"/>
                  </a:cubicBezTo>
                  <a:cubicBezTo>
                    <a:pt x="117" y="1980"/>
                    <a:pt x="75" y="2084"/>
                    <a:pt x="54" y="2199"/>
                  </a:cubicBezTo>
                  <a:cubicBezTo>
                    <a:pt x="23" y="2324"/>
                    <a:pt x="12" y="2449"/>
                    <a:pt x="23" y="2574"/>
                  </a:cubicBezTo>
                  <a:cubicBezTo>
                    <a:pt x="33" y="2678"/>
                    <a:pt x="54" y="2772"/>
                    <a:pt x="85" y="2866"/>
                  </a:cubicBezTo>
                  <a:cubicBezTo>
                    <a:pt x="117" y="2938"/>
                    <a:pt x="158" y="3011"/>
                    <a:pt x="221" y="3063"/>
                  </a:cubicBezTo>
                  <a:cubicBezTo>
                    <a:pt x="231" y="3074"/>
                    <a:pt x="242" y="3095"/>
                    <a:pt x="252" y="3105"/>
                  </a:cubicBezTo>
                  <a:cubicBezTo>
                    <a:pt x="262" y="3105"/>
                    <a:pt x="262" y="3116"/>
                    <a:pt x="273" y="3116"/>
                  </a:cubicBezTo>
                  <a:cubicBezTo>
                    <a:pt x="262" y="3126"/>
                    <a:pt x="262" y="3126"/>
                    <a:pt x="252" y="3126"/>
                  </a:cubicBezTo>
                  <a:cubicBezTo>
                    <a:pt x="242" y="3126"/>
                    <a:pt x="242" y="3116"/>
                    <a:pt x="231" y="3105"/>
                  </a:cubicBezTo>
                  <a:cubicBezTo>
                    <a:pt x="137" y="3032"/>
                    <a:pt x="75" y="2928"/>
                    <a:pt x="44" y="2813"/>
                  </a:cubicBezTo>
                  <a:cubicBezTo>
                    <a:pt x="23" y="2720"/>
                    <a:pt x="2" y="2626"/>
                    <a:pt x="2" y="2532"/>
                  </a:cubicBezTo>
                  <a:cubicBezTo>
                    <a:pt x="-8" y="2397"/>
                    <a:pt x="12" y="2261"/>
                    <a:pt x="44" y="2126"/>
                  </a:cubicBezTo>
                  <a:cubicBezTo>
                    <a:pt x="75" y="2043"/>
                    <a:pt x="106" y="1970"/>
                    <a:pt x="148" y="1897"/>
                  </a:cubicBezTo>
                  <a:cubicBezTo>
                    <a:pt x="242" y="1751"/>
                    <a:pt x="377" y="1647"/>
                    <a:pt x="544" y="1595"/>
                  </a:cubicBezTo>
                  <a:cubicBezTo>
                    <a:pt x="554" y="1595"/>
                    <a:pt x="565" y="1584"/>
                    <a:pt x="575" y="1584"/>
                  </a:cubicBezTo>
                  <a:cubicBezTo>
                    <a:pt x="575" y="1574"/>
                    <a:pt x="575" y="1563"/>
                    <a:pt x="575" y="1563"/>
                  </a:cubicBezTo>
                  <a:cubicBezTo>
                    <a:pt x="544" y="1480"/>
                    <a:pt x="523" y="1397"/>
                    <a:pt x="502" y="1313"/>
                  </a:cubicBezTo>
                  <a:cubicBezTo>
                    <a:pt x="492" y="1209"/>
                    <a:pt x="481" y="1105"/>
                    <a:pt x="492" y="991"/>
                  </a:cubicBezTo>
                  <a:cubicBezTo>
                    <a:pt x="502" y="928"/>
                    <a:pt x="502" y="866"/>
                    <a:pt x="523" y="793"/>
                  </a:cubicBezTo>
                  <a:lnTo>
                    <a:pt x="523" y="782"/>
                  </a:lnTo>
                  <a:cubicBezTo>
                    <a:pt x="512" y="772"/>
                    <a:pt x="512" y="772"/>
                    <a:pt x="502" y="761"/>
                  </a:cubicBezTo>
                  <a:cubicBezTo>
                    <a:pt x="460" y="730"/>
                    <a:pt x="419" y="688"/>
                    <a:pt x="387" y="636"/>
                  </a:cubicBezTo>
                  <a:cubicBezTo>
                    <a:pt x="304" y="522"/>
                    <a:pt x="252" y="398"/>
                    <a:pt x="221" y="252"/>
                  </a:cubicBezTo>
                  <a:cubicBezTo>
                    <a:pt x="221" y="231"/>
                    <a:pt x="221" y="221"/>
                    <a:pt x="221" y="200"/>
                  </a:cubicBezTo>
                  <a:cubicBezTo>
                    <a:pt x="231" y="189"/>
                    <a:pt x="231" y="200"/>
                    <a:pt x="231" y="210"/>
                  </a:cubicBezTo>
                  <a:cubicBezTo>
                    <a:pt x="242" y="242"/>
                    <a:pt x="252" y="273"/>
                    <a:pt x="252" y="304"/>
                  </a:cubicBezTo>
                  <a:cubicBezTo>
                    <a:pt x="283" y="408"/>
                    <a:pt x="325" y="501"/>
                    <a:pt x="387" y="595"/>
                  </a:cubicBezTo>
                  <a:cubicBezTo>
                    <a:pt x="419" y="647"/>
                    <a:pt x="450" y="688"/>
                    <a:pt x="492" y="730"/>
                  </a:cubicBezTo>
                  <a:cubicBezTo>
                    <a:pt x="502" y="741"/>
                    <a:pt x="512" y="751"/>
                    <a:pt x="523" y="751"/>
                  </a:cubicBezTo>
                  <a:cubicBezTo>
                    <a:pt x="533" y="741"/>
                    <a:pt x="533" y="730"/>
                    <a:pt x="533" y="720"/>
                  </a:cubicBezTo>
                  <a:cubicBezTo>
                    <a:pt x="565" y="616"/>
                    <a:pt x="606" y="501"/>
                    <a:pt x="658" y="398"/>
                  </a:cubicBezTo>
                  <a:cubicBezTo>
                    <a:pt x="700" y="314"/>
                    <a:pt x="762" y="231"/>
                    <a:pt x="835" y="158"/>
                  </a:cubicBezTo>
                  <a:cubicBezTo>
                    <a:pt x="908" y="96"/>
                    <a:pt x="992" y="44"/>
                    <a:pt x="1085" y="12"/>
                  </a:cubicBezTo>
                  <a:cubicBezTo>
                    <a:pt x="1148" y="2"/>
                    <a:pt x="1200" y="-8"/>
                    <a:pt x="1262" y="12"/>
                  </a:cubicBezTo>
                  <a:cubicBezTo>
                    <a:pt x="1387" y="44"/>
                    <a:pt x="1460" y="117"/>
                    <a:pt x="1492" y="242"/>
                  </a:cubicBezTo>
                  <a:cubicBezTo>
                    <a:pt x="1512" y="325"/>
                    <a:pt x="1502" y="418"/>
                    <a:pt x="1471" y="501"/>
                  </a:cubicBezTo>
                  <a:cubicBezTo>
                    <a:pt x="1398" y="699"/>
                    <a:pt x="1252" y="824"/>
                    <a:pt x="1044" y="876"/>
                  </a:cubicBezTo>
                  <a:cubicBezTo>
                    <a:pt x="908" y="907"/>
                    <a:pt x="783" y="897"/>
                    <a:pt x="658" y="855"/>
                  </a:cubicBezTo>
                  <a:cubicBezTo>
                    <a:pt x="627" y="845"/>
                    <a:pt x="596" y="824"/>
                    <a:pt x="575" y="813"/>
                  </a:cubicBezTo>
                  <a:cubicBezTo>
                    <a:pt x="565" y="813"/>
                    <a:pt x="554" y="803"/>
                    <a:pt x="544" y="803"/>
                  </a:cubicBezTo>
                  <a:cubicBezTo>
                    <a:pt x="544" y="803"/>
                    <a:pt x="544" y="813"/>
                    <a:pt x="533" y="813"/>
                  </a:cubicBezTo>
                  <a:cubicBezTo>
                    <a:pt x="512" y="949"/>
                    <a:pt x="502" y="1095"/>
                    <a:pt x="512" y="1230"/>
                  </a:cubicBezTo>
                  <a:cubicBezTo>
                    <a:pt x="523" y="1334"/>
                    <a:pt x="544" y="1428"/>
                    <a:pt x="585" y="1522"/>
                  </a:cubicBezTo>
                  <a:cubicBezTo>
                    <a:pt x="585" y="1543"/>
                    <a:pt x="596" y="1563"/>
                    <a:pt x="606" y="1574"/>
                  </a:cubicBezTo>
                  <a:cubicBezTo>
                    <a:pt x="617" y="1574"/>
                    <a:pt x="627" y="1574"/>
                    <a:pt x="627" y="1574"/>
                  </a:cubicBezTo>
                  <a:cubicBezTo>
                    <a:pt x="690" y="1563"/>
                    <a:pt x="752" y="1553"/>
                    <a:pt x="815" y="1553"/>
                  </a:cubicBezTo>
                  <a:cubicBezTo>
                    <a:pt x="867" y="1563"/>
                    <a:pt x="919" y="1574"/>
                    <a:pt x="971" y="1584"/>
                  </a:cubicBezTo>
                  <a:cubicBezTo>
                    <a:pt x="1012" y="1595"/>
                    <a:pt x="1044" y="1616"/>
                    <a:pt x="1075" y="1636"/>
                  </a:cubicBezTo>
                  <a:cubicBezTo>
                    <a:pt x="1096" y="1657"/>
                    <a:pt x="1117" y="1678"/>
                    <a:pt x="1127" y="1699"/>
                  </a:cubicBezTo>
                  <a:cubicBezTo>
                    <a:pt x="1137" y="1709"/>
                    <a:pt x="1148" y="1730"/>
                    <a:pt x="1148" y="1751"/>
                  </a:cubicBezTo>
                  <a:cubicBezTo>
                    <a:pt x="1169" y="1824"/>
                    <a:pt x="1127" y="1876"/>
                    <a:pt x="1065" y="1897"/>
                  </a:cubicBezTo>
                  <a:cubicBezTo>
                    <a:pt x="1012" y="1907"/>
                    <a:pt x="950" y="1907"/>
                    <a:pt x="898" y="1886"/>
                  </a:cubicBezTo>
                  <a:cubicBezTo>
                    <a:pt x="846" y="1876"/>
                    <a:pt x="794" y="1845"/>
                    <a:pt x="752" y="1813"/>
                  </a:cubicBezTo>
                  <a:cubicBezTo>
                    <a:pt x="690" y="1761"/>
                    <a:pt x="648" y="1699"/>
                    <a:pt x="617" y="1636"/>
                  </a:cubicBezTo>
                  <a:cubicBezTo>
                    <a:pt x="606" y="1626"/>
                    <a:pt x="596" y="1616"/>
                    <a:pt x="596" y="1605"/>
                  </a:cubicBezTo>
                  <a:moveTo>
                    <a:pt x="554" y="772"/>
                  </a:moveTo>
                  <a:lnTo>
                    <a:pt x="554" y="772"/>
                  </a:lnTo>
                  <a:cubicBezTo>
                    <a:pt x="554" y="772"/>
                    <a:pt x="554" y="782"/>
                    <a:pt x="565" y="782"/>
                  </a:cubicBezTo>
                  <a:cubicBezTo>
                    <a:pt x="596" y="803"/>
                    <a:pt x="627" y="824"/>
                    <a:pt x="669" y="834"/>
                  </a:cubicBezTo>
                  <a:cubicBezTo>
                    <a:pt x="783" y="876"/>
                    <a:pt x="898" y="886"/>
                    <a:pt x="1012" y="855"/>
                  </a:cubicBezTo>
                  <a:cubicBezTo>
                    <a:pt x="1242" y="813"/>
                    <a:pt x="1398" y="678"/>
                    <a:pt x="1460" y="449"/>
                  </a:cubicBezTo>
                  <a:cubicBezTo>
                    <a:pt x="1481" y="387"/>
                    <a:pt x="1481" y="314"/>
                    <a:pt x="1471" y="242"/>
                  </a:cubicBezTo>
                  <a:cubicBezTo>
                    <a:pt x="1440" y="127"/>
                    <a:pt x="1377" y="64"/>
                    <a:pt x="1262" y="33"/>
                  </a:cubicBezTo>
                  <a:cubicBezTo>
                    <a:pt x="1200" y="12"/>
                    <a:pt x="1148" y="23"/>
                    <a:pt x="1085" y="33"/>
                  </a:cubicBezTo>
                  <a:cubicBezTo>
                    <a:pt x="1002" y="64"/>
                    <a:pt x="919" y="106"/>
                    <a:pt x="856" y="169"/>
                  </a:cubicBezTo>
                  <a:cubicBezTo>
                    <a:pt x="804" y="221"/>
                    <a:pt x="752" y="283"/>
                    <a:pt x="721" y="335"/>
                  </a:cubicBezTo>
                  <a:cubicBezTo>
                    <a:pt x="637" y="470"/>
                    <a:pt x="585" y="605"/>
                    <a:pt x="554" y="751"/>
                  </a:cubicBezTo>
                  <a:cubicBezTo>
                    <a:pt x="554" y="751"/>
                    <a:pt x="554" y="761"/>
                    <a:pt x="554" y="772"/>
                  </a:cubicBezTo>
                  <a:moveTo>
                    <a:pt x="627" y="1595"/>
                  </a:moveTo>
                  <a:lnTo>
                    <a:pt x="627" y="1595"/>
                  </a:lnTo>
                  <a:cubicBezTo>
                    <a:pt x="617" y="1605"/>
                    <a:pt x="617" y="1605"/>
                    <a:pt x="617" y="1605"/>
                  </a:cubicBezTo>
                  <a:cubicBezTo>
                    <a:pt x="617" y="1605"/>
                    <a:pt x="627" y="1605"/>
                    <a:pt x="627" y="1616"/>
                  </a:cubicBezTo>
                  <a:cubicBezTo>
                    <a:pt x="669" y="1699"/>
                    <a:pt x="731" y="1772"/>
                    <a:pt x="815" y="1824"/>
                  </a:cubicBezTo>
                  <a:cubicBezTo>
                    <a:pt x="856" y="1855"/>
                    <a:pt x="908" y="1876"/>
                    <a:pt x="960" y="1876"/>
                  </a:cubicBezTo>
                  <a:cubicBezTo>
                    <a:pt x="1002" y="1886"/>
                    <a:pt x="1033" y="1886"/>
                    <a:pt x="1075" y="1866"/>
                  </a:cubicBezTo>
                  <a:cubicBezTo>
                    <a:pt x="1117" y="1845"/>
                    <a:pt x="1137" y="1803"/>
                    <a:pt x="1127" y="1751"/>
                  </a:cubicBezTo>
                  <a:cubicBezTo>
                    <a:pt x="1127" y="1730"/>
                    <a:pt x="1117" y="1720"/>
                    <a:pt x="1106" y="1699"/>
                  </a:cubicBezTo>
                  <a:cubicBezTo>
                    <a:pt x="1085" y="1678"/>
                    <a:pt x="1075" y="1668"/>
                    <a:pt x="1054" y="1647"/>
                  </a:cubicBezTo>
                  <a:cubicBezTo>
                    <a:pt x="1023" y="1626"/>
                    <a:pt x="981" y="1616"/>
                    <a:pt x="940" y="1595"/>
                  </a:cubicBezTo>
                  <a:cubicBezTo>
                    <a:pt x="867" y="1574"/>
                    <a:pt x="783" y="1574"/>
                    <a:pt x="700" y="1584"/>
                  </a:cubicBezTo>
                  <a:cubicBezTo>
                    <a:pt x="679" y="1584"/>
                    <a:pt x="648" y="1584"/>
                    <a:pt x="627" y="1595"/>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 name="Google Shape;15;p2"/>
            <p:cNvSpPr/>
            <p:nvPr/>
          </p:nvSpPr>
          <p:spPr>
            <a:xfrm>
              <a:off x="1053976" y="157024"/>
              <a:ext cx="561846" cy="563002"/>
            </a:xfrm>
            <a:custGeom>
              <a:avLst/>
              <a:gdLst/>
              <a:ahLst/>
              <a:cxnLst/>
              <a:rect l="l" t="t" r="r" b="b"/>
              <a:pathLst>
                <a:path w="1927" h="1931" extrusionOk="0">
                  <a:moveTo>
                    <a:pt x="938" y="921"/>
                  </a:moveTo>
                  <a:lnTo>
                    <a:pt x="938" y="921"/>
                  </a:lnTo>
                  <a:cubicBezTo>
                    <a:pt x="938" y="932"/>
                    <a:pt x="938" y="952"/>
                    <a:pt x="938" y="963"/>
                  </a:cubicBezTo>
                  <a:cubicBezTo>
                    <a:pt x="948" y="1118"/>
                    <a:pt x="980" y="1264"/>
                    <a:pt x="1042" y="1399"/>
                  </a:cubicBezTo>
                  <a:cubicBezTo>
                    <a:pt x="1115" y="1545"/>
                    <a:pt x="1209" y="1660"/>
                    <a:pt x="1344" y="1743"/>
                  </a:cubicBezTo>
                  <a:cubicBezTo>
                    <a:pt x="1407" y="1785"/>
                    <a:pt x="1480" y="1816"/>
                    <a:pt x="1552" y="1837"/>
                  </a:cubicBezTo>
                  <a:cubicBezTo>
                    <a:pt x="1646" y="1868"/>
                    <a:pt x="1740" y="1889"/>
                    <a:pt x="1834" y="1899"/>
                  </a:cubicBezTo>
                  <a:cubicBezTo>
                    <a:pt x="1865" y="1910"/>
                    <a:pt x="1886" y="1910"/>
                    <a:pt x="1907" y="1910"/>
                  </a:cubicBezTo>
                  <a:cubicBezTo>
                    <a:pt x="1917" y="1910"/>
                    <a:pt x="1927" y="1910"/>
                    <a:pt x="1927" y="1920"/>
                  </a:cubicBezTo>
                  <a:lnTo>
                    <a:pt x="1917" y="1931"/>
                  </a:lnTo>
                  <a:cubicBezTo>
                    <a:pt x="1896" y="1931"/>
                    <a:pt x="1886" y="1931"/>
                    <a:pt x="1865" y="1931"/>
                  </a:cubicBezTo>
                  <a:cubicBezTo>
                    <a:pt x="1823" y="1920"/>
                    <a:pt x="1792" y="1920"/>
                    <a:pt x="1750" y="1910"/>
                  </a:cubicBezTo>
                  <a:cubicBezTo>
                    <a:pt x="1688" y="1889"/>
                    <a:pt x="1625" y="1878"/>
                    <a:pt x="1552" y="1858"/>
                  </a:cubicBezTo>
                  <a:cubicBezTo>
                    <a:pt x="1427" y="1816"/>
                    <a:pt x="1313" y="1753"/>
                    <a:pt x="1219" y="1670"/>
                  </a:cubicBezTo>
                  <a:cubicBezTo>
                    <a:pt x="1115" y="1576"/>
                    <a:pt x="1052" y="1472"/>
                    <a:pt x="1000" y="1347"/>
                  </a:cubicBezTo>
                  <a:cubicBezTo>
                    <a:pt x="948" y="1222"/>
                    <a:pt x="917" y="1098"/>
                    <a:pt x="917" y="963"/>
                  </a:cubicBezTo>
                  <a:cubicBezTo>
                    <a:pt x="917" y="952"/>
                    <a:pt x="917" y="942"/>
                    <a:pt x="917" y="932"/>
                  </a:cubicBezTo>
                  <a:cubicBezTo>
                    <a:pt x="896" y="932"/>
                    <a:pt x="886" y="932"/>
                    <a:pt x="875" y="942"/>
                  </a:cubicBezTo>
                  <a:cubicBezTo>
                    <a:pt x="771" y="973"/>
                    <a:pt x="657" y="994"/>
                    <a:pt x="552" y="1004"/>
                  </a:cubicBezTo>
                  <a:cubicBezTo>
                    <a:pt x="469" y="1015"/>
                    <a:pt x="396" y="1015"/>
                    <a:pt x="323" y="1015"/>
                  </a:cubicBezTo>
                  <a:cubicBezTo>
                    <a:pt x="250" y="1004"/>
                    <a:pt x="188" y="994"/>
                    <a:pt x="125" y="963"/>
                  </a:cubicBezTo>
                  <a:cubicBezTo>
                    <a:pt x="84" y="942"/>
                    <a:pt x="52" y="921"/>
                    <a:pt x="21" y="879"/>
                  </a:cubicBezTo>
                  <a:cubicBezTo>
                    <a:pt x="11" y="879"/>
                    <a:pt x="11" y="869"/>
                    <a:pt x="0" y="859"/>
                  </a:cubicBezTo>
                  <a:cubicBezTo>
                    <a:pt x="11" y="859"/>
                    <a:pt x="21" y="859"/>
                    <a:pt x="21" y="869"/>
                  </a:cubicBezTo>
                  <a:cubicBezTo>
                    <a:pt x="21" y="869"/>
                    <a:pt x="32" y="869"/>
                    <a:pt x="32" y="879"/>
                  </a:cubicBezTo>
                  <a:cubicBezTo>
                    <a:pt x="94" y="932"/>
                    <a:pt x="167" y="963"/>
                    <a:pt x="250" y="984"/>
                  </a:cubicBezTo>
                  <a:cubicBezTo>
                    <a:pt x="355" y="994"/>
                    <a:pt x="459" y="994"/>
                    <a:pt x="563" y="984"/>
                  </a:cubicBezTo>
                  <a:cubicBezTo>
                    <a:pt x="677" y="973"/>
                    <a:pt x="782" y="942"/>
                    <a:pt x="886" y="911"/>
                  </a:cubicBezTo>
                  <a:cubicBezTo>
                    <a:pt x="896" y="911"/>
                    <a:pt x="907" y="911"/>
                    <a:pt x="917" y="900"/>
                  </a:cubicBezTo>
                  <a:cubicBezTo>
                    <a:pt x="917" y="890"/>
                    <a:pt x="917" y="879"/>
                    <a:pt x="917" y="869"/>
                  </a:cubicBezTo>
                  <a:cubicBezTo>
                    <a:pt x="927" y="671"/>
                    <a:pt x="1000" y="494"/>
                    <a:pt x="1115" y="327"/>
                  </a:cubicBezTo>
                  <a:cubicBezTo>
                    <a:pt x="1167" y="244"/>
                    <a:pt x="1230" y="171"/>
                    <a:pt x="1313" y="119"/>
                  </a:cubicBezTo>
                  <a:cubicBezTo>
                    <a:pt x="1365" y="77"/>
                    <a:pt x="1417" y="46"/>
                    <a:pt x="1480" y="25"/>
                  </a:cubicBezTo>
                  <a:cubicBezTo>
                    <a:pt x="1532" y="4"/>
                    <a:pt x="1573" y="-6"/>
                    <a:pt x="1625" y="4"/>
                  </a:cubicBezTo>
                  <a:cubicBezTo>
                    <a:pt x="1657" y="4"/>
                    <a:pt x="1688" y="15"/>
                    <a:pt x="1709" y="25"/>
                  </a:cubicBezTo>
                  <a:cubicBezTo>
                    <a:pt x="1782" y="57"/>
                    <a:pt x="1813" y="119"/>
                    <a:pt x="1813" y="202"/>
                  </a:cubicBezTo>
                  <a:cubicBezTo>
                    <a:pt x="1813" y="254"/>
                    <a:pt x="1792" y="296"/>
                    <a:pt x="1771" y="348"/>
                  </a:cubicBezTo>
                  <a:cubicBezTo>
                    <a:pt x="1740" y="400"/>
                    <a:pt x="1709" y="442"/>
                    <a:pt x="1677" y="484"/>
                  </a:cubicBezTo>
                  <a:cubicBezTo>
                    <a:pt x="1605" y="567"/>
                    <a:pt x="1521" y="640"/>
                    <a:pt x="1427" y="692"/>
                  </a:cubicBezTo>
                  <a:cubicBezTo>
                    <a:pt x="1292" y="786"/>
                    <a:pt x="1136" y="848"/>
                    <a:pt x="980" y="911"/>
                  </a:cubicBezTo>
                  <a:cubicBezTo>
                    <a:pt x="969" y="911"/>
                    <a:pt x="959" y="911"/>
                    <a:pt x="938" y="921"/>
                  </a:cubicBezTo>
                  <a:moveTo>
                    <a:pt x="938" y="890"/>
                  </a:moveTo>
                  <a:lnTo>
                    <a:pt x="938" y="890"/>
                  </a:lnTo>
                  <a:cubicBezTo>
                    <a:pt x="948" y="890"/>
                    <a:pt x="948" y="890"/>
                    <a:pt x="948" y="890"/>
                  </a:cubicBezTo>
                  <a:cubicBezTo>
                    <a:pt x="959" y="890"/>
                    <a:pt x="969" y="890"/>
                    <a:pt x="969" y="890"/>
                  </a:cubicBezTo>
                  <a:cubicBezTo>
                    <a:pt x="1052" y="859"/>
                    <a:pt x="1125" y="827"/>
                    <a:pt x="1198" y="796"/>
                  </a:cubicBezTo>
                  <a:cubicBezTo>
                    <a:pt x="1302" y="754"/>
                    <a:pt x="1407" y="692"/>
                    <a:pt x="1490" y="619"/>
                  </a:cubicBezTo>
                  <a:cubicBezTo>
                    <a:pt x="1563" y="567"/>
                    <a:pt x="1636" y="504"/>
                    <a:pt x="1688" y="432"/>
                  </a:cubicBezTo>
                  <a:cubicBezTo>
                    <a:pt x="1730" y="379"/>
                    <a:pt x="1761" y="327"/>
                    <a:pt x="1782" y="275"/>
                  </a:cubicBezTo>
                  <a:cubicBezTo>
                    <a:pt x="1792" y="234"/>
                    <a:pt x="1792" y="192"/>
                    <a:pt x="1782" y="150"/>
                  </a:cubicBezTo>
                  <a:cubicBezTo>
                    <a:pt x="1771" y="98"/>
                    <a:pt x="1740" y="57"/>
                    <a:pt x="1688" y="36"/>
                  </a:cubicBezTo>
                  <a:cubicBezTo>
                    <a:pt x="1646" y="15"/>
                    <a:pt x="1605" y="15"/>
                    <a:pt x="1563" y="25"/>
                  </a:cubicBezTo>
                  <a:cubicBezTo>
                    <a:pt x="1511" y="36"/>
                    <a:pt x="1459" y="57"/>
                    <a:pt x="1417" y="77"/>
                  </a:cubicBezTo>
                  <a:cubicBezTo>
                    <a:pt x="1344" y="119"/>
                    <a:pt x="1282" y="161"/>
                    <a:pt x="1230" y="223"/>
                  </a:cubicBezTo>
                  <a:cubicBezTo>
                    <a:pt x="1136" y="317"/>
                    <a:pt x="1063" y="432"/>
                    <a:pt x="1011" y="557"/>
                  </a:cubicBezTo>
                  <a:cubicBezTo>
                    <a:pt x="980" y="640"/>
                    <a:pt x="959" y="734"/>
                    <a:pt x="948" y="817"/>
                  </a:cubicBezTo>
                  <a:cubicBezTo>
                    <a:pt x="938" y="838"/>
                    <a:pt x="938" y="869"/>
                    <a:pt x="938" y="890"/>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 name="Google Shape;16;p2"/>
            <p:cNvSpPr/>
            <p:nvPr/>
          </p:nvSpPr>
          <p:spPr>
            <a:xfrm>
              <a:off x="7749227" y="257995"/>
              <a:ext cx="1107001" cy="563010"/>
            </a:xfrm>
            <a:custGeom>
              <a:avLst/>
              <a:gdLst/>
              <a:ahLst/>
              <a:cxnLst/>
              <a:rect l="l" t="t" r="r" b="b"/>
              <a:pathLst>
                <a:path w="3954" h="2011" extrusionOk="0">
                  <a:moveTo>
                    <a:pt x="3927" y="1480"/>
                  </a:moveTo>
                  <a:lnTo>
                    <a:pt x="3927" y="1480"/>
                  </a:lnTo>
                  <a:cubicBezTo>
                    <a:pt x="3927" y="1491"/>
                    <a:pt x="3937" y="1491"/>
                    <a:pt x="3937" y="1491"/>
                  </a:cubicBezTo>
                  <a:cubicBezTo>
                    <a:pt x="3937" y="1512"/>
                    <a:pt x="3948" y="1522"/>
                    <a:pt x="3948" y="1532"/>
                  </a:cubicBezTo>
                  <a:cubicBezTo>
                    <a:pt x="3969" y="1647"/>
                    <a:pt x="3937" y="1751"/>
                    <a:pt x="3854" y="1845"/>
                  </a:cubicBezTo>
                  <a:cubicBezTo>
                    <a:pt x="3802" y="1907"/>
                    <a:pt x="3729" y="1949"/>
                    <a:pt x="3656" y="1980"/>
                  </a:cubicBezTo>
                  <a:cubicBezTo>
                    <a:pt x="3552" y="2022"/>
                    <a:pt x="3448" y="2022"/>
                    <a:pt x="3344" y="1980"/>
                  </a:cubicBezTo>
                  <a:cubicBezTo>
                    <a:pt x="3281" y="1949"/>
                    <a:pt x="3229" y="1918"/>
                    <a:pt x="3187" y="1866"/>
                  </a:cubicBezTo>
                  <a:cubicBezTo>
                    <a:pt x="3135" y="1814"/>
                    <a:pt x="3094" y="1762"/>
                    <a:pt x="3062" y="1710"/>
                  </a:cubicBezTo>
                  <a:cubicBezTo>
                    <a:pt x="3021" y="1647"/>
                    <a:pt x="2989" y="1595"/>
                    <a:pt x="2958" y="1532"/>
                  </a:cubicBezTo>
                  <a:cubicBezTo>
                    <a:pt x="2916" y="1470"/>
                    <a:pt x="2875" y="1418"/>
                    <a:pt x="2833" y="1355"/>
                  </a:cubicBezTo>
                  <a:cubicBezTo>
                    <a:pt x="2792" y="1303"/>
                    <a:pt x="2739" y="1262"/>
                    <a:pt x="2687" y="1230"/>
                  </a:cubicBezTo>
                  <a:cubicBezTo>
                    <a:pt x="2635" y="1199"/>
                    <a:pt x="2583" y="1178"/>
                    <a:pt x="2521" y="1178"/>
                  </a:cubicBezTo>
                  <a:cubicBezTo>
                    <a:pt x="2458" y="1168"/>
                    <a:pt x="2406" y="1178"/>
                    <a:pt x="2344" y="1189"/>
                  </a:cubicBezTo>
                  <a:cubicBezTo>
                    <a:pt x="2292" y="1210"/>
                    <a:pt x="2239" y="1220"/>
                    <a:pt x="2187" y="1251"/>
                  </a:cubicBezTo>
                  <a:cubicBezTo>
                    <a:pt x="2114" y="1282"/>
                    <a:pt x="2031" y="1324"/>
                    <a:pt x="1958" y="1355"/>
                  </a:cubicBezTo>
                  <a:cubicBezTo>
                    <a:pt x="1875" y="1397"/>
                    <a:pt x="1802" y="1428"/>
                    <a:pt x="1719" y="1470"/>
                  </a:cubicBezTo>
                  <a:cubicBezTo>
                    <a:pt x="1677" y="1491"/>
                    <a:pt x="1625" y="1501"/>
                    <a:pt x="1573" y="1522"/>
                  </a:cubicBezTo>
                  <a:cubicBezTo>
                    <a:pt x="1531" y="1532"/>
                    <a:pt x="1489" y="1543"/>
                    <a:pt x="1437" y="1543"/>
                  </a:cubicBezTo>
                  <a:cubicBezTo>
                    <a:pt x="1344" y="1543"/>
                    <a:pt x="1260" y="1512"/>
                    <a:pt x="1177" y="1449"/>
                  </a:cubicBezTo>
                  <a:cubicBezTo>
                    <a:pt x="1167" y="1439"/>
                    <a:pt x="1146" y="1418"/>
                    <a:pt x="1135" y="1407"/>
                  </a:cubicBezTo>
                  <a:cubicBezTo>
                    <a:pt x="1125" y="1407"/>
                    <a:pt x="1125" y="1397"/>
                    <a:pt x="1114" y="1397"/>
                  </a:cubicBezTo>
                  <a:cubicBezTo>
                    <a:pt x="1104" y="1407"/>
                    <a:pt x="1094" y="1418"/>
                    <a:pt x="1083" y="1418"/>
                  </a:cubicBezTo>
                  <a:cubicBezTo>
                    <a:pt x="948" y="1532"/>
                    <a:pt x="812" y="1626"/>
                    <a:pt x="667" y="1710"/>
                  </a:cubicBezTo>
                  <a:cubicBezTo>
                    <a:pt x="573" y="1762"/>
                    <a:pt x="479" y="1803"/>
                    <a:pt x="375" y="1835"/>
                  </a:cubicBezTo>
                  <a:cubicBezTo>
                    <a:pt x="312" y="1855"/>
                    <a:pt x="250" y="1866"/>
                    <a:pt x="187" y="1876"/>
                  </a:cubicBezTo>
                  <a:cubicBezTo>
                    <a:pt x="146" y="1876"/>
                    <a:pt x="114" y="1876"/>
                    <a:pt x="73" y="1876"/>
                  </a:cubicBezTo>
                  <a:cubicBezTo>
                    <a:pt x="52" y="1866"/>
                    <a:pt x="31" y="1855"/>
                    <a:pt x="10" y="1845"/>
                  </a:cubicBezTo>
                  <a:cubicBezTo>
                    <a:pt x="10" y="1845"/>
                    <a:pt x="10" y="1835"/>
                    <a:pt x="0" y="1835"/>
                  </a:cubicBezTo>
                  <a:cubicBezTo>
                    <a:pt x="10" y="1824"/>
                    <a:pt x="21" y="1824"/>
                    <a:pt x="31" y="1835"/>
                  </a:cubicBezTo>
                  <a:cubicBezTo>
                    <a:pt x="52" y="1845"/>
                    <a:pt x="83" y="1855"/>
                    <a:pt x="104" y="1855"/>
                  </a:cubicBezTo>
                  <a:cubicBezTo>
                    <a:pt x="135" y="1855"/>
                    <a:pt x="167" y="1845"/>
                    <a:pt x="187" y="1845"/>
                  </a:cubicBezTo>
                  <a:cubicBezTo>
                    <a:pt x="250" y="1845"/>
                    <a:pt x="312" y="1824"/>
                    <a:pt x="375" y="1803"/>
                  </a:cubicBezTo>
                  <a:cubicBezTo>
                    <a:pt x="489" y="1772"/>
                    <a:pt x="594" y="1720"/>
                    <a:pt x="698" y="1668"/>
                  </a:cubicBezTo>
                  <a:cubicBezTo>
                    <a:pt x="833" y="1585"/>
                    <a:pt x="958" y="1491"/>
                    <a:pt x="1073" y="1397"/>
                  </a:cubicBezTo>
                  <a:cubicBezTo>
                    <a:pt x="1083" y="1387"/>
                    <a:pt x="1083" y="1387"/>
                    <a:pt x="1094" y="1376"/>
                  </a:cubicBezTo>
                  <a:cubicBezTo>
                    <a:pt x="1094" y="1366"/>
                    <a:pt x="1094" y="1366"/>
                    <a:pt x="1083" y="1355"/>
                  </a:cubicBezTo>
                  <a:cubicBezTo>
                    <a:pt x="989" y="1230"/>
                    <a:pt x="937" y="1085"/>
                    <a:pt x="917" y="928"/>
                  </a:cubicBezTo>
                  <a:cubicBezTo>
                    <a:pt x="896" y="720"/>
                    <a:pt x="917" y="522"/>
                    <a:pt x="1000" y="324"/>
                  </a:cubicBezTo>
                  <a:cubicBezTo>
                    <a:pt x="1031" y="241"/>
                    <a:pt x="1073" y="168"/>
                    <a:pt x="1135" y="105"/>
                  </a:cubicBezTo>
                  <a:cubicBezTo>
                    <a:pt x="1167" y="64"/>
                    <a:pt x="1219" y="32"/>
                    <a:pt x="1260" y="22"/>
                  </a:cubicBezTo>
                  <a:cubicBezTo>
                    <a:pt x="1354" y="-20"/>
                    <a:pt x="1437" y="1"/>
                    <a:pt x="1500" y="64"/>
                  </a:cubicBezTo>
                  <a:cubicBezTo>
                    <a:pt x="1542" y="105"/>
                    <a:pt x="1573" y="147"/>
                    <a:pt x="1594" y="199"/>
                  </a:cubicBezTo>
                  <a:cubicBezTo>
                    <a:pt x="1635" y="282"/>
                    <a:pt x="1656" y="376"/>
                    <a:pt x="1656" y="480"/>
                  </a:cubicBezTo>
                  <a:cubicBezTo>
                    <a:pt x="1656" y="595"/>
                    <a:pt x="1625" y="710"/>
                    <a:pt x="1583" y="814"/>
                  </a:cubicBezTo>
                  <a:cubicBezTo>
                    <a:pt x="1531" y="928"/>
                    <a:pt x="1458" y="1032"/>
                    <a:pt x="1385" y="1126"/>
                  </a:cubicBezTo>
                  <a:cubicBezTo>
                    <a:pt x="1312" y="1199"/>
                    <a:pt x="1239" y="1272"/>
                    <a:pt x="1167" y="1345"/>
                  </a:cubicBezTo>
                  <a:cubicBezTo>
                    <a:pt x="1156" y="1355"/>
                    <a:pt x="1146" y="1366"/>
                    <a:pt x="1135" y="1376"/>
                  </a:cubicBezTo>
                  <a:cubicBezTo>
                    <a:pt x="1146" y="1387"/>
                    <a:pt x="1146" y="1387"/>
                    <a:pt x="1156" y="1397"/>
                  </a:cubicBezTo>
                  <a:cubicBezTo>
                    <a:pt x="1250" y="1491"/>
                    <a:pt x="1364" y="1532"/>
                    <a:pt x="1510" y="1512"/>
                  </a:cubicBezTo>
                  <a:cubicBezTo>
                    <a:pt x="1562" y="1501"/>
                    <a:pt x="1614" y="1491"/>
                    <a:pt x="1667" y="1460"/>
                  </a:cubicBezTo>
                  <a:cubicBezTo>
                    <a:pt x="1750" y="1428"/>
                    <a:pt x="1823" y="1397"/>
                    <a:pt x="1896" y="1355"/>
                  </a:cubicBezTo>
                  <a:cubicBezTo>
                    <a:pt x="1969" y="1324"/>
                    <a:pt x="2042" y="1293"/>
                    <a:pt x="2104" y="1251"/>
                  </a:cubicBezTo>
                  <a:cubicBezTo>
                    <a:pt x="2167" y="1230"/>
                    <a:pt x="2229" y="1199"/>
                    <a:pt x="2292" y="1178"/>
                  </a:cubicBezTo>
                  <a:cubicBezTo>
                    <a:pt x="2344" y="1168"/>
                    <a:pt x="2406" y="1147"/>
                    <a:pt x="2458" y="1147"/>
                  </a:cubicBezTo>
                  <a:cubicBezTo>
                    <a:pt x="2604" y="1147"/>
                    <a:pt x="2719" y="1199"/>
                    <a:pt x="2812" y="1293"/>
                  </a:cubicBezTo>
                  <a:cubicBezTo>
                    <a:pt x="2844" y="1335"/>
                    <a:pt x="2885" y="1376"/>
                    <a:pt x="2906" y="1418"/>
                  </a:cubicBezTo>
                  <a:cubicBezTo>
                    <a:pt x="2948" y="1470"/>
                    <a:pt x="2979" y="1532"/>
                    <a:pt x="3010" y="1585"/>
                  </a:cubicBezTo>
                  <a:cubicBezTo>
                    <a:pt x="3052" y="1657"/>
                    <a:pt x="3104" y="1730"/>
                    <a:pt x="3156" y="1793"/>
                  </a:cubicBezTo>
                  <a:cubicBezTo>
                    <a:pt x="3198" y="1835"/>
                    <a:pt x="3229" y="1876"/>
                    <a:pt x="3271" y="1907"/>
                  </a:cubicBezTo>
                  <a:cubicBezTo>
                    <a:pt x="3344" y="1960"/>
                    <a:pt x="3417" y="1991"/>
                    <a:pt x="3510" y="1980"/>
                  </a:cubicBezTo>
                  <a:cubicBezTo>
                    <a:pt x="3552" y="1980"/>
                    <a:pt x="3604" y="1970"/>
                    <a:pt x="3646" y="1960"/>
                  </a:cubicBezTo>
                  <a:cubicBezTo>
                    <a:pt x="3719" y="1928"/>
                    <a:pt x="3781" y="1887"/>
                    <a:pt x="3833" y="1835"/>
                  </a:cubicBezTo>
                  <a:cubicBezTo>
                    <a:pt x="3896" y="1762"/>
                    <a:pt x="3927" y="1689"/>
                    <a:pt x="3927" y="1595"/>
                  </a:cubicBezTo>
                  <a:cubicBezTo>
                    <a:pt x="3927" y="1574"/>
                    <a:pt x="3927" y="1553"/>
                    <a:pt x="3927" y="1532"/>
                  </a:cubicBezTo>
                  <a:cubicBezTo>
                    <a:pt x="3927" y="1522"/>
                    <a:pt x="3927" y="1512"/>
                    <a:pt x="3927" y="1480"/>
                  </a:cubicBezTo>
                  <a:moveTo>
                    <a:pt x="1114" y="1355"/>
                  </a:moveTo>
                  <a:lnTo>
                    <a:pt x="1114" y="1355"/>
                  </a:lnTo>
                  <a:cubicBezTo>
                    <a:pt x="1125" y="1345"/>
                    <a:pt x="1135" y="1345"/>
                    <a:pt x="1146" y="1335"/>
                  </a:cubicBezTo>
                  <a:cubicBezTo>
                    <a:pt x="1208" y="1282"/>
                    <a:pt x="1260" y="1220"/>
                    <a:pt x="1312" y="1157"/>
                  </a:cubicBezTo>
                  <a:cubicBezTo>
                    <a:pt x="1406" y="1064"/>
                    <a:pt x="1479" y="960"/>
                    <a:pt x="1542" y="845"/>
                  </a:cubicBezTo>
                  <a:cubicBezTo>
                    <a:pt x="1583" y="762"/>
                    <a:pt x="1614" y="678"/>
                    <a:pt x="1625" y="585"/>
                  </a:cubicBezTo>
                  <a:cubicBezTo>
                    <a:pt x="1635" y="470"/>
                    <a:pt x="1625" y="355"/>
                    <a:pt x="1583" y="241"/>
                  </a:cubicBezTo>
                  <a:cubicBezTo>
                    <a:pt x="1562" y="189"/>
                    <a:pt x="1542" y="137"/>
                    <a:pt x="1500" y="95"/>
                  </a:cubicBezTo>
                  <a:cubicBezTo>
                    <a:pt x="1417" y="22"/>
                    <a:pt x="1344" y="12"/>
                    <a:pt x="1250" y="53"/>
                  </a:cubicBezTo>
                  <a:cubicBezTo>
                    <a:pt x="1229" y="64"/>
                    <a:pt x="1208" y="74"/>
                    <a:pt x="1177" y="95"/>
                  </a:cubicBezTo>
                  <a:cubicBezTo>
                    <a:pt x="1114" y="157"/>
                    <a:pt x="1073" y="220"/>
                    <a:pt x="1031" y="303"/>
                  </a:cubicBezTo>
                  <a:cubicBezTo>
                    <a:pt x="989" y="387"/>
                    <a:pt x="969" y="480"/>
                    <a:pt x="948" y="585"/>
                  </a:cubicBezTo>
                  <a:cubicBezTo>
                    <a:pt x="927" y="741"/>
                    <a:pt x="927" y="887"/>
                    <a:pt x="969" y="1043"/>
                  </a:cubicBezTo>
                  <a:cubicBezTo>
                    <a:pt x="989" y="1137"/>
                    <a:pt x="1021" y="1220"/>
                    <a:pt x="1073" y="1303"/>
                  </a:cubicBezTo>
                  <a:cubicBezTo>
                    <a:pt x="1083" y="1314"/>
                    <a:pt x="1104" y="1335"/>
                    <a:pt x="1114" y="1355"/>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17" name="Google Shape;17;p2"/>
          <p:cNvGrpSpPr/>
          <p:nvPr/>
        </p:nvGrpSpPr>
        <p:grpSpPr>
          <a:xfrm>
            <a:off x="-911657" y="-337100"/>
            <a:ext cx="10651160" cy="5976190"/>
            <a:chOff x="-911657" y="-337100"/>
            <a:chExt cx="10651160" cy="5976190"/>
          </a:xfrm>
        </p:grpSpPr>
        <p:pic>
          <p:nvPicPr>
            <p:cNvPr id="18" name="Google Shape;18;p2"/>
            <p:cNvPicPr preferRelativeResize="0"/>
            <p:nvPr/>
          </p:nvPicPr>
          <p:blipFill rotWithShape="1">
            <a:blip r:embed="rId3">
              <a:alphaModFix/>
            </a:blip>
            <a:srcRect l="20836" t="21194" r="20830" b="21194"/>
            <a:stretch/>
          </p:blipFill>
          <p:spPr>
            <a:xfrm>
              <a:off x="8601122" y="2915100"/>
              <a:ext cx="759181" cy="749809"/>
            </a:xfrm>
            <a:prstGeom prst="rect">
              <a:avLst/>
            </a:prstGeom>
            <a:noFill/>
            <a:ln>
              <a:noFill/>
            </a:ln>
          </p:spPr>
        </p:pic>
        <p:pic>
          <p:nvPicPr>
            <p:cNvPr id="19" name="Google Shape;19;p2"/>
            <p:cNvPicPr preferRelativeResize="0"/>
            <p:nvPr/>
          </p:nvPicPr>
          <p:blipFill rotWithShape="1">
            <a:blip r:embed="rId4">
              <a:alphaModFix/>
            </a:blip>
            <a:srcRect l="42658" t="13127" r="42657" b="13370"/>
            <a:stretch/>
          </p:blipFill>
          <p:spPr>
            <a:xfrm rot="-8099986">
              <a:off x="-142193" y="-41726"/>
              <a:ext cx="478009" cy="2374373"/>
            </a:xfrm>
            <a:prstGeom prst="rect">
              <a:avLst/>
            </a:prstGeom>
            <a:noFill/>
            <a:ln>
              <a:noFill/>
            </a:ln>
          </p:spPr>
        </p:pic>
        <p:pic>
          <p:nvPicPr>
            <p:cNvPr id="20" name="Google Shape;20;p2"/>
            <p:cNvPicPr preferRelativeResize="0"/>
            <p:nvPr/>
          </p:nvPicPr>
          <p:blipFill rotWithShape="1">
            <a:blip r:embed="rId5">
              <a:alphaModFix/>
            </a:blip>
            <a:srcRect l="14654" t="15936" r="14654" b="15929"/>
            <a:stretch/>
          </p:blipFill>
          <p:spPr>
            <a:xfrm>
              <a:off x="-239225" y="-337100"/>
              <a:ext cx="777927" cy="749809"/>
            </a:xfrm>
            <a:prstGeom prst="rect">
              <a:avLst/>
            </a:prstGeom>
            <a:noFill/>
            <a:ln>
              <a:noFill/>
            </a:ln>
          </p:spPr>
        </p:pic>
        <p:pic>
          <p:nvPicPr>
            <p:cNvPr id="21" name="Google Shape;21;p2"/>
            <p:cNvPicPr preferRelativeResize="0"/>
            <p:nvPr/>
          </p:nvPicPr>
          <p:blipFill rotWithShape="1">
            <a:blip r:embed="rId6">
              <a:alphaModFix/>
            </a:blip>
            <a:srcRect l="10518" t="12400" r="10517" b="12400"/>
            <a:stretch/>
          </p:blipFill>
          <p:spPr>
            <a:xfrm rot="2155868">
              <a:off x="7168687" y="4648075"/>
              <a:ext cx="787299" cy="749810"/>
            </a:xfrm>
            <a:prstGeom prst="rect">
              <a:avLst/>
            </a:prstGeom>
            <a:noFill/>
            <a:ln>
              <a:noFill/>
            </a:ln>
          </p:spPr>
        </p:pic>
        <p:pic>
          <p:nvPicPr>
            <p:cNvPr id="22" name="Google Shape;22;p2"/>
            <p:cNvPicPr preferRelativeResize="0"/>
            <p:nvPr/>
          </p:nvPicPr>
          <p:blipFill rotWithShape="1">
            <a:blip r:embed="rId7">
              <a:alphaModFix/>
            </a:blip>
            <a:srcRect l="22614" t="23768" r="22614" b="23763"/>
            <a:stretch/>
          </p:blipFill>
          <p:spPr>
            <a:xfrm rot="-1151885">
              <a:off x="8061751" y="4016850"/>
              <a:ext cx="1486041" cy="1417319"/>
            </a:xfrm>
            <a:prstGeom prst="rect">
              <a:avLst/>
            </a:prstGeom>
            <a:noFill/>
            <a:ln>
              <a:noFill/>
            </a:ln>
          </p:spPr>
        </p:pic>
        <p:pic>
          <p:nvPicPr>
            <p:cNvPr id="23" name="Google Shape;23;p2"/>
            <p:cNvPicPr preferRelativeResize="0"/>
            <p:nvPr/>
          </p:nvPicPr>
          <p:blipFill rotWithShape="1">
            <a:blip r:embed="rId8">
              <a:alphaModFix/>
            </a:blip>
            <a:srcRect l="23592" t="11508" r="23592" b="11508"/>
            <a:stretch/>
          </p:blipFill>
          <p:spPr>
            <a:xfrm rot="532794">
              <a:off x="-235687" y="3737475"/>
              <a:ext cx="1063252" cy="1581910"/>
            </a:xfrm>
            <a:prstGeom prst="rect">
              <a:avLst/>
            </a:prstGeom>
            <a:noFill/>
            <a:ln>
              <a:noFill/>
            </a:ln>
          </p:spPr>
        </p:pic>
      </p:grpSp>
      <p:sp>
        <p:nvSpPr>
          <p:cNvPr id="24" name="Google Shape;24;p2"/>
          <p:cNvSpPr txBox="1">
            <a:spLocks noGrp="1"/>
          </p:cNvSpPr>
          <p:nvPr>
            <p:ph type="ctrTitle"/>
          </p:nvPr>
        </p:nvSpPr>
        <p:spPr>
          <a:xfrm>
            <a:off x="1273950" y="1407498"/>
            <a:ext cx="6596100" cy="1642800"/>
          </a:xfrm>
          <a:prstGeom prst="rect">
            <a:avLst/>
          </a:prstGeom>
        </p:spPr>
        <p:txBody>
          <a:bodyPr spcFirstLastPara="1" wrap="square" lIns="91425" tIns="91425" rIns="91425" bIns="91425" anchor="b" anchorCtr="0">
            <a:noAutofit/>
          </a:bodyPr>
          <a:lstStyle>
            <a:lvl1pPr lvl="0" algn="ctr">
              <a:spcBef>
                <a:spcPts val="0"/>
              </a:spcBef>
              <a:spcAft>
                <a:spcPts val="0"/>
              </a:spcAft>
              <a:buClr>
                <a:srgbClr val="191919"/>
              </a:buClr>
              <a:buSzPts val="5200"/>
              <a:buNone/>
              <a:defRPr sz="50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25" name="Google Shape;25;p2"/>
          <p:cNvSpPr txBox="1">
            <a:spLocks noGrp="1"/>
          </p:cNvSpPr>
          <p:nvPr>
            <p:ph type="subTitle" idx="1"/>
          </p:nvPr>
        </p:nvSpPr>
        <p:spPr>
          <a:xfrm>
            <a:off x="1273950" y="3160400"/>
            <a:ext cx="6596100" cy="411600"/>
          </a:xfrm>
          <a:prstGeom prst="rect">
            <a:avLst/>
          </a:prstGeom>
          <a:ln>
            <a:noFill/>
          </a:ln>
        </p:spPr>
        <p:txBody>
          <a:bodyPr spcFirstLastPara="1" wrap="square" lIns="91425" tIns="91425" rIns="91425" bIns="91425" anchor="t" anchorCtr="0">
            <a:noAutofit/>
          </a:bodyPr>
          <a:lstStyle>
            <a:lvl1pPr lvl="0" algn="ctr">
              <a:spcBef>
                <a:spcPts val="0"/>
              </a:spcBef>
              <a:spcAft>
                <a:spcPts val="0"/>
              </a:spcAft>
              <a:buSzPts val="1400"/>
              <a:buNone/>
              <a:defRPr sz="1600">
                <a:solidFill>
                  <a:schemeClr val="dk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spTree>
      <p:nvGrpSpPr>
        <p:cNvPr id="1" name="Shape 220"/>
        <p:cNvGrpSpPr/>
        <p:nvPr/>
      </p:nvGrpSpPr>
      <p:grpSpPr>
        <a:xfrm>
          <a:off x="0" y="0"/>
          <a:ext cx="0" cy="0"/>
          <a:chOff x="0" y="0"/>
          <a:chExt cx="0" cy="0"/>
        </a:xfrm>
      </p:grpSpPr>
      <p:pic>
        <p:nvPicPr>
          <p:cNvPr id="221" name="Google Shape;221;p18"/>
          <p:cNvPicPr preferRelativeResize="0"/>
          <p:nvPr/>
        </p:nvPicPr>
        <p:blipFill>
          <a:blip r:embed="rId2">
            <a:alphaModFix amt="6000"/>
          </a:blip>
          <a:stretch>
            <a:fillRect/>
          </a:stretch>
        </p:blipFill>
        <p:spPr>
          <a:xfrm>
            <a:off x="0" y="0"/>
            <a:ext cx="9144000" cy="5143500"/>
          </a:xfrm>
          <a:prstGeom prst="rect">
            <a:avLst/>
          </a:prstGeom>
          <a:noFill/>
          <a:ln>
            <a:noFill/>
          </a:ln>
        </p:spPr>
      </p:pic>
      <p:grpSp>
        <p:nvGrpSpPr>
          <p:cNvPr id="222" name="Google Shape;222;p18"/>
          <p:cNvGrpSpPr/>
          <p:nvPr/>
        </p:nvGrpSpPr>
        <p:grpSpPr>
          <a:xfrm>
            <a:off x="-1993867" y="-2135679"/>
            <a:ext cx="12827976" cy="4043528"/>
            <a:chOff x="-1993867" y="-2135679"/>
            <a:chExt cx="12827976" cy="4043528"/>
          </a:xfrm>
        </p:grpSpPr>
        <p:sp>
          <p:nvSpPr>
            <p:cNvPr id="223" name="Google Shape;223;p18"/>
            <p:cNvSpPr/>
            <p:nvPr/>
          </p:nvSpPr>
          <p:spPr>
            <a:xfrm rot="-7057048">
              <a:off x="7332540" y="-1460635"/>
              <a:ext cx="3154338" cy="2693441"/>
            </a:xfrm>
            <a:custGeom>
              <a:avLst/>
              <a:gdLst/>
              <a:ahLst/>
              <a:cxnLst/>
              <a:rect l="l" t="t" r="r" b="b"/>
              <a:pathLst>
                <a:path w="6796" h="5803" extrusionOk="0">
                  <a:moveTo>
                    <a:pt x="5771" y="56"/>
                  </a:moveTo>
                  <a:cubicBezTo>
                    <a:pt x="6352" y="253"/>
                    <a:pt x="6684" y="1003"/>
                    <a:pt x="6774" y="1717"/>
                  </a:cubicBezTo>
                  <a:cubicBezTo>
                    <a:pt x="6858" y="2426"/>
                    <a:pt x="6693" y="3101"/>
                    <a:pt x="6440" y="3646"/>
                  </a:cubicBezTo>
                  <a:cubicBezTo>
                    <a:pt x="6187" y="4195"/>
                    <a:pt x="5846" y="4617"/>
                    <a:pt x="5460" y="4915"/>
                  </a:cubicBezTo>
                  <a:cubicBezTo>
                    <a:pt x="5068" y="5213"/>
                    <a:pt x="4630" y="5385"/>
                    <a:pt x="4174" y="5539"/>
                  </a:cubicBezTo>
                  <a:cubicBezTo>
                    <a:pt x="3718" y="5693"/>
                    <a:pt x="3248" y="5832"/>
                    <a:pt x="2751" y="5798"/>
                  </a:cubicBezTo>
                  <a:cubicBezTo>
                    <a:pt x="2260" y="5762"/>
                    <a:pt x="1745" y="5554"/>
                    <a:pt x="1295" y="5202"/>
                  </a:cubicBezTo>
                  <a:cubicBezTo>
                    <a:pt x="843" y="4846"/>
                    <a:pt x="451" y="4345"/>
                    <a:pt x="208" y="3725"/>
                  </a:cubicBezTo>
                  <a:cubicBezTo>
                    <a:pt x="-40" y="3101"/>
                    <a:pt x="-134" y="2362"/>
                    <a:pt x="316" y="2073"/>
                  </a:cubicBezTo>
                  <a:cubicBezTo>
                    <a:pt x="768" y="1792"/>
                    <a:pt x="1769" y="1959"/>
                    <a:pt x="2395" y="1787"/>
                  </a:cubicBezTo>
                  <a:cubicBezTo>
                    <a:pt x="3025" y="1612"/>
                    <a:pt x="3287" y="1093"/>
                    <a:pt x="3827" y="651"/>
                  </a:cubicBezTo>
                  <a:cubicBezTo>
                    <a:pt x="4369" y="214"/>
                    <a:pt x="5192" y="-142"/>
                    <a:pt x="5771" y="56"/>
                  </a:cubicBezTo>
                  <a:close/>
                </a:path>
              </a:pathLst>
            </a:custGeom>
            <a:solidFill>
              <a:srgbClr val="ADD0F8">
                <a:alpha val="2911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24" name="Google Shape;224;p18"/>
            <p:cNvSpPr/>
            <p:nvPr/>
          </p:nvSpPr>
          <p:spPr>
            <a:xfrm rot="7057048" flipH="1">
              <a:off x="-1646635" y="-1460635"/>
              <a:ext cx="3154338" cy="2693441"/>
            </a:xfrm>
            <a:custGeom>
              <a:avLst/>
              <a:gdLst/>
              <a:ahLst/>
              <a:cxnLst/>
              <a:rect l="l" t="t" r="r" b="b"/>
              <a:pathLst>
                <a:path w="6796" h="5803" extrusionOk="0">
                  <a:moveTo>
                    <a:pt x="5771" y="56"/>
                  </a:moveTo>
                  <a:cubicBezTo>
                    <a:pt x="6352" y="253"/>
                    <a:pt x="6684" y="1003"/>
                    <a:pt x="6774" y="1717"/>
                  </a:cubicBezTo>
                  <a:cubicBezTo>
                    <a:pt x="6858" y="2426"/>
                    <a:pt x="6693" y="3101"/>
                    <a:pt x="6440" y="3646"/>
                  </a:cubicBezTo>
                  <a:cubicBezTo>
                    <a:pt x="6187" y="4195"/>
                    <a:pt x="5846" y="4617"/>
                    <a:pt x="5460" y="4915"/>
                  </a:cubicBezTo>
                  <a:cubicBezTo>
                    <a:pt x="5068" y="5213"/>
                    <a:pt x="4630" y="5385"/>
                    <a:pt x="4174" y="5539"/>
                  </a:cubicBezTo>
                  <a:cubicBezTo>
                    <a:pt x="3718" y="5693"/>
                    <a:pt x="3248" y="5832"/>
                    <a:pt x="2751" y="5798"/>
                  </a:cubicBezTo>
                  <a:cubicBezTo>
                    <a:pt x="2260" y="5762"/>
                    <a:pt x="1745" y="5554"/>
                    <a:pt x="1295" y="5202"/>
                  </a:cubicBezTo>
                  <a:cubicBezTo>
                    <a:pt x="843" y="4846"/>
                    <a:pt x="451" y="4345"/>
                    <a:pt x="208" y="3725"/>
                  </a:cubicBezTo>
                  <a:cubicBezTo>
                    <a:pt x="-40" y="3101"/>
                    <a:pt x="-134" y="2362"/>
                    <a:pt x="316" y="2073"/>
                  </a:cubicBezTo>
                  <a:cubicBezTo>
                    <a:pt x="768" y="1792"/>
                    <a:pt x="1769" y="1959"/>
                    <a:pt x="2395" y="1787"/>
                  </a:cubicBezTo>
                  <a:cubicBezTo>
                    <a:pt x="3025" y="1612"/>
                    <a:pt x="3287" y="1093"/>
                    <a:pt x="3827" y="651"/>
                  </a:cubicBezTo>
                  <a:cubicBezTo>
                    <a:pt x="4369" y="214"/>
                    <a:pt x="5192" y="-142"/>
                    <a:pt x="5771" y="56"/>
                  </a:cubicBezTo>
                  <a:close/>
                </a:path>
              </a:pathLst>
            </a:custGeom>
            <a:solidFill>
              <a:srgbClr val="ADD0F8">
                <a:alpha val="2911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
        <p:nvSpPr>
          <p:cNvPr id="225" name="Google Shape;225;p18"/>
          <p:cNvSpPr/>
          <p:nvPr/>
        </p:nvSpPr>
        <p:spPr>
          <a:xfrm rot="-5693521">
            <a:off x="8250403" y="3350412"/>
            <a:ext cx="918717" cy="254879"/>
          </a:xfrm>
          <a:custGeom>
            <a:avLst/>
            <a:gdLst/>
            <a:ahLst/>
            <a:cxnLst/>
            <a:rect l="l" t="t" r="r" b="b"/>
            <a:pathLst>
              <a:path w="2552" h="708" extrusionOk="0">
                <a:moveTo>
                  <a:pt x="0" y="198"/>
                </a:moveTo>
                <a:lnTo>
                  <a:pt x="0" y="198"/>
                </a:lnTo>
                <a:cubicBezTo>
                  <a:pt x="10" y="198"/>
                  <a:pt x="21" y="198"/>
                  <a:pt x="31" y="198"/>
                </a:cubicBezTo>
                <a:cubicBezTo>
                  <a:pt x="281" y="166"/>
                  <a:pt x="531" y="125"/>
                  <a:pt x="781" y="83"/>
                </a:cubicBezTo>
                <a:cubicBezTo>
                  <a:pt x="969" y="52"/>
                  <a:pt x="1167" y="31"/>
                  <a:pt x="1364" y="10"/>
                </a:cubicBezTo>
                <a:cubicBezTo>
                  <a:pt x="1427" y="10"/>
                  <a:pt x="1489" y="10"/>
                  <a:pt x="1542" y="0"/>
                </a:cubicBezTo>
                <a:cubicBezTo>
                  <a:pt x="1573" y="0"/>
                  <a:pt x="1604" y="10"/>
                  <a:pt x="1625" y="10"/>
                </a:cubicBezTo>
                <a:cubicBezTo>
                  <a:pt x="1677" y="31"/>
                  <a:pt x="1687" y="52"/>
                  <a:pt x="1687" y="104"/>
                </a:cubicBezTo>
                <a:cubicBezTo>
                  <a:pt x="1687" y="146"/>
                  <a:pt x="1667" y="177"/>
                  <a:pt x="1646" y="208"/>
                </a:cubicBezTo>
                <a:cubicBezTo>
                  <a:pt x="1625" y="260"/>
                  <a:pt x="1594" y="302"/>
                  <a:pt x="1573" y="354"/>
                </a:cubicBezTo>
                <a:cubicBezTo>
                  <a:pt x="1552" y="396"/>
                  <a:pt x="1531" y="437"/>
                  <a:pt x="1521" y="479"/>
                </a:cubicBezTo>
                <a:cubicBezTo>
                  <a:pt x="1510" y="500"/>
                  <a:pt x="1500" y="521"/>
                  <a:pt x="1500" y="541"/>
                </a:cubicBezTo>
                <a:cubicBezTo>
                  <a:pt x="1500" y="583"/>
                  <a:pt x="1510" y="614"/>
                  <a:pt x="1542" y="635"/>
                </a:cubicBezTo>
                <a:cubicBezTo>
                  <a:pt x="1573" y="646"/>
                  <a:pt x="1594" y="656"/>
                  <a:pt x="1625" y="666"/>
                </a:cubicBezTo>
                <a:cubicBezTo>
                  <a:pt x="1677" y="666"/>
                  <a:pt x="1719" y="677"/>
                  <a:pt x="1771" y="677"/>
                </a:cubicBezTo>
                <a:cubicBezTo>
                  <a:pt x="1885" y="687"/>
                  <a:pt x="2010" y="666"/>
                  <a:pt x="2125" y="646"/>
                </a:cubicBezTo>
                <a:cubicBezTo>
                  <a:pt x="2239" y="625"/>
                  <a:pt x="2344" y="583"/>
                  <a:pt x="2458" y="541"/>
                </a:cubicBezTo>
                <a:cubicBezTo>
                  <a:pt x="2469" y="541"/>
                  <a:pt x="2489" y="531"/>
                  <a:pt x="2510" y="521"/>
                </a:cubicBezTo>
                <a:cubicBezTo>
                  <a:pt x="2521" y="521"/>
                  <a:pt x="2531" y="510"/>
                  <a:pt x="2552" y="521"/>
                </a:cubicBezTo>
                <a:lnTo>
                  <a:pt x="2552" y="531"/>
                </a:lnTo>
                <a:cubicBezTo>
                  <a:pt x="2521" y="541"/>
                  <a:pt x="2500" y="552"/>
                  <a:pt x="2469" y="562"/>
                </a:cubicBezTo>
                <a:cubicBezTo>
                  <a:pt x="2292" y="635"/>
                  <a:pt x="2104" y="687"/>
                  <a:pt x="1906" y="708"/>
                </a:cubicBezTo>
                <a:cubicBezTo>
                  <a:pt x="1823" y="708"/>
                  <a:pt x="1739" y="708"/>
                  <a:pt x="1656" y="698"/>
                </a:cubicBezTo>
                <a:cubicBezTo>
                  <a:pt x="1625" y="698"/>
                  <a:pt x="1594" y="687"/>
                  <a:pt x="1573" y="677"/>
                </a:cubicBezTo>
                <a:cubicBezTo>
                  <a:pt x="1552" y="677"/>
                  <a:pt x="1542" y="666"/>
                  <a:pt x="1521" y="656"/>
                </a:cubicBezTo>
                <a:cubicBezTo>
                  <a:pt x="1489" y="635"/>
                  <a:pt x="1469" y="594"/>
                  <a:pt x="1469" y="552"/>
                </a:cubicBezTo>
                <a:cubicBezTo>
                  <a:pt x="1469" y="521"/>
                  <a:pt x="1479" y="489"/>
                  <a:pt x="1489" y="458"/>
                </a:cubicBezTo>
                <a:cubicBezTo>
                  <a:pt x="1510" y="416"/>
                  <a:pt x="1531" y="375"/>
                  <a:pt x="1552" y="323"/>
                </a:cubicBezTo>
                <a:cubicBezTo>
                  <a:pt x="1573" y="281"/>
                  <a:pt x="1604" y="239"/>
                  <a:pt x="1625" y="187"/>
                </a:cubicBezTo>
                <a:cubicBezTo>
                  <a:pt x="1635" y="166"/>
                  <a:pt x="1646" y="146"/>
                  <a:pt x="1656" y="125"/>
                </a:cubicBezTo>
                <a:cubicBezTo>
                  <a:pt x="1656" y="114"/>
                  <a:pt x="1656" y="104"/>
                  <a:pt x="1656" y="83"/>
                </a:cubicBezTo>
                <a:cubicBezTo>
                  <a:pt x="1656" y="73"/>
                  <a:pt x="1646" y="52"/>
                  <a:pt x="1635" y="52"/>
                </a:cubicBezTo>
                <a:cubicBezTo>
                  <a:pt x="1614" y="41"/>
                  <a:pt x="1604" y="41"/>
                  <a:pt x="1583" y="31"/>
                </a:cubicBezTo>
                <a:cubicBezTo>
                  <a:pt x="1552" y="31"/>
                  <a:pt x="1521" y="31"/>
                  <a:pt x="1489" y="31"/>
                </a:cubicBezTo>
                <a:cubicBezTo>
                  <a:pt x="1417" y="41"/>
                  <a:pt x="1344" y="41"/>
                  <a:pt x="1271" y="52"/>
                </a:cubicBezTo>
                <a:cubicBezTo>
                  <a:pt x="1042" y="73"/>
                  <a:pt x="812" y="114"/>
                  <a:pt x="583" y="146"/>
                </a:cubicBezTo>
                <a:cubicBezTo>
                  <a:pt x="417" y="177"/>
                  <a:pt x="239" y="198"/>
                  <a:pt x="73" y="219"/>
                </a:cubicBezTo>
                <a:cubicBezTo>
                  <a:pt x="52" y="219"/>
                  <a:pt x="31" y="219"/>
                  <a:pt x="21" y="219"/>
                </a:cubicBezTo>
                <a:cubicBezTo>
                  <a:pt x="10" y="219"/>
                  <a:pt x="10" y="219"/>
                  <a:pt x="0" y="198"/>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nvGrpSpPr>
          <p:cNvPr id="226" name="Google Shape;226;p18"/>
          <p:cNvGrpSpPr/>
          <p:nvPr/>
        </p:nvGrpSpPr>
        <p:grpSpPr>
          <a:xfrm>
            <a:off x="-346100" y="3625349"/>
            <a:ext cx="9720514" cy="2363792"/>
            <a:chOff x="-346100" y="3625349"/>
            <a:chExt cx="9720514" cy="2363792"/>
          </a:xfrm>
        </p:grpSpPr>
        <p:pic>
          <p:nvPicPr>
            <p:cNvPr id="227" name="Google Shape;227;p18"/>
            <p:cNvPicPr preferRelativeResize="0"/>
            <p:nvPr/>
          </p:nvPicPr>
          <p:blipFill rotWithShape="1">
            <a:blip r:embed="rId3">
              <a:alphaModFix/>
            </a:blip>
            <a:srcRect l="12768" t="13326" r="12776" b="13326"/>
            <a:stretch/>
          </p:blipFill>
          <p:spPr>
            <a:xfrm>
              <a:off x="-346100" y="4565888"/>
              <a:ext cx="667772" cy="658368"/>
            </a:xfrm>
            <a:prstGeom prst="rect">
              <a:avLst/>
            </a:prstGeom>
            <a:noFill/>
            <a:ln>
              <a:noFill/>
            </a:ln>
          </p:spPr>
        </p:pic>
        <p:pic>
          <p:nvPicPr>
            <p:cNvPr id="228" name="Google Shape;228;p18"/>
            <p:cNvPicPr preferRelativeResize="0"/>
            <p:nvPr/>
          </p:nvPicPr>
          <p:blipFill rotWithShape="1">
            <a:blip r:embed="rId4">
              <a:alphaModFix/>
            </a:blip>
            <a:srcRect l="33002" r="32999"/>
            <a:stretch/>
          </p:blipFill>
          <p:spPr>
            <a:xfrm rot="-1061501">
              <a:off x="8429269" y="3898452"/>
              <a:ext cx="574739" cy="1690393"/>
            </a:xfrm>
            <a:prstGeom prst="rect">
              <a:avLst/>
            </a:prstGeom>
            <a:noFill/>
            <a:ln>
              <a:noFill/>
            </a:ln>
          </p:spPr>
        </p:pic>
        <p:pic>
          <p:nvPicPr>
            <p:cNvPr id="229" name="Google Shape;229;p18"/>
            <p:cNvPicPr preferRelativeResize="0"/>
            <p:nvPr/>
          </p:nvPicPr>
          <p:blipFill rotWithShape="1">
            <a:blip r:embed="rId5">
              <a:alphaModFix/>
            </a:blip>
            <a:srcRect l="42119" t="12978" r="42121" b="12985"/>
            <a:stretch/>
          </p:blipFill>
          <p:spPr>
            <a:xfrm rot="8367554">
              <a:off x="8455264" y="4280738"/>
              <a:ext cx="379236" cy="1801367"/>
            </a:xfrm>
            <a:prstGeom prst="rect">
              <a:avLst/>
            </a:prstGeom>
            <a:noFill/>
            <a:ln>
              <a:noFill/>
            </a:ln>
          </p:spPr>
        </p:pic>
        <p:pic>
          <p:nvPicPr>
            <p:cNvPr id="230" name="Google Shape;230;p18"/>
            <p:cNvPicPr preferRelativeResize="0"/>
            <p:nvPr/>
          </p:nvPicPr>
          <p:blipFill rotWithShape="1">
            <a:blip r:embed="rId6">
              <a:alphaModFix/>
            </a:blip>
            <a:srcRect l="19471" t="17519" r="19471" b="17519"/>
            <a:stretch/>
          </p:blipFill>
          <p:spPr>
            <a:xfrm>
              <a:off x="54613" y="3625349"/>
              <a:ext cx="696376" cy="748351"/>
            </a:xfrm>
            <a:prstGeom prst="rect">
              <a:avLst/>
            </a:prstGeom>
            <a:noFill/>
            <a:ln>
              <a:noFill/>
            </a:ln>
          </p:spPr>
        </p:pic>
      </p:grpSp>
      <p:sp>
        <p:nvSpPr>
          <p:cNvPr id="231" name="Google Shape;231;p18"/>
          <p:cNvSpPr txBox="1">
            <a:spLocks noGrp="1"/>
          </p:cNvSpPr>
          <p:nvPr>
            <p:ph type="title"/>
          </p:nvPr>
        </p:nvSpPr>
        <p:spPr>
          <a:xfrm>
            <a:off x="720000" y="521779"/>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232" name="Google Shape;232;p18"/>
          <p:cNvSpPr txBox="1">
            <a:spLocks noGrp="1"/>
          </p:cNvSpPr>
          <p:nvPr>
            <p:ph type="subTitle" idx="1"/>
          </p:nvPr>
        </p:nvSpPr>
        <p:spPr>
          <a:xfrm>
            <a:off x="4931925" y="2830100"/>
            <a:ext cx="2707500" cy="115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33" name="Google Shape;233;p18"/>
          <p:cNvSpPr txBox="1">
            <a:spLocks noGrp="1"/>
          </p:cNvSpPr>
          <p:nvPr>
            <p:ph type="subTitle" idx="2"/>
          </p:nvPr>
        </p:nvSpPr>
        <p:spPr>
          <a:xfrm>
            <a:off x="1504550" y="2830100"/>
            <a:ext cx="2707500" cy="115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34" name="Google Shape;234;p18"/>
          <p:cNvSpPr txBox="1">
            <a:spLocks noGrp="1"/>
          </p:cNvSpPr>
          <p:nvPr>
            <p:ph type="subTitle" idx="3"/>
          </p:nvPr>
        </p:nvSpPr>
        <p:spPr>
          <a:xfrm>
            <a:off x="1504561" y="2442425"/>
            <a:ext cx="2707500" cy="502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Font typeface="Zen Maru Gothic"/>
              <a:buNone/>
              <a:defRPr sz="2200" b="1">
                <a:solidFill>
                  <a:schemeClr val="dk1"/>
                </a:solidFill>
                <a:latin typeface="Zen Maru Gothic"/>
                <a:ea typeface="Zen Maru Gothic"/>
                <a:cs typeface="Zen Maru Gothic"/>
                <a:sym typeface="Zen Maru Gothic"/>
              </a:defRPr>
            </a:lvl1pPr>
            <a:lvl2pPr lvl="1" algn="ctr" rtl="0">
              <a:lnSpc>
                <a:spcPct val="100000"/>
              </a:lnSpc>
              <a:spcBef>
                <a:spcPts val="0"/>
              </a:spcBef>
              <a:spcAft>
                <a:spcPts val="0"/>
              </a:spcAft>
              <a:buSzPts val="2200"/>
              <a:buFont typeface="Zen Maru Gothic"/>
              <a:buNone/>
              <a:defRPr sz="2200" b="1">
                <a:latin typeface="Zen Maru Gothic"/>
                <a:ea typeface="Zen Maru Gothic"/>
                <a:cs typeface="Zen Maru Gothic"/>
                <a:sym typeface="Zen Maru Gothic"/>
              </a:defRPr>
            </a:lvl2pPr>
            <a:lvl3pPr lvl="2" algn="ctr" rtl="0">
              <a:lnSpc>
                <a:spcPct val="100000"/>
              </a:lnSpc>
              <a:spcBef>
                <a:spcPts val="0"/>
              </a:spcBef>
              <a:spcAft>
                <a:spcPts val="0"/>
              </a:spcAft>
              <a:buSzPts val="2200"/>
              <a:buFont typeface="Zen Maru Gothic"/>
              <a:buNone/>
              <a:defRPr sz="2200" b="1">
                <a:latin typeface="Zen Maru Gothic"/>
                <a:ea typeface="Zen Maru Gothic"/>
                <a:cs typeface="Zen Maru Gothic"/>
                <a:sym typeface="Zen Maru Gothic"/>
              </a:defRPr>
            </a:lvl3pPr>
            <a:lvl4pPr lvl="3" algn="ctr" rtl="0">
              <a:lnSpc>
                <a:spcPct val="100000"/>
              </a:lnSpc>
              <a:spcBef>
                <a:spcPts val="0"/>
              </a:spcBef>
              <a:spcAft>
                <a:spcPts val="0"/>
              </a:spcAft>
              <a:buSzPts val="2200"/>
              <a:buFont typeface="Zen Maru Gothic"/>
              <a:buNone/>
              <a:defRPr sz="2200" b="1">
                <a:latin typeface="Zen Maru Gothic"/>
                <a:ea typeface="Zen Maru Gothic"/>
                <a:cs typeface="Zen Maru Gothic"/>
                <a:sym typeface="Zen Maru Gothic"/>
              </a:defRPr>
            </a:lvl4pPr>
            <a:lvl5pPr lvl="4" algn="ctr" rtl="0">
              <a:lnSpc>
                <a:spcPct val="100000"/>
              </a:lnSpc>
              <a:spcBef>
                <a:spcPts val="0"/>
              </a:spcBef>
              <a:spcAft>
                <a:spcPts val="0"/>
              </a:spcAft>
              <a:buSzPts val="2200"/>
              <a:buFont typeface="Zen Maru Gothic"/>
              <a:buNone/>
              <a:defRPr sz="2200" b="1">
                <a:latin typeface="Zen Maru Gothic"/>
                <a:ea typeface="Zen Maru Gothic"/>
                <a:cs typeface="Zen Maru Gothic"/>
                <a:sym typeface="Zen Maru Gothic"/>
              </a:defRPr>
            </a:lvl5pPr>
            <a:lvl6pPr lvl="5" algn="ctr" rtl="0">
              <a:lnSpc>
                <a:spcPct val="100000"/>
              </a:lnSpc>
              <a:spcBef>
                <a:spcPts val="0"/>
              </a:spcBef>
              <a:spcAft>
                <a:spcPts val="0"/>
              </a:spcAft>
              <a:buSzPts val="2200"/>
              <a:buFont typeface="Zen Maru Gothic"/>
              <a:buNone/>
              <a:defRPr sz="2200" b="1">
                <a:latin typeface="Zen Maru Gothic"/>
                <a:ea typeface="Zen Maru Gothic"/>
                <a:cs typeface="Zen Maru Gothic"/>
                <a:sym typeface="Zen Maru Gothic"/>
              </a:defRPr>
            </a:lvl6pPr>
            <a:lvl7pPr lvl="6" algn="ctr" rtl="0">
              <a:lnSpc>
                <a:spcPct val="100000"/>
              </a:lnSpc>
              <a:spcBef>
                <a:spcPts val="0"/>
              </a:spcBef>
              <a:spcAft>
                <a:spcPts val="0"/>
              </a:spcAft>
              <a:buSzPts val="2200"/>
              <a:buFont typeface="Zen Maru Gothic"/>
              <a:buNone/>
              <a:defRPr sz="2200" b="1">
                <a:latin typeface="Zen Maru Gothic"/>
                <a:ea typeface="Zen Maru Gothic"/>
                <a:cs typeface="Zen Maru Gothic"/>
                <a:sym typeface="Zen Maru Gothic"/>
              </a:defRPr>
            </a:lvl7pPr>
            <a:lvl8pPr lvl="7" algn="ctr" rtl="0">
              <a:lnSpc>
                <a:spcPct val="100000"/>
              </a:lnSpc>
              <a:spcBef>
                <a:spcPts val="0"/>
              </a:spcBef>
              <a:spcAft>
                <a:spcPts val="0"/>
              </a:spcAft>
              <a:buSzPts val="2200"/>
              <a:buFont typeface="Zen Maru Gothic"/>
              <a:buNone/>
              <a:defRPr sz="2200" b="1">
                <a:latin typeface="Zen Maru Gothic"/>
                <a:ea typeface="Zen Maru Gothic"/>
                <a:cs typeface="Zen Maru Gothic"/>
                <a:sym typeface="Zen Maru Gothic"/>
              </a:defRPr>
            </a:lvl8pPr>
            <a:lvl9pPr lvl="8" algn="ctr" rtl="0">
              <a:lnSpc>
                <a:spcPct val="100000"/>
              </a:lnSpc>
              <a:spcBef>
                <a:spcPts val="0"/>
              </a:spcBef>
              <a:spcAft>
                <a:spcPts val="0"/>
              </a:spcAft>
              <a:buSzPts val="2200"/>
              <a:buFont typeface="Zen Maru Gothic"/>
              <a:buNone/>
              <a:defRPr sz="2200" b="1">
                <a:latin typeface="Zen Maru Gothic"/>
                <a:ea typeface="Zen Maru Gothic"/>
                <a:cs typeface="Zen Maru Gothic"/>
                <a:sym typeface="Zen Maru Gothic"/>
              </a:defRPr>
            </a:lvl9pPr>
          </a:lstStyle>
          <a:p>
            <a:endParaRPr/>
          </a:p>
        </p:txBody>
      </p:sp>
      <p:sp>
        <p:nvSpPr>
          <p:cNvPr id="235" name="Google Shape;235;p18"/>
          <p:cNvSpPr txBox="1">
            <a:spLocks noGrp="1"/>
          </p:cNvSpPr>
          <p:nvPr>
            <p:ph type="subTitle" idx="4"/>
          </p:nvPr>
        </p:nvSpPr>
        <p:spPr>
          <a:xfrm>
            <a:off x="4931939" y="2442425"/>
            <a:ext cx="2707500" cy="502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Font typeface="Zen Maru Gothic"/>
              <a:buNone/>
              <a:defRPr sz="2200" b="1">
                <a:solidFill>
                  <a:schemeClr val="dk1"/>
                </a:solidFill>
                <a:latin typeface="Zen Maru Gothic"/>
                <a:ea typeface="Zen Maru Gothic"/>
                <a:cs typeface="Zen Maru Gothic"/>
                <a:sym typeface="Zen Maru Gothic"/>
              </a:defRPr>
            </a:lvl1pPr>
            <a:lvl2pPr lvl="1" algn="ctr" rtl="0">
              <a:lnSpc>
                <a:spcPct val="100000"/>
              </a:lnSpc>
              <a:spcBef>
                <a:spcPts val="0"/>
              </a:spcBef>
              <a:spcAft>
                <a:spcPts val="0"/>
              </a:spcAft>
              <a:buSzPts val="2200"/>
              <a:buFont typeface="Zen Maru Gothic"/>
              <a:buNone/>
              <a:defRPr sz="2200" b="1">
                <a:latin typeface="Zen Maru Gothic"/>
                <a:ea typeface="Zen Maru Gothic"/>
                <a:cs typeface="Zen Maru Gothic"/>
                <a:sym typeface="Zen Maru Gothic"/>
              </a:defRPr>
            </a:lvl2pPr>
            <a:lvl3pPr lvl="2" algn="ctr" rtl="0">
              <a:lnSpc>
                <a:spcPct val="100000"/>
              </a:lnSpc>
              <a:spcBef>
                <a:spcPts val="0"/>
              </a:spcBef>
              <a:spcAft>
                <a:spcPts val="0"/>
              </a:spcAft>
              <a:buSzPts val="2200"/>
              <a:buFont typeface="Zen Maru Gothic"/>
              <a:buNone/>
              <a:defRPr sz="2200" b="1">
                <a:latin typeface="Zen Maru Gothic"/>
                <a:ea typeface="Zen Maru Gothic"/>
                <a:cs typeface="Zen Maru Gothic"/>
                <a:sym typeface="Zen Maru Gothic"/>
              </a:defRPr>
            </a:lvl3pPr>
            <a:lvl4pPr lvl="3" algn="ctr" rtl="0">
              <a:lnSpc>
                <a:spcPct val="100000"/>
              </a:lnSpc>
              <a:spcBef>
                <a:spcPts val="0"/>
              </a:spcBef>
              <a:spcAft>
                <a:spcPts val="0"/>
              </a:spcAft>
              <a:buSzPts val="2200"/>
              <a:buFont typeface="Zen Maru Gothic"/>
              <a:buNone/>
              <a:defRPr sz="2200" b="1">
                <a:latin typeface="Zen Maru Gothic"/>
                <a:ea typeface="Zen Maru Gothic"/>
                <a:cs typeface="Zen Maru Gothic"/>
                <a:sym typeface="Zen Maru Gothic"/>
              </a:defRPr>
            </a:lvl4pPr>
            <a:lvl5pPr lvl="4" algn="ctr" rtl="0">
              <a:lnSpc>
                <a:spcPct val="100000"/>
              </a:lnSpc>
              <a:spcBef>
                <a:spcPts val="0"/>
              </a:spcBef>
              <a:spcAft>
                <a:spcPts val="0"/>
              </a:spcAft>
              <a:buSzPts val="2200"/>
              <a:buFont typeface="Zen Maru Gothic"/>
              <a:buNone/>
              <a:defRPr sz="2200" b="1">
                <a:latin typeface="Zen Maru Gothic"/>
                <a:ea typeface="Zen Maru Gothic"/>
                <a:cs typeface="Zen Maru Gothic"/>
                <a:sym typeface="Zen Maru Gothic"/>
              </a:defRPr>
            </a:lvl5pPr>
            <a:lvl6pPr lvl="5" algn="ctr" rtl="0">
              <a:lnSpc>
                <a:spcPct val="100000"/>
              </a:lnSpc>
              <a:spcBef>
                <a:spcPts val="0"/>
              </a:spcBef>
              <a:spcAft>
                <a:spcPts val="0"/>
              </a:spcAft>
              <a:buSzPts val="2200"/>
              <a:buFont typeface="Zen Maru Gothic"/>
              <a:buNone/>
              <a:defRPr sz="2200" b="1">
                <a:latin typeface="Zen Maru Gothic"/>
                <a:ea typeface="Zen Maru Gothic"/>
                <a:cs typeface="Zen Maru Gothic"/>
                <a:sym typeface="Zen Maru Gothic"/>
              </a:defRPr>
            </a:lvl6pPr>
            <a:lvl7pPr lvl="6" algn="ctr" rtl="0">
              <a:lnSpc>
                <a:spcPct val="100000"/>
              </a:lnSpc>
              <a:spcBef>
                <a:spcPts val="0"/>
              </a:spcBef>
              <a:spcAft>
                <a:spcPts val="0"/>
              </a:spcAft>
              <a:buSzPts val="2200"/>
              <a:buFont typeface="Zen Maru Gothic"/>
              <a:buNone/>
              <a:defRPr sz="2200" b="1">
                <a:latin typeface="Zen Maru Gothic"/>
                <a:ea typeface="Zen Maru Gothic"/>
                <a:cs typeface="Zen Maru Gothic"/>
                <a:sym typeface="Zen Maru Gothic"/>
              </a:defRPr>
            </a:lvl7pPr>
            <a:lvl8pPr lvl="7" algn="ctr" rtl="0">
              <a:lnSpc>
                <a:spcPct val="100000"/>
              </a:lnSpc>
              <a:spcBef>
                <a:spcPts val="0"/>
              </a:spcBef>
              <a:spcAft>
                <a:spcPts val="0"/>
              </a:spcAft>
              <a:buSzPts val="2200"/>
              <a:buFont typeface="Zen Maru Gothic"/>
              <a:buNone/>
              <a:defRPr sz="2200" b="1">
                <a:latin typeface="Zen Maru Gothic"/>
                <a:ea typeface="Zen Maru Gothic"/>
                <a:cs typeface="Zen Maru Gothic"/>
                <a:sym typeface="Zen Maru Gothic"/>
              </a:defRPr>
            </a:lvl8pPr>
            <a:lvl9pPr lvl="8" algn="ctr" rtl="0">
              <a:lnSpc>
                <a:spcPct val="100000"/>
              </a:lnSpc>
              <a:spcBef>
                <a:spcPts val="0"/>
              </a:spcBef>
              <a:spcAft>
                <a:spcPts val="0"/>
              </a:spcAft>
              <a:buSzPts val="2200"/>
              <a:buFont typeface="Zen Maru Gothic"/>
              <a:buNone/>
              <a:defRPr sz="2200" b="1">
                <a:latin typeface="Zen Maru Gothic"/>
                <a:ea typeface="Zen Maru Gothic"/>
                <a:cs typeface="Zen Maru Gothic"/>
                <a:sym typeface="Zen Maru Gothic"/>
              </a:defRPr>
            </a:lvl9pPr>
          </a:lstStyle>
          <a:p>
            <a:endParaRPr/>
          </a:p>
        </p:txBody>
      </p:sp>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wo columns 2">
  <p:cSld name="TITLE_AND_TWO_COLUMNS_1_1">
    <p:spTree>
      <p:nvGrpSpPr>
        <p:cNvPr id="1" name="Shape 236"/>
        <p:cNvGrpSpPr/>
        <p:nvPr/>
      </p:nvGrpSpPr>
      <p:grpSpPr>
        <a:xfrm>
          <a:off x="0" y="0"/>
          <a:ext cx="0" cy="0"/>
          <a:chOff x="0" y="0"/>
          <a:chExt cx="0" cy="0"/>
        </a:xfrm>
      </p:grpSpPr>
      <p:grpSp>
        <p:nvGrpSpPr>
          <p:cNvPr id="237" name="Google Shape;237;p19"/>
          <p:cNvGrpSpPr/>
          <p:nvPr/>
        </p:nvGrpSpPr>
        <p:grpSpPr>
          <a:xfrm>
            <a:off x="-1308875" y="-423001"/>
            <a:ext cx="12362189" cy="6825689"/>
            <a:chOff x="-1308875" y="-423001"/>
            <a:chExt cx="12362189" cy="6825689"/>
          </a:xfrm>
        </p:grpSpPr>
        <p:pic>
          <p:nvPicPr>
            <p:cNvPr id="238" name="Google Shape;238;p19"/>
            <p:cNvPicPr preferRelativeResize="0"/>
            <p:nvPr/>
          </p:nvPicPr>
          <p:blipFill rotWithShape="1">
            <a:blip r:embed="rId2">
              <a:alphaModFix/>
            </a:blip>
            <a:srcRect l="6912" t="26409" r="6903" b="26404"/>
            <a:stretch/>
          </p:blipFill>
          <p:spPr>
            <a:xfrm rot="1447352" flipH="1">
              <a:off x="8015174" y="90424"/>
              <a:ext cx="2844700" cy="1554478"/>
            </a:xfrm>
            <a:prstGeom prst="rect">
              <a:avLst/>
            </a:prstGeom>
            <a:noFill/>
            <a:ln>
              <a:noFill/>
            </a:ln>
          </p:spPr>
        </p:pic>
        <p:pic>
          <p:nvPicPr>
            <p:cNvPr id="239" name="Google Shape;239;p19"/>
            <p:cNvPicPr preferRelativeResize="0"/>
            <p:nvPr/>
          </p:nvPicPr>
          <p:blipFill rotWithShape="1">
            <a:blip r:embed="rId3">
              <a:alphaModFix/>
            </a:blip>
            <a:srcRect l="22614" t="23768" r="22614" b="23763"/>
            <a:stretch/>
          </p:blipFill>
          <p:spPr>
            <a:xfrm rot="-1729132">
              <a:off x="8416825" y="4071374"/>
              <a:ext cx="1486040" cy="1417319"/>
            </a:xfrm>
            <a:prstGeom prst="rect">
              <a:avLst/>
            </a:prstGeom>
            <a:noFill/>
            <a:ln>
              <a:noFill/>
            </a:ln>
          </p:spPr>
        </p:pic>
        <p:pic>
          <p:nvPicPr>
            <p:cNvPr id="240" name="Google Shape;240;p19"/>
            <p:cNvPicPr preferRelativeResize="0"/>
            <p:nvPr/>
          </p:nvPicPr>
          <p:blipFill rotWithShape="1">
            <a:blip r:embed="rId4">
              <a:alphaModFix/>
            </a:blip>
            <a:srcRect t="15654" b="15654"/>
            <a:stretch/>
          </p:blipFill>
          <p:spPr>
            <a:xfrm rot="-3761151">
              <a:off x="-1232331" y="4310146"/>
              <a:ext cx="2213662" cy="1520508"/>
            </a:xfrm>
            <a:prstGeom prst="rect">
              <a:avLst/>
            </a:prstGeom>
            <a:noFill/>
            <a:ln>
              <a:noFill/>
            </a:ln>
          </p:spPr>
        </p:pic>
      </p:grpSp>
      <p:sp>
        <p:nvSpPr>
          <p:cNvPr id="241" name="Google Shape;241;p19"/>
          <p:cNvSpPr/>
          <p:nvPr/>
        </p:nvSpPr>
        <p:spPr>
          <a:xfrm>
            <a:off x="-1308875" y="-1762823"/>
            <a:ext cx="2781418" cy="3626684"/>
          </a:xfrm>
          <a:custGeom>
            <a:avLst/>
            <a:gdLst/>
            <a:ahLst/>
            <a:cxnLst/>
            <a:rect l="l" t="t" r="r" b="b"/>
            <a:pathLst>
              <a:path w="5706" h="7440" extrusionOk="0">
                <a:moveTo>
                  <a:pt x="3447" y="1882"/>
                </a:moveTo>
                <a:cubicBezTo>
                  <a:pt x="4087" y="2287"/>
                  <a:pt x="5089" y="2139"/>
                  <a:pt x="5491" y="2431"/>
                </a:cubicBezTo>
                <a:cubicBezTo>
                  <a:pt x="5892" y="2729"/>
                  <a:pt x="5688" y="3468"/>
                  <a:pt x="5247" y="3929"/>
                </a:cubicBezTo>
                <a:cubicBezTo>
                  <a:pt x="4805" y="4390"/>
                  <a:pt x="4117" y="4579"/>
                  <a:pt x="3785" y="5198"/>
                </a:cubicBezTo>
                <a:cubicBezTo>
                  <a:pt x="3447" y="5812"/>
                  <a:pt x="3462" y="6864"/>
                  <a:pt x="3101" y="7250"/>
                </a:cubicBezTo>
                <a:cubicBezTo>
                  <a:pt x="2739" y="7642"/>
                  <a:pt x="2000" y="7374"/>
                  <a:pt x="1498" y="6939"/>
                </a:cubicBezTo>
                <a:cubicBezTo>
                  <a:pt x="1003" y="6497"/>
                  <a:pt x="741" y="5887"/>
                  <a:pt x="591" y="5372"/>
                </a:cubicBezTo>
                <a:cubicBezTo>
                  <a:pt x="437" y="4857"/>
                  <a:pt x="403" y="4435"/>
                  <a:pt x="310" y="3998"/>
                </a:cubicBezTo>
                <a:cubicBezTo>
                  <a:pt x="220" y="3567"/>
                  <a:pt x="72" y="3121"/>
                  <a:pt x="15" y="2506"/>
                </a:cubicBezTo>
                <a:cubicBezTo>
                  <a:pt x="-33" y="1895"/>
                  <a:pt x="16" y="1113"/>
                  <a:pt x="403" y="592"/>
                </a:cubicBezTo>
                <a:cubicBezTo>
                  <a:pt x="790" y="71"/>
                  <a:pt x="1524" y="-191"/>
                  <a:pt x="2025" y="161"/>
                </a:cubicBezTo>
                <a:cubicBezTo>
                  <a:pt x="2531" y="512"/>
                  <a:pt x="2808" y="1475"/>
                  <a:pt x="3447" y="1882"/>
                </a:cubicBezTo>
                <a:close/>
              </a:path>
            </a:pathLst>
          </a:custGeom>
          <a:solidFill>
            <a:srgbClr val="ADD0F8">
              <a:alpha val="2911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nvGrpSpPr>
          <p:cNvPr id="242" name="Google Shape;242;p19"/>
          <p:cNvGrpSpPr/>
          <p:nvPr/>
        </p:nvGrpSpPr>
        <p:grpSpPr>
          <a:xfrm>
            <a:off x="210923" y="2001393"/>
            <a:ext cx="8760103" cy="3000972"/>
            <a:chOff x="210923" y="2001393"/>
            <a:chExt cx="8760103" cy="3000972"/>
          </a:xfrm>
        </p:grpSpPr>
        <p:grpSp>
          <p:nvGrpSpPr>
            <p:cNvPr id="243" name="Google Shape;243;p19"/>
            <p:cNvGrpSpPr/>
            <p:nvPr/>
          </p:nvGrpSpPr>
          <p:grpSpPr>
            <a:xfrm>
              <a:off x="8491328" y="2541151"/>
              <a:ext cx="479698" cy="572701"/>
              <a:chOff x="8491328" y="2541151"/>
              <a:chExt cx="479698" cy="572701"/>
            </a:xfrm>
          </p:grpSpPr>
          <p:sp>
            <p:nvSpPr>
              <p:cNvPr id="244" name="Google Shape;244;p19"/>
              <p:cNvSpPr/>
              <p:nvPr/>
            </p:nvSpPr>
            <p:spPr>
              <a:xfrm>
                <a:off x="8491328" y="2773406"/>
                <a:ext cx="199591" cy="340446"/>
              </a:xfrm>
              <a:custGeom>
                <a:avLst/>
                <a:gdLst/>
                <a:ahLst/>
                <a:cxnLst/>
                <a:rect l="l" t="t" r="r" b="b"/>
                <a:pathLst>
                  <a:path w="880" h="1501" extrusionOk="0">
                    <a:moveTo>
                      <a:pt x="415" y="657"/>
                    </a:moveTo>
                    <a:lnTo>
                      <a:pt x="415" y="657"/>
                    </a:lnTo>
                    <a:cubicBezTo>
                      <a:pt x="435" y="636"/>
                      <a:pt x="446" y="636"/>
                      <a:pt x="456" y="626"/>
                    </a:cubicBezTo>
                    <a:cubicBezTo>
                      <a:pt x="477" y="605"/>
                      <a:pt x="508" y="584"/>
                      <a:pt x="550" y="574"/>
                    </a:cubicBezTo>
                    <a:cubicBezTo>
                      <a:pt x="602" y="542"/>
                      <a:pt x="665" y="553"/>
                      <a:pt x="717" y="594"/>
                    </a:cubicBezTo>
                    <a:cubicBezTo>
                      <a:pt x="737" y="605"/>
                      <a:pt x="758" y="626"/>
                      <a:pt x="779" y="647"/>
                    </a:cubicBezTo>
                    <a:cubicBezTo>
                      <a:pt x="873" y="761"/>
                      <a:pt x="904" y="876"/>
                      <a:pt x="862" y="1011"/>
                    </a:cubicBezTo>
                    <a:cubicBezTo>
                      <a:pt x="821" y="1178"/>
                      <a:pt x="737" y="1324"/>
                      <a:pt x="633" y="1459"/>
                    </a:cubicBezTo>
                    <a:cubicBezTo>
                      <a:pt x="623" y="1469"/>
                      <a:pt x="612" y="1480"/>
                      <a:pt x="602" y="1490"/>
                    </a:cubicBezTo>
                    <a:cubicBezTo>
                      <a:pt x="592" y="1490"/>
                      <a:pt x="581" y="1501"/>
                      <a:pt x="571" y="1501"/>
                    </a:cubicBezTo>
                    <a:cubicBezTo>
                      <a:pt x="571" y="1490"/>
                      <a:pt x="571" y="1480"/>
                      <a:pt x="581" y="1480"/>
                    </a:cubicBezTo>
                    <a:cubicBezTo>
                      <a:pt x="581" y="1469"/>
                      <a:pt x="592" y="1459"/>
                      <a:pt x="602" y="1449"/>
                    </a:cubicBezTo>
                    <a:cubicBezTo>
                      <a:pt x="696" y="1324"/>
                      <a:pt x="769" y="1199"/>
                      <a:pt x="821" y="1053"/>
                    </a:cubicBezTo>
                    <a:cubicBezTo>
                      <a:pt x="842" y="1001"/>
                      <a:pt x="852" y="959"/>
                      <a:pt x="852" y="907"/>
                    </a:cubicBezTo>
                    <a:cubicBezTo>
                      <a:pt x="842" y="792"/>
                      <a:pt x="800" y="699"/>
                      <a:pt x="717" y="626"/>
                    </a:cubicBezTo>
                    <a:cubicBezTo>
                      <a:pt x="665" y="584"/>
                      <a:pt x="602" y="574"/>
                      <a:pt x="540" y="605"/>
                    </a:cubicBezTo>
                    <a:cubicBezTo>
                      <a:pt x="498" y="626"/>
                      <a:pt x="456" y="657"/>
                      <a:pt x="425" y="688"/>
                    </a:cubicBezTo>
                    <a:cubicBezTo>
                      <a:pt x="415" y="699"/>
                      <a:pt x="404" y="709"/>
                      <a:pt x="394" y="719"/>
                    </a:cubicBezTo>
                    <a:cubicBezTo>
                      <a:pt x="394" y="730"/>
                      <a:pt x="383" y="730"/>
                      <a:pt x="373" y="740"/>
                    </a:cubicBezTo>
                    <a:cubicBezTo>
                      <a:pt x="362" y="730"/>
                      <a:pt x="362" y="719"/>
                      <a:pt x="362" y="709"/>
                    </a:cubicBezTo>
                    <a:cubicBezTo>
                      <a:pt x="362" y="678"/>
                      <a:pt x="373" y="657"/>
                      <a:pt x="383" y="626"/>
                    </a:cubicBezTo>
                    <a:cubicBezTo>
                      <a:pt x="404" y="532"/>
                      <a:pt x="415" y="428"/>
                      <a:pt x="415" y="324"/>
                    </a:cubicBezTo>
                    <a:cubicBezTo>
                      <a:pt x="415" y="261"/>
                      <a:pt x="415" y="188"/>
                      <a:pt x="394" y="126"/>
                    </a:cubicBezTo>
                    <a:cubicBezTo>
                      <a:pt x="383" y="105"/>
                      <a:pt x="383" y="84"/>
                      <a:pt x="362" y="63"/>
                    </a:cubicBezTo>
                    <a:cubicBezTo>
                      <a:pt x="342" y="32"/>
                      <a:pt x="310" y="22"/>
                      <a:pt x="279" y="42"/>
                    </a:cubicBezTo>
                    <a:cubicBezTo>
                      <a:pt x="269" y="53"/>
                      <a:pt x="248" y="63"/>
                      <a:pt x="237" y="74"/>
                    </a:cubicBezTo>
                    <a:cubicBezTo>
                      <a:pt x="217" y="94"/>
                      <a:pt x="196" y="115"/>
                      <a:pt x="185" y="136"/>
                    </a:cubicBezTo>
                    <a:cubicBezTo>
                      <a:pt x="102" y="251"/>
                      <a:pt x="50" y="376"/>
                      <a:pt x="29" y="511"/>
                    </a:cubicBezTo>
                    <a:cubicBezTo>
                      <a:pt x="29" y="522"/>
                      <a:pt x="29" y="532"/>
                      <a:pt x="29" y="542"/>
                    </a:cubicBezTo>
                    <a:cubicBezTo>
                      <a:pt x="29" y="553"/>
                      <a:pt x="29" y="563"/>
                      <a:pt x="29" y="563"/>
                    </a:cubicBezTo>
                    <a:cubicBezTo>
                      <a:pt x="8" y="574"/>
                      <a:pt x="8" y="563"/>
                      <a:pt x="8" y="553"/>
                    </a:cubicBezTo>
                    <a:cubicBezTo>
                      <a:pt x="-2" y="532"/>
                      <a:pt x="-2" y="511"/>
                      <a:pt x="8" y="501"/>
                    </a:cubicBezTo>
                    <a:cubicBezTo>
                      <a:pt x="19" y="344"/>
                      <a:pt x="81" y="209"/>
                      <a:pt x="185" y="84"/>
                    </a:cubicBezTo>
                    <a:cubicBezTo>
                      <a:pt x="196" y="63"/>
                      <a:pt x="217" y="53"/>
                      <a:pt x="237" y="32"/>
                    </a:cubicBezTo>
                    <a:cubicBezTo>
                      <a:pt x="248" y="22"/>
                      <a:pt x="269" y="11"/>
                      <a:pt x="290" y="11"/>
                    </a:cubicBezTo>
                    <a:cubicBezTo>
                      <a:pt x="321" y="-10"/>
                      <a:pt x="352" y="1"/>
                      <a:pt x="383" y="32"/>
                    </a:cubicBezTo>
                    <a:cubicBezTo>
                      <a:pt x="394" y="53"/>
                      <a:pt x="415" y="74"/>
                      <a:pt x="415" y="94"/>
                    </a:cubicBezTo>
                    <a:cubicBezTo>
                      <a:pt x="435" y="147"/>
                      <a:pt x="446" y="188"/>
                      <a:pt x="446" y="240"/>
                    </a:cubicBezTo>
                    <a:cubicBezTo>
                      <a:pt x="456" y="365"/>
                      <a:pt x="446" y="490"/>
                      <a:pt x="415" y="615"/>
                    </a:cubicBezTo>
                    <a:cubicBezTo>
                      <a:pt x="415" y="626"/>
                      <a:pt x="415" y="636"/>
                      <a:pt x="415" y="657"/>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45" name="Google Shape;245;p19"/>
              <p:cNvSpPr/>
              <p:nvPr/>
            </p:nvSpPr>
            <p:spPr>
              <a:xfrm>
                <a:off x="8764858" y="2541151"/>
                <a:ext cx="206168" cy="312774"/>
              </a:xfrm>
              <a:custGeom>
                <a:avLst/>
                <a:gdLst/>
                <a:ahLst/>
                <a:cxnLst/>
                <a:rect l="l" t="t" r="r" b="b"/>
                <a:pathLst>
                  <a:path w="909" h="1379" extrusionOk="0">
                    <a:moveTo>
                      <a:pt x="468" y="681"/>
                    </a:moveTo>
                    <a:lnTo>
                      <a:pt x="468" y="681"/>
                    </a:lnTo>
                    <a:cubicBezTo>
                      <a:pt x="478" y="671"/>
                      <a:pt x="489" y="671"/>
                      <a:pt x="499" y="660"/>
                    </a:cubicBezTo>
                    <a:cubicBezTo>
                      <a:pt x="520" y="639"/>
                      <a:pt x="541" y="618"/>
                      <a:pt x="572" y="598"/>
                    </a:cubicBezTo>
                    <a:cubicBezTo>
                      <a:pt x="593" y="577"/>
                      <a:pt x="624" y="566"/>
                      <a:pt x="655" y="556"/>
                    </a:cubicBezTo>
                    <a:cubicBezTo>
                      <a:pt x="697" y="535"/>
                      <a:pt x="739" y="546"/>
                      <a:pt x="770" y="577"/>
                    </a:cubicBezTo>
                    <a:cubicBezTo>
                      <a:pt x="791" y="598"/>
                      <a:pt x="812" y="618"/>
                      <a:pt x="833" y="639"/>
                    </a:cubicBezTo>
                    <a:cubicBezTo>
                      <a:pt x="916" y="775"/>
                      <a:pt x="926" y="921"/>
                      <a:pt x="885" y="1066"/>
                    </a:cubicBezTo>
                    <a:cubicBezTo>
                      <a:pt x="843" y="1171"/>
                      <a:pt x="780" y="1264"/>
                      <a:pt x="708" y="1348"/>
                    </a:cubicBezTo>
                    <a:cubicBezTo>
                      <a:pt x="697" y="1358"/>
                      <a:pt x="676" y="1368"/>
                      <a:pt x="666" y="1379"/>
                    </a:cubicBezTo>
                    <a:cubicBezTo>
                      <a:pt x="666" y="1379"/>
                      <a:pt x="655" y="1379"/>
                      <a:pt x="645" y="1379"/>
                    </a:cubicBezTo>
                    <a:cubicBezTo>
                      <a:pt x="645" y="1358"/>
                      <a:pt x="655" y="1358"/>
                      <a:pt x="655" y="1348"/>
                    </a:cubicBezTo>
                    <a:cubicBezTo>
                      <a:pt x="739" y="1275"/>
                      <a:pt x="801" y="1181"/>
                      <a:pt x="843" y="1066"/>
                    </a:cubicBezTo>
                    <a:cubicBezTo>
                      <a:pt x="895" y="931"/>
                      <a:pt x="885" y="796"/>
                      <a:pt x="812" y="671"/>
                    </a:cubicBezTo>
                    <a:cubicBezTo>
                      <a:pt x="791" y="639"/>
                      <a:pt x="780" y="618"/>
                      <a:pt x="760" y="598"/>
                    </a:cubicBezTo>
                    <a:cubicBezTo>
                      <a:pt x="728" y="577"/>
                      <a:pt x="697" y="566"/>
                      <a:pt x="655" y="587"/>
                    </a:cubicBezTo>
                    <a:cubicBezTo>
                      <a:pt x="624" y="598"/>
                      <a:pt x="593" y="608"/>
                      <a:pt x="572" y="639"/>
                    </a:cubicBezTo>
                    <a:cubicBezTo>
                      <a:pt x="541" y="660"/>
                      <a:pt x="510" y="691"/>
                      <a:pt x="478" y="723"/>
                    </a:cubicBezTo>
                    <a:cubicBezTo>
                      <a:pt x="458" y="743"/>
                      <a:pt x="458" y="743"/>
                      <a:pt x="437" y="743"/>
                    </a:cubicBezTo>
                    <a:cubicBezTo>
                      <a:pt x="426" y="733"/>
                      <a:pt x="426" y="712"/>
                      <a:pt x="426" y="702"/>
                    </a:cubicBezTo>
                    <a:cubicBezTo>
                      <a:pt x="426" y="660"/>
                      <a:pt x="437" y="608"/>
                      <a:pt x="437" y="566"/>
                    </a:cubicBezTo>
                    <a:cubicBezTo>
                      <a:pt x="458" y="441"/>
                      <a:pt x="458" y="316"/>
                      <a:pt x="437" y="191"/>
                    </a:cubicBezTo>
                    <a:cubicBezTo>
                      <a:pt x="437" y="160"/>
                      <a:pt x="426" y="139"/>
                      <a:pt x="416" y="108"/>
                    </a:cubicBezTo>
                    <a:cubicBezTo>
                      <a:pt x="416" y="98"/>
                      <a:pt x="405" y="77"/>
                      <a:pt x="395" y="66"/>
                    </a:cubicBezTo>
                    <a:cubicBezTo>
                      <a:pt x="374" y="35"/>
                      <a:pt x="344" y="25"/>
                      <a:pt x="313" y="35"/>
                    </a:cubicBezTo>
                    <a:cubicBezTo>
                      <a:pt x="292" y="46"/>
                      <a:pt x="271" y="56"/>
                      <a:pt x="261" y="66"/>
                    </a:cubicBezTo>
                    <a:cubicBezTo>
                      <a:pt x="229" y="87"/>
                      <a:pt x="198" y="118"/>
                      <a:pt x="177" y="150"/>
                    </a:cubicBezTo>
                    <a:cubicBezTo>
                      <a:pt x="104" y="243"/>
                      <a:pt x="42" y="348"/>
                      <a:pt x="21" y="462"/>
                    </a:cubicBezTo>
                    <a:cubicBezTo>
                      <a:pt x="21" y="473"/>
                      <a:pt x="11" y="473"/>
                      <a:pt x="0" y="493"/>
                    </a:cubicBezTo>
                    <a:cubicBezTo>
                      <a:pt x="0" y="483"/>
                      <a:pt x="0" y="473"/>
                      <a:pt x="0" y="473"/>
                    </a:cubicBezTo>
                    <a:cubicBezTo>
                      <a:pt x="0" y="452"/>
                      <a:pt x="0" y="431"/>
                      <a:pt x="0" y="421"/>
                    </a:cubicBezTo>
                    <a:cubicBezTo>
                      <a:pt x="31" y="296"/>
                      <a:pt x="94" y="191"/>
                      <a:pt x="177" y="98"/>
                    </a:cubicBezTo>
                    <a:cubicBezTo>
                      <a:pt x="198" y="77"/>
                      <a:pt x="229" y="56"/>
                      <a:pt x="250" y="35"/>
                    </a:cubicBezTo>
                    <a:cubicBezTo>
                      <a:pt x="271" y="25"/>
                      <a:pt x="292" y="14"/>
                      <a:pt x="313" y="4"/>
                    </a:cubicBezTo>
                    <a:cubicBezTo>
                      <a:pt x="354" y="-7"/>
                      <a:pt x="385" y="4"/>
                      <a:pt x="416" y="35"/>
                    </a:cubicBezTo>
                    <a:cubicBezTo>
                      <a:pt x="437" y="56"/>
                      <a:pt x="447" y="87"/>
                      <a:pt x="447" y="118"/>
                    </a:cubicBezTo>
                    <a:cubicBezTo>
                      <a:pt x="468" y="160"/>
                      <a:pt x="478" y="223"/>
                      <a:pt x="478" y="275"/>
                    </a:cubicBezTo>
                    <a:cubicBezTo>
                      <a:pt x="489" y="389"/>
                      <a:pt x="478" y="514"/>
                      <a:pt x="468" y="639"/>
                    </a:cubicBezTo>
                    <a:cubicBezTo>
                      <a:pt x="468" y="650"/>
                      <a:pt x="458" y="660"/>
                      <a:pt x="468" y="681"/>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46" name="Google Shape;246;p19"/>
              <p:cNvSpPr/>
              <p:nvPr/>
            </p:nvSpPr>
            <p:spPr>
              <a:xfrm>
                <a:off x="8668011" y="2719198"/>
                <a:ext cx="125198" cy="163078"/>
              </a:xfrm>
              <a:custGeom>
                <a:avLst/>
                <a:gdLst/>
                <a:ahLst/>
                <a:cxnLst/>
                <a:rect l="l" t="t" r="r" b="b"/>
                <a:pathLst>
                  <a:path w="552" h="719" extrusionOk="0">
                    <a:moveTo>
                      <a:pt x="302" y="344"/>
                    </a:moveTo>
                    <a:lnTo>
                      <a:pt x="302" y="344"/>
                    </a:lnTo>
                    <a:cubicBezTo>
                      <a:pt x="292" y="354"/>
                      <a:pt x="302" y="365"/>
                      <a:pt x="302" y="386"/>
                    </a:cubicBezTo>
                    <a:cubicBezTo>
                      <a:pt x="313" y="469"/>
                      <a:pt x="333" y="552"/>
                      <a:pt x="354" y="636"/>
                    </a:cubicBezTo>
                    <a:cubicBezTo>
                      <a:pt x="354" y="656"/>
                      <a:pt x="354" y="677"/>
                      <a:pt x="365" y="698"/>
                    </a:cubicBezTo>
                    <a:cubicBezTo>
                      <a:pt x="365" y="708"/>
                      <a:pt x="365" y="719"/>
                      <a:pt x="354" y="719"/>
                    </a:cubicBezTo>
                    <a:lnTo>
                      <a:pt x="344" y="719"/>
                    </a:lnTo>
                    <a:cubicBezTo>
                      <a:pt x="323" y="698"/>
                      <a:pt x="323" y="677"/>
                      <a:pt x="323" y="656"/>
                    </a:cubicBezTo>
                    <a:cubicBezTo>
                      <a:pt x="313" y="583"/>
                      <a:pt x="292" y="511"/>
                      <a:pt x="281" y="438"/>
                    </a:cubicBezTo>
                    <a:cubicBezTo>
                      <a:pt x="271" y="396"/>
                      <a:pt x="271" y="354"/>
                      <a:pt x="261" y="313"/>
                    </a:cubicBezTo>
                    <a:cubicBezTo>
                      <a:pt x="240" y="302"/>
                      <a:pt x="229" y="302"/>
                      <a:pt x="208" y="292"/>
                    </a:cubicBezTo>
                    <a:cubicBezTo>
                      <a:pt x="146" y="261"/>
                      <a:pt x="83" y="229"/>
                      <a:pt x="21" y="198"/>
                    </a:cubicBezTo>
                    <a:cubicBezTo>
                      <a:pt x="11" y="188"/>
                      <a:pt x="0" y="188"/>
                      <a:pt x="0" y="167"/>
                    </a:cubicBezTo>
                    <a:cubicBezTo>
                      <a:pt x="11" y="167"/>
                      <a:pt x="11" y="167"/>
                      <a:pt x="21" y="167"/>
                    </a:cubicBezTo>
                    <a:cubicBezTo>
                      <a:pt x="52" y="177"/>
                      <a:pt x="73" y="188"/>
                      <a:pt x="104" y="208"/>
                    </a:cubicBezTo>
                    <a:cubicBezTo>
                      <a:pt x="136" y="219"/>
                      <a:pt x="177" y="240"/>
                      <a:pt x="208" y="250"/>
                    </a:cubicBezTo>
                    <a:cubicBezTo>
                      <a:pt x="219" y="261"/>
                      <a:pt x="229" y="261"/>
                      <a:pt x="240" y="271"/>
                    </a:cubicBezTo>
                    <a:cubicBezTo>
                      <a:pt x="250" y="250"/>
                      <a:pt x="240" y="240"/>
                      <a:pt x="240" y="229"/>
                    </a:cubicBezTo>
                    <a:cubicBezTo>
                      <a:pt x="229" y="156"/>
                      <a:pt x="219" y="94"/>
                      <a:pt x="198" y="31"/>
                    </a:cubicBezTo>
                    <a:cubicBezTo>
                      <a:pt x="198" y="21"/>
                      <a:pt x="208" y="11"/>
                      <a:pt x="208" y="0"/>
                    </a:cubicBezTo>
                    <a:cubicBezTo>
                      <a:pt x="219" y="11"/>
                      <a:pt x="219" y="21"/>
                      <a:pt x="219" y="31"/>
                    </a:cubicBezTo>
                    <a:cubicBezTo>
                      <a:pt x="240" y="94"/>
                      <a:pt x="250" y="167"/>
                      <a:pt x="271" y="229"/>
                    </a:cubicBezTo>
                    <a:cubicBezTo>
                      <a:pt x="271" y="250"/>
                      <a:pt x="281" y="271"/>
                      <a:pt x="281" y="292"/>
                    </a:cubicBezTo>
                    <a:cubicBezTo>
                      <a:pt x="302" y="302"/>
                      <a:pt x="313" y="313"/>
                      <a:pt x="333" y="313"/>
                    </a:cubicBezTo>
                    <a:cubicBezTo>
                      <a:pt x="386" y="344"/>
                      <a:pt x="448" y="375"/>
                      <a:pt x="500" y="396"/>
                    </a:cubicBezTo>
                    <a:cubicBezTo>
                      <a:pt x="521" y="406"/>
                      <a:pt x="531" y="417"/>
                      <a:pt x="552" y="427"/>
                    </a:cubicBezTo>
                    <a:cubicBezTo>
                      <a:pt x="552" y="438"/>
                      <a:pt x="552" y="448"/>
                      <a:pt x="552" y="448"/>
                    </a:cubicBezTo>
                    <a:cubicBezTo>
                      <a:pt x="542" y="448"/>
                      <a:pt x="542" y="448"/>
                      <a:pt x="531" y="448"/>
                    </a:cubicBezTo>
                    <a:cubicBezTo>
                      <a:pt x="469" y="417"/>
                      <a:pt x="406" y="386"/>
                      <a:pt x="344" y="354"/>
                    </a:cubicBezTo>
                    <a:cubicBezTo>
                      <a:pt x="333" y="354"/>
                      <a:pt x="313" y="344"/>
                      <a:pt x="302" y="344"/>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
          <p:nvSpPr>
            <p:cNvPr id="247" name="Google Shape;247;p19"/>
            <p:cNvSpPr/>
            <p:nvPr/>
          </p:nvSpPr>
          <p:spPr>
            <a:xfrm>
              <a:off x="4513545" y="4747485"/>
              <a:ext cx="918720" cy="254880"/>
            </a:xfrm>
            <a:custGeom>
              <a:avLst/>
              <a:gdLst/>
              <a:ahLst/>
              <a:cxnLst/>
              <a:rect l="l" t="t" r="r" b="b"/>
              <a:pathLst>
                <a:path w="2552" h="708" extrusionOk="0">
                  <a:moveTo>
                    <a:pt x="0" y="198"/>
                  </a:moveTo>
                  <a:lnTo>
                    <a:pt x="0" y="198"/>
                  </a:lnTo>
                  <a:cubicBezTo>
                    <a:pt x="10" y="198"/>
                    <a:pt x="21" y="198"/>
                    <a:pt x="31" y="198"/>
                  </a:cubicBezTo>
                  <a:cubicBezTo>
                    <a:pt x="281" y="166"/>
                    <a:pt x="531" y="125"/>
                    <a:pt x="781" y="83"/>
                  </a:cubicBezTo>
                  <a:cubicBezTo>
                    <a:pt x="969" y="52"/>
                    <a:pt x="1167" y="31"/>
                    <a:pt x="1364" y="10"/>
                  </a:cubicBezTo>
                  <a:cubicBezTo>
                    <a:pt x="1427" y="10"/>
                    <a:pt x="1489" y="10"/>
                    <a:pt x="1542" y="0"/>
                  </a:cubicBezTo>
                  <a:cubicBezTo>
                    <a:pt x="1573" y="0"/>
                    <a:pt x="1604" y="10"/>
                    <a:pt x="1625" y="10"/>
                  </a:cubicBezTo>
                  <a:cubicBezTo>
                    <a:pt x="1677" y="31"/>
                    <a:pt x="1687" y="52"/>
                    <a:pt x="1687" y="104"/>
                  </a:cubicBezTo>
                  <a:cubicBezTo>
                    <a:pt x="1687" y="146"/>
                    <a:pt x="1667" y="177"/>
                    <a:pt x="1646" y="208"/>
                  </a:cubicBezTo>
                  <a:cubicBezTo>
                    <a:pt x="1625" y="260"/>
                    <a:pt x="1594" y="302"/>
                    <a:pt x="1573" y="354"/>
                  </a:cubicBezTo>
                  <a:cubicBezTo>
                    <a:pt x="1552" y="396"/>
                    <a:pt x="1531" y="437"/>
                    <a:pt x="1521" y="479"/>
                  </a:cubicBezTo>
                  <a:cubicBezTo>
                    <a:pt x="1510" y="500"/>
                    <a:pt x="1500" y="521"/>
                    <a:pt x="1500" y="541"/>
                  </a:cubicBezTo>
                  <a:cubicBezTo>
                    <a:pt x="1500" y="583"/>
                    <a:pt x="1510" y="614"/>
                    <a:pt x="1542" y="635"/>
                  </a:cubicBezTo>
                  <a:cubicBezTo>
                    <a:pt x="1573" y="646"/>
                    <a:pt x="1594" y="656"/>
                    <a:pt x="1625" y="666"/>
                  </a:cubicBezTo>
                  <a:cubicBezTo>
                    <a:pt x="1677" y="666"/>
                    <a:pt x="1719" y="677"/>
                    <a:pt x="1771" y="677"/>
                  </a:cubicBezTo>
                  <a:cubicBezTo>
                    <a:pt x="1885" y="687"/>
                    <a:pt x="2010" y="666"/>
                    <a:pt x="2125" y="646"/>
                  </a:cubicBezTo>
                  <a:cubicBezTo>
                    <a:pt x="2239" y="625"/>
                    <a:pt x="2344" y="583"/>
                    <a:pt x="2458" y="541"/>
                  </a:cubicBezTo>
                  <a:cubicBezTo>
                    <a:pt x="2469" y="541"/>
                    <a:pt x="2489" y="531"/>
                    <a:pt x="2510" y="521"/>
                  </a:cubicBezTo>
                  <a:cubicBezTo>
                    <a:pt x="2521" y="521"/>
                    <a:pt x="2531" y="510"/>
                    <a:pt x="2552" y="521"/>
                  </a:cubicBezTo>
                  <a:lnTo>
                    <a:pt x="2552" y="531"/>
                  </a:lnTo>
                  <a:cubicBezTo>
                    <a:pt x="2521" y="541"/>
                    <a:pt x="2500" y="552"/>
                    <a:pt x="2469" y="562"/>
                  </a:cubicBezTo>
                  <a:cubicBezTo>
                    <a:pt x="2292" y="635"/>
                    <a:pt x="2104" y="687"/>
                    <a:pt x="1906" y="708"/>
                  </a:cubicBezTo>
                  <a:cubicBezTo>
                    <a:pt x="1823" y="708"/>
                    <a:pt x="1739" y="708"/>
                    <a:pt x="1656" y="698"/>
                  </a:cubicBezTo>
                  <a:cubicBezTo>
                    <a:pt x="1625" y="698"/>
                    <a:pt x="1594" y="687"/>
                    <a:pt x="1573" y="677"/>
                  </a:cubicBezTo>
                  <a:cubicBezTo>
                    <a:pt x="1552" y="677"/>
                    <a:pt x="1542" y="666"/>
                    <a:pt x="1521" y="656"/>
                  </a:cubicBezTo>
                  <a:cubicBezTo>
                    <a:pt x="1489" y="635"/>
                    <a:pt x="1469" y="594"/>
                    <a:pt x="1469" y="552"/>
                  </a:cubicBezTo>
                  <a:cubicBezTo>
                    <a:pt x="1469" y="521"/>
                    <a:pt x="1479" y="489"/>
                    <a:pt x="1489" y="458"/>
                  </a:cubicBezTo>
                  <a:cubicBezTo>
                    <a:pt x="1510" y="416"/>
                    <a:pt x="1531" y="375"/>
                    <a:pt x="1552" y="323"/>
                  </a:cubicBezTo>
                  <a:cubicBezTo>
                    <a:pt x="1573" y="281"/>
                    <a:pt x="1604" y="239"/>
                    <a:pt x="1625" y="187"/>
                  </a:cubicBezTo>
                  <a:cubicBezTo>
                    <a:pt x="1635" y="166"/>
                    <a:pt x="1646" y="146"/>
                    <a:pt x="1656" y="125"/>
                  </a:cubicBezTo>
                  <a:cubicBezTo>
                    <a:pt x="1656" y="114"/>
                    <a:pt x="1656" y="104"/>
                    <a:pt x="1656" y="83"/>
                  </a:cubicBezTo>
                  <a:cubicBezTo>
                    <a:pt x="1656" y="73"/>
                    <a:pt x="1646" y="52"/>
                    <a:pt x="1635" y="52"/>
                  </a:cubicBezTo>
                  <a:cubicBezTo>
                    <a:pt x="1614" y="41"/>
                    <a:pt x="1604" y="41"/>
                    <a:pt x="1583" y="31"/>
                  </a:cubicBezTo>
                  <a:cubicBezTo>
                    <a:pt x="1552" y="31"/>
                    <a:pt x="1521" y="31"/>
                    <a:pt x="1489" y="31"/>
                  </a:cubicBezTo>
                  <a:cubicBezTo>
                    <a:pt x="1417" y="41"/>
                    <a:pt x="1344" y="41"/>
                    <a:pt x="1271" y="52"/>
                  </a:cubicBezTo>
                  <a:cubicBezTo>
                    <a:pt x="1042" y="73"/>
                    <a:pt x="812" y="114"/>
                    <a:pt x="583" y="146"/>
                  </a:cubicBezTo>
                  <a:cubicBezTo>
                    <a:pt x="417" y="177"/>
                    <a:pt x="239" y="198"/>
                    <a:pt x="73" y="219"/>
                  </a:cubicBezTo>
                  <a:cubicBezTo>
                    <a:pt x="52" y="219"/>
                    <a:pt x="31" y="219"/>
                    <a:pt x="21" y="219"/>
                  </a:cubicBezTo>
                  <a:cubicBezTo>
                    <a:pt x="10" y="219"/>
                    <a:pt x="10" y="219"/>
                    <a:pt x="0" y="198"/>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nvGrpSpPr>
            <p:cNvPr id="248" name="Google Shape;248;p19"/>
            <p:cNvGrpSpPr/>
            <p:nvPr/>
          </p:nvGrpSpPr>
          <p:grpSpPr>
            <a:xfrm>
              <a:off x="210923" y="2001393"/>
              <a:ext cx="326882" cy="398395"/>
              <a:chOff x="1353960" y="2932560"/>
              <a:chExt cx="498600" cy="607680"/>
            </a:xfrm>
          </p:grpSpPr>
          <p:sp>
            <p:nvSpPr>
              <p:cNvPr id="249" name="Google Shape;249;p19"/>
              <p:cNvSpPr/>
              <p:nvPr/>
            </p:nvSpPr>
            <p:spPr>
              <a:xfrm>
                <a:off x="1353960" y="2932560"/>
                <a:ext cx="498600" cy="607680"/>
              </a:xfrm>
              <a:custGeom>
                <a:avLst/>
                <a:gdLst/>
                <a:ahLst/>
                <a:cxnLst/>
                <a:rect l="l" t="t" r="r" b="b"/>
                <a:pathLst>
                  <a:path w="1385" h="1688" extrusionOk="0">
                    <a:moveTo>
                      <a:pt x="1385" y="0"/>
                    </a:moveTo>
                    <a:lnTo>
                      <a:pt x="1385" y="0"/>
                    </a:lnTo>
                    <a:cubicBezTo>
                      <a:pt x="1385" y="11"/>
                      <a:pt x="1375" y="21"/>
                      <a:pt x="1365" y="32"/>
                    </a:cubicBezTo>
                    <a:cubicBezTo>
                      <a:pt x="1302" y="105"/>
                      <a:pt x="1240" y="178"/>
                      <a:pt x="1177" y="261"/>
                    </a:cubicBezTo>
                    <a:cubicBezTo>
                      <a:pt x="802" y="730"/>
                      <a:pt x="427" y="1188"/>
                      <a:pt x="42" y="1657"/>
                    </a:cubicBezTo>
                    <a:cubicBezTo>
                      <a:pt x="31" y="1667"/>
                      <a:pt x="21" y="1678"/>
                      <a:pt x="10" y="1688"/>
                    </a:cubicBezTo>
                    <a:lnTo>
                      <a:pt x="0" y="1688"/>
                    </a:lnTo>
                    <a:lnTo>
                      <a:pt x="0" y="1678"/>
                    </a:lnTo>
                    <a:cubicBezTo>
                      <a:pt x="10" y="1667"/>
                      <a:pt x="21" y="1657"/>
                      <a:pt x="31" y="1636"/>
                    </a:cubicBezTo>
                    <a:cubicBezTo>
                      <a:pt x="177" y="1459"/>
                      <a:pt x="323" y="1271"/>
                      <a:pt x="479" y="1094"/>
                    </a:cubicBezTo>
                    <a:cubicBezTo>
                      <a:pt x="760" y="740"/>
                      <a:pt x="1052" y="386"/>
                      <a:pt x="1344" y="32"/>
                    </a:cubicBezTo>
                    <a:cubicBezTo>
                      <a:pt x="1344" y="21"/>
                      <a:pt x="1354" y="11"/>
                      <a:pt x="1365" y="11"/>
                    </a:cubicBezTo>
                    <a:cubicBezTo>
                      <a:pt x="1365" y="0"/>
                      <a:pt x="1375" y="0"/>
                      <a:pt x="1385" y="0"/>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50" name="Google Shape;250;p19"/>
              <p:cNvSpPr/>
              <p:nvPr/>
            </p:nvSpPr>
            <p:spPr>
              <a:xfrm>
                <a:off x="1700640" y="3333240"/>
                <a:ext cx="89640" cy="107280"/>
              </a:xfrm>
              <a:custGeom>
                <a:avLst/>
                <a:gdLst/>
                <a:ahLst/>
                <a:cxnLst/>
                <a:rect l="l" t="t" r="r" b="b"/>
                <a:pathLst>
                  <a:path w="249" h="298" extrusionOk="0">
                    <a:moveTo>
                      <a:pt x="235" y="44"/>
                    </a:moveTo>
                    <a:lnTo>
                      <a:pt x="235" y="44"/>
                    </a:lnTo>
                    <a:cubicBezTo>
                      <a:pt x="245" y="54"/>
                      <a:pt x="245" y="65"/>
                      <a:pt x="245" y="75"/>
                    </a:cubicBezTo>
                    <a:cubicBezTo>
                      <a:pt x="256" y="137"/>
                      <a:pt x="245" y="190"/>
                      <a:pt x="204" y="242"/>
                    </a:cubicBezTo>
                    <a:cubicBezTo>
                      <a:pt x="193" y="262"/>
                      <a:pt x="183" y="273"/>
                      <a:pt x="162" y="283"/>
                    </a:cubicBezTo>
                    <a:cubicBezTo>
                      <a:pt x="100" y="315"/>
                      <a:pt x="37" y="294"/>
                      <a:pt x="16" y="231"/>
                    </a:cubicBezTo>
                    <a:cubicBezTo>
                      <a:pt x="-5" y="190"/>
                      <a:pt x="-5" y="148"/>
                      <a:pt x="16" y="106"/>
                    </a:cubicBezTo>
                    <a:cubicBezTo>
                      <a:pt x="16" y="85"/>
                      <a:pt x="27" y="75"/>
                      <a:pt x="37" y="54"/>
                    </a:cubicBezTo>
                    <a:cubicBezTo>
                      <a:pt x="58" y="23"/>
                      <a:pt x="79" y="12"/>
                      <a:pt x="120" y="2"/>
                    </a:cubicBezTo>
                    <a:cubicBezTo>
                      <a:pt x="152" y="-8"/>
                      <a:pt x="193" y="12"/>
                      <a:pt x="214" y="44"/>
                    </a:cubicBezTo>
                    <a:cubicBezTo>
                      <a:pt x="214" y="54"/>
                      <a:pt x="214" y="65"/>
                      <a:pt x="224" y="65"/>
                    </a:cubicBezTo>
                    <a:cubicBezTo>
                      <a:pt x="235" y="65"/>
                      <a:pt x="214" y="44"/>
                      <a:pt x="235" y="44"/>
                    </a:cubicBezTo>
                    <a:moveTo>
                      <a:pt x="214" y="137"/>
                    </a:moveTo>
                    <a:lnTo>
                      <a:pt x="214" y="137"/>
                    </a:lnTo>
                    <a:cubicBezTo>
                      <a:pt x="214" y="127"/>
                      <a:pt x="214" y="117"/>
                      <a:pt x="214" y="117"/>
                    </a:cubicBezTo>
                    <a:cubicBezTo>
                      <a:pt x="214" y="96"/>
                      <a:pt x="204" y="75"/>
                      <a:pt x="193" y="54"/>
                    </a:cubicBezTo>
                    <a:cubicBezTo>
                      <a:pt x="183" y="23"/>
                      <a:pt x="152" y="12"/>
                      <a:pt x="120" y="23"/>
                    </a:cubicBezTo>
                    <a:cubicBezTo>
                      <a:pt x="79" y="33"/>
                      <a:pt x="58" y="54"/>
                      <a:pt x="47" y="75"/>
                    </a:cubicBezTo>
                    <a:cubicBezTo>
                      <a:pt x="27" y="117"/>
                      <a:pt x="16" y="158"/>
                      <a:pt x="27" y="210"/>
                    </a:cubicBezTo>
                    <a:cubicBezTo>
                      <a:pt x="27" y="221"/>
                      <a:pt x="37" y="242"/>
                      <a:pt x="47" y="252"/>
                    </a:cubicBezTo>
                    <a:cubicBezTo>
                      <a:pt x="58" y="273"/>
                      <a:pt x="89" y="283"/>
                      <a:pt x="120" y="283"/>
                    </a:cubicBezTo>
                    <a:cubicBezTo>
                      <a:pt x="141" y="273"/>
                      <a:pt x="162" y="262"/>
                      <a:pt x="172" y="252"/>
                    </a:cubicBezTo>
                    <a:cubicBezTo>
                      <a:pt x="204" y="221"/>
                      <a:pt x="224" y="179"/>
                      <a:pt x="224" y="137"/>
                    </a:cubicBezTo>
                    <a:lnTo>
                      <a:pt x="224" y="127"/>
                    </a:lnTo>
                    <a:lnTo>
                      <a:pt x="214" y="137"/>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51" name="Google Shape;251;p19"/>
              <p:cNvSpPr/>
              <p:nvPr/>
            </p:nvSpPr>
            <p:spPr>
              <a:xfrm>
                <a:off x="1405080" y="2997360"/>
                <a:ext cx="91440" cy="108000"/>
              </a:xfrm>
              <a:custGeom>
                <a:avLst/>
                <a:gdLst/>
                <a:ahLst/>
                <a:cxnLst/>
                <a:rect l="l" t="t" r="r" b="b"/>
                <a:pathLst>
                  <a:path w="254" h="300" extrusionOk="0">
                    <a:moveTo>
                      <a:pt x="25" y="258"/>
                    </a:moveTo>
                    <a:lnTo>
                      <a:pt x="25" y="258"/>
                    </a:lnTo>
                    <a:cubicBezTo>
                      <a:pt x="14" y="247"/>
                      <a:pt x="4" y="237"/>
                      <a:pt x="4" y="227"/>
                    </a:cubicBezTo>
                    <a:cubicBezTo>
                      <a:pt x="-7" y="175"/>
                      <a:pt x="4" y="123"/>
                      <a:pt x="35" y="70"/>
                    </a:cubicBezTo>
                    <a:cubicBezTo>
                      <a:pt x="46" y="60"/>
                      <a:pt x="56" y="50"/>
                      <a:pt x="66" y="29"/>
                    </a:cubicBezTo>
                    <a:cubicBezTo>
                      <a:pt x="77" y="18"/>
                      <a:pt x="98" y="8"/>
                      <a:pt x="108" y="8"/>
                    </a:cubicBezTo>
                    <a:cubicBezTo>
                      <a:pt x="160" y="-13"/>
                      <a:pt x="212" y="8"/>
                      <a:pt x="233" y="50"/>
                    </a:cubicBezTo>
                    <a:cubicBezTo>
                      <a:pt x="243" y="70"/>
                      <a:pt x="254" y="102"/>
                      <a:pt x="254" y="123"/>
                    </a:cubicBezTo>
                    <a:cubicBezTo>
                      <a:pt x="254" y="164"/>
                      <a:pt x="243" y="195"/>
                      <a:pt x="223" y="227"/>
                    </a:cubicBezTo>
                    <a:cubicBezTo>
                      <a:pt x="202" y="268"/>
                      <a:pt x="181" y="289"/>
                      <a:pt x="129" y="300"/>
                    </a:cubicBezTo>
                    <a:cubicBezTo>
                      <a:pt x="98" y="300"/>
                      <a:pt x="56" y="289"/>
                      <a:pt x="46" y="247"/>
                    </a:cubicBezTo>
                    <a:cubicBezTo>
                      <a:pt x="35" y="237"/>
                      <a:pt x="35" y="227"/>
                      <a:pt x="25" y="216"/>
                    </a:cubicBezTo>
                    <a:cubicBezTo>
                      <a:pt x="25" y="227"/>
                      <a:pt x="25" y="237"/>
                      <a:pt x="25" y="258"/>
                    </a:cubicBezTo>
                    <a:moveTo>
                      <a:pt x="46" y="164"/>
                    </a:moveTo>
                    <a:lnTo>
                      <a:pt x="46" y="164"/>
                    </a:lnTo>
                    <a:cubicBezTo>
                      <a:pt x="46" y="175"/>
                      <a:pt x="46" y="175"/>
                      <a:pt x="46" y="175"/>
                    </a:cubicBezTo>
                    <a:cubicBezTo>
                      <a:pt x="35" y="195"/>
                      <a:pt x="46" y="216"/>
                      <a:pt x="56" y="237"/>
                    </a:cubicBezTo>
                    <a:cubicBezTo>
                      <a:pt x="77" y="268"/>
                      <a:pt x="98" y="289"/>
                      <a:pt x="139" y="279"/>
                    </a:cubicBezTo>
                    <a:cubicBezTo>
                      <a:pt x="171" y="268"/>
                      <a:pt x="191" y="247"/>
                      <a:pt x="202" y="216"/>
                    </a:cubicBezTo>
                    <a:cubicBezTo>
                      <a:pt x="223" y="185"/>
                      <a:pt x="233" y="143"/>
                      <a:pt x="233" y="102"/>
                    </a:cubicBezTo>
                    <a:cubicBezTo>
                      <a:pt x="223" y="91"/>
                      <a:pt x="223" y="70"/>
                      <a:pt x="212" y="60"/>
                    </a:cubicBezTo>
                    <a:cubicBezTo>
                      <a:pt x="191" y="29"/>
                      <a:pt x="171" y="18"/>
                      <a:pt x="129" y="18"/>
                    </a:cubicBezTo>
                    <a:cubicBezTo>
                      <a:pt x="108" y="18"/>
                      <a:pt x="87" y="39"/>
                      <a:pt x="66" y="60"/>
                    </a:cubicBezTo>
                    <a:cubicBezTo>
                      <a:pt x="46" y="81"/>
                      <a:pt x="35" y="112"/>
                      <a:pt x="25" y="143"/>
                    </a:cubicBezTo>
                    <a:cubicBezTo>
                      <a:pt x="25" y="154"/>
                      <a:pt x="25" y="154"/>
                      <a:pt x="25" y="164"/>
                    </a:cubicBezTo>
                    <a:cubicBezTo>
                      <a:pt x="35" y="164"/>
                      <a:pt x="35" y="164"/>
                      <a:pt x="46" y="164"/>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pic>
        <p:nvPicPr>
          <p:cNvPr id="252" name="Google Shape;252;p19"/>
          <p:cNvPicPr preferRelativeResize="0"/>
          <p:nvPr/>
        </p:nvPicPr>
        <p:blipFill>
          <a:blip r:embed="rId5">
            <a:alphaModFix amt="6000"/>
          </a:blip>
          <a:stretch>
            <a:fillRect/>
          </a:stretch>
        </p:blipFill>
        <p:spPr>
          <a:xfrm>
            <a:off x="0" y="0"/>
            <a:ext cx="9144000" cy="5143500"/>
          </a:xfrm>
          <a:prstGeom prst="rect">
            <a:avLst/>
          </a:prstGeom>
          <a:noFill/>
          <a:ln>
            <a:noFill/>
          </a:ln>
        </p:spPr>
      </p:pic>
      <p:sp>
        <p:nvSpPr>
          <p:cNvPr id="253" name="Google Shape;253;p19"/>
          <p:cNvSpPr txBox="1">
            <a:spLocks noGrp="1"/>
          </p:cNvSpPr>
          <p:nvPr>
            <p:ph type="title"/>
          </p:nvPr>
        </p:nvSpPr>
        <p:spPr>
          <a:xfrm>
            <a:off x="720000" y="5212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254" name="Google Shape;254;p19"/>
          <p:cNvSpPr txBox="1">
            <a:spLocks noGrp="1"/>
          </p:cNvSpPr>
          <p:nvPr>
            <p:ph type="subTitle" idx="1"/>
          </p:nvPr>
        </p:nvSpPr>
        <p:spPr>
          <a:xfrm>
            <a:off x="4948962" y="1779700"/>
            <a:ext cx="3367200" cy="1958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55" name="Google Shape;255;p19"/>
          <p:cNvSpPr txBox="1">
            <a:spLocks noGrp="1"/>
          </p:cNvSpPr>
          <p:nvPr>
            <p:ph type="subTitle" idx="2"/>
          </p:nvPr>
        </p:nvSpPr>
        <p:spPr>
          <a:xfrm>
            <a:off x="827850" y="1779700"/>
            <a:ext cx="3367200" cy="1958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256"/>
        <p:cNvGrpSpPr/>
        <p:nvPr/>
      </p:nvGrpSpPr>
      <p:grpSpPr>
        <a:xfrm>
          <a:off x="0" y="0"/>
          <a:ext cx="0" cy="0"/>
          <a:chOff x="0" y="0"/>
          <a:chExt cx="0" cy="0"/>
        </a:xfrm>
      </p:grpSpPr>
      <p:pic>
        <p:nvPicPr>
          <p:cNvPr id="257" name="Google Shape;257;p20"/>
          <p:cNvPicPr preferRelativeResize="0"/>
          <p:nvPr/>
        </p:nvPicPr>
        <p:blipFill>
          <a:blip r:embed="rId2">
            <a:alphaModFix amt="6000"/>
          </a:blip>
          <a:stretch>
            <a:fillRect/>
          </a:stretch>
        </p:blipFill>
        <p:spPr>
          <a:xfrm>
            <a:off x="0" y="0"/>
            <a:ext cx="9144000" cy="5143500"/>
          </a:xfrm>
          <a:prstGeom prst="rect">
            <a:avLst/>
          </a:prstGeom>
          <a:noFill/>
          <a:ln>
            <a:noFill/>
          </a:ln>
        </p:spPr>
      </p:pic>
      <p:grpSp>
        <p:nvGrpSpPr>
          <p:cNvPr id="258" name="Google Shape;258;p20"/>
          <p:cNvGrpSpPr/>
          <p:nvPr/>
        </p:nvGrpSpPr>
        <p:grpSpPr>
          <a:xfrm>
            <a:off x="-2100572" y="-1178406"/>
            <a:ext cx="13204237" cy="8180393"/>
            <a:chOff x="-2100572" y="-1178406"/>
            <a:chExt cx="13204237" cy="8180393"/>
          </a:xfrm>
        </p:grpSpPr>
        <p:sp>
          <p:nvSpPr>
            <p:cNvPr id="259" name="Google Shape;259;p20"/>
            <p:cNvSpPr/>
            <p:nvPr/>
          </p:nvSpPr>
          <p:spPr>
            <a:xfrm rot="3653837">
              <a:off x="-1718423" y="3478955"/>
              <a:ext cx="3288023" cy="2807581"/>
            </a:xfrm>
            <a:custGeom>
              <a:avLst/>
              <a:gdLst/>
              <a:ahLst/>
              <a:cxnLst/>
              <a:rect l="l" t="t" r="r" b="b"/>
              <a:pathLst>
                <a:path w="6796" h="5803" extrusionOk="0">
                  <a:moveTo>
                    <a:pt x="5771" y="56"/>
                  </a:moveTo>
                  <a:cubicBezTo>
                    <a:pt x="6352" y="253"/>
                    <a:pt x="6684" y="1003"/>
                    <a:pt x="6774" y="1717"/>
                  </a:cubicBezTo>
                  <a:cubicBezTo>
                    <a:pt x="6858" y="2426"/>
                    <a:pt x="6693" y="3101"/>
                    <a:pt x="6440" y="3646"/>
                  </a:cubicBezTo>
                  <a:cubicBezTo>
                    <a:pt x="6187" y="4195"/>
                    <a:pt x="5846" y="4617"/>
                    <a:pt x="5460" y="4915"/>
                  </a:cubicBezTo>
                  <a:cubicBezTo>
                    <a:pt x="5068" y="5213"/>
                    <a:pt x="4630" y="5385"/>
                    <a:pt x="4174" y="5539"/>
                  </a:cubicBezTo>
                  <a:cubicBezTo>
                    <a:pt x="3718" y="5693"/>
                    <a:pt x="3248" y="5832"/>
                    <a:pt x="2751" y="5798"/>
                  </a:cubicBezTo>
                  <a:cubicBezTo>
                    <a:pt x="2260" y="5762"/>
                    <a:pt x="1745" y="5554"/>
                    <a:pt x="1295" y="5202"/>
                  </a:cubicBezTo>
                  <a:cubicBezTo>
                    <a:pt x="843" y="4846"/>
                    <a:pt x="451" y="4345"/>
                    <a:pt x="208" y="3725"/>
                  </a:cubicBezTo>
                  <a:cubicBezTo>
                    <a:pt x="-40" y="3101"/>
                    <a:pt x="-134" y="2362"/>
                    <a:pt x="316" y="2073"/>
                  </a:cubicBezTo>
                  <a:cubicBezTo>
                    <a:pt x="768" y="1792"/>
                    <a:pt x="1769" y="1959"/>
                    <a:pt x="2395" y="1787"/>
                  </a:cubicBezTo>
                  <a:cubicBezTo>
                    <a:pt x="3025" y="1612"/>
                    <a:pt x="3287" y="1093"/>
                    <a:pt x="3827" y="651"/>
                  </a:cubicBezTo>
                  <a:cubicBezTo>
                    <a:pt x="4369" y="214"/>
                    <a:pt x="5192" y="-142"/>
                    <a:pt x="5771" y="56"/>
                  </a:cubicBezTo>
                  <a:close/>
                </a:path>
              </a:pathLst>
            </a:custGeom>
            <a:solidFill>
              <a:srgbClr val="ADD0F8">
                <a:alpha val="2911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0" name="Google Shape;260;p20"/>
            <p:cNvSpPr/>
            <p:nvPr/>
          </p:nvSpPr>
          <p:spPr>
            <a:xfrm rot="-4499970">
              <a:off x="7678177" y="-630891"/>
              <a:ext cx="3288019" cy="2807595"/>
            </a:xfrm>
            <a:custGeom>
              <a:avLst/>
              <a:gdLst/>
              <a:ahLst/>
              <a:cxnLst/>
              <a:rect l="l" t="t" r="r" b="b"/>
              <a:pathLst>
                <a:path w="6796" h="5803" extrusionOk="0">
                  <a:moveTo>
                    <a:pt x="5771" y="56"/>
                  </a:moveTo>
                  <a:cubicBezTo>
                    <a:pt x="6352" y="253"/>
                    <a:pt x="6684" y="1003"/>
                    <a:pt x="6774" y="1717"/>
                  </a:cubicBezTo>
                  <a:cubicBezTo>
                    <a:pt x="6858" y="2426"/>
                    <a:pt x="6693" y="3101"/>
                    <a:pt x="6440" y="3646"/>
                  </a:cubicBezTo>
                  <a:cubicBezTo>
                    <a:pt x="6187" y="4195"/>
                    <a:pt x="5846" y="4617"/>
                    <a:pt x="5460" y="4915"/>
                  </a:cubicBezTo>
                  <a:cubicBezTo>
                    <a:pt x="5068" y="5213"/>
                    <a:pt x="4630" y="5385"/>
                    <a:pt x="4174" y="5539"/>
                  </a:cubicBezTo>
                  <a:cubicBezTo>
                    <a:pt x="3718" y="5693"/>
                    <a:pt x="3248" y="5832"/>
                    <a:pt x="2751" y="5798"/>
                  </a:cubicBezTo>
                  <a:cubicBezTo>
                    <a:pt x="2260" y="5762"/>
                    <a:pt x="1745" y="5554"/>
                    <a:pt x="1295" y="5202"/>
                  </a:cubicBezTo>
                  <a:cubicBezTo>
                    <a:pt x="843" y="4846"/>
                    <a:pt x="451" y="4345"/>
                    <a:pt x="208" y="3725"/>
                  </a:cubicBezTo>
                  <a:cubicBezTo>
                    <a:pt x="-40" y="3101"/>
                    <a:pt x="-134" y="2362"/>
                    <a:pt x="316" y="2073"/>
                  </a:cubicBezTo>
                  <a:cubicBezTo>
                    <a:pt x="768" y="1792"/>
                    <a:pt x="1769" y="1959"/>
                    <a:pt x="2395" y="1787"/>
                  </a:cubicBezTo>
                  <a:cubicBezTo>
                    <a:pt x="3025" y="1612"/>
                    <a:pt x="3287" y="1093"/>
                    <a:pt x="3827" y="651"/>
                  </a:cubicBezTo>
                  <a:cubicBezTo>
                    <a:pt x="4369" y="214"/>
                    <a:pt x="5192" y="-142"/>
                    <a:pt x="5771" y="56"/>
                  </a:cubicBezTo>
                  <a:close/>
                </a:path>
              </a:pathLst>
            </a:custGeom>
            <a:solidFill>
              <a:srgbClr val="ADD0F8">
                <a:alpha val="2911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
        <p:nvSpPr>
          <p:cNvPr id="271" name="Google Shape;271;p20"/>
          <p:cNvSpPr txBox="1">
            <a:spLocks noGrp="1"/>
          </p:cNvSpPr>
          <p:nvPr>
            <p:ph type="title"/>
          </p:nvPr>
        </p:nvSpPr>
        <p:spPr>
          <a:xfrm>
            <a:off x="720000" y="5212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272" name="Google Shape;272;p20"/>
          <p:cNvSpPr txBox="1">
            <a:spLocks noGrp="1"/>
          </p:cNvSpPr>
          <p:nvPr>
            <p:ph type="subTitle" idx="1"/>
          </p:nvPr>
        </p:nvSpPr>
        <p:spPr>
          <a:xfrm>
            <a:off x="754425" y="2839346"/>
            <a:ext cx="2284800" cy="906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3" name="Google Shape;273;p20"/>
          <p:cNvSpPr txBox="1">
            <a:spLocks noGrp="1"/>
          </p:cNvSpPr>
          <p:nvPr>
            <p:ph type="subTitle" idx="2"/>
          </p:nvPr>
        </p:nvSpPr>
        <p:spPr>
          <a:xfrm>
            <a:off x="3429599" y="3187371"/>
            <a:ext cx="2284800" cy="906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4" name="Google Shape;274;p20"/>
          <p:cNvSpPr txBox="1">
            <a:spLocks noGrp="1"/>
          </p:cNvSpPr>
          <p:nvPr>
            <p:ph type="subTitle" idx="3"/>
          </p:nvPr>
        </p:nvSpPr>
        <p:spPr>
          <a:xfrm>
            <a:off x="6104776" y="2839346"/>
            <a:ext cx="2284800" cy="906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5" name="Google Shape;275;p20"/>
          <p:cNvSpPr txBox="1">
            <a:spLocks noGrp="1"/>
          </p:cNvSpPr>
          <p:nvPr>
            <p:ph type="subTitle" idx="4"/>
          </p:nvPr>
        </p:nvSpPr>
        <p:spPr>
          <a:xfrm>
            <a:off x="754425" y="2441549"/>
            <a:ext cx="2284800" cy="502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Font typeface="Zen Maru Gothic"/>
              <a:buNone/>
              <a:defRPr sz="2200" b="1">
                <a:solidFill>
                  <a:schemeClr val="dk1"/>
                </a:solidFill>
                <a:latin typeface="Zen Maru Gothic"/>
                <a:ea typeface="Zen Maru Gothic"/>
                <a:cs typeface="Zen Maru Gothic"/>
                <a:sym typeface="Zen Maru Gothic"/>
              </a:defRPr>
            </a:lvl1pPr>
            <a:lvl2pPr lvl="1" algn="ctr" rtl="0">
              <a:lnSpc>
                <a:spcPct val="100000"/>
              </a:lnSpc>
              <a:spcBef>
                <a:spcPts val="0"/>
              </a:spcBef>
              <a:spcAft>
                <a:spcPts val="0"/>
              </a:spcAft>
              <a:buSzPts val="2200"/>
              <a:buFont typeface="Zen Maru Gothic"/>
              <a:buNone/>
              <a:defRPr sz="2200" b="1">
                <a:latin typeface="Zen Maru Gothic"/>
                <a:ea typeface="Zen Maru Gothic"/>
                <a:cs typeface="Zen Maru Gothic"/>
                <a:sym typeface="Zen Maru Gothic"/>
              </a:defRPr>
            </a:lvl2pPr>
            <a:lvl3pPr lvl="2" algn="ctr" rtl="0">
              <a:lnSpc>
                <a:spcPct val="100000"/>
              </a:lnSpc>
              <a:spcBef>
                <a:spcPts val="0"/>
              </a:spcBef>
              <a:spcAft>
                <a:spcPts val="0"/>
              </a:spcAft>
              <a:buSzPts val="2200"/>
              <a:buFont typeface="Zen Maru Gothic"/>
              <a:buNone/>
              <a:defRPr sz="2200" b="1">
                <a:latin typeface="Zen Maru Gothic"/>
                <a:ea typeface="Zen Maru Gothic"/>
                <a:cs typeface="Zen Maru Gothic"/>
                <a:sym typeface="Zen Maru Gothic"/>
              </a:defRPr>
            </a:lvl3pPr>
            <a:lvl4pPr lvl="3" algn="ctr" rtl="0">
              <a:lnSpc>
                <a:spcPct val="100000"/>
              </a:lnSpc>
              <a:spcBef>
                <a:spcPts val="0"/>
              </a:spcBef>
              <a:spcAft>
                <a:spcPts val="0"/>
              </a:spcAft>
              <a:buSzPts val="2200"/>
              <a:buFont typeface="Zen Maru Gothic"/>
              <a:buNone/>
              <a:defRPr sz="2200" b="1">
                <a:latin typeface="Zen Maru Gothic"/>
                <a:ea typeface="Zen Maru Gothic"/>
                <a:cs typeface="Zen Maru Gothic"/>
                <a:sym typeface="Zen Maru Gothic"/>
              </a:defRPr>
            </a:lvl4pPr>
            <a:lvl5pPr lvl="4" algn="ctr" rtl="0">
              <a:lnSpc>
                <a:spcPct val="100000"/>
              </a:lnSpc>
              <a:spcBef>
                <a:spcPts val="0"/>
              </a:spcBef>
              <a:spcAft>
                <a:spcPts val="0"/>
              </a:spcAft>
              <a:buSzPts val="2200"/>
              <a:buFont typeface="Zen Maru Gothic"/>
              <a:buNone/>
              <a:defRPr sz="2200" b="1">
                <a:latin typeface="Zen Maru Gothic"/>
                <a:ea typeface="Zen Maru Gothic"/>
                <a:cs typeface="Zen Maru Gothic"/>
                <a:sym typeface="Zen Maru Gothic"/>
              </a:defRPr>
            </a:lvl5pPr>
            <a:lvl6pPr lvl="5" algn="ctr" rtl="0">
              <a:lnSpc>
                <a:spcPct val="100000"/>
              </a:lnSpc>
              <a:spcBef>
                <a:spcPts val="0"/>
              </a:spcBef>
              <a:spcAft>
                <a:spcPts val="0"/>
              </a:spcAft>
              <a:buSzPts val="2200"/>
              <a:buFont typeface="Zen Maru Gothic"/>
              <a:buNone/>
              <a:defRPr sz="2200" b="1">
                <a:latin typeface="Zen Maru Gothic"/>
                <a:ea typeface="Zen Maru Gothic"/>
                <a:cs typeface="Zen Maru Gothic"/>
                <a:sym typeface="Zen Maru Gothic"/>
              </a:defRPr>
            </a:lvl6pPr>
            <a:lvl7pPr lvl="6" algn="ctr" rtl="0">
              <a:lnSpc>
                <a:spcPct val="100000"/>
              </a:lnSpc>
              <a:spcBef>
                <a:spcPts val="0"/>
              </a:spcBef>
              <a:spcAft>
                <a:spcPts val="0"/>
              </a:spcAft>
              <a:buSzPts val="2200"/>
              <a:buFont typeface="Zen Maru Gothic"/>
              <a:buNone/>
              <a:defRPr sz="2200" b="1">
                <a:latin typeface="Zen Maru Gothic"/>
                <a:ea typeface="Zen Maru Gothic"/>
                <a:cs typeface="Zen Maru Gothic"/>
                <a:sym typeface="Zen Maru Gothic"/>
              </a:defRPr>
            </a:lvl7pPr>
            <a:lvl8pPr lvl="7" algn="ctr" rtl="0">
              <a:lnSpc>
                <a:spcPct val="100000"/>
              </a:lnSpc>
              <a:spcBef>
                <a:spcPts val="0"/>
              </a:spcBef>
              <a:spcAft>
                <a:spcPts val="0"/>
              </a:spcAft>
              <a:buSzPts val="2200"/>
              <a:buFont typeface="Zen Maru Gothic"/>
              <a:buNone/>
              <a:defRPr sz="2200" b="1">
                <a:latin typeface="Zen Maru Gothic"/>
                <a:ea typeface="Zen Maru Gothic"/>
                <a:cs typeface="Zen Maru Gothic"/>
                <a:sym typeface="Zen Maru Gothic"/>
              </a:defRPr>
            </a:lvl8pPr>
            <a:lvl9pPr lvl="8" algn="ctr" rtl="0">
              <a:lnSpc>
                <a:spcPct val="100000"/>
              </a:lnSpc>
              <a:spcBef>
                <a:spcPts val="0"/>
              </a:spcBef>
              <a:spcAft>
                <a:spcPts val="0"/>
              </a:spcAft>
              <a:buSzPts val="2200"/>
              <a:buFont typeface="Zen Maru Gothic"/>
              <a:buNone/>
              <a:defRPr sz="2200" b="1">
                <a:latin typeface="Zen Maru Gothic"/>
                <a:ea typeface="Zen Maru Gothic"/>
                <a:cs typeface="Zen Maru Gothic"/>
                <a:sym typeface="Zen Maru Gothic"/>
              </a:defRPr>
            </a:lvl9pPr>
          </a:lstStyle>
          <a:p>
            <a:endParaRPr/>
          </a:p>
        </p:txBody>
      </p:sp>
      <p:sp>
        <p:nvSpPr>
          <p:cNvPr id="276" name="Google Shape;276;p20"/>
          <p:cNvSpPr txBox="1">
            <a:spLocks noGrp="1"/>
          </p:cNvSpPr>
          <p:nvPr>
            <p:ph type="subTitle" idx="5"/>
          </p:nvPr>
        </p:nvSpPr>
        <p:spPr>
          <a:xfrm>
            <a:off x="3429599" y="2789574"/>
            <a:ext cx="2284800" cy="502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Font typeface="Zen Maru Gothic"/>
              <a:buNone/>
              <a:defRPr sz="2200" b="1">
                <a:solidFill>
                  <a:schemeClr val="dk1"/>
                </a:solidFill>
                <a:latin typeface="Zen Maru Gothic"/>
                <a:ea typeface="Zen Maru Gothic"/>
                <a:cs typeface="Zen Maru Gothic"/>
                <a:sym typeface="Zen Maru Gothic"/>
              </a:defRPr>
            </a:lvl1pPr>
            <a:lvl2pPr lvl="1" algn="ctr" rtl="0">
              <a:lnSpc>
                <a:spcPct val="100000"/>
              </a:lnSpc>
              <a:spcBef>
                <a:spcPts val="0"/>
              </a:spcBef>
              <a:spcAft>
                <a:spcPts val="0"/>
              </a:spcAft>
              <a:buSzPts val="2200"/>
              <a:buFont typeface="Zen Maru Gothic"/>
              <a:buNone/>
              <a:defRPr sz="2200" b="1">
                <a:latin typeface="Zen Maru Gothic"/>
                <a:ea typeface="Zen Maru Gothic"/>
                <a:cs typeface="Zen Maru Gothic"/>
                <a:sym typeface="Zen Maru Gothic"/>
              </a:defRPr>
            </a:lvl2pPr>
            <a:lvl3pPr lvl="2" algn="ctr" rtl="0">
              <a:lnSpc>
                <a:spcPct val="100000"/>
              </a:lnSpc>
              <a:spcBef>
                <a:spcPts val="0"/>
              </a:spcBef>
              <a:spcAft>
                <a:spcPts val="0"/>
              </a:spcAft>
              <a:buSzPts val="2200"/>
              <a:buFont typeface="Zen Maru Gothic"/>
              <a:buNone/>
              <a:defRPr sz="2200" b="1">
                <a:latin typeface="Zen Maru Gothic"/>
                <a:ea typeface="Zen Maru Gothic"/>
                <a:cs typeface="Zen Maru Gothic"/>
                <a:sym typeface="Zen Maru Gothic"/>
              </a:defRPr>
            </a:lvl3pPr>
            <a:lvl4pPr lvl="3" algn="ctr" rtl="0">
              <a:lnSpc>
                <a:spcPct val="100000"/>
              </a:lnSpc>
              <a:spcBef>
                <a:spcPts val="0"/>
              </a:spcBef>
              <a:spcAft>
                <a:spcPts val="0"/>
              </a:spcAft>
              <a:buSzPts val="2200"/>
              <a:buFont typeface="Zen Maru Gothic"/>
              <a:buNone/>
              <a:defRPr sz="2200" b="1">
                <a:latin typeface="Zen Maru Gothic"/>
                <a:ea typeface="Zen Maru Gothic"/>
                <a:cs typeface="Zen Maru Gothic"/>
                <a:sym typeface="Zen Maru Gothic"/>
              </a:defRPr>
            </a:lvl4pPr>
            <a:lvl5pPr lvl="4" algn="ctr" rtl="0">
              <a:lnSpc>
                <a:spcPct val="100000"/>
              </a:lnSpc>
              <a:spcBef>
                <a:spcPts val="0"/>
              </a:spcBef>
              <a:spcAft>
                <a:spcPts val="0"/>
              </a:spcAft>
              <a:buSzPts val="2200"/>
              <a:buFont typeface="Zen Maru Gothic"/>
              <a:buNone/>
              <a:defRPr sz="2200" b="1">
                <a:latin typeface="Zen Maru Gothic"/>
                <a:ea typeface="Zen Maru Gothic"/>
                <a:cs typeface="Zen Maru Gothic"/>
                <a:sym typeface="Zen Maru Gothic"/>
              </a:defRPr>
            </a:lvl5pPr>
            <a:lvl6pPr lvl="5" algn="ctr" rtl="0">
              <a:lnSpc>
                <a:spcPct val="100000"/>
              </a:lnSpc>
              <a:spcBef>
                <a:spcPts val="0"/>
              </a:spcBef>
              <a:spcAft>
                <a:spcPts val="0"/>
              </a:spcAft>
              <a:buSzPts val="2200"/>
              <a:buFont typeface="Zen Maru Gothic"/>
              <a:buNone/>
              <a:defRPr sz="2200" b="1">
                <a:latin typeface="Zen Maru Gothic"/>
                <a:ea typeface="Zen Maru Gothic"/>
                <a:cs typeface="Zen Maru Gothic"/>
                <a:sym typeface="Zen Maru Gothic"/>
              </a:defRPr>
            </a:lvl6pPr>
            <a:lvl7pPr lvl="6" algn="ctr" rtl="0">
              <a:lnSpc>
                <a:spcPct val="100000"/>
              </a:lnSpc>
              <a:spcBef>
                <a:spcPts val="0"/>
              </a:spcBef>
              <a:spcAft>
                <a:spcPts val="0"/>
              </a:spcAft>
              <a:buSzPts val="2200"/>
              <a:buFont typeface="Zen Maru Gothic"/>
              <a:buNone/>
              <a:defRPr sz="2200" b="1">
                <a:latin typeface="Zen Maru Gothic"/>
                <a:ea typeface="Zen Maru Gothic"/>
                <a:cs typeface="Zen Maru Gothic"/>
                <a:sym typeface="Zen Maru Gothic"/>
              </a:defRPr>
            </a:lvl7pPr>
            <a:lvl8pPr lvl="7" algn="ctr" rtl="0">
              <a:lnSpc>
                <a:spcPct val="100000"/>
              </a:lnSpc>
              <a:spcBef>
                <a:spcPts val="0"/>
              </a:spcBef>
              <a:spcAft>
                <a:spcPts val="0"/>
              </a:spcAft>
              <a:buSzPts val="2200"/>
              <a:buFont typeface="Zen Maru Gothic"/>
              <a:buNone/>
              <a:defRPr sz="2200" b="1">
                <a:latin typeface="Zen Maru Gothic"/>
                <a:ea typeface="Zen Maru Gothic"/>
                <a:cs typeface="Zen Maru Gothic"/>
                <a:sym typeface="Zen Maru Gothic"/>
              </a:defRPr>
            </a:lvl8pPr>
            <a:lvl9pPr lvl="8" algn="ctr" rtl="0">
              <a:lnSpc>
                <a:spcPct val="100000"/>
              </a:lnSpc>
              <a:spcBef>
                <a:spcPts val="0"/>
              </a:spcBef>
              <a:spcAft>
                <a:spcPts val="0"/>
              </a:spcAft>
              <a:buSzPts val="2200"/>
              <a:buFont typeface="Zen Maru Gothic"/>
              <a:buNone/>
              <a:defRPr sz="2200" b="1">
                <a:latin typeface="Zen Maru Gothic"/>
                <a:ea typeface="Zen Maru Gothic"/>
                <a:cs typeface="Zen Maru Gothic"/>
                <a:sym typeface="Zen Maru Gothic"/>
              </a:defRPr>
            </a:lvl9pPr>
          </a:lstStyle>
          <a:p>
            <a:endParaRPr/>
          </a:p>
        </p:txBody>
      </p:sp>
      <p:sp>
        <p:nvSpPr>
          <p:cNvPr id="277" name="Google Shape;277;p20"/>
          <p:cNvSpPr txBox="1">
            <a:spLocks noGrp="1"/>
          </p:cNvSpPr>
          <p:nvPr>
            <p:ph type="subTitle" idx="6"/>
          </p:nvPr>
        </p:nvSpPr>
        <p:spPr>
          <a:xfrm>
            <a:off x="6104776" y="2441549"/>
            <a:ext cx="2284800" cy="502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Font typeface="Zen Maru Gothic"/>
              <a:buNone/>
              <a:defRPr sz="2200" b="1">
                <a:solidFill>
                  <a:schemeClr val="dk1"/>
                </a:solidFill>
                <a:latin typeface="Zen Maru Gothic"/>
                <a:ea typeface="Zen Maru Gothic"/>
                <a:cs typeface="Zen Maru Gothic"/>
                <a:sym typeface="Zen Maru Gothic"/>
              </a:defRPr>
            </a:lvl1pPr>
            <a:lvl2pPr lvl="1" algn="ctr" rtl="0">
              <a:lnSpc>
                <a:spcPct val="100000"/>
              </a:lnSpc>
              <a:spcBef>
                <a:spcPts val="0"/>
              </a:spcBef>
              <a:spcAft>
                <a:spcPts val="0"/>
              </a:spcAft>
              <a:buSzPts val="2200"/>
              <a:buFont typeface="Zen Maru Gothic"/>
              <a:buNone/>
              <a:defRPr sz="2200" b="1">
                <a:latin typeface="Zen Maru Gothic"/>
                <a:ea typeface="Zen Maru Gothic"/>
                <a:cs typeface="Zen Maru Gothic"/>
                <a:sym typeface="Zen Maru Gothic"/>
              </a:defRPr>
            </a:lvl2pPr>
            <a:lvl3pPr lvl="2" algn="ctr" rtl="0">
              <a:lnSpc>
                <a:spcPct val="100000"/>
              </a:lnSpc>
              <a:spcBef>
                <a:spcPts val="0"/>
              </a:spcBef>
              <a:spcAft>
                <a:spcPts val="0"/>
              </a:spcAft>
              <a:buSzPts val="2200"/>
              <a:buFont typeface="Zen Maru Gothic"/>
              <a:buNone/>
              <a:defRPr sz="2200" b="1">
                <a:latin typeface="Zen Maru Gothic"/>
                <a:ea typeface="Zen Maru Gothic"/>
                <a:cs typeface="Zen Maru Gothic"/>
                <a:sym typeface="Zen Maru Gothic"/>
              </a:defRPr>
            </a:lvl3pPr>
            <a:lvl4pPr lvl="3" algn="ctr" rtl="0">
              <a:lnSpc>
                <a:spcPct val="100000"/>
              </a:lnSpc>
              <a:spcBef>
                <a:spcPts val="0"/>
              </a:spcBef>
              <a:spcAft>
                <a:spcPts val="0"/>
              </a:spcAft>
              <a:buSzPts val="2200"/>
              <a:buFont typeface="Zen Maru Gothic"/>
              <a:buNone/>
              <a:defRPr sz="2200" b="1">
                <a:latin typeface="Zen Maru Gothic"/>
                <a:ea typeface="Zen Maru Gothic"/>
                <a:cs typeface="Zen Maru Gothic"/>
                <a:sym typeface="Zen Maru Gothic"/>
              </a:defRPr>
            </a:lvl4pPr>
            <a:lvl5pPr lvl="4" algn="ctr" rtl="0">
              <a:lnSpc>
                <a:spcPct val="100000"/>
              </a:lnSpc>
              <a:spcBef>
                <a:spcPts val="0"/>
              </a:spcBef>
              <a:spcAft>
                <a:spcPts val="0"/>
              </a:spcAft>
              <a:buSzPts val="2200"/>
              <a:buFont typeface="Zen Maru Gothic"/>
              <a:buNone/>
              <a:defRPr sz="2200" b="1">
                <a:latin typeface="Zen Maru Gothic"/>
                <a:ea typeface="Zen Maru Gothic"/>
                <a:cs typeface="Zen Maru Gothic"/>
                <a:sym typeface="Zen Maru Gothic"/>
              </a:defRPr>
            </a:lvl5pPr>
            <a:lvl6pPr lvl="5" algn="ctr" rtl="0">
              <a:lnSpc>
                <a:spcPct val="100000"/>
              </a:lnSpc>
              <a:spcBef>
                <a:spcPts val="0"/>
              </a:spcBef>
              <a:spcAft>
                <a:spcPts val="0"/>
              </a:spcAft>
              <a:buSzPts val="2200"/>
              <a:buFont typeface="Zen Maru Gothic"/>
              <a:buNone/>
              <a:defRPr sz="2200" b="1">
                <a:latin typeface="Zen Maru Gothic"/>
                <a:ea typeface="Zen Maru Gothic"/>
                <a:cs typeface="Zen Maru Gothic"/>
                <a:sym typeface="Zen Maru Gothic"/>
              </a:defRPr>
            </a:lvl6pPr>
            <a:lvl7pPr lvl="6" algn="ctr" rtl="0">
              <a:lnSpc>
                <a:spcPct val="100000"/>
              </a:lnSpc>
              <a:spcBef>
                <a:spcPts val="0"/>
              </a:spcBef>
              <a:spcAft>
                <a:spcPts val="0"/>
              </a:spcAft>
              <a:buSzPts val="2200"/>
              <a:buFont typeface="Zen Maru Gothic"/>
              <a:buNone/>
              <a:defRPr sz="2200" b="1">
                <a:latin typeface="Zen Maru Gothic"/>
                <a:ea typeface="Zen Maru Gothic"/>
                <a:cs typeface="Zen Maru Gothic"/>
                <a:sym typeface="Zen Maru Gothic"/>
              </a:defRPr>
            </a:lvl7pPr>
            <a:lvl8pPr lvl="7" algn="ctr" rtl="0">
              <a:lnSpc>
                <a:spcPct val="100000"/>
              </a:lnSpc>
              <a:spcBef>
                <a:spcPts val="0"/>
              </a:spcBef>
              <a:spcAft>
                <a:spcPts val="0"/>
              </a:spcAft>
              <a:buSzPts val="2200"/>
              <a:buFont typeface="Zen Maru Gothic"/>
              <a:buNone/>
              <a:defRPr sz="2200" b="1">
                <a:latin typeface="Zen Maru Gothic"/>
                <a:ea typeface="Zen Maru Gothic"/>
                <a:cs typeface="Zen Maru Gothic"/>
                <a:sym typeface="Zen Maru Gothic"/>
              </a:defRPr>
            </a:lvl8pPr>
            <a:lvl9pPr lvl="8" algn="ctr" rtl="0">
              <a:lnSpc>
                <a:spcPct val="100000"/>
              </a:lnSpc>
              <a:spcBef>
                <a:spcPts val="0"/>
              </a:spcBef>
              <a:spcAft>
                <a:spcPts val="0"/>
              </a:spcAft>
              <a:buSzPts val="2200"/>
              <a:buFont typeface="Zen Maru Gothic"/>
              <a:buNone/>
              <a:defRPr sz="2200" b="1">
                <a:latin typeface="Zen Maru Gothic"/>
                <a:ea typeface="Zen Maru Gothic"/>
                <a:cs typeface="Zen Maru Gothic"/>
                <a:sym typeface="Zen Maru Gothic"/>
              </a:defRPr>
            </a:lvl9pPr>
          </a:lstStyle>
          <a:p>
            <a:endParaRPr/>
          </a:p>
        </p:txBody>
      </p:sp>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six columns">
  <p:cSld name="CUSTOM_7">
    <p:spTree>
      <p:nvGrpSpPr>
        <p:cNvPr id="1" name="Shape 297"/>
        <p:cNvGrpSpPr/>
        <p:nvPr/>
      </p:nvGrpSpPr>
      <p:grpSpPr>
        <a:xfrm>
          <a:off x="0" y="0"/>
          <a:ext cx="0" cy="0"/>
          <a:chOff x="0" y="0"/>
          <a:chExt cx="0" cy="0"/>
        </a:xfrm>
      </p:grpSpPr>
      <p:grpSp>
        <p:nvGrpSpPr>
          <p:cNvPr id="298" name="Google Shape;298;p22"/>
          <p:cNvGrpSpPr/>
          <p:nvPr/>
        </p:nvGrpSpPr>
        <p:grpSpPr>
          <a:xfrm>
            <a:off x="158351" y="1222953"/>
            <a:ext cx="8842420" cy="3803918"/>
            <a:chOff x="158351" y="1222953"/>
            <a:chExt cx="8842420" cy="3803918"/>
          </a:xfrm>
        </p:grpSpPr>
        <p:sp>
          <p:nvSpPr>
            <p:cNvPr id="299" name="Google Shape;299;p22"/>
            <p:cNvSpPr/>
            <p:nvPr/>
          </p:nvSpPr>
          <p:spPr>
            <a:xfrm rot="1790966">
              <a:off x="8461931" y="1306026"/>
              <a:ext cx="455469" cy="456406"/>
            </a:xfrm>
            <a:custGeom>
              <a:avLst/>
              <a:gdLst/>
              <a:ahLst/>
              <a:cxnLst/>
              <a:rect l="l" t="t" r="r" b="b"/>
              <a:pathLst>
                <a:path w="1927" h="1931" extrusionOk="0">
                  <a:moveTo>
                    <a:pt x="938" y="921"/>
                  </a:moveTo>
                  <a:lnTo>
                    <a:pt x="938" y="921"/>
                  </a:lnTo>
                  <a:cubicBezTo>
                    <a:pt x="938" y="932"/>
                    <a:pt x="938" y="952"/>
                    <a:pt x="938" y="963"/>
                  </a:cubicBezTo>
                  <a:cubicBezTo>
                    <a:pt x="948" y="1118"/>
                    <a:pt x="980" y="1264"/>
                    <a:pt x="1042" y="1399"/>
                  </a:cubicBezTo>
                  <a:cubicBezTo>
                    <a:pt x="1115" y="1545"/>
                    <a:pt x="1209" y="1660"/>
                    <a:pt x="1344" y="1743"/>
                  </a:cubicBezTo>
                  <a:cubicBezTo>
                    <a:pt x="1407" y="1785"/>
                    <a:pt x="1480" y="1816"/>
                    <a:pt x="1552" y="1837"/>
                  </a:cubicBezTo>
                  <a:cubicBezTo>
                    <a:pt x="1646" y="1868"/>
                    <a:pt x="1740" y="1889"/>
                    <a:pt x="1834" y="1899"/>
                  </a:cubicBezTo>
                  <a:cubicBezTo>
                    <a:pt x="1865" y="1910"/>
                    <a:pt x="1886" y="1910"/>
                    <a:pt x="1907" y="1910"/>
                  </a:cubicBezTo>
                  <a:cubicBezTo>
                    <a:pt x="1917" y="1910"/>
                    <a:pt x="1927" y="1910"/>
                    <a:pt x="1927" y="1920"/>
                  </a:cubicBezTo>
                  <a:lnTo>
                    <a:pt x="1917" y="1931"/>
                  </a:lnTo>
                  <a:cubicBezTo>
                    <a:pt x="1896" y="1931"/>
                    <a:pt x="1886" y="1931"/>
                    <a:pt x="1865" y="1931"/>
                  </a:cubicBezTo>
                  <a:cubicBezTo>
                    <a:pt x="1823" y="1920"/>
                    <a:pt x="1792" y="1920"/>
                    <a:pt x="1750" y="1910"/>
                  </a:cubicBezTo>
                  <a:cubicBezTo>
                    <a:pt x="1688" y="1889"/>
                    <a:pt x="1625" y="1878"/>
                    <a:pt x="1552" y="1858"/>
                  </a:cubicBezTo>
                  <a:cubicBezTo>
                    <a:pt x="1427" y="1816"/>
                    <a:pt x="1313" y="1753"/>
                    <a:pt x="1219" y="1670"/>
                  </a:cubicBezTo>
                  <a:cubicBezTo>
                    <a:pt x="1115" y="1576"/>
                    <a:pt x="1052" y="1472"/>
                    <a:pt x="1000" y="1347"/>
                  </a:cubicBezTo>
                  <a:cubicBezTo>
                    <a:pt x="948" y="1222"/>
                    <a:pt x="917" y="1098"/>
                    <a:pt x="917" y="963"/>
                  </a:cubicBezTo>
                  <a:cubicBezTo>
                    <a:pt x="917" y="952"/>
                    <a:pt x="917" y="942"/>
                    <a:pt x="917" y="932"/>
                  </a:cubicBezTo>
                  <a:cubicBezTo>
                    <a:pt x="896" y="932"/>
                    <a:pt x="886" y="932"/>
                    <a:pt x="875" y="942"/>
                  </a:cubicBezTo>
                  <a:cubicBezTo>
                    <a:pt x="771" y="973"/>
                    <a:pt x="657" y="994"/>
                    <a:pt x="552" y="1004"/>
                  </a:cubicBezTo>
                  <a:cubicBezTo>
                    <a:pt x="469" y="1015"/>
                    <a:pt x="396" y="1015"/>
                    <a:pt x="323" y="1015"/>
                  </a:cubicBezTo>
                  <a:cubicBezTo>
                    <a:pt x="250" y="1004"/>
                    <a:pt x="188" y="994"/>
                    <a:pt x="125" y="963"/>
                  </a:cubicBezTo>
                  <a:cubicBezTo>
                    <a:pt x="84" y="942"/>
                    <a:pt x="52" y="921"/>
                    <a:pt x="21" y="879"/>
                  </a:cubicBezTo>
                  <a:cubicBezTo>
                    <a:pt x="11" y="879"/>
                    <a:pt x="11" y="869"/>
                    <a:pt x="0" y="859"/>
                  </a:cubicBezTo>
                  <a:cubicBezTo>
                    <a:pt x="11" y="859"/>
                    <a:pt x="21" y="859"/>
                    <a:pt x="21" y="869"/>
                  </a:cubicBezTo>
                  <a:cubicBezTo>
                    <a:pt x="21" y="869"/>
                    <a:pt x="32" y="869"/>
                    <a:pt x="32" y="879"/>
                  </a:cubicBezTo>
                  <a:cubicBezTo>
                    <a:pt x="94" y="932"/>
                    <a:pt x="167" y="963"/>
                    <a:pt x="250" y="984"/>
                  </a:cubicBezTo>
                  <a:cubicBezTo>
                    <a:pt x="355" y="994"/>
                    <a:pt x="459" y="994"/>
                    <a:pt x="563" y="984"/>
                  </a:cubicBezTo>
                  <a:cubicBezTo>
                    <a:pt x="677" y="973"/>
                    <a:pt x="782" y="942"/>
                    <a:pt x="886" y="911"/>
                  </a:cubicBezTo>
                  <a:cubicBezTo>
                    <a:pt x="896" y="911"/>
                    <a:pt x="907" y="911"/>
                    <a:pt x="917" y="900"/>
                  </a:cubicBezTo>
                  <a:cubicBezTo>
                    <a:pt x="917" y="890"/>
                    <a:pt x="917" y="879"/>
                    <a:pt x="917" y="869"/>
                  </a:cubicBezTo>
                  <a:cubicBezTo>
                    <a:pt x="927" y="671"/>
                    <a:pt x="1000" y="494"/>
                    <a:pt x="1115" y="327"/>
                  </a:cubicBezTo>
                  <a:cubicBezTo>
                    <a:pt x="1167" y="244"/>
                    <a:pt x="1230" y="171"/>
                    <a:pt x="1313" y="119"/>
                  </a:cubicBezTo>
                  <a:cubicBezTo>
                    <a:pt x="1365" y="77"/>
                    <a:pt x="1417" y="46"/>
                    <a:pt x="1480" y="25"/>
                  </a:cubicBezTo>
                  <a:cubicBezTo>
                    <a:pt x="1532" y="4"/>
                    <a:pt x="1573" y="-6"/>
                    <a:pt x="1625" y="4"/>
                  </a:cubicBezTo>
                  <a:cubicBezTo>
                    <a:pt x="1657" y="4"/>
                    <a:pt x="1688" y="15"/>
                    <a:pt x="1709" y="25"/>
                  </a:cubicBezTo>
                  <a:cubicBezTo>
                    <a:pt x="1782" y="57"/>
                    <a:pt x="1813" y="119"/>
                    <a:pt x="1813" y="202"/>
                  </a:cubicBezTo>
                  <a:cubicBezTo>
                    <a:pt x="1813" y="254"/>
                    <a:pt x="1792" y="296"/>
                    <a:pt x="1771" y="348"/>
                  </a:cubicBezTo>
                  <a:cubicBezTo>
                    <a:pt x="1740" y="400"/>
                    <a:pt x="1709" y="442"/>
                    <a:pt x="1677" y="484"/>
                  </a:cubicBezTo>
                  <a:cubicBezTo>
                    <a:pt x="1605" y="567"/>
                    <a:pt x="1521" y="640"/>
                    <a:pt x="1427" y="692"/>
                  </a:cubicBezTo>
                  <a:cubicBezTo>
                    <a:pt x="1292" y="786"/>
                    <a:pt x="1136" y="848"/>
                    <a:pt x="980" y="911"/>
                  </a:cubicBezTo>
                  <a:cubicBezTo>
                    <a:pt x="969" y="911"/>
                    <a:pt x="959" y="911"/>
                    <a:pt x="938" y="921"/>
                  </a:cubicBezTo>
                  <a:moveTo>
                    <a:pt x="938" y="890"/>
                  </a:moveTo>
                  <a:lnTo>
                    <a:pt x="938" y="890"/>
                  </a:lnTo>
                  <a:cubicBezTo>
                    <a:pt x="948" y="890"/>
                    <a:pt x="948" y="890"/>
                    <a:pt x="948" y="890"/>
                  </a:cubicBezTo>
                  <a:cubicBezTo>
                    <a:pt x="959" y="890"/>
                    <a:pt x="969" y="890"/>
                    <a:pt x="969" y="890"/>
                  </a:cubicBezTo>
                  <a:cubicBezTo>
                    <a:pt x="1052" y="859"/>
                    <a:pt x="1125" y="827"/>
                    <a:pt x="1198" y="796"/>
                  </a:cubicBezTo>
                  <a:cubicBezTo>
                    <a:pt x="1302" y="754"/>
                    <a:pt x="1407" y="692"/>
                    <a:pt x="1490" y="619"/>
                  </a:cubicBezTo>
                  <a:cubicBezTo>
                    <a:pt x="1563" y="567"/>
                    <a:pt x="1636" y="504"/>
                    <a:pt x="1688" y="432"/>
                  </a:cubicBezTo>
                  <a:cubicBezTo>
                    <a:pt x="1730" y="379"/>
                    <a:pt x="1761" y="327"/>
                    <a:pt x="1782" y="275"/>
                  </a:cubicBezTo>
                  <a:cubicBezTo>
                    <a:pt x="1792" y="234"/>
                    <a:pt x="1792" y="192"/>
                    <a:pt x="1782" y="150"/>
                  </a:cubicBezTo>
                  <a:cubicBezTo>
                    <a:pt x="1771" y="98"/>
                    <a:pt x="1740" y="57"/>
                    <a:pt x="1688" y="36"/>
                  </a:cubicBezTo>
                  <a:cubicBezTo>
                    <a:pt x="1646" y="15"/>
                    <a:pt x="1605" y="15"/>
                    <a:pt x="1563" y="25"/>
                  </a:cubicBezTo>
                  <a:cubicBezTo>
                    <a:pt x="1511" y="36"/>
                    <a:pt x="1459" y="57"/>
                    <a:pt x="1417" y="77"/>
                  </a:cubicBezTo>
                  <a:cubicBezTo>
                    <a:pt x="1344" y="119"/>
                    <a:pt x="1282" y="161"/>
                    <a:pt x="1230" y="223"/>
                  </a:cubicBezTo>
                  <a:cubicBezTo>
                    <a:pt x="1136" y="317"/>
                    <a:pt x="1063" y="432"/>
                    <a:pt x="1011" y="557"/>
                  </a:cubicBezTo>
                  <a:cubicBezTo>
                    <a:pt x="980" y="640"/>
                    <a:pt x="959" y="734"/>
                    <a:pt x="948" y="817"/>
                  </a:cubicBezTo>
                  <a:cubicBezTo>
                    <a:pt x="938" y="838"/>
                    <a:pt x="938" y="869"/>
                    <a:pt x="938" y="890"/>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00" name="Google Shape;300;p22"/>
            <p:cNvSpPr/>
            <p:nvPr/>
          </p:nvSpPr>
          <p:spPr>
            <a:xfrm>
              <a:off x="158351" y="4181148"/>
              <a:ext cx="406625" cy="845724"/>
            </a:xfrm>
            <a:custGeom>
              <a:avLst/>
              <a:gdLst/>
              <a:ahLst/>
              <a:cxnLst/>
              <a:rect l="l" t="t" r="r" b="b"/>
              <a:pathLst>
                <a:path w="1503" h="3126" extrusionOk="0">
                  <a:moveTo>
                    <a:pt x="596" y="1605"/>
                  </a:moveTo>
                  <a:lnTo>
                    <a:pt x="596" y="1605"/>
                  </a:lnTo>
                  <a:cubicBezTo>
                    <a:pt x="585" y="1605"/>
                    <a:pt x="575" y="1605"/>
                    <a:pt x="565" y="1616"/>
                  </a:cubicBezTo>
                  <a:cubicBezTo>
                    <a:pt x="408" y="1657"/>
                    <a:pt x="283" y="1751"/>
                    <a:pt x="190" y="1886"/>
                  </a:cubicBezTo>
                  <a:cubicBezTo>
                    <a:pt x="117" y="1980"/>
                    <a:pt x="75" y="2084"/>
                    <a:pt x="54" y="2199"/>
                  </a:cubicBezTo>
                  <a:cubicBezTo>
                    <a:pt x="23" y="2324"/>
                    <a:pt x="12" y="2449"/>
                    <a:pt x="23" y="2574"/>
                  </a:cubicBezTo>
                  <a:cubicBezTo>
                    <a:pt x="33" y="2678"/>
                    <a:pt x="54" y="2772"/>
                    <a:pt x="85" y="2866"/>
                  </a:cubicBezTo>
                  <a:cubicBezTo>
                    <a:pt x="117" y="2938"/>
                    <a:pt x="158" y="3011"/>
                    <a:pt x="221" y="3063"/>
                  </a:cubicBezTo>
                  <a:cubicBezTo>
                    <a:pt x="231" y="3074"/>
                    <a:pt x="242" y="3095"/>
                    <a:pt x="252" y="3105"/>
                  </a:cubicBezTo>
                  <a:cubicBezTo>
                    <a:pt x="262" y="3105"/>
                    <a:pt x="262" y="3116"/>
                    <a:pt x="273" y="3116"/>
                  </a:cubicBezTo>
                  <a:cubicBezTo>
                    <a:pt x="262" y="3126"/>
                    <a:pt x="262" y="3126"/>
                    <a:pt x="252" y="3126"/>
                  </a:cubicBezTo>
                  <a:cubicBezTo>
                    <a:pt x="242" y="3126"/>
                    <a:pt x="242" y="3116"/>
                    <a:pt x="231" y="3105"/>
                  </a:cubicBezTo>
                  <a:cubicBezTo>
                    <a:pt x="137" y="3032"/>
                    <a:pt x="75" y="2928"/>
                    <a:pt x="44" y="2813"/>
                  </a:cubicBezTo>
                  <a:cubicBezTo>
                    <a:pt x="23" y="2720"/>
                    <a:pt x="2" y="2626"/>
                    <a:pt x="2" y="2532"/>
                  </a:cubicBezTo>
                  <a:cubicBezTo>
                    <a:pt x="-8" y="2397"/>
                    <a:pt x="12" y="2261"/>
                    <a:pt x="44" y="2126"/>
                  </a:cubicBezTo>
                  <a:cubicBezTo>
                    <a:pt x="75" y="2043"/>
                    <a:pt x="106" y="1970"/>
                    <a:pt x="148" y="1897"/>
                  </a:cubicBezTo>
                  <a:cubicBezTo>
                    <a:pt x="242" y="1751"/>
                    <a:pt x="377" y="1647"/>
                    <a:pt x="544" y="1595"/>
                  </a:cubicBezTo>
                  <a:cubicBezTo>
                    <a:pt x="554" y="1595"/>
                    <a:pt x="565" y="1584"/>
                    <a:pt x="575" y="1584"/>
                  </a:cubicBezTo>
                  <a:cubicBezTo>
                    <a:pt x="575" y="1574"/>
                    <a:pt x="575" y="1563"/>
                    <a:pt x="575" y="1563"/>
                  </a:cubicBezTo>
                  <a:cubicBezTo>
                    <a:pt x="544" y="1480"/>
                    <a:pt x="523" y="1397"/>
                    <a:pt x="502" y="1313"/>
                  </a:cubicBezTo>
                  <a:cubicBezTo>
                    <a:pt x="492" y="1209"/>
                    <a:pt x="481" y="1105"/>
                    <a:pt x="492" y="991"/>
                  </a:cubicBezTo>
                  <a:cubicBezTo>
                    <a:pt x="502" y="928"/>
                    <a:pt x="502" y="866"/>
                    <a:pt x="523" y="793"/>
                  </a:cubicBezTo>
                  <a:lnTo>
                    <a:pt x="523" y="782"/>
                  </a:lnTo>
                  <a:cubicBezTo>
                    <a:pt x="512" y="772"/>
                    <a:pt x="512" y="772"/>
                    <a:pt x="502" y="761"/>
                  </a:cubicBezTo>
                  <a:cubicBezTo>
                    <a:pt x="460" y="730"/>
                    <a:pt x="419" y="688"/>
                    <a:pt x="387" y="636"/>
                  </a:cubicBezTo>
                  <a:cubicBezTo>
                    <a:pt x="304" y="522"/>
                    <a:pt x="252" y="398"/>
                    <a:pt x="221" y="252"/>
                  </a:cubicBezTo>
                  <a:cubicBezTo>
                    <a:pt x="221" y="231"/>
                    <a:pt x="221" y="221"/>
                    <a:pt x="221" y="200"/>
                  </a:cubicBezTo>
                  <a:cubicBezTo>
                    <a:pt x="231" y="189"/>
                    <a:pt x="231" y="200"/>
                    <a:pt x="231" y="210"/>
                  </a:cubicBezTo>
                  <a:cubicBezTo>
                    <a:pt x="242" y="242"/>
                    <a:pt x="252" y="273"/>
                    <a:pt x="252" y="304"/>
                  </a:cubicBezTo>
                  <a:cubicBezTo>
                    <a:pt x="283" y="408"/>
                    <a:pt x="325" y="501"/>
                    <a:pt x="387" y="595"/>
                  </a:cubicBezTo>
                  <a:cubicBezTo>
                    <a:pt x="419" y="647"/>
                    <a:pt x="450" y="688"/>
                    <a:pt x="492" y="730"/>
                  </a:cubicBezTo>
                  <a:cubicBezTo>
                    <a:pt x="502" y="741"/>
                    <a:pt x="512" y="751"/>
                    <a:pt x="523" y="751"/>
                  </a:cubicBezTo>
                  <a:cubicBezTo>
                    <a:pt x="533" y="741"/>
                    <a:pt x="533" y="730"/>
                    <a:pt x="533" y="720"/>
                  </a:cubicBezTo>
                  <a:cubicBezTo>
                    <a:pt x="565" y="616"/>
                    <a:pt x="606" y="501"/>
                    <a:pt x="658" y="398"/>
                  </a:cubicBezTo>
                  <a:cubicBezTo>
                    <a:pt x="700" y="314"/>
                    <a:pt x="762" y="231"/>
                    <a:pt x="835" y="158"/>
                  </a:cubicBezTo>
                  <a:cubicBezTo>
                    <a:pt x="908" y="96"/>
                    <a:pt x="992" y="44"/>
                    <a:pt x="1085" y="12"/>
                  </a:cubicBezTo>
                  <a:cubicBezTo>
                    <a:pt x="1148" y="2"/>
                    <a:pt x="1200" y="-8"/>
                    <a:pt x="1262" y="12"/>
                  </a:cubicBezTo>
                  <a:cubicBezTo>
                    <a:pt x="1387" y="44"/>
                    <a:pt x="1460" y="117"/>
                    <a:pt x="1492" y="242"/>
                  </a:cubicBezTo>
                  <a:cubicBezTo>
                    <a:pt x="1512" y="325"/>
                    <a:pt x="1502" y="418"/>
                    <a:pt x="1471" y="501"/>
                  </a:cubicBezTo>
                  <a:cubicBezTo>
                    <a:pt x="1398" y="699"/>
                    <a:pt x="1252" y="824"/>
                    <a:pt x="1044" y="876"/>
                  </a:cubicBezTo>
                  <a:cubicBezTo>
                    <a:pt x="908" y="907"/>
                    <a:pt x="783" y="897"/>
                    <a:pt x="658" y="855"/>
                  </a:cubicBezTo>
                  <a:cubicBezTo>
                    <a:pt x="627" y="845"/>
                    <a:pt x="596" y="824"/>
                    <a:pt x="575" y="813"/>
                  </a:cubicBezTo>
                  <a:cubicBezTo>
                    <a:pt x="565" y="813"/>
                    <a:pt x="554" y="803"/>
                    <a:pt x="544" y="803"/>
                  </a:cubicBezTo>
                  <a:cubicBezTo>
                    <a:pt x="544" y="803"/>
                    <a:pt x="544" y="813"/>
                    <a:pt x="533" y="813"/>
                  </a:cubicBezTo>
                  <a:cubicBezTo>
                    <a:pt x="512" y="949"/>
                    <a:pt x="502" y="1095"/>
                    <a:pt x="512" y="1230"/>
                  </a:cubicBezTo>
                  <a:cubicBezTo>
                    <a:pt x="523" y="1334"/>
                    <a:pt x="544" y="1428"/>
                    <a:pt x="585" y="1522"/>
                  </a:cubicBezTo>
                  <a:cubicBezTo>
                    <a:pt x="585" y="1543"/>
                    <a:pt x="596" y="1563"/>
                    <a:pt x="606" y="1574"/>
                  </a:cubicBezTo>
                  <a:cubicBezTo>
                    <a:pt x="617" y="1574"/>
                    <a:pt x="627" y="1574"/>
                    <a:pt x="627" y="1574"/>
                  </a:cubicBezTo>
                  <a:cubicBezTo>
                    <a:pt x="690" y="1563"/>
                    <a:pt x="752" y="1553"/>
                    <a:pt x="815" y="1553"/>
                  </a:cubicBezTo>
                  <a:cubicBezTo>
                    <a:pt x="867" y="1563"/>
                    <a:pt x="919" y="1574"/>
                    <a:pt x="971" y="1584"/>
                  </a:cubicBezTo>
                  <a:cubicBezTo>
                    <a:pt x="1012" y="1595"/>
                    <a:pt x="1044" y="1616"/>
                    <a:pt x="1075" y="1636"/>
                  </a:cubicBezTo>
                  <a:cubicBezTo>
                    <a:pt x="1096" y="1657"/>
                    <a:pt x="1117" y="1678"/>
                    <a:pt x="1127" y="1699"/>
                  </a:cubicBezTo>
                  <a:cubicBezTo>
                    <a:pt x="1137" y="1709"/>
                    <a:pt x="1148" y="1730"/>
                    <a:pt x="1148" y="1751"/>
                  </a:cubicBezTo>
                  <a:cubicBezTo>
                    <a:pt x="1169" y="1824"/>
                    <a:pt x="1127" y="1876"/>
                    <a:pt x="1065" y="1897"/>
                  </a:cubicBezTo>
                  <a:cubicBezTo>
                    <a:pt x="1012" y="1907"/>
                    <a:pt x="950" y="1907"/>
                    <a:pt x="898" y="1886"/>
                  </a:cubicBezTo>
                  <a:cubicBezTo>
                    <a:pt x="846" y="1876"/>
                    <a:pt x="794" y="1845"/>
                    <a:pt x="752" y="1813"/>
                  </a:cubicBezTo>
                  <a:cubicBezTo>
                    <a:pt x="690" y="1761"/>
                    <a:pt x="648" y="1699"/>
                    <a:pt x="617" y="1636"/>
                  </a:cubicBezTo>
                  <a:cubicBezTo>
                    <a:pt x="606" y="1626"/>
                    <a:pt x="596" y="1616"/>
                    <a:pt x="596" y="1605"/>
                  </a:cubicBezTo>
                  <a:moveTo>
                    <a:pt x="554" y="772"/>
                  </a:moveTo>
                  <a:lnTo>
                    <a:pt x="554" y="772"/>
                  </a:lnTo>
                  <a:cubicBezTo>
                    <a:pt x="554" y="772"/>
                    <a:pt x="554" y="782"/>
                    <a:pt x="565" y="782"/>
                  </a:cubicBezTo>
                  <a:cubicBezTo>
                    <a:pt x="596" y="803"/>
                    <a:pt x="627" y="824"/>
                    <a:pt x="669" y="834"/>
                  </a:cubicBezTo>
                  <a:cubicBezTo>
                    <a:pt x="783" y="876"/>
                    <a:pt x="898" y="886"/>
                    <a:pt x="1012" y="855"/>
                  </a:cubicBezTo>
                  <a:cubicBezTo>
                    <a:pt x="1242" y="813"/>
                    <a:pt x="1398" y="678"/>
                    <a:pt x="1460" y="449"/>
                  </a:cubicBezTo>
                  <a:cubicBezTo>
                    <a:pt x="1481" y="387"/>
                    <a:pt x="1481" y="314"/>
                    <a:pt x="1471" y="242"/>
                  </a:cubicBezTo>
                  <a:cubicBezTo>
                    <a:pt x="1440" y="127"/>
                    <a:pt x="1377" y="64"/>
                    <a:pt x="1262" y="33"/>
                  </a:cubicBezTo>
                  <a:cubicBezTo>
                    <a:pt x="1200" y="12"/>
                    <a:pt x="1148" y="23"/>
                    <a:pt x="1085" y="33"/>
                  </a:cubicBezTo>
                  <a:cubicBezTo>
                    <a:pt x="1002" y="64"/>
                    <a:pt x="919" y="106"/>
                    <a:pt x="856" y="169"/>
                  </a:cubicBezTo>
                  <a:cubicBezTo>
                    <a:pt x="804" y="221"/>
                    <a:pt x="752" y="283"/>
                    <a:pt x="721" y="335"/>
                  </a:cubicBezTo>
                  <a:cubicBezTo>
                    <a:pt x="637" y="470"/>
                    <a:pt x="585" y="605"/>
                    <a:pt x="554" y="751"/>
                  </a:cubicBezTo>
                  <a:cubicBezTo>
                    <a:pt x="554" y="751"/>
                    <a:pt x="554" y="761"/>
                    <a:pt x="554" y="772"/>
                  </a:cubicBezTo>
                  <a:moveTo>
                    <a:pt x="627" y="1595"/>
                  </a:moveTo>
                  <a:lnTo>
                    <a:pt x="627" y="1595"/>
                  </a:lnTo>
                  <a:cubicBezTo>
                    <a:pt x="617" y="1605"/>
                    <a:pt x="617" y="1605"/>
                    <a:pt x="617" y="1605"/>
                  </a:cubicBezTo>
                  <a:cubicBezTo>
                    <a:pt x="617" y="1605"/>
                    <a:pt x="627" y="1605"/>
                    <a:pt x="627" y="1616"/>
                  </a:cubicBezTo>
                  <a:cubicBezTo>
                    <a:pt x="669" y="1699"/>
                    <a:pt x="731" y="1772"/>
                    <a:pt x="815" y="1824"/>
                  </a:cubicBezTo>
                  <a:cubicBezTo>
                    <a:pt x="856" y="1855"/>
                    <a:pt x="908" y="1876"/>
                    <a:pt x="960" y="1876"/>
                  </a:cubicBezTo>
                  <a:cubicBezTo>
                    <a:pt x="1002" y="1886"/>
                    <a:pt x="1033" y="1886"/>
                    <a:pt x="1075" y="1866"/>
                  </a:cubicBezTo>
                  <a:cubicBezTo>
                    <a:pt x="1117" y="1845"/>
                    <a:pt x="1137" y="1803"/>
                    <a:pt x="1127" y="1751"/>
                  </a:cubicBezTo>
                  <a:cubicBezTo>
                    <a:pt x="1127" y="1730"/>
                    <a:pt x="1117" y="1720"/>
                    <a:pt x="1106" y="1699"/>
                  </a:cubicBezTo>
                  <a:cubicBezTo>
                    <a:pt x="1085" y="1678"/>
                    <a:pt x="1075" y="1668"/>
                    <a:pt x="1054" y="1647"/>
                  </a:cubicBezTo>
                  <a:cubicBezTo>
                    <a:pt x="1023" y="1626"/>
                    <a:pt x="981" y="1616"/>
                    <a:pt x="940" y="1595"/>
                  </a:cubicBezTo>
                  <a:cubicBezTo>
                    <a:pt x="867" y="1574"/>
                    <a:pt x="783" y="1574"/>
                    <a:pt x="700" y="1584"/>
                  </a:cubicBezTo>
                  <a:cubicBezTo>
                    <a:pt x="679" y="1584"/>
                    <a:pt x="648" y="1584"/>
                    <a:pt x="627" y="1595"/>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301" name="Google Shape;301;p22"/>
          <p:cNvGrpSpPr/>
          <p:nvPr/>
        </p:nvGrpSpPr>
        <p:grpSpPr>
          <a:xfrm>
            <a:off x="-368023" y="-443838"/>
            <a:ext cx="10357129" cy="4016254"/>
            <a:chOff x="-368023" y="-443838"/>
            <a:chExt cx="10357129" cy="4016254"/>
          </a:xfrm>
        </p:grpSpPr>
        <p:pic>
          <p:nvPicPr>
            <p:cNvPr id="302" name="Google Shape;302;p22"/>
            <p:cNvPicPr preferRelativeResize="0"/>
            <p:nvPr/>
          </p:nvPicPr>
          <p:blipFill rotWithShape="1">
            <a:blip r:embed="rId2">
              <a:alphaModFix/>
            </a:blip>
            <a:srcRect l="10518" t="12400" r="10517" b="12400"/>
            <a:stretch/>
          </p:blipFill>
          <p:spPr>
            <a:xfrm rot="1765672">
              <a:off x="-234613" y="-298800"/>
              <a:ext cx="787297" cy="749809"/>
            </a:xfrm>
            <a:prstGeom prst="rect">
              <a:avLst/>
            </a:prstGeom>
            <a:noFill/>
            <a:ln>
              <a:noFill/>
            </a:ln>
          </p:spPr>
        </p:pic>
        <p:pic>
          <p:nvPicPr>
            <p:cNvPr id="303" name="Google Shape;303;p22"/>
            <p:cNvPicPr preferRelativeResize="0"/>
            <p:nvPr/>
          </p:nvPicPr>
          <p:blipFill rotWithShape="1">
            <a:blip r:embed="rId3">
              <a:alphaModFix/>
            </a:blip>
            <a:srcRect l="14483" t="12235" r="14483" b="12235"/>
            <a:stretch/>
          </p:blipFill>
          <p:spPr>
            <a:xfrm rot="-3940563">
              <a:off x="8391313" y="1957419"/>
              <a:ext cx="1348600" cy="1417319"/>
            </a:xfrm>
            <a:prstGeom prst="rect">
              <a:avLst/>
            </a:prstGeom>
            <a:noFill/>
            <a:ln>
              <a:noFill/>
            </a:ln>
          </p:spPr>
        </p:pic>
      </p:grpSp>
      <p:grpSp>
        <p:nvGrpSpPr>
          <p:cNvPr id="304" name="Google Shape;304;p22"/>
          <p:cNvGrpSpPr/>
          <p:nvPr/>
        </p:nvGrpSpPr>
        <p:grpSpPr>
          <a:xfrm>
            <a:off x="7206106" y="-1780137"/>
            <a:ext cx="3266785" cy="8968079"/>
            <a:chOff x="7206106" y="-1780137"/>
            <a:chExt cx="3266785" cy="8968079"/>
          </a:xfrm>
        </p:grpSpPr>
        <p:sp>
          <p:nvSpPr>
            <p:cNvPr id="305" name="Google Shape;305;p22"/>
            <p:cNvSpPr/>
            <p:nvPr/>
          </p:nvSpPr>
          <p:spPr>
            <a:xfrm rot="-5937931">
              <a:off x="7427040" y="-1415906"/>
              <a:ext cx="2824927" cy="2442606"/>
            </a:xfrm>
            <a:custGeom>
              <a:avLst/>
              <a:gdLst/>
              <a:ahLst/>
              <a:cxnLst/>
              <a:rect l="l" t="t" r="r" b="b"/>
              <a:pathLst>
                <a:path w="7847" h="6785" extrusionOk="0">
                  <a:moveTo>
                    <a:pt x="6232" y="63"/>
                  </a:moveTo>
                  <a:cubicBezTo>
                    <a:pt x="6982" y="226"/>
                    <a:pt x="7699" y="762"/>
                    <a:pt x="7825" y="1446"/>
                  </a:cubicBezTo>
                  <a:cubicBezTo>
                    <a:pt x="7953" y="2136"/>
                    <a:pt x="7488" y="2968"/>
                    <a:pt x="7085" y="3613"/>
                  </a:cubicBezTo>
                  <a:cubicBezTo>
                    <a:pt x="6689" y="4258"/>
                    <a:pt x="6352" y="4719"/>
                    <a:pt x="5966" y="5105"/>
                  </a:cubicBezTo>
                  <a:cubicBezTo>
                    <a:pt x="5583" y="5493"/>
                    <a:pt x="5156" y="5816"/>
                    <a:pt x="4625" y="6117"/>
                  </a:cubicBezTo>
                  <a:cubicBezTo>
                    <a:pt x="4101" y="6419"/>
                    <a:pt x="3471" y="6712"/>
                    <a:pt x="2727" y="6772"/>
                  </a:cubicBezTo>
                  <a:cubicBezTo>
                    <a:pt x="1988" y="6835"/>
                    <a:pt x="1131" y="6672"/>
                    <a:pt x="586" y="6166"/>
                  </a:cubicBezTo>
                  <a:cubicBezTo>
                    <a:pt x="41" y="5666"/>
                    <a:pt x="-188" y="4824"/>
                    <a:pt x="179" y="4189"/>
                  </a:cubicBezTo>
                  <a:cubicBezTo>
                    <a:pt x="550" y="3553"/>
                    <a:pt x="1526" y="3131"/>
                    <a:pt x="1928" y="2532"/>
                  </a:cubicBezTo>
                  <a:cubicBezTo>
                    <a:pt x="2330" y="1932"/>
                    <a:pt x="2162" y="1148"/>
                    <a:pt x="2395" y="747"/>
                  </a:cubicBezTo>
                  <a:cubicBezTo>
                    <a:pt x="2633" y="350"/>
                    <a:pt x="3272" y="331"/>
                    <a:pt x="3986" y="217"/>
                  </a:cubicBezTo>
                  <a:cubicBezTo>
                    <a:pt x="4695" y="102"/>
                    <a:pt x="5484" y="-106"/>
                    <a:pt x="6232" y="63"/>
                  </a:cubicBezTo>
                  <a:close/>
                </a:path>
              </a:pathLst>
            </a:custGeom>
            <a:solidFill>
              <a:srgbClr val="ADD0F8">
                <a:alpha val="2911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06" name="Google Shape;306;p22"/>
            <p:cNvSpPr/>
            <p:nvPr/>
          </p:nvSpPr>
          <p:spPr>
            <a:xfrm rot="-10088110">
              <a:off x="7427034" y="4481018"/>
              <a:ext cx="2824930" cy="2442609"/>
            </a:xfrm>
            <a:custGeom>
              <a:avLst/>
              <a:gdLst/>
              <a:ahLst/>
              <a:cxnLst/>
              <a:rect l="l" t="t" r="r" b="b"/>
              <a:pathLst>
                <a:path w="7847" h="6785" extrusionOk="0">
                  <a:moveTo>
                    <a:pt x="6232" y="63"/>
                  </a:moveTo>
                  <a:cubicBezTo>
                    <a:pt x="6982" y="226"/>
                    <a:pt x="7699" y="762"/>
                    <a:pt x="7825" y="1446"/>
                  </a:cubicBezTo>
                  <a:cubicBezTo>
                    <a:pt x="7953" y="2136"/>
                    <a:pt x="7488" y="2968"/>
                    <a:pt x="7085" y="3613"/>
                  </a:cubicBezTo>
                  <a:cubicBezTo>
                    <a:pt x="6689" y="4258"/>
                    <a:pt x="6352" y="4719"/>
                    <a:pt x="5966" y="5105"/>
                  </a:cubicBezTo>
                  <a:cubicBezTo>
                    <a:pt x="5583" y="5493"/>
                    <a:pt x="5156" y="5816"/>
                    <a:pt x="4625" y="6117"/>
                  </a:cubicBezTo>
                  <a:cubicBezTo>
                    <a:pt x="4101" y="6419"/>
                    <a:pt x="3471" y="6712"/>
                    <a:pt x="2727" y="6772"/>
                  </a:cubicBezTo>
                  <a:cubicBezTo>
                    <a:pt x="1988" y="6835"/>
                    <a:pt x="1131" y="6672"/>
                    <a:pt x="586" y="6166"/>
                  </a:cubicBezTo>
                  <a:cubicBezTo>
                    <a:pt x="41" y="5666"/>
                    <a:pt x="-188" y="4824"/>
                    <a:pt x="179" y="4189"/>
                  </a:cubicBezTo>
                  <a:cubicBezTo>
                    <a:pt x="550" y="3553"/>
                    <a:pt x="1526" y="3131"/>
                    <a:pt x="1928" y="2532"/>
                  </a:cubicBezTo>
                  <a:cubicBezTo>
                    <a:pt x="2330" y="1932"/>
                    <a:pt x="2162" y="1148"/>
                    <a:pt x="2395" y="747"/>
                  </a:cubicBezTo>
                  <a:cubicBezTo>
                    <a:pt x="2633" y="350"/>
                    <a:pt x="3272" y="331"/>
                    <a:pt x="3986" y="217"/>
                  </a:cubicBezTo>
                  <a:cubicBezTo>
                    <a:pt x="4695" y="102"/>
                    <a:pt x="5484" y="-106"/>
                    <a:pt x="6232" y="63"/>
                  </a:cubicBezTo>
                  <a:close/>
                </a:path>
              </a:pathLst>
            </a:custGeom>
            <a:solidFill>
              <a:srgbClr val="ADD0F8">
                <a:alpha val="2911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pic>
        <p:nvPicPr>
          <p:cNvPr id="307" name="Google Shape;307;p22"/>
          <p:cNvPicPr preferRelativeResize="0"/>
          <p:nvPr/>
        </p:nvPicPr>
        <p:blipFill>
          <a:blip r:embed="rId4">
            <a:alphaModFix amt="6000"/>
          </a:blip>
          <a:stretch>
            <a:fillRect/>
          </a:stretch>
        </p:blipFill>
        <p:spPr>
          <a:xfrm>
            <a:off x="0" y="0"/>
            <a:ext cx="9144000" cy="5143500"/>
          </a:xfrm>
          <a:prstGeom prst="rect">
            <a:avLst/>
          </a:prstGeom>
          <a:noFill/>
          <a:ln>
            <a:noFill/>
          </a:ln>
        </p:spPr>
      </p:pic>
      <p:sp>
        <p:nvSpPr>
          <p:cNvPr id="308" name="Google Shape;308;p22"/>
          <p:cNvSpPr txBox="1">
            <a:spLocks noGrp="1"/>
          </p:cNvSpPr>
          <p:nvPr>
            <p:ph type="title"/>
          </p:nvPr>
        </p:nvSpPr>
        <p:spPr>
          <a:xfrm>
            <a:off x="720000" y="5212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309" name="Google Shape;309;p22"/>
          <p:cNvSpPr txBox="1">
            <a:spLocks noGrp="1"/>
          </p:cNvSpPr>
          <p:nvPr>
            <p:ph type="subTitle" idx="1"/>
          </p:nvPr>
        </p:nvSpPr>
        <p:spPr>
          <a:xfrm>
            <a:off x="720075" y="2143164"/>
            <a:ext cx="2208600" cy="57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10" name="Google Shape;310;p22"/>
          <p:cNvSpPr txBox="1">
            <a:spLocks noGrp="1"/>
          </p:cNvSpPr>
          <p:nvPr>
            <p:ph type="subTitle" idx="2"/>
          </p:nvPr>
        </p:nvSpPr>
        <p:spPr>
          <a:xfrm>
            <a:off x="3467706" y="2143164"/>
            <a:ext cx="2208600" cy="57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11" name="Google Shape;311;p22"/>
          <p:cNvSpPr txBox="1">
            <a:spLocks noGrp="1"/>
          </p:cNvSpPr>
          <p:nvPr>
            <p:ph type="subTitle" idx="3"/>
          </p:nvPr>
        </p:nvSpPr>
        <p:spPr>
          <a:xfrm>
            <a:off x="720075" y="3531075"/>
            <a:ext cx="2208600" cy="57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12" name="Google Shape;312;p22"/>
          <p:cNvSpPr txBox="1">
            <a:spLocks noGrp="1"/>
          </p:cNvSpPr>
          <p:nvPr>
            <p:ph type="subTitle" idx="4"/>
          </p:nvPr>
        </p:nvSpPr>
        <p:spPr>
          <a:xfrm>
            <a:off x="3467706" y="3531075"/>
            <a:ext cx="2208600" cy="57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13" name="Google Shape;313;p22"/>
          <p:cNvSpPr txBox="1">
            <a:spLocks noGrp="1"/>
          </p:cNvSpPr>
          <p:nvPr>
            <p:ph type="subTitle" idx="5"/>
          </p:nvPr>
        </p:nvSpPr>
        <p:spPr>
          <a:xfrm>
            <a:off x="6215337" y="2143164"/>
            <a:ext cx="2208600" cy="57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14" name="Google Shape;314;p22"/>
          <p:cNvSpPr txBox="1">
            <a:spLocks noGrp="1"/>
          </p:cNvSpPr>
          <p:nvPr>
            <p:ph type="subTitle" idx="6"/>
          </p:nvPr>
        </p:nvSpPr>
        <p:spPr>
          <a:xfrm>
            <a:off x="6215337" y="3531075"/>
            <a:ext cx="2208600" cy="57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15" name="Google Shape;315;p22"/>
          <p:cNvSpPr txBox="1">
            <a:spLocks noGrp="1"/>
          </p:cNvSpPr>
          <p:nvPr>
            <p:ph type="subTitle" idx="7"/>
          </p:nvPr>
        </p:nvSpPr>
        <p:spPr>
          <a:xfrm>
            <a:off x="720075" y="1750775"/>
            <a:ext cx="2212800" cy="502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Font typeface="Zen Maru Gothic"/>
              <a:buNone/>
              <a:defRPr sz="2200" b="1">
                <a:solidFill>
                  <a:schemeClr val="dk1"/>
                </a:solidFill>
                <a:latin typeface="Zen Maru Gothic"/>
                <a:ea typeface="Zen Maru Gothic"/>
                <a:cs typeface="Zen Maru Gothic"/>
                <a:sym typeface="Zen Maru Gothic"/>
              </a:defRPr>
            </a:lvl1pPr>
            <a:lvl2pPr lvl="1" algn="ctr" rtl="0">
              <a:lnSpc>
                <a:spcPct val="100000"/>
              </a:lnSpc>
              <a:spcBef>
                <a:spcPts val="0"/>
              </a:spcBef>
              <a:spcAft>
                <a:spcPts val="0"/>
              </a:spcAft>
              <a:buSzPts val="2200"/>
              <a:buFont typeface="Zen Maru Gothic"/>
              <a:buNone/>
              <a:defRPr sz="2200" b="1">
                <a:latin typeface="Zen Maru Gothic"/>
                <a:ea typeface="Zen Maru Gothic"/>
                <a:cs typeface="Zen Maru Gothic"/>
                <a:sym typeface="Zen Maru Gothic"/>
              </a:defRPr>
            </a:lvl2pPr>
            <a:lvl3pPr lvl="2" algn="ctr" rtl="0">
              <a:lnSpc>
                <a:spcPct val="100000"/>
              </a:lnSpc>
              <a:spcBef>
                <a:spcPts val="0"/>
              </a:spcBef>
              <a:spcAft>
                <a:spcPts val="0"/>
              </a:spcAft>
              <a:buSzPts val="2200"/>
              <a:buFont typeface="Zen Maru Gothic"/>
              <a:buNone/>
              <a:defRPr sz="2200" b="1">
                <a:latin typeface="Zen Maru Gothic"/>
                <a:ea typeface="Zen Maru Gothic"/>
                <a:cs typeface="Zen Maru Gothic"/>
                <a:sym typeface="Zen Maru Gothic"/>
              </a:defRPr>
            </a:lvl3pPr>
            <a:lvl4pPr lvl="3" algn="ctr" rtl="0">
              <a:lnSpc>
                <a:spcPct val="100000"/>
              </a:lnSpc>
              <a:spcBef>
                <a:spcPts val="0"/>
              </a:spcBef>
              <a:spcAft>
                <a:spcPts val="0"/>
              </a:spcAft>
              <a:buSzPts val="2200"/>
              <a:buFont typeface="Zen Maru Gothic"/>
              <a:buNone/>
              <a:defRPr sz="2200" b="1">
                <a:latin typeface="Zen Maru Gothic"/>
                <a:ea typeface="Zen Maru Gothic"/>
                <a:cs typeface="Zen Maru Gothic"/>
                <a:sym typeface="Zen Maru Gothic"/>
              </a:defRPr>
            </a:lvl4pPr>
            <a:lvl5pPr lvl="4" algn="ctr" rtl="0">
              <a:lnSpc>
                <a:spcPct val="100000"/>
              </a:lnSpc>
              <a:spcBef>
                <a:spcPts val="0"/>
              </a:spcBef>
              <a:spcAft>
                <a:spcPts val="0"/>
              </a:spcAft>
              <a:buSzPts val="2200"/>
              <a:buFont typeface="Zen Maru Gothic"/>
              <a:buNone/>
              <a:defRPr sz="2200" b="1">
                <a:latin typeface="Zen Maru Gothic"/>
                <a:ea typeface="Zen Maru Gothic"/>
                <a:cs typeface="Zen Maru Gothic"/>
                <a:sym typeface="Zen Maru Gothic"/>
              </a:defRPr>
            </a:lvl5pPr>
            <a:lvl6pPr lvl="5" algn="ctr" rtl="0">
              <a:lnSpc>
                <a:spcPct val="100000"/>
              </a:lnSpc>
              <a:spcBef>
                <a:spcPts val="0"/>
              </a:spcBef>
              <a:spcAft>
                <a:spcPts val="0"/>
              </a:spcAft>
              <a:buSzPts val="2200"/>
              <a:buFont typeface="Zen Maru Gothic"/>
              <a:buNone/>
              <a:defRPr sz="2200" b="1">
                <a:latin typeface="Zen Maru Gothic"/>
                <a:ea typeface="Zen Maru Gothic"/>
                <a:cs typeface="Zen Maru Gothic"/>
                <a:sym typeface="Zen Maru Gothic"/>
              </a:defRPr>
            </a:lvl6pPr>
            <a:lvl7pPr lvl="6" algn="ctr" rtl="0">
              <a:lnSpc>
                <a:spcPct val="100000"/>
              </a:lnSpc>
              <a:spcBef>
                <a:spcPts val="0"/>
              </a:spcBef>
              <a:spcAft>
                <a:spcPts val="0"/>
              </a:spcAft>
              <a:buSzPts val="2200"/>
              <a:buFont typeface="Zen Maru Gothic"/>
              <a:buNone/>
              <a:defRPr sz="2200" b="1">
                <a:latin typeface="Zen Maru Gothic"/>
                <a:ea typeface="Zen Maru Gothic"/>
                <a:cs typeface="Zen Maru Gothic"/>
                <a:sym typeface="Zen Maru Gothic"/>
              </a:defRPr>
            </a:lvl7pPr>
            <a:lvl8pPr lvl="7" algn="ctr" rtl="0">
              <a:lnSpc>
                <a:spcPct val="100000"/>
              </a:lnSpc>
              <a:spcBef>
                <a:spcPts val="0"/>
              </a:spcBef>
              <a:spcAft>
                <a:spcPts val="0"/>
              </a:spcAft>
              <a:buSzPts val="2200"/>
              <a:buFont typeface="Zen Maru Gothic"/>
              <a:buNone/>
              <a:defRPr sz="2200" b="1">
                <a:latin typeface="Zen Maru Gothic"/>
                <a:ea typeface="Zen Maru Gothic"/>
                <a:cs typeface="Zen Maru Gothic"/>
                <a:sym typeface="Zen Maru Gothic"/>
              </a:defRPr>
            </a:lvl8pPr>
            <a:lvl9pPr lvl="8" algn="ctr" rtl="0">
              <a:lnSpc>
                <a:spcPct val="100000"/>
              </a:lnSpc>
              <a:spcBef>
                <a:spcPts val="0"/>
              </a:spcBef>
              <a:spcAft>
                <a:spcPts val="0"/>
              </a:spcAft>
              <a:buSzPts val="2200"/>
              <a:buFont typeface="Zen Maru Gothic"/>
              <a:buNone/>
              <a:defRPr sz="2200" b="1">
                <a:latin typeface="Zen Maru Gothic"/>
                <a:ea typeface="Zen Maru Gothic"/>
                <a:cs typeface="Zen Maru Gothic"/>
                <a:sym typeface="Zen Maru Gothic"/>
              </a:defRPr>
            </a:lvl9pPr>
          </a:lstStyle>
          <a:p>
            <a:endParaRPr/>
          </a:p>
        </p:txBody>
      </p:sp>
      <p:sp>
        <p:nvSpPr>
          <p:cNvPr id="316" name="Google Shape;316;p22"/>
          <p:cNvSpPr txBox="1">
            <a:spLocks noGrp="1"/>
          </p:cNvSpPr>
          <p:nvPr>
            <p:ph type="subTitle" idx="8"/>
          </p:nvPr>
        </p:nvSpPr>
        <p:spPr>
          <a:xfrm>
            <a:off x="3467706" y="1750775"/>
            <a:ext cx="2212800" cy="502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Font typeface="Zen Maru Gothic"/>
              <a:buNone/>
              <a:defRPr sz="2200" b="1">
                <a:solidFill>
                  <a:schemeClr val="dk1"/>
                </a:solidFill>
                <a:latin typeface="Zen Maru Gothic"/>
                <a:ea typeface="Zen Maru Gothic"/>
                <a:cs typeface="Zen Maru Gothic"/>
                <a:sym typeface="Zen Maru Gothic"/>
              </a:defRPr>
            </a:lvl1pPr>
            <a:lvl2pPr lvl="1" algn="ctr" rtl="0">
              <a:lnSpc>
                <a:spcPct val="100000"/>
              </a:lnSpc>
              <a:spcBef>
                <a:spcPts val="0"/>
              </a:spcBef>
              <a:spcAft>
                <a:spcPts val="0"/>
              </a:spcAft>
              <a:buSzPts val="2200"/>
              <a:buFont typeface="Zen Maru Gothic"/>
              <a:buNone/>
              <a:defRPr sz="2200" b="1">
                <a:latin typeface="Zen Maru Gothic"/>
                <a:ea typeface="Zen Maru Gothic"/>
                <a:cs typeface="Zen Maru Gothic"/>
                <a:sym typeface="Zen Maru Gothic"/>
              </a:defRPr>
            </a:lvl2pPr>
            <a:lvl3pPr lvl="2" algn="ctr" rtl="0">
              <a:lnSpc>
                <a:spcPct val="100000"/>
              </a:lnSpc>
              <a:spcBef>
                <a:spcPts val="0"/>
              </a:spcBef>
              <a:spcAft>
                <a:spcPts val="0"/>
              </a:spcAft>
              <a:buSzPts val="2200"/>
              <a:buFont typeface="Zen Maru Gothic"/>
              <a:buNone/>
              <a:defRPr sz="2200" b="1">
                <a:latin typeface="Zen Maru Gothic"/>
                <a:ea typeface="Zen Maru Gothic"/>
                <a:cs typeface="Zen Maru Gothic"/>
                <a:sym typeface="Zen Maru Gothic"/>
              </a:defRPr>
            </a:lvl3pPr>
            <a:lvl4pPr lvl="3" algn="ctr" rtl="0">
              <a:lnSpc>
                <a:spcPct val="100000"/>
              </a:lnSpc>
              <a:spcBef>
                <a:spcPts val="0"/>
              </a:spcBef>
              <a:spcAft>
                <a:spcPts val="0"/>
              </a:spcAft>
              <a:buSzPts val="2200"/>
              <a:buFont typeface="Zen Maru Gothic"/>
              <a:buNone/>
              <a:defRPr sz="2200" b="1">
                <a:latin typeface="Zen Maru Gothic"/>
                <a:ea typeface="Zen Maru Gothic"/>
                <a:cs typeface="Zen Maru Gothic"/>
                <a:sym typeface="Zen Maru Gothic"/>
              </a:defRPr>
            </a:lvl4pPr>
            <a:lvl5pPr lvl="4" algn="ctr" rtl="0">
              <a:lnSpc>
                <a:spcPct val="100000"/>
              </a:lnSpc>
              <a:spcBef>
                <a:spcPts val="0"/>
              </a:spcBef>
              <a:spcAft>
                <a:spcPts val="0"/>
              </a:spcAft>
              <a:buSzPts val="2200"/>
              <a:buFont typeface="Zen Maru Gothic"/>
              <a:buNone/>
              <a:defRPr sz="2200" b="1">
                <a:latin typeface="Zen Maru Gothic"/>
                <a:ea typeface="Zen Maru Gothic"/>
                <a:cs typeface="Zen Maru Gothic"/>
                <a:sym typeface="Zen Maru Gothic"/>
              </a:defRPr>
            </a:lvl5pPr>
            <a:lvl6pPr lvl="5" algn="ctr" rtl="0">
              <a:lnSpc>
                <a:spcPct val="100000"/>
              </a:lnSpc>
              <a:spcBef>
                <a:spcPts val="0"/>
              </a:spcBef>
              <a:spcAft>
                <a:spcPts val="0"/>
              </a:spcAft>
              <a:buSzPts val="2200"/>
              <a:buFont typeface="Zen Maru Gothic"/>
              <a:buNone/>
              <a:defRPr sz="2200" b="1">
                <a:latin typeface="Zen Maru Gothic"/>
                <a:ea typeface="Zen Maru Gothic"/>
                <a:cs typeface="Zen Maru Gothic"/>
                <a:sym typeface="Zen Maru Gothic"/>
              </a:defRPr>
            </a:lvl6pPr>
            <a:lvl7pPr lvl="6" algn="ctr" rtl="0">
              <a:lnSpc>
                <a:spcPct val="100000"/>
              </a:lnSpc>
              <a:spcBef>
                <a:spcPts val="0"/>
              </a:spcBef>
              <a:spcAft>
                <a:spcPts val="0"/>
              </a:spcAft>
              <a:buSzPts val="2200"/>
              <a:buFont typeface="Zen Maru Gothic"/>
              <a:buNone/>
              <a:defRPr sz="2200" b="1">
                <a:latin typeface="Zen Maru Gothic"/>
                <a:ea typeface="Zen Maru Gothic"/>
                <a:cs typeface="Zen Maru Gothic"/>
                <a:sym typeface="Zen Maru Gothic"/>
              </a:defRPr>
            </a:lvl7pPr>
            <a:lvl8pPr lvl="7" algn="ctr" rtl="0">
              <a:lnSpc>
                <a:spcPct val="100000"/>
              </a:lnSpc>
              <a:spcBef>
                <a:spcPts val="0"/>
              </a:spcBef>
              <a:spcAft>
                <a:spcPts val="0"/>
              </a:spcAft>
              <a:buSzPts val="2200"/>
              <a:buFont typeface="Zen Maru Gothic"/>
              <a:buNone/>
              <a:defRPr sz="2200" b="1">
                <a:latin typeface="Zen Maru Gothic"/>
                <a:ea typeface="Zen Maru Gothic"/>
                <a:cs typeface="Zen Maru Gothic"/>
                <a:sym typeface="Zen Maru Gothic"/>
              </a:defRPr>
            </a:lvl8pPr>
            <a:lvl9pPr lvl="8" algn="ctr" rtl="0">
              <a:lnSpc>
                <a:spcPct val="100000"/>
              </a:lnSpc>
              <a:spcBef>
                <a:spcPts val="0"/>
              </a:spcBef>
              <a:spcAft>
                <a:spcPts val="0"/>
              </a:spcAft>
              <a:buSzPts val="2200"/>
              <a:buFont typeface="Zen Maru Gothic"/>
              <a:buNone/>
              <a:defRPr sz="2200" b="1">
                <a:latin typeface="Zen Maru Gothic"/>
                <a:ea typeface="Zen Maru Gothic"/>
                <a:cs typeface="Zen Maru Gothic"/>
                <a:sym typeface="Zen Maru Gothic"/>
              </a:defRPr>
            </a:lvl9pPr>
          </a:lstStyle>
          <a:p>
            <a:endParaRPr/>
          </a:p>
        </p:txBody>
      </p:sp>
      <p:sp>
        <p:nvSpPr>
          <p:cNvPr id="317" name="Google Shape;317;p22"/>
          <p:cNvSpPr txBox="1">
            <a:spLocks noGrp="1"/>
          </p:cNvSpPr>
          <p:nvPr>
            <p:ph type="subTitle" idx="9"/>
          </p:nvPr>
        </p:nvSpPr>
        <p:spPr>
          <a:xfrm>
            <a:off x="6215337" y="1750775"/>
            <a:ext cx="2212800" cy="502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Font typeface="Zen Maru Gothic"/>
              <a:buNone/>
              <a:defRPr sz="2200" b="1">
                <a:solidFill>
                  <a:schemeClr val="dk1"/>
                </a:solidFill>
                <a:latin typeface="Zen Maru Gothic"/>
                <a:ea typeface="Zen Maru Gothic"/>
                <a:cs typeface="Zen Maru Gothic"/>
                <a:sym typeface="Zen Maru Gothic"/>
              </a:defRPr>
            </a:lvl1pPr>
            <a:lvl2pPr lvl="1" algn="ctr" rtl="0">
              <a:lnSpc>
                <a:spcPct val="100000"/>
              </a:lnSpc>
              <a:spcBef>
                <a:spcPts val="0"/>
              </a:spcBef>
              <a:spcAft>
                <a:spcPts val="0"/>
              </a:spcAft>
              <a:buSzPts val="2200"/>
              <a:buFont typeface="Zen Maru Gothic"/>
              <a:buNone/>
              <a:defRPr sz="2200" b="1">
                <a:latin typeface="Zen Maru Gothic"/>
                <a:ea typeface="Zen Maru Gothic"/>
                <a:cs typeface="Zen Maru Gothic"/>
                <a:sym typeface="Zen Maru Gothic"/>
              </a:defRPr>
            </a:lvl2pPr>
            <a:lvl3pPr lvl="2" algn="ctr" rtl="0">
              <a:lnSpc>
                <a:spcPct val="100000"/>
              </a:lnSpc>
              <a:spcBef>
                <a:spcPts val="0"/>
              </a:spcBef>
              <a:spcAft>
                <a:spcPts val="0"/>
              </a:spcAft>
              <a:buSzPts val="2200"/>
              <a:buFont typeface="Zen Maru Gothic"/>
              <a:buNone/>
              <a:defRPr sz="2200" b="1">
                <a:latin typeface="Zen Maru Gothic"/>
                <a:ea typeface="Zen Maru Gothic"/>
                <a:cs typeface="Zen Maru Gothic"/>
                <a:sym typeface="Zen Maru Gothic"/>
              </a:defRPr>
            </a:lvl3pPr>
            <a:lvl4pPr lvl="3" algn="ctr" rtl="0">
              <a:lnSpc>
                <a:spcPct val="100000"/>
              </a:lnSpc>
              <a:spcBef>
                <a:spcPts val="0"/>
              </a:spcBef>
              <a:spcAft>
                <a:spcPts val="0"/>
              </a:spcAft>
              <a:buSzPts val="2200"/>
              <a:buFont typeface="Zen Maru Gothic"/>
              <a:buNone/>
              <a:defRPr sz="2200" b="1">
                <a:latin typeface="Zen Maru Gothic"/>
                <a:ea typeface="Zen Maru Gothic"/>
                <a:cs typeface="Zen Maru Gothic"/>
                <a:sym typeface="Zen Maru Gothic"/>
              </a:defRPr>
            </a:lvl4pPr>
            <a:lvl5pPr lvl="4" algn="ctr" rtl="0">
              <a:lnSpc>
                <a:spcPct val="100000"/>
              </a:lnSpc>
              <a:spcBef>
                <a:spcPts val="0"/>
              </a:spcBef>
              <a:spcAft>
                <a:spcPts val="0"/>
              </a:spcAft>
              <a:buSzPts val="2200"/>
              <a:buFont typeface="Zen Maru Gothic"/>
              <a:buNone/>
              <a:defRPr sz="2200" b="1">
                <a:latin typeface="Zen Maru Gothic"/>
                <a:ea typeface="Zen Maru Gothic"/>
                <a:cs typeface="Zen Maru Gothic"/>
                <a:sym typeface="Zen Maru Gothic"/>
              </a:defRPr>
            </a:lvl5pPr>
            <a:lvl6pPr lvl="5" algn="ctr" rtl="0">
              <a:lnSpc>
                <a:spcPct val="100000"/>
              </a:lnSpc>
              <a:spcBef>
                <a:spcPts val="0"/>
              </a:spcBef>
              <a:spcAft>
                <a:spcPts val="0"/>
              </a:spcAft>
              <a:buSzPts val="2200"/>
              <a:buFont typeface="Zen Maru Gothic"/>
              <a:buNone/>
              <a:defRPr sz="2200" b="1">
                <a:latin typeface="Zen Maru Gothic"/>
                <a:ea typeface="Zen Maru Gothic"/>
                <a:cs typeface="Zen Maru Gothic"/>
                <a:sym typeface="Zen Maru Gothic"/>
              </a:defRPr>
            </a:lvl6pPr>
            <a:lvl7pPr lvl="6" algn="ctr" rtl="0">
              <a:lnSpc>
                <a:spcPct val="100000"/>
              </a:lnSpc>
              <a:spcBef>
                <a:spcPts val="0"/>
              </a:spcBef>
              <a:spcAft>
                <a:spcPts val="0"/>
              </a:spcAft>
              <a:buSzPts val="2200"/>
              <a:buFont typeface="Zen Maru Gothic"/>
              <a:buNone/>
              <a:defRPr sz="2200" b="1">
                <a:latin typeface="Zen Maru Gothic"/>
                <a:ea typeface="Zen Maru Gothic"/>
                <a:cs typeface="Zen Maru Gothic"/>
                <a:sym typeface="Zen Maru Gothic"/>
              </a:defRPr>
            </a:lvl7pPr>
            <a:lvl8pPr lvl="7" algn="ctr" rtl="0">
              <a:lnSpc>
                <a:spcPct val="100000"/>
              </a:lnSpc>
              <a:spcBef>
                <a:spcPts val="0"/>
              </a:spcBef>
              <a:spcAft>
                <a:spcPts val="0"/>
              </a:spcAft>
              <a:buSzPts val="2200"/>
              <a:buFont typeface="Zen Maru Gothic"/>
              <a:buNone/>
              <a:defRPr sz="2200" b="1">
                <a:latin typeface="Zen Maru Gothic"/>
                <a:ea typeface="Zen Maru Gothic"/>
                <a:cs typeface="Zen Maru Gothic"/>
                <a:sym typeface="Zen Maru Gothic"/>
              </a:defRPr>
            </a:lvl8pPr>
            <a:lvl9pPr lvl="8" algn="ctr" rtl="0">
              <a:lnSpc>
                <a:spcPct val="100000"/>
              </a:lnSpc>
              <a:spcBef>
                <a:spcPts val="0"/>
              </a:spcBef>
              <a:spcAft>
                <a:spcPts val="0"/>
              </a:spcAft>
              <a:buSzPts val="2200"/>
              <a:buFont typeface="Zen Maru Gothic"/>
              <a:buNone/>
              <a:defRPr sz="2200" b="1">
                <a:latin typeface="Zen Maru Gothic"/>
                <a:ea typeface="Zen Maru Gothic"/>
                <a:cs typeface="Zen Maru Gothic"/>
                <a:sym typeface="Zen Maru Gothic"/>
              </a:defRPr>
            </a:lvl9pPr>
          </a:lstStyle>
          <a:p>
            <a:endParaRPr/>
          </a:p>
        </p:txBody>
      </p:sp>
      <p:sp>
        <p:nvSpPr>
          <p:cNvPr id="318" name="Google Shape;318;p22"/>
          <p:cNvSpPr txBox="1">
            <a:spLocks noGrp="1"/>
          </p:cNvSpPr>
          <p:nvPr>
            <p:ph type="subTitle" idx="13"/>
          </p:nvPr>
        </p:nvSpPr>
        <p:spPr>
          <a:xfrm>
            <a:off x="720075" y="3138661"/>
            <a:ext cx="2212800" cy="502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Font typeface="Zen Maru Gothic"/>
              <a:buNone/>
              <a:defRPr sz="2200" b="1">
                <a:solidFill>
                  <a:schemeClr val="dk1"/>
                </a:solidFill>
                <a:latin typeface="Zen Maru Gothic"/>
                <a:ea typeface="Zen Maru Gothic"/>
                <a:cs typeface="Zen Maru Gothic"/>
                <a:sym typeface="Zen Maru Gothic"/>
              </a:defRPr>
            </a:lvl1pPr>
            <a:lvl2pPr lvl="1" algn="ctr" rtl="0">
              <a:lnSpc>
                <a:spcPct val="100000"/>
              </a:lnSpc>
              <a:spcBef>
                <a:spcPts val="0"/>
              </a:spcBef>
              <a:spcAft>
                <a:spcPts val="0"/>
              </a:spcAft>
              <a:buSzPts val="2200"/>
              <a:buFont typeface="Zen Maru Gothic"/>
              <a:buNone/>
              <a:defRPr sz="2200" b="1">
                <a:latin typeface="Zen Maru Gothic"/>
                <a:ea typeface="Zen Maru Gothic"/>
                <a:cs typeface="Zen Maru Gothic"/>
                <a:sym typeface="Zen Maru Gothic"/>
              </a:defRPr>
            </a:lvl2pPr>
            <a:lvl3pPr lvl="2" algn="ctr" rtl="0">
              <a:lnSpc>
                <a:spcPct val="100000"/>
              </a:lnSpc>
              <a:spcBef>
                <a:spcPts val="0"/>
              </a:spcBef>
              <a:spcAft>
                <a:spcPts val="0"/>
              </a:spcAft>
              <a:buSzPts val="2200"/>
              <a:buFont typeface="Zen Maru Gothic"/>
              <a:buNone/>
              <a:defRPr sz="2200" b="1">
                <a:latin typeface="Zen Maru Gothic"/>
                <a:ea typeface="Zen Maru Gothic"/>
                <a:cs typeface="Zen Maru Gothic"/>
                <a:sym typeface="Zen Maru Gothic"/>
              </a:defRPr>
            </a:lvl3pPr>
            <a:lvl4pPr lvl="3" algn="ctr" rtl="0">
              <a:lnSpc>
                <a:spcPct val="100000"/>
              </a:lnSpc>
              <a:spcBef>
                <a:spcPts val="0"/>
              </a:spcBef>
              <a:spcAft>
                <a:spcPts val="0"/>
              </a:spcAft>
              <a:buSzPts val="2200"/>
              <a:buFont typeface="Zen Maru Gothic"/>
              <a:buNone/>
              <a:defRPr sz="2200" b="1">
                <a:latin typeface="Zen Maru Gothic"/>
                <a:ea typeface="Zen Maru Gothic"/>
                <a:cs typeface="Zen Maru Gothic"/>
                <a:sym typeface="Zen Maru Gothic"/>
              </a:defRPr>
            </a:lvl4pPr>
            <a:lvl5pPr lvl="4" algn="ctr" rtl="0">
              <a:lnSpc>
                <a:spcPct val="100000"/>
              </a:lnSpc>
              <a:spcBef>
                <a:spcPts val="0"/>
              </a:spcBef>
              <a:spcAft>
                <a:spcPts val="0"/>
              </a:spcAft>
              <a:buSzPts val="2200"/>
              <a:buFont typeface="Zen Maru Gothic"/>
              <a:buNone/>
              <a:defRPr sz="2200" b="1">
                <a:latin typeface="Zen Maru Gothic"/>
                <a:ea typeface="Zen Maru Gothic"/>
                <a:cs typeface="Zen Maru Gothic"/>
                <a:sym typeface="Zen Maru Gothic"/>
              </a:defRPr>
            </a:lvl5pPr>
            <a:lvl6pPr lvl="5" algn="ctr" rtl="0">
              <a:lnSpc>
                <a:spcPct val="100000"/>
              </a:lnSpc>
              <a:spcBef>
                <a:spcPts val="0"/>
              </a:spcBef>
              <a:spcAft>
                <a:spcPts val="0"/>
              </a:spcAft>
              <a:buSzPts val="2200"/>
              <a:buFont typeface="Zen Maru Gothic"/>
              <a:buNone/>
              <a:defRPr sz="2200" b="1">
                <a:latin typeface="Zen Maru Gothic"/>
                <a:ea typeface="Zen Maru Gothic"/>
                <a:cs typeface="Zen Maru Gothic"/>
                <a:sym typeface="Zen Maru Gothic"/>
              </a:defRPr>
            </a:lvl6pPr>
            <a:lvl7pPr lvl="6" algn="ctr" rtl="0">
              <a:lnSpc>
                <a:spcPct val="100000"/>
              </a:lnSpc>
              <a:spcBef>
                <a:spcPts val="0"/>
              </a:spcBef>
              <a:spcAft>
                <a:spcPts val="0"/>
              </a:spcAft>
              <a:buSzPts val="2200"/>
              <a:buFont typeface="Zen Maru Gothic"/>
              <a:buNone/>
              <a:defRPr sz="2200" b="1">
                <a:latin typeface="Zen Maru Gothic"/>
                <a:ea typeface="Zen Maru Gothic"/>
                <a:cs typeface="Zen Maru Gothic"/>
                <a:sym typeface="Zen Maru Gothic"/>
              </a:defRPr>
            </a:lvl7pPr>
            <a:lvl8pPr lvl="7" algn="ctr" rtl="0">
              <a:lnSpc>
                <a:spcPct val="100000"/>
              </a:lnSpc>
              <a:spcBef>
                <a:spcPts val="0"/>
              </a:spcBef>
              <a:spcAft>
                <a:spcPts val="0"/>
              </a:spcAft>
              <a:buSzPts val="2200"/>
              <a:buFont typeface="Zen Maru Gothic"/>
              <a:buNone/>
              <a:defRPr sz="2200" b="1">
                <a:latin typeface="Zen Maru Gothic"/>
                <a:ea typeface="Zen Maru Gothic"/>
                <a:cs typeface="Zen Maru Gothic"/>
                <a:sym typeface="Zen Maru Gothic"/>
              </a:defRPr>
            </a:lvl8pPr>
            <a:lvl9pPr lvl="8" algn="ctr" rtl="0">
              <a:lnSpc>
                <a:spcPct val="100000"/>
              </a:lnSpc>
              <a:spcBef>
                <a:spcPts val="0"/>
              </a:spcBef>
              <a:spcAft>
                <a:spcPts val="0"/>
              </a:spcAft>
              <a:buSzPts val="2200"/>
              <a:buFont typeface="Zen Maru Gothic"/>
              <a:buNone/>
              <a:defRPr sz="2200" b="1">
                <a:latin typeface="Zen Maru Gothic"/>
                <a:ea typeface="Zen Maru Gothic"/>
                <a:cs typeface="Zen Maru Gothic"/>
                <a:sym typeface="Zen Maru Gothic"/>
              </a:defRPr>
            </a:lvl9pPr>
          </a:lstStyle>
          <a:p>
            <a:endParaRPr/>
          </a:p>
        </p:txBody>
      </p:sp>
      <p:sp>
        <p:nvSpPr>
          <p:cNvPr id="319" name="Google Shape;319;p22"/>
          <p:cNvSpPr txBox="1">
            <a:spLocks noGrp="1"/>
          </p:cNvSpPr>
          <p:nvPr>
            <p:ph type="subTitle" idx="14"/>
          </p:nvPr>
        </p:nvSpPr>
        <p:spPr>
          <a:xfrm>
            <a:off x="3467706" y="3138661"/>
            <a:ext cx="2212800" cy="502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Font typeface="Zen Maru Gothic"/>
              <a:buNone/>
              <a:defRPr sz="2200" b="1">
                <a:solidFill>
                  <a:schemeClr val="dk1"/>
                </a:solidFill>
                <a:latin typeface="Zen Maru Gothic"/>
                <a:ea typeface="Zen Maru Gothic"/>
                <a:cs typeface="Zen Maru Gothic"/>
                <a:sym typeface="Zen Maru Gothic"/>
              </a:defRPr>
            </a:lvl1pPr>
            <a:lvl2pPr lvl="1" algn="ctr" rtl="0">
              <a:lnSpc>
                <a:spcPct val="100000"/>
              </a:lnSpc>
              <a:spcBef>
                <a:spcPts val="0"/>
              </a:spcBef>
              <a:spcAft>
                <a:spcPts val="0"/>
              </a:spcAft>
              <a:buSzPts val="2200"/>
              <a:buFont typeface="Zen Maru Gothic"/>
              <a:buNone/>
              <a:defRPr sz="2200" b="1">
                <a:latin typeface="Zen Maru Gothic"/>
                <a:ea typeface="Zen Maru Gothic"/>
                <a:cs typeface="Zen Maru Gothic"/>
                <a:sym typeface="Zen Maru Gothic"/>
              </a:defRPr>
            </a:lvl2pPr>
            <a:lvl3pPr lvl="2" algn="ctr" rtl="0">
              <a:lnSpc>
                <a:spcPct val="100000"/>
              </a:lnSpc>
              <a:spcBef>
                <a:spcPts val="0"/>
              </a:spcBef>
              <a:spcAft>
                <a:spcPts val="0"/>
              </a:spcAft>
              <a:buSzPts val="2200"/>
              <a:buFont typeface="Zen Maru Gothic"/>
              <a:buNone/>
              <a:defRPr sz="2200" b="1">
                <a:latin typeface="Zen Maru Gothic"/>
                <a:ea typeface="Zen Maru Gothic"/>
                <a:cs typeface="Zen Maru Gothic"/>
                <a:sym typeface="Zen Maru Gothic"/>
              </a:defRPr>
            </a:lvl3pPr>
            <a:lvl4pPr lvl="3" algn="ctr" rtl="0">
              <a:lnSpc>
                <a:spcPct val="100000"/>
              </a:lnSpc>
              <a:spcBef>
                <a:spcPts val="0"/>
              </a:spcBef>
              <a:spcAft>
                <a:spcPts val="0"/>
              </a:spcAft>
              <a:buSzPts val="2200"/>
              <a:buFont typeface="Zen Maru Gothic"/>
              <a:buNone/>
              <a:defRPr sz="2200" b="1">
                <a:latin typeface="Zen Maru Gothic"/>
                <a:ea typeface="Zen Maru Gothic"/>
                <a:cs typeface="Zen Maru Gothic"/>
                <a:sym typeface="Zen Maru Gothic"/>
              </a:defRPr>
            </a:lvl4pPr>
            <a:lvl5pPr lvl="4" algn="ctr" rtl="0">
              <a:lnSpc>
                <a:spcPct val="100000"/>
              </a:lnSpc>
              <a:spcBef>
                <a:spcPts val="0"/>
              </a:spcBef>
              <a:spcAft>
                <a:spcPts val="0"/>
              </a:spcAft>
              <a:buSzPts val="2200"/>
              <a:buFont typeface="Zen Maru Gothic"/>
              <a:buNone/>
              <a:defRPr sz="2200" b="1">
                <a:latin typeface="Zen Maru Gothic"/>
                <a:ea typeface="Zen Maru Gothic"/>
                <a:cs typeface="Zen Maru Gothic"/>
                <a:sym typeface="Zen Maru Gothic"/>
              </a:defRPr>
            </a:lvl5pPr>
            <a:lvl6pPr lvl="5" algn="ctr" rtl="0">
              <a:lnSpc>
                <a:spcPct val="100000"/>
              </a:lnSpc>
              <a:spcBef>
                <a:spcPts val="0"/>
              </a:spcBef>
              <a:spcAft>
                <a:spcPts val="0"/>
              </a:spcAft>
              <a:buSzPts val="2200"/>
              <a:buFont typeface="Zen Maru Gothic"/>
              <a:buNone/>
              <a:defRPr sz="2200" b="1">
                <a:latin typeface="Zen Maru Gothic"/>
                <a:ea typeface="Zen Maru Gothic"/>
                <a:cs typeface="Zen Maru Gothic"/>
                <a:sym typeface="Zen Maru Gothic"/>
              </a:defRPr>
            </a:lvl6pPr>
            <a:lvl7pPr lvl="6" algn="ctr" rtl="0">
              <a:lnSpc>
                <a:spcPct val="100000"/>
              </a:lnSpc>
              <a:spcBef>
                <a:spcPts val="0"/>
              </a:spcBef>
              <a:spcAft>
                <a:spcPts val="0"/>
              </a:spcAft>
              <a:buSzPts val="2200"/>
              <a:buFont typeface="Zen Maru Gothic"/>
              <a:buNone/>
              <a:defRPr sz="2200" b="1">
                <a:latin typeface="Zen Maru Gothic"/>
                <a:ea typeface="Zen Maru Gothic"/>
                <a:cs typeface="Zen Maru Gothic"/>
                <a:sym typeface="Zen Maru Gothic"/>
              </a:defRPr>
            </a:lvl7pPr>
            <a:lvl8pPr lvl="7" algn="ctr" rtl="0">
              <a:lnSpc>
                <a:spcPct val="100000"/>
              </a:lnSpc>
              <a:spcBef>
                <a:spcPts val="0"/>
              </a:spcBef>
              <a:spcAft>
                <a:spcPts val="0"/>
              </a:spcAft>
              <a:buSzPts val="2200"/>
              <a:buFont typeface="Zen Maru Gothic"/>
              <a:buNone/>
              <a:defRPr sz="2200" b="1">
                <a:latin typeface="Zen Maru Gothic"/>
                <a:ea typeface="Zen Maru Gothic"/>
                <a:cs typeface="Zen Maru Gothic"/>
                <a:sym typeface="Zen Maru Gothic"/>
              </a:defRPr>
            </a:lvl8pPr>
            <a:lvl9pPr lvl="8" algn="ctr" rtl="0">
              <a:lnSpc>
                <a:spcPct val="100000"/>
              </a:lnSpc>
              <a:spcBef>
                <a:spcPts val="0"/>
              </a:spcBef>
              <a:spcAft>
                <a:spcPts val="0"/>
              </a:spcAft>
              <a:buSzPts val="2200"/>
              <a:buFont typeface="Zen Maru Gothic"/>
              <a:buNone/>
              <a:defRPr sz="2200" b="1">
                <a:latin typeface="Zen Maru Gothic"/>
                <a:ea typeface="Zen Maru Gothic"/>
                <a:cs typeface="Zen Maru Gothic"/>
                <a:sym typeface="Zen Maru Gothic"/>
              </a:defRPr>
            </a:lvl9pPr>
          </a:lstStyle>
          <a:p>
            <a:endParaRPr/>
          </a:p>
        </p:txBody>
      </p:sp>
      <p:sp>
        <p:nvSpPr>
          <p:cNvPr id="320" name="Google Shape;320;p22"/>
          <p:cNvSpPr txBox="1">
            <a:spLocks noGrp="1"/>
          </p:cNvSpPr>
          <p:nvPr>
            <p:ph type="subTitle" idx="15"/>
          </p:nvPr>
        </p:nvSpPr>
        <p:spPr>
          <a:xfrm>
            <a:off x="6215337" y="3138661"/>
            <a:ext cx="2212800" cy="502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Font typeface="Zen Maru Gothic"/>
              <a:buNone/>
              <a:defRPr sz="2200" b="1">
                <a:solidFill>
                  <a:schemeClr val="dk1"/>
                </a:solidFill>
                <a:latin typeface="Zen Maru Gothic"/>
                <a:ea typeface="Zen Maru Gothic"/>
                <a:cs typeface="Zen Maru Gothic"/>
                <a:sym typeface="Zen Maru Gothic"/>
              </a:defRPr>
            </a:lvl1pPr>
            <a:lvl2pPr lvl="1" algn="ctr" rtl="0">
              <a:lnSpc>
                <a:spcPct val="100000"/>
              </a:lnSpc>
              <a:spcBef>
                <a:spcPts val="0"/>
              </a:spcBef>
              <a:spcAft>
                <a:spcPts val="0"/>
              </a:spcAft>
              <a:buSzPts val="2200"/>
              <a:buFont typeface="Zen Maru Gothic"/>
              <a:buNone/>
              <a:defRPr sz="2200" b="1">
                <a:latin typeface="Zen Maru Gothic"/>
                <a:ea typeface="Zen Maru Gothic"/>
                <a:cs typeface="Zen Maru Gothic"/>
                <a:sym typeface="Zen Maru Gothic"/>
              </a:defRPr>
            </a:lvl2pPr>
            <a:lvl3pPr lvl="2" algn="ctr" rtl="0">
              <a:lnSpc>
                <a:spcPct val="100000"/>
              </a:lnSpc>
              <a:spcBef>
                <a:spcPts val="0"/>
              </a:spcBef>
              <a:spcAft>
                <a:spcPts val="0"/>
              </a:spcAft>
              <a:buSzPts val="2200"/>
              <a:buFont typeface="Zen Maru Gothic"/>
              <a:buNone/>
              <a:defRPr sz="2200" b="1">
                <a:latin typeface="Zen Maru Gothic"/>
                <a:ea typeface="Zen Maru Gothic"/>
                <a:cs typeface="Zen Maru Gothic"/>
                <a:sym typeface="Zen Maru Gothic"/>
              </a:defRPr>
            </a:lvl3pPr>
            <a:lvl4pPr lvl="3" algn="ctr" rtl="0">
              <a:lnSpc>
                <a:spcPct val="100000"/>
              </a:lnSpc>
              <a:spcBef>
                <a:spcPts val="0"/>
              </a:spcBef>
              <a:spcAft>
                <a:spcPts val="0"/>
              </a:spcAft>
              <a:buSzPts val="2200"/>
              <a:buFont typeface="Zen Maru Gothic"/>
              <a:buNone/>
              <a:defRPr sz="2200" b="1">
                <a:latin typeface="Zen Maru Gothic"/>
                <a:ea typeface="Zen Maru Gothic"/>
                <a:cs typeface="Zen Maru Gothic"/>
                <a:sym typeface="Zen Maru Gothic"/>
              </a:defRPr>
            </a:lvl4pPr>
            <a:lvl5pPr lvl="4" algn="ctr" rtl="0">
              <a:lnSpc>
                <a:spcPct val="100000"/>
              </a:lnSpc>
              <a:spcBef>
                <a:spcPts val="0"/>
              </a:spcBef>
              <a:spcAft>
                <a:spcPts val="0"/>
              </a:spcAft>
              <a:buSzPts val="2200"/>
              <a:buFont typeface="Zen Maru Gothic"/>
              <a:buNone/>
              <a:defRPr sz="2200" b="1">
                <a:latin typeface="Zen Maru Gothic"/>
                <a:ea typeface="Zen Maru Gothic"/>
                <a:cs typeface="Zen Maru Gothic"/>
                <a:sym typeface="Zen Maru Gothic"/>
              </a:defRPr>
            </a:lvl5pPr>
            <a:lvl6pPr lvl="5" algn="ctr" rtl="0">
              <a:lnSpc>
                <a:spcPct val="100000"/>
              </a:lnSpc>
              <a:spcBef>
                <a:spcPts val="0"/>
              </a:spcBef>
              <a:spcAft>
                <a:spcPts val="0"/>
              </a:spcAft>
              <a:buSzPts val="2200"/>
              <a:buFont typeface="Zen Maru Gothic"/>
              <a:buNone/>
              <a:defRPr sz="2200" b="1">
                <a:latin typeface="Zen Maru Gothic"/>
                <a:ea typeface="Zen Maru Gothic"/>
                <a:cs typeface="Zen Maru Gothic"/>
                <a:sym typeface="Zen Maru Gothic"/>
              </a:defRPr>
            </a:lvl6pPr>
            <a:lvl7pPr lvl="6" algn="ctr" rtl="0">
              <a:lnSpc>
                <a:spcPct val="100000"/>
              </a:lnSpc>
              <a:spcBef>
                <a:spcPts val="0"/>
              </a:spcBef>
              <a:spcAft>
                <a:spcPts val="0"/>
              </a:spcAft>
              <a:buSzPts val="2200"/>
              <a:buFont typeface="Zen Maru Gothic"/>
              <a:buNone/>
              <a:defRPr sz="2200" b="1">
                <a:latin typeface="Zen Maru Gothic"/>
                <a:ea typeface="Zen Maru Gothic"/>
                <a:cs typeface="Zen Maru Gothic"/>
                <a:sym typeface="Zen Maru Gothic"/>
              </a:defRPr>
            </a:lvl7pPr>
            <a:lvl8pPr lvl="7" algn="ctr" rtl="0">
              <a:lnSpc>
                <a:spcPct val="100000"/>
              </a:lnSpc>
              <a:spcBef>
                <a:spcPts val="0"/>
              </a:spcBef>
              <a:spcAft>
                <a:spcPts val="0"/>
              </a:spcAft>
              <a:buSzPts val="2200"/>
              <a:buFont typeface="Zen Maru Gothic"/>
              <a:buNone/>
              <a:defRPr sz="2200" b="1">
                <a:latin typeface="Zen Maru Gothic"/>
                <a:ea typeface="Zen Maru Gothic"/>
                <a:cs typeface="Zen Maru Gothic"/>
                <a:sym typeface="Zen Maru Gothic"/>
              </a:defRPr>
            </a:lvl8pPr>
            <a:lvl9pPr lvl="8" algn="ctr" rtl="0">
              <a:lnSpc>
                <a:spcPct val="100000"/>
              </a:lnSpc>
              <a:spcBef>
                <a:spcPts val="0"/>
              </a:spcBef>
              <a:spcAft>
                <a:spcPts val="0"/>
              </a:spcAft>
              <a:buSzPts val="2200"/>
              <a:buFont typeface="Zen Maru Gothic"/>
              <a:buNone/>
              <a:defRPr sz="2200" b="1">
                <a:latin typeface="Zen Maru Gothic"/>
                <a:ea typeface="Zen Maru Gothic"/>
                <a:cs typeface="Zen Maru Gothic"/>
                <a:sym typeface="Zen Maru Gothic"/>
              </a:defRPr>
            </a:lvl9pPr>
          </a:lstStyle>
          <a:p>
            <a:endParaRPr/>
          </a:p>
        </p:txBody>
      </p:sp>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3">
  <p:cSld name="CUSTOM_12">
    <p:spTree>
      <p:nvGrpSpPr>
        <p:cNvPr id="1" name="Shape 348"/>
        <p:cNvGrpSpPr/>
        <p:nvPr/>
      </p:nvGrpSpPr>
      <p:grpSpPr>
        <a:xfrm>
          <a:off x="0" y="0"/>
          <a:ext cx="0" cy="0"/>
          <a:chOff x="0" y="0"/>
          <a:chExt cx="0" cy="0"/>
        </a:xfrm>
      </p:grpSpPr>
      <p:pic>
        <p:nvPicPr>
          <p:cNvPr id="349" name="Google Shape;349;p25"/>
          <p:cNvPicPr preferRelativeResize="0"/>
          <p:nvPr/>
        </p:nvPicPr>
        <p:blipFill>
          <a:blip r:embed="rId2">
            <a:alphaModFix amt="6000"/>
          </a:blip>
          <a:stretch>
            <a:fillRect/>
          </a:stretch>
        </p:blipFill>
        <p:spPr>
          <a:xfrm>
            <a:off x="0" y="0"/>
            <a:ext cx="9144000" cy="5143500"/>
          </a:xfrm>
          <a:prstGeom prst="rect">
            <a:avLst/>
          </a:prstGeom>
          <a:noFill/>
          <a:ln>
            <a:noFill/>
          </a:ln>
        </p:spPr>
      </p:pic>
      <p:grpSp>
        <p:nvGrpSpPr>
          <p:cNvPr id="350" name="Google Shape;350;p25"/>
          <p:cNvGrpSpPr/>
          <p:nvPr/>
        </p:nvGrpSpPr>
        <p:grpSpPr>
          <a:xfrm>
            <a:off x="158351" y="1222953"/>
            <a:ext cx="8842420" cy="3100868"/>
            <a:chOff x="158351" y="1222953"/>
            <a:chExt cx="8842420" cy="3100868"/>
          </a:xfrm>
        </p:grpSpPr>
        <p:sp>
          <p:nvSpPr>
            <p:cNvPr id="351" name="Google Shape;351;p25"/>
            <p:cNvSpPr/>
            <p:nvPr/>
          </p:nvSpPr>
          <p:spPr>
            <a:xfrm rot="1790966">
              <a:off x="8461931" y="1306026"/>
              <a:ext cx="455469" cy="456406"/>
            </a:xfrm>
            <a:custGeom>
              <a:avLst/>
              <a:gdLst/>
              <a:ahLst/>
              <a:cxnLst/>
              <a:rect l="l" t="t" r="r" b="b"/>
              <a:pathLst>
                <a:path w="1927" h="1931" extrusionOk="0">
                  <a:moveTo>
                    <a:pt x="938" y="921"/>
                  </a:moveTo>
                  <a:lnTo>
                    <a:pt x="938" y="921"/>
                  </a:lnTo>
                  <a:cubicBezTo>
                    <a:pt x="938" y="932"/>
                    <a:pt x="938" y="952"/>
                    <a:pt x="938" y="963"/>
                  </a:cubicBezTo>
                  <a:cubicBezTo>
                    <a:pt x="948" y="1118"/>
                    <a:pt x="980" y="1264"/>
                    <a:pt x="1042" y="1399"/>
                  </a:cubicBezTo>
                  <a:cubicBezTo>
                    <a:pt x="1115" y="1545"/>
                    <a:pt x="1209" y="1660"/>
                    <a:pt x="1344" y="1743"/>
                  </a:cubicBezTo>
                  <a:cubicBezTo>
                    <a:pt x="1407" y="1785"/>
                    <a:pt x="1480" y="1816"/>
                    <a:pt x="1552" y="1837"/>
                  </a:cubicBezTo>
                  <a:cubicBezTo>
                    <a:pt x="1646" y="1868"/>
                    <a:pt x="1740" y="1889"/>
                    <a:pt x="1834" y="1899"/>
                  </a:cubicBezTo>
                  <a:cubicBezTo>
                    <a:pt x="1865" y="1910"/>
                    <a:pt x="1886" y="1910"/>
                    <a:pt x="1907" y="1910"/>
                  </a:cubicBezTo>
                  <a:cubicBezTo>
                    <a:pt x="1917" y="1910"/>
                    <a:pt x="1927" y="1910"/>
                    <a:pt x="1927" y="1920"/>
                  </a:cubicBezTo>
                  <a:lnTo>
                    <a:pt x="1917" y="1931"/>
                  </a:lnTo>
                  <a:cubicBezTo>
                    <a:pt x="1896" y="1931"/>
                    <a:pt x="1886" y="1931"/>
                    <a:pt x="1865" y="1931"/>
                  </a:cubicBezTo>
                  <a:cubicBezTo>
                    <a:pt x="1823" y="1920"/>
                    <a:pt x="1792" y="1920"/>
                    <a:pt x="1750" y="1910"/>
                  </a:cubicBezTo>
                  <a:cubicBezTo>
                    <a:pt x="1688" y="1889"/>
                    <a:pt x="1625" y="1878"/>
                    <a:pt x="1552" y="1858"/>
                  </a:cubicBezTo>
                  <a:cubicBezTo>
                    <a:pt x="1427" y="1816"/>
                    <a:pt x="1313" y="1753"/>
                    <a:pt x="1219" y="1670"/>
                  </a:cubicBezTo>
                  <a:cubicBezTo>
                    <a:pt x="1115" y="1576"/>
                    <a:pt x="1052" y="1472"/>
                    <a:pt x="1000" y="1347"/>
                  </a:cubicBezTo>
                  <a:cubicBezTo>
                    <a:pt x="948" y="1222"/>
                    <a:pt x="917" y="1098"/>
                    <a:pt x="917" y="963"/>
                  </a:cubicBezTo>
                  <a:cubicBezTo>
                    <a:pt x="917" y="952"/>
                    <a:pt x="917" y="942"/>
                    <a:pt x="917" y="932"/>
                  </a:cubicBezTo>
                  <a:cubicBezTo>
                    <a:pt x="896" y="932"/>
                    <a:pt x="886" y="932"/>
                    <a:pt x="875" y="942"/>
                  </a:cubicBezTo>
                  <a:cubicBezTo>
                    <a:pt x="771" y="973"/>
                    <a:pt x="657" y="994"/>
                    <a:pt x="552" y="1004"/>
                  </a:cubicBezTo>
                  <a:cubicBezTo>
                    <a:pt x="469" y="1015"/>
                    <a:pt x="396" y="1015"/>
                    <a:pt x="323" y="1015"/>
                  </a:cubicBezTo>
                  <a:cubicBezTo>
                    <a:pt x="250" y="1004"/>
                    <a:pt x="188" y="994"/>
                    <a:pt x="125" y="963"/>
                  </a:cubicBezTo>
                  <a:cubicBezTo>
                    <a:pt x="84" y="942"/>
                    <a:pt x="52" y="921"/>
                    <a:pt x="21" y="879"/>
                  </a:cubicBezTo>
                  <a:cubicBezTo>
                    <a:pt x="11" y="879"/>
                    <a:pt x="11" y="869"/>
                    <a:pt x="0" y="859"/>
                  </a:cubicBezTo>
                  <a:cubicBezTo>
                    <a:pt x="11" y="859"/>
                    <a:pt x="21" y="859"/>
                    <a:pt x="21" y="869"/>
                  </a:cubicBezTo>
                  <a:cubicBezTo>
                    <a:pt x="21" y="869"/>
                    <a:pt x="32" y="869"/>
                    <a:pt x="32" y="879"/>
                  </a:cubicBezTo>
                  <a:cubicBezTo>
                    <a:pt x="94" y="932"/>
                    <a:pt x="167" y="963"/>
                    <a:pt x="250" y="984"/>
                  </a:cubicBezTo>
                  <a:cubicBezTo>
                    <a:pt x="355" y="994"/>
                    <a:pt x="459" y="994"/>
                    <a:pt x="563" y="984"/>
                  </a:cubicBezTo>
                  <a:cubicBezTo>
                    <a:pt x="677" y="973"/>
                    <a:pt x="782" y="942"/>
                    <a:pt x="886" y="911"/>
                  </a:cubicBezTo>
                  <a:cubicBezTo>
                    <a:pt x="896" y="911"/>
                    <a:pt x="907" y="911"/>
                    <a:pt x="917" y="900"/>
                  </a:cubicBezTo>
                  <a:cubicBezTo>
                    <a:pt x="917" y="890"/>
                    <a:pt x="917" y="879"/>
                    <a:pt x="917" y="869"/>
                  </a:cubicBezTo>
                  <a:cubicBezTo>
                    <a:pt x="927" y="671"/>
                    <a:pt x="1000" y="494"/>
                    <a:pt x="1115" y="327"/>
                  </a:cubicBezTo>
                  <a:cubicBezTo>
                    <a:pt x="1167" y="244"/>
                    <a:pt x="1230" y="171"/>
                    <a:pt x="1313" y="119"/>
                  </a:cubicBezTo>
                  <a:cubicBezTo>
                    <a:pt x="1365" y="77"/>
                    <a:pt x="1417" y="46"/>
                    <a:pt x="1480" y="25"/>
                  </a:cubicBezTo>
                  <a:cubicBezTo>
                    <a:pt x="1532" y="4"/>
                    <a:pt x="1573" y="-6"/>
                    <a:pt x="1625" y="4"/>
                  </a:cubicBezTo>
                  <a:cubicBezTo>
                    <a:pt x="1657" y="4"/>
                    <a:pt x="1688" y="15"/>
                    <a:pt x="1709" y="25"/>
                  </a:cubicBezTo>
                  <a:cubicBezTo>
                    <a:pt x="1782" y="57"/>
                    <a:pt x="1813" y="119"/>
                    <a:pt x="1813" y="202"/>
                  </a:cubicBezTo>
                  <a:cubicBezTo>
                    <a:pt x="1813" y="254"/>
                    <a:pt x="1792" y="296"/>
                    <a:pt x="1771" y="348"/>
                  </a:cubicBezTo>
                  <a:cubicBezTo>
                    <a:pt x="1740" y="400"/>
                    <a:pt x="1709" y="442"/>
                    <a:pt x="1677" y="484"/>
                  </a:cubicBezTo>
                  <a:cubicBezTo>
                    <a:pt x="1605" y="567"/>
                    <a:pt x="1521" y="640"/>
                    <a:pt x="1427" y="692"/>
                  </a:cubicBezTo>
                  <a:cubicBezTo>
                    <a:pt x="1292" y="786"/>
                    <a:pt x="1136" y="848"/>
                    <a:pt x="980" y="911"/>
                  </a:cubicBezTo>
                  <a:cubicBezTo>
                    <a:pt x="969" y="911"/>
                    <a:pt x="959" y="911"/>
                    <a:pt x="938" y="921"/>
                  </a:cubicBezTo>
                  <a:moveTo>
                    <a:pt x="938" y="890"/>
                  </a:moveTo>
                  <a:lnTo>
                    <a:pt x="938" y="890"/>
                  </a:lnTo>
                  <a:cubicBezTo>
                    <a:pt x="948" y="890"/>
                    <a:pt x="948" y="890"/>
                    <a:pt x="948" y="890"/>
                  </a:cubicBezTo>
                  <a:cubicBezTo>
                    <a:pt x="959" y="890"/>
                    <a:pt x="969" y="890"/>
                    <a:pt x="969" y="890"/>
                  </a:cubicBezTo>
                  <a:cubicBezTo>
                    <a:pt x="1052" y="859"/>
                    <a:pt x="1125" y="827"/>
                    <a:pt x="1198" y="796"/>
                  </a:cubicBezTo>
                  <a:cubicBezTo>
                    <a:pt x="1302" y="754"/>
                    <a:pt x="1407" y="692"/>
                    <a:pt x="1490" y="619"/>
                  </a:cubicBezTo>
                  <a:cubicBezTo>
                    <a:pt x="1563" y="567"/>
                    <a:pt x="1636" y="504"/>
                    <a:pt x="1688" y="432"/>
                  </a:cubicBezTo>
                  <a:cubicBezTo>
                    <a:pt x="1730" y="379"/>
                    <a:pt x="1761" y="327"/>
                    <a:pt x="1782" y="275"/>
                  </a:cubicBezTo>
                  <a:cubicBezTo>
                    <a:pt x="1792" y="234"/>
                    <a:pt x="1792" y="192"/>
                    <a:pt x="1782" y="150"/>
                  </a:cubicBezTo>
                  <a:cubicBezTo>
                    <a:pt x="1771" y="98"/>
                    <a:pt x="1740" y="57"/>
                    <a:pt x="1688" y="36"/>
                  </a:cubicBezTo>
                  <a:cubicBezTo>
                    <a:pt x="1646" y="15"/>
                    <a:pt x="1605" y="15"/>
                    <a:pt x="1563" y="25"/>
                  </a:cubicBezTo>
                  <a:cubicBezTo>
                    <a:pt x="1511" y="36"/>
                    <a:pt x="1459" y="57"/>
                    <a:pt x="1417" y="77"/>
                  </a:cubicBezTo>
                  <a:cubicBezTo>
                    <a:pt x="1344" y="119"/>
                    <a:pt x="1282" y="161"/>
                    <a:pt x="1230" y="223"/>
                  </a:cubicBezTo>
                  <a:cubicBezTo>
                    <a:pt x="1136" y="317"/>
                    <a:pt x="1063" y="432"/>
                    <a:pt x="1011" y="557"/>
                  </a:cubicBezTo>
                  <a:cubicBezTo>
                    <a:pt x="980" y="640"/>
                    <a:pt x="959" y="734"/>
                    <a:pt x="948" y="817"/>
                  </a:cubicBezTo>
                  <a:cubicBezTo>
                    <a:pt x="938" y="838"/>
                    <a:pt x="938" y="869"/>
                    <a:pt x="938" y="890"/>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52" name="Google Shape;352;p25"/>
            <p:cNvSpPr/>
            <p:nvPr/>
          </p:nvSpPr>
          <p:spPr>
            <a:xfrm>
              <a:off x="158351" y="3478098"/>
              <a:ext cx="406625" cy="845724"/>
            </a:xfrm>
            <a:custGeom>
              <a:avLst/>
              <a:gdLst/>
              <a:ahLst/>
              <a:cxnLst/>
              <a:rect l="l" t="t" r="r" b="b"/>
              <a:pathLst>
                <a:path w="1503" h="3126" extrusionOk="0">
                  <a:moveTo>
                    <a:pt x="596" y="1605"/>
                  </a:moveTo>
                  <a:lnTo>
                    <a:pt x="596" y="1605"/>
                  </a:lnTo>
                  <a:cubicBezTo>
                    <a:pt x="585" y="1605"/>
                    <a:pt x="575" y="1605"/>
                    <a:pt x="565" y="1616"/>
                  </a:cubicBezTo>
                  <a:cubicBezTo>
                    <a:pt x="408" y="1657"/>
                    <a:pt x="283" y="1751"/>
                    <a:pt x="190" y="1886"/>
                  </a:cubicBezTo>
                  <a:cubicBezTo>
                    <a:pt x="117" y="1980"/>
                    <a:pt x="75" y="2084"/>
                    <a:pt x="54" y="2199"/>
                  </a:cubicBezTo>
                  <a:cubicBezTo>
                    <a:pt x="23" y="2324"/>
                    <a:pt x="12" y="2449"/>
                    <a:pt x="23" y="2574"/>
                  </a:cubicBezTo>
                  <a:cubicBezTo>
                    <a:pt x="33" y="2678"/>
                    <a:pt x="54" y="2772"/>
                    <a:pt x="85" y="2866"/>
                  </a:cubicBezTo>
                  <a:cubicBezTo>
                    <a:pt x="117" y="2938"/>
                    <a:pt x="158" y="3011"/>
                    <a:pt x="221" y="3063"/>
                  </a:cubicBezTo>
                  <a:cubicBezTo>
                    <a:pt x="231" y="3074"/>
                    <a:pt x="242" y="3095"/>
                    <a:pt x="252" y="3105"/>
                  </a:cubicBezTo>
                  <a:cubicBezTo>
                    <a:pt x="262" y="3105"/>
                    <a:pt x="262" y="3116"/>
                    <a:pt x="273" y="3116"/>
                  </a:cubicBezTo>
                  <a:cubicBezTo>
                    <a:pt x="262" y="3126"/>
                    <a:pt x="262" y="3126"/>
                    <a:pt x="252" y="3126"/>
                  </a:cubicBezTo>
                  <a:cubicBezTo>
                    <a:pt x="242" y="3126"/>
                    <a:pt x="242" y="3116"/>
                    <a:pt x="231" y="3105"/>
                  </a:cubicBezTo>
                  <a:cubicBezTo>
                    <a:pt x="137" y="3032"/>
                    <a:pt x="75" y="2928"/>
                    <a:pt x="44" y="2813"/>
                  </a:cubicBezTo>
                  <a:cubicBezTo>
                    <a:pt x="23" y="2720"/>
                    <a:pt x="2" y="2626"/>
                    <a:pt x="2" y="2532"/>
                  </a:cubicBezTo>
                  <a:cubicBezTo>
                    <a:pt x="-8" y="2397"/>
                    <a:pt x="12" y="2261"/>
                    <a:pt x="44" y="2126"/>
                  </a:cubicBezTo>
                  <a:cubicBezTo>
                    <a:pt x="75" y="2043"/>
                    <a:pt x="106" y="1970"/>
                    <a:pt x="148" y="1897"/>
                  </a:cubicBezTo>
                  <a:cubicBezTo>
                    <a:pt x="242" y="1751"/>
                    <a:pt x="377" y="1647"/>
                    <a:pt x="544" y="1595"/>
                  </a:cubicBezTo>
                  <a:cubicBezTo>
                    <a:pt x="554" y="1595"/>
                    <a:pt x="565" y="1584"/>
                    <a:pt x="575" y="1584"/>
                  </a:cubicBezTo>
                  <a:cubicBezTo>
                    <a:pt x="575" y="1574"/>
                    <a:pt x="575" y="1563"/>
                    <a:pt x="575" y="1563"/>
                  </a:cubicBezTo>
                  <a:cubicBezTo>
                    <a:pt x="544" y="1480"/>
                    <a:pt x="523" y="1397"/>
                    <a:pt x="502" y="1313"/>
                  </a:cubicBezTo>
                  <a:cubicBezTo>
                    <a:pt x="492" y="1209"/>
                    <a:pt x="481" y="1105"/>
                    <a:pt x="492" y="991"/>
                  </a:cubicBezTo>
                  <a:cubicBezTo>
                    <a:pt x="502" y="928"/>
                    <a:pt x="502" y="866"/>
                    <a:pt x="523" y="793"/>
                  </a:cubicBezTo>
                  <a:lnTo>
                    <a:pt x="523" y="782"/>
                  </a:lnTo>
                  <a:cubicBezTo>
                    <a:pt x="512" y="772"/>
                    <a:pt x="512" y="772"/>
                    <a:pt x="502" y="761"/>
                  </a:cubicBezTo>
                  <a:cubicBezTo>
                    <a:pt x="460" y="730"/>
                    <a:pt x="419" y="688"/>
                    <a:pt x="387" y="636"/>
                  </a:cubicBezTo>
                  <a:cubicBezTo>
                    <a:pt x="304" y="522"/>
                    <a:pt x="252" y="398"/>
                    <a:pt x="221" y="252"/>
                  </a:cubicBezTo>
                  <a:cubicBezTo>
                    <a:pt x="221" y="231"/>
                    <a:pt x="221" y="221"/>
                    <a:pt x="221" y="200"/>
                  </a:cubicBezTo>
                  <a:cubicBezTo>
                    <a:pt x="231" y="189"/>
                    <a:pt x="231" y="200"/>
                    <a:pt x="231" y="210"/>
                  </a:cubicBezTo>
                  <a:cubicBezTo>
                    <a:pt x="242" y="242"/>
                    <a:pt x="252" y="273"/>
                    <a:pt x="252" y="304"/>
                  </a:cubicBezTo>
                  <a:cubicBezTo>
                    <a:pt x="283" y="408"/>
                    <a:pt x="325" y="501"/>
                    <a:pt x="387" y="595"/>
                  </a:cubicBezTo>
                  <a:cubicBezTo>
                    <a:pt x="419" y="647"/>
                    <a:pt x="450" y="688"/>
                    <a:pt x="492" y="730"/>
                  </a:cubicBezTo>
                  <a:cubicBezTo>
                    <a:pt x="502" y="741"/>
                    <a:pt x="512" y="751"/>
                    <a:pt x="523" y="751"/>
                  </a:cubicBezTo>
                  <a:cubicBezTo>
                    <a:pt x="533" y="741"/>
                    <a:pt x="533" y="730"/>
                    <a:pt x="533" y="720"/>
                  </a:cubicBezTo>
                  <a:cubicBezTo>
                    <a:pt x="565" y="616"/>
                    <a:pt x="606" y="501"/>
                    <a:pt x="658" y="398"/>
                  </a:cubicBezTo>
                  <a:cubicBezTo>
                    <a:pt x="700" y="314"/>
                    <a:pt x="762" y="231"/>
                    <a:pt x="835" y="158"/>
                  </a:cubicBezTo>
                  <a:cubicBezTo>
                    <a:pt x="908" y="96"/>
                    <a:pt x="992" y="44"/>
                    <a:pt x="1085" y="12"/>
                  </a:cubicBezTo>
                  <a:cubicBezTo>
                    <a:pt x="1148" y="2"/>
                    <a:pt x="1200" y="-8"/>
                    <a:pt x="1262" y="12"/>
                  </a:cubicBezTo>
                  <a:cubicBezTo>
                    <a:pt x="1387" y="44"/>
                    <a:pt x="1460" y="117"/>
                    <a:pt x="1492" y="242"/>
                  </a:cubicBezTo>
                  <a:cubicBezTo>
                    <a:pt x="1512" y="325"/>
                    <a:pt x="1502" y="418"/>
                    <a:pt x="1471" y="501"/>
                  </a:cubicBezTo>
                  <a:cubicBezTo>
                    <a:pt x="1398" y="699"/>
                    <a:pt x="1252" y="824"/>
                    <a:pt x="1044" y="876"/>
                  </a:cubicBezTo>
                  <a:cubicBezTo>
                    <a:pt x="908" y="907"/>
                    <a:pt x="783" y="897"/>
                    <a:pt x="658" y="855"/>
                  </a:cubicBezTo>
                  <a:cubicBezTo>
                    <a:pt x="627" y="845"/>
                    <a:pt x="596" y="824"/>
                    <a:pt x="575" y="813"/>
                  </a:cubicBezTo>
                  <a:cubicBezTo>
                    <a:pt x="565" y="813"/>
                    <a:pt x="554" y="803"/>
                    <a:pt x="544" y="803"/>
                  </a:cubicBezTo>
                  <a:cubicBezTo>
                    <a:pt x="544" y="803"/>
                    <a:pt x="544" y="813"/>
                    <a:pt x="533" y="813"/>
                  </a:cubicBezTo>
                  <a:cubicBezTo>
                    <a:pt x="512" y="949"/>
                    <a:pt x="502" y="1095"/>
                    <a:pt x="512" y="1230"/>
                  </a:cubicBezTo>
                  <a:cubicBezTo>
                    <a:pt x="523" y="1334"/>
                    <a:pt x="544" y="1428"/>
                    <a:pt x="585" y="1522"/>
                  </a:cubicBezTo>
                  <a:cubicBezTo>
                    <a:pt x="585" y="1543"/>
                    <a:pt x="596" y="1563"/>
                    <a:pt x="606" y="1574"/>
                  </a:cubicBezTo>
                  <a:cubicBezTo>
                    <a:pt x="617" y="1574"/>
                    <a:pt x="627" y="1574"/>
                    <a:pt x="627" y="1574"/>
                  </a:cubicBezTo>
                  <a:cubicBezTo>
                    <a:pt x="690" y="1563"/>
                    <a:pt x="752" y="1553"/>
                    <a:pt x="815" y="1553"/>
                  </a:cubicBezTo>
                  <a:cubicBezTo>
                    <a:pt x="867" y="1563"/>
                    <a:pt x="919" y="1574"/>
                    <a:pt x="971" y="1584"/>
                  </a:cubicBezTo>
                  <a:cubicBezTo>
                    <a:pt x="1012" y="1595"/>
                    <a:pt x="1044" y="1616"/>
                    <a:pt x="1075" y="1636"/>
                  </a:cubicBezTo>
                  <a:cubicBezTo>
                    <a:pt x="1096" y="1657"/>
                    <a:pt x="1117" y="1678"/>
                    <a:pt x="1127" y="1699"/>
                  </a:cubicBezTo>
                  <a:cubicBezTo>
                    <a:pt x="1137" y="1709"/>
                    <a:pt x="1148" y="1730"/>
                    <a:pt x="1148" y="1751"/>
                  </a:cubicBezTo>
                  <a:cubicBezTo>
                    <a:pt x="1169" y="1824"/>
                    <a:pt x="1127" y="1876"/>
                    <a:pt x="1065" y="1897"/>
                  </a:cubicBezTo>
                  <a:cubicBezTo>
                    <a:pt x="1012" y="1907"/>
                    <a:pt x="950" y="1907"/>
                    <a:pt x="898" y="1886"/>
                  </a:cubicBezTo>
                  <a:cubicBezTo>
                    <a:pt x="846" y="1876"/>
                    <a:pt x="794" y="1845"/>
                    <a:pt x="752" y="1813"/>
                  </a:cubicBezTo>
                  <a:cubicBezTo>
                    <a:pt x="690" y="1761"/>
                    <a:pt x="648" y="1699"/>
                    <a:pt x="617" y="1636"/>
                  </a:cubicBezTo>
                  <a:cubicBezTo>
                    <a:pt x="606" y="1626"/>
                    <a:pt x="596" y="1616"/>
                    <a:pt x="596" y="1605"/>
                  </a:cubicBezTo>
                  <a:moveTo>
                    <a:pt x="554" y="772"/>
                  </a:moveTo>
                  <a:lnTo>
                    <a:pt x="554" y="772"/>
                  </a:lnTo>
                  <a:cubicBezTo>
                    <a:pt x="554" y="772"/>
                    <a:pt x="554" y="782"/>
                    <a:pt x="565" y="782"/>
                  </a:cubicBezTo>
                  <a:cubicBezTo>
                    <a:pt x="596" y="803"/>
                    <a:pt x="627" y="824"/>
                    <a:pt x="669" y="834"/>
                  </a:cubicBezTo>
                  <a:cubicBezTo>
                    <a:pt x="783" y="876"/>
                    <a:pt x="898" y="886"/>
                    <a:pt x="1012" y="855"/>
                  </a:cubicBezTo>
                  <a:cubicBezTo>
                    <a:pt x="1242" y="813"/>
                    <a:pt x="1398" y="678"/>
                    <a:pt x="1460" y="449"/>
                  </a:cubicBezTo>
                  <a:cubicBezTo>
                    <a:pt x="1481" y="387"/>
                    <a:pt x="1481" y="314"/>
                    <a:pt x="1471" y="242"/>
                  </a:cubicBezTo>
                  <a:cubicBezTo>
                    <a:pt x="1440" y="127"/>
                    <a:pt x="1377" y="64"/>
                    <a:pt x="1262" y="33"/>
                  </a:cubicBezTo>
                  <a:cubicBezTo>
                    <a:pt x="1200" y="12"/>
                    <a:pt x="1148" y="23"/>
                    <a:pt x="1085" y="33"/>
                  </a:cubicBezTo>
                  <a:cubicBezTo>
                    <a:pt x="1002" y="64"/>
                    <a:pt x="919" y="106"/>
                    <a:pt x="856" y="169"/>
                  </a:cubicBezTo>
                  <a:cubicBezTo>
                    <a:pt x="804" y="221"/>
                    <a:pt x="752" y="283"/>
                    <a:pt x="721" y="335"/>
                  </a:cubicBezTo>
                  <a:cubicBezTo>
                    <a:pt x="637" y="470"/>
                    <a:pt x="585" y="605"/>
                    <a:pt x="554" y="751"/>
                  </a:cubicBezTo>
                  <a:cubicBezTo>
                    <a:pt x="554" y="751"/>
                    <a:pt x="554" y="761"/>
                    <a:pt x="554" y="772"/>
                  </a:cubicBezTo>
                  <a:moveTo>
                    <a:pt x="627" y="1595"/>
                  </a:moveTo>
                  <a:lnTo>
                    <a:pt x="627" y="1595"/>
                  </a:lnTo>
                  <a:cubicBezTo>
                    <a:pt x="617" y="1605"/>
                    <a:pt x="617" y="1605"/>
                    <a:pt x="617" y="1605"/>
                  </a:cubicBezTo>
                  <a:cubicBezTo>
                    <a:pt x="617" y="1605"/>
                    <a:pt x="627" y="1605"/>
                    <a:pt x="627" y="1616"/>
                  </a:cubicBezTo>
                  <a:cubicBezTo>
                    <a:pt x="669" y="1699"/>
                    <a:pt x="731" y="1772"/>
                    <a:pt x="815" y="1824"/>
                  </a:cubicBezTo>
                  <a:cubicBezTo>
                    <a:pt x="856" y="1855"/>
                    <a:pt x="908" y="1876"/>
                    <a:pt x="960" y="1876"/>
                  </a:cubicBezTo>
                  <a:cubicBezTo>
                    <a:pt x="1002" y="1886"/>
                    <a:pt x="1033" y="1886"/>
                    <a:pt x="1075" y="1866"/>
                  </a:cubicBezTo>
                  <a:cubicBezTo>
                    <a:pt x="1117" y="1845"/>
                    <a:pt x="1137" y="1803"/>
                    <a:pt x="1127" y="1751"/>
                  </a:cubicBezTo>
                  <a:cubicBezTo>
                    <a:pt x="1127" y="1730"/>
                    <a:pt x="1117" y="1720"/>
                    <a:pt x="1106" y="1699"/>
                  </a:cubicBezTo>
                  <a:cubicBezTo>
                    <a:pt x="1085" y="1678"/>
                    <a:pt x="1075" y="1668"/>
                    <a:pt x="1054" y="1647"/>
                  </a:cubicBezTo>
                  <a:cubicBezTo>
                    <a:pt x="1023" y="1626"/>
                    <a:pt x="981" y="1616"/>
                    <a:pt x="940" y="1595"/>
                  </a:cubicBezTo>
                  <a:cubicBezTo>
                    <a:pt x="867" y="1574"/>
                    <a:pt x="783" y="1574"/>
                    <a:pt x="700" y="1584"/>
                  </a:cubicBezTo>
                  <a:cubicBezTo>
                    <a:pt x="679" y="1584"/>
                    <a:pt x="648" y="1584"/>
                    <a:pt x="627" y="1595"/>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353" name="Google Shape;353;p25"/>
          <p:cNvGrpSpPr/>
          <p:nvPr/>
        </p:nvGrpSpPr>
        <p:grpSpPr>
          <a:xfrm>
            <a:off x="-368023" y="-443838"/>
            <a:ext cx="10357129" cy="4016254"/>
            <a:chOff x="-368023" y="-443838"/>
            <a:chExt cx="10357129" cy="4016254"/>
          </a:xfrm>
        </p:grpSpPr>
        <p:pic>
          <p:nvPicPr>
            <p:cNvPr id="354" name="Google Shape;354;p25"/>
            <p:cNvPicPr preferRelativeResize="0"/>
            <p:nvPr/>
          </p:nvPicPr>
          <p:blipFill rotWithShape="1">
            <a:blip r:embed="rId3">
              <a:alphaModFix/>
            </a:blip>
            <a:srcRect l="10518" t="12400" r="10517" b="12400"/>
            <a:stretch/>
          </p:blipFill>
          <p:spPr>
            <a:xfrm rot="1765672">
              <a:off x="-234613" y="-298800"/>
              <a:ext cx="787297" cy="749809"/>
            </a:xfrm>
            <a:prstGeom prst="rect">
              <a:avLst/>
            </a:prstGeom>
            <a:noFill/>
            <a:ln>
              <a:noFill/>
            </a:ln>
          </p:spPr>
        </p:pic>
        <p:pic>
          <p:nvPicPr>
            <p:cNvPr id="355" name="Google Shape;355;p25"/>
            <p:cNvPicPr preferRelativeResize="0"/>
            <p:nvPr/>
          </p:nvPicPr>
          <p:blipFill rotWithShape="1">
            <a:blip r:embed="rId4">
              <a:alphaModFix/>
            </a:blip>
            <a:srcRect l="14483" t="12235" r="14483" b="12235"/>
            <a:stretch/>
          </p:blipFill>
          <p:spPr>
            <a:xfrm rot="-3940563">
              <a:off x="8391313" y="1957419"/>
              <a:ext cx="1348600" cy="1417319"/>
            </a:xfrm>
            <a:prstGeom prst="rect">
              <a:avLst/>
            </a:prstGeom>
            <a:noFill/>
            <a:ln>
              <a:noFill/>
            </a:ln>
          </p:spPr>
        </p:pic>
      </p:grpSp>
      <p:grpSp>
        <p:nvGrpSpPr>
          <p:cNvPr id="356" name="Google Shape;356;p25"/>
          <p:cNvGrpSpPr/>
          <p:nvPr/>
        </p:nvGrpSpPr>
        <p:grpSpPr>
          <a:xfrm>
            <a:off x="7206106" y="-1780137"/>
            <a:ext cx="3266785" cy="8968079"/>
            <a:chOff x="7206106" y="-1780137"/>
            <a:chExt cx="3266785" cy="8968079"/>
          </a:xfrm>
        </p:grpSpPr>
        <p:sp>
          <p:nvSpPr>
            <p:cNvPr id="357" name="Google Shape;357;p25"/>
            <p:cNvSpPr/>
            <p:nvPr/>
          </p:nvSpPr>
          <p:spPr>
            <a:xfrm rot="-5937931">
              <a:off x="7427040" y="-1415906"/>
              <a:ext cx="2824927" cy="2442606"/>
            </a:xfrm>
            <a:custGeom>
              <a:avLst/>
              <a:gdLst/>
              <a:ahLst/>
              <a:cxnLst/>
              <a:rect l="l" t="t" r="r" b="b"/>
              <a:pathLst>
                <a:path w="7847" h="6785" extrusionOk="0">
                  <a:moveTo>
                    <a:pt x="6232" y="63"/>
                  </a:moveTo>
                  <a:cubicBezTo>
                    <a:pt x="6982" y="226"/>
                    <a:pt x="7699" y="762"/>
                    <a:pt x="7825" y="1446"/>
                  </a:cubicBezTo>
                  <a:cubicBezTo>
                    <a:pt x="7953" y="2136"/>
                    <a:pt x="7488" y="2968"/>
                    <a:pt x="7085" y="3613"/>
                  </a:cubicBezTo>
                  <a:cubicBezTo>
                    <a:pt x="6689" y="4258"/>
                    <a:pt x="6352" y="4719"/>
                    <a:pt x="5966" y="5105"/>
                  </a:cubicBezTo>
                  <a:cubicBezTo>
                    <a:pt x="5583" y="5493"/>
                    <a:pt x="5156" y="5816"/>
                    <a:pt x="4625" y="6117"/>
                  </a:cubicBezTo>
                  <a:cubicBezTo>
                    <a:pt x="4101" y="6419"/>
                    <a:pt x="3471" y="6712"/>
                    <a:pt x="2727" y="6772"/>
                  </a:cubicBezTo>
                  <a:cubicBezTo>
                    <a:pt x="1988" y="6835"/>
                    <a:pt x="1131" y="6672"/>
                    <a:pt x="586" y="6166"/>
                  </a:cubicBezTo>
                  <a:cubicBezTo>
                    <a:pt x="41" y="5666"/>
                    <a:pt x="-188" y="4824"/>
                    <a:pt x="179" y="4189"/>
                  </a:cubicBezTo>
                  <a:cubicBezTo>
                    <a:pt x="550" y="3553"/>
                    <a:pt x="1526" y="3131"/>
                    <a:pt x="1928" y="2532"/>
                  </a:cubicBezTo>
                  <a:cubicBezTo>
                    <a:pt x="2330" y="1932"/>
                    <a:pt x="2162" y="1148"/>
                    <a:pt x="2395" y="747"/>
                  </a:cubicBezTo>
                  <a:cubicBezTo>
                    <a:pt x="2633" y="350"/>
                    <a:pt x="3272" y="331"/>
                    <a:pt x="3986" y="217"/>
                  </a:cubicBezTo>
                  <a:cubicBezTo>
                    <a:pt x="4695" y="102"/>
                    <a:pt x="5484" y="-106"/>
                    <a:pt x="6232" y="63"/>
                  </a:cubicBezTo>
                  <a:close/>
                </a:path>
              </a:pathLst>
            </a:custGeom>
            <a:solidFill>
              <a:srgbClr val="ADD0F8">
                <a:alpha val="2911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58" name="Google Shape;358;p25"/>
            <p:cNvSpPr/>
            <p:nvPr/>
          </p:nvSpPr>
          <p:spPr>
            <a:xfrm rot="-10088110">
              <a:off x="7427034" y="4481018"/>
              <a:ext cx="2824930" cy="2442609"/>
            </a:xfrm>
            <a:custGeom>
              <a:avLst/>
              <a:gdLst/>
              <a:ahLst/>
              <a:cxnLst/>
              <a:rect l="l" t="t" r="r" b="b"/>
              <a:pathLst>
                <a:path w="7847" h="6785" extrusionOk="0">
                  <a:moveTo>
                    <a:pt x="6232" y="63"/>
                  </a:moveTo>
                  <a:cubicBezTo>
                    <a:pt x="6982" y="226"/>
                    <a:pt x="7699" y="762"/>
                    <a:pt x="7825" y="1446"/>
                  </a:cubicBezTo>
                  <a:cubicBezTo>
                    <a:pt x="7953" y="2136"/>
                    <a:pt x="7488" y="2968"/>
                    <a:pt x="7085" y="3613"/>
                  </a:cubicBezTo>
                  <a:cubicBezTo>
                    <a:pt x="6689" y="4258"/>
                    <a:pt x="6352" y="4719"/>
                    <a:pt x="5966" y="5105"/>
                  </a:cubicBezTo>
                  <a:cubicBezTo>
                    <a:pt x="5583" y="5493"/>
                    <a:pt x="5156" y="5816"/>
                    <a:pt x="4625" y="6117"/>
                  </a:cubicBezTo>
                  <a:cubicBezTo>
                    <a:pt x="4101" y="6419"/>
                    <a:pt x="3471" y="6712"/>
                    <a:pt x="2727" y="6772"/>
                  </a:cubicBezTo>
                  <a:cubicBezTo>
                    <a:pt x="1988" y="6835"/>
                    <a:pt x="1131" y="6672"/>
                    <a:pt x="586" y="6166"/>
                  </a:cubicBezTo>
                  <a:cubicBezTo>
                    <a:pt x="41" y="5666"/>
                    <a:pt x="-188" y="4824"/>
                    <a:pt x="179" y="4189"/>
                  </a:cubicBezTo>
                  <a:cubicBezTo>
                    <a:pt x="550" y="3553"/>
                    <a:pt x="1526" y="3131"/>
                    <a:pt x="1928" y="2532"/>
                  </a:cubicBezTo>
                  <a:cubicBezTo>
                    <a:pt x="2330" y="1932"/>
                    <a:pt x="2162" y="1148"/>
                    <a:pt x="2395" y="747"/>
                  </a:cubicBezTo>
                  <a:cubicBezTo>
                    <a:pt x="2633" y="350"/>
                    <a:pt x="3272" y="331"/>
                    <a:pt x="3986" y="217"/>
                  </a:cubicBezTo>
                  <a:cubicBezTo>
                    <a:pt x="4695" y="102"/>
                    <a:pt x="5484" y="-106"/>
                    <a:pt x="6232" y="63"/>
                  </a:cubicBezTo>
                  <a:close/>
                </a:path>
              </a:pathLst>
            </a:custGeom>
            <a:solidFill>
              <a:srgbClr val="ADD0F8">
                <a:alpha val="2911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
        <p:nvSpPr>
          <p:cNvPr id="359" name="Google Shape;359;p25"/>
          <p:cNvSpPr txBox="1">
            <a:spLocks noGrp="1"/>
          </p:cNvSpPr>
          <p:nvPr>
            <p:ph type="title"/>
          </p:nvPr>
        </p:nvSpPr>
        <p:spPr>
          <a:xfrm>
            <a:off x="713225" y="521225"/>
            <a:ext cx="77175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Numbers and text">
  <p:cSld name="CUSTOM_8">
    <p:spTree>
      <p:nvGrpSpPr>
        <p:cNvPr id="1" name="Shape 360"/>
        <p:cNvGrpSpPr/>
        <p:nvPr/>
      </p:nvGrpSpPr>
      <p:grpSpPr>
        <a:xfrm>
          <a:off x="0" y="0"/>
          <a:ext cx="0" cy="0"/>
          <a:chOff x="0" y="0"/>
          <a:chExt cx="0" cy="0"/>
        </a:xfrm>
      </p:grpSpPr>
      <p:pic>
        <p:nvPicPr>
          <p:cNvPr id="361" name="Google Shape;361;p26"/>
          <p:cNvPicPr preferRelativeResize="0"/>
          <p:nvPr/>
        </p:nvPicPr>
        <p:blipFill>
          <a:blip r:embed="rId2">
            <a:alphaModFix amt="6000"/>
          </a:blip>
          <a:stretch>
            <a:fillRect/>
          </a:stretch>
        </p:blipFill>
        <p:spPr>
          <a:xfrm>
            <a:off x="0" y="0"/>
            <a:ext cx="9144000" cy="5143500"/>
          </a:xfrm>
          <a:prstGeom prst="rect">
            <a:avLst/>
          </a:prstGeom>
          <a:noFill/>
          <a:ln>
            <a:noFill/>
          </a:ln>
        </p:spPr>
      </p:pic>
      <p:sp>
        <p:nvSpPr>
          <p:cNvPr id="367" name="Google Shape;367;p26"/>
          <p:cNvSpPr txBox="1">
            <a:spLocks noGrp="1"/>
          </p:cNvSpPr>
          <p:nvPr>
            <p:ph type="title" hasCustomPrompt="1"/>
          </p:nvPr>
        </p:nvSpPr>
        <p:spPr>
          <a:xfrm>
            <a:off x="713225" y="539500"/>
            <a:ext cx="4316700" cy="7689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4500"/>
              <a:buNone/>
              <a:defRPr sz="4500">
                <a:solidFill>
                  <a:schemeClr val="lt1"/>
                </a:solidFill>
              </a:defRPr>
            </a:lvl1pPr>
            <a:lvl2pPr lvl="1" algn="ctr" rtl="0">
              <a:spcBef>
                <a:spcPts val="0"/>
              </a:spcBef>
              <a:spcAft>
                <a:spcPts val="0"/>
              </a:spcAft>
              <a:buClr>
                <a:schemeClr val="lt1"/>
              </a:buClr>
              <a:buSzPts val="4500"/>
              <a:buNone/>
              <a:defRPr sz="4500">
                <a:solidFill>
                  <a:schemeClr val="lt1"/>
                </a:solidFill>
              </a:defRPr>
            </a:lvl2pPr>
            <a:lvl3pPr lvl="2" algn="ctr" rtl="0">
              <a:spcBef>
                <a:spcPts val="0"/>
              </a:spcBef>
              <a:spcAft>
                <a:spcPts val="0"/>
              </a:spcAft>
              <a:buClr>
                <a:schemeClr val="lt1"/>
              </a:buClr>
              <a:buSzPts val="4500"/>
              <a:buNone/>
              <a:defRPr sz="4500">
                <a:solidFill>
                  <a:schemeClr val="lt1"/>
                </a:solidFill>
              </a:defRPr>
            </a:lvl3pPr>
            <a:lvl4pPr lvl="3" algn="ctr" rtl="0">
              <a:spcBef>
                <a:spcPts val="0"/>
              </a:spcBef>
              <a:spcAft>
                <a:spcPts val="0"/>
              </a:spcAft>
              <a:buClr>
                <a:schemeClr val="lt1"/>
              </a:buClr>
              <a:buSzPts val="4500"/>
              <a:buNone/>
              <a:defRPr sz="4500">
                <a:solidFill>
                  <a:schemeClr val="lt1"/>
                </a:solidFill>
              </a:defRPr>
            </a:lvl4pPr>
            <a:lvl5pPr lvl="4" algn="ctr" rtl="0">
              <a:spcBef>
                <a:spcPts val="0"/>
              </a:spcBef>
              <a:spcAft>
                <a:spcPts val="0"/>
              </a:spcAft>
              <a:buClr>
                <a:schemeClr val="lt1"/>
              </a:buClr>
              <a:buSzPts val="4500"/>
              <a:buNone/>
              <a:defRPr sz="4500">
                <a:solidFill>
                  <a:schemeClr val="lt1"/>
                </a:solidFill>
              </a:defRPr>
            </a:lvl5pPr>
            <a:lvl6pPr lvl="5" algn="ctr" rtl="0">
              <a:spcBef>
                <a:spcPts val="0"/>
              </a:spcBef>
              <a:spcAft>
                <a:spcPts val="0"/>
              </a:spcAft>
              <a:buClr>
                <a:schemeClr val="lt1"/>
              </a:buClr>
              <a:buSzPts val="4500"/>
              <a:buNone/>
              <a:defRPr sz="4500">
                <a:solidFill>
                  <a:schemeClr val="lt1"/>
                </a:solidFill>
              </a:defRPr>
            </a:lvl6pPr>
            <a:lvl7pPr lvl="6" algn="ctr" rtl="0">
              <a:spcBef>
                <a:spcPts val="0"/>
              </a:spcBef>
              <a:spcAft>
                <a:spcPts val="0"/>
              </a:spcAft>
              <a:buClr>
                <a:schemeClr val="lt1"/>
              </a:buClr>
              <a:buSzPts val="4500"/>
              <a:buNone/>
              <a:defRPr sz="4500">
                <a:solidFill>
                  <a:schemeClr val="lt1"/>
                </a:solidFill>
              </a:defRPr>
            </a:lvl7pPr>
            <a:lvl8pPr lvl="7" algn="ctr" rtl="0">
              <a:spcBef>
                <a:spcPts val="0"/>
              </a:spcBef>
              <a:spcAft>
                <a:spcPts val="0"/>
              </a:spcAft>
              <a:buClr>
                <a:schemeClr val="lt1"/>
              </a:buClr>
              <a:buSzPts val="4500"/>
              <a:buNone/>
              <a:defRPr sz="4500">
                <a:solidFill>
                  <a:schemeClr val="lt1"/>
                </a:solidFill>
              </a:defRPr>
            </a:lvl8pPr>
            <a:lvl9pPr lvl="8" algn="ctr" rtl="0">
              <a:spcBef>
                <a:spcPts val="0"/>
              </a:spcBef>
              <a:spcAft>
                <a:spcPts val="0"/>
              </a:spcAft>
              <a:buClr>
                <a:schemeClr val="lt1"/>
              </a:buClr>
              <a:buSzPts val="4500"/>
              <a:buNone/>
              <a:defRPr sz="4500">
                <a:solidFill>
                  <a:schemeClr val="lt1"/>
                </a:solidFill>
              </a:defRPr>
            </a:lvl9pPr>
          </a:lstStyle>
          <a:p>
            <a:r>
              <a:t>xx%</a:t>
            </a:r>
          </a:p>
        </p:txBody>
      </p:sp>
      <p:sp>
        <p:nvSpPr>
          <p:cNvPr id="368" name="Google Shape;368;p26"/>
          <p:cNvSpPr txBox="1">
            <a:spLocks noGrp="1"/>
          </p:cNvSpPr>
          <p:nvPr>
            <p:ph type="subTitle" idx="1"/>
          </p:nvPr>
        </p:nvSpPr>
        <p:spPr>
          <a:xfrm>
            <a:off x="713225" y="1418358"/>
            <a:ext cx="4316700" cy="4116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Clr>
                <a:schemeClr val="dk1"/>
              </a:buClr>
              <a:buSzPts val="1600"/>
              <a:buNone/>
              <a:defRPr sz="1600">
                <a:solidFill>
                  <a:schemeClr val="dk1"/>
                </a:solidFill>
              </a:defRPr>
            </a:lvl1pPr>
            <a:lvl2pPr lvl="1" algn="ctr" rtl="0">
              <a:lnSpc>
                <a:spcPct val="115000"/>
              </a:lnSpc>
              <a:spcBef>
                <a:spcPts val="0"/>
              </a:spcBef>
              <a:spcAft>
                <a:spcPts val="0"/>
              </a:spcAft>
              <a:buClr>
                <a:schemeClr val="dk1"/>
              </a:buClr>
              <a:buSzPts val="1600"/>
              <a:buNone/>
              <a:defRPr sz="1600">
                <a:solidFill>
                  <a:schemeClr val="dk1"/>
                </a:solidFill>
              </a:defRPr>
            </a:lvl2pPr>
            <a:lvl3pPr lvl="2" algn="ctr" rtl="0">
              <a:lnSpc>
                <a:spcPct val="115000"/>
              </a:lnSpc>
              <a:spcBef>
                <a:spcPts val="0"/>
              </a:spcBef>
              <a:spcAft>
                <a:spcPts val="0"/>
              </a:spcAft>
              <a:buClr>
                <a:schemeClr val="dk1"/>
              </a:buClr>
              <a:buSzPts val="1600"/>
              <a:buNone/>
              <a:defRPr sz="1600">
                <a:solidFill>
                  <a:schemeClr val="dk1"/>
                </a:solidFill>
              </a:defRPr>
            </a:lvl3pPr>
            <a:lvl4pPr lvl="3" algn="ctr" rtl="0">
              <a:lnSpc>
                <a:spcPct val="115000"/>
              </a:lnSpc>
              <a:spcBef>
                <a:spcPts val="0"/>
              </a:spcBef>
              <a:spcAft>
                <a:spcPts val="0"/>
              </a:spcAft>
              <a:buClr>
                <a:schemeClr val="dk1"/>
              </a:buClr>
              <a:buSzPts val="1600"/>
              <a:buNone/>
              <a:defRPr sz="1600">
                <a:solidFill>
                  <a:schemeClr val="dk1"/>
                </a:solidFill>
              </a:defRPr>
            </a:lvl4pPr>
            <a:lvl5pPr lvl="4" algn="ctr" rtl="0">
              <a:lnSpc>
                <a:spcPct val="115000"/>
              </a:lnSpc>
              <a:spcBef>
                <a:spcPts val="0"/>
              </a:spcBef>
              <a:spcAft>
                <a:spcPts val="0"/>
              </a:spcAft>
              <a:buClr>
                <a:schemeClr val="dk1"/>
              </a:buClr>
              <a:buSzPts val="1600"/>
              <a:buNone/>
              <a:defRPr sz="1600">
                <a:solidFill>
                  <a:schemeClr val="dk1"/>
                </a:solidFill>
              </a:defRPr>
            </a:lvl5pPr>
            <a:lvl6pPr lvl="5" algn="ctr" rtl="0">
              <a:lnSpc>
                <a:spcPct val="115000"/>
              </a:lnSpc>
              <a:spcBef>
                <a:spcPts val="0"/>
              </a:spcBef>
              <a:spcAft>
                <a:spcPts val="0"/>
              </a:spcAft>
              <a:buClr>
                <a:schemeClr val="dk1"/>
              </a:buClr>
              <a:buSzPts val="1600"/>
              <a:buNone/>
              <a:defRPr sz="1600">
                <a:solidFill>
                  <a:schemeClr val="dk1"/>
                </a:solidFill>
              </a:defRPr>
            </a:lvl6pPr>
            <a:lvl7pPr lvl="6" algn="ctr" rtl="0">
              <a:lnSpc>
                <a:spcPct val="115000"/>
              </a:lnSpc>
              <a:spcBef>
                <a:spcPts val="0"/>
              </a:spcBef>
              <a:spcAft>
                <a:spcPts val="0"/>
              </a:spcAft>
              <a:buClr>
                <a:schemeClr val="dk1"/>
              </a:buClr>
              <a:buSzPts val="1600"/>
              <a:buNone/>
              <a:defRPr sz="1600">
                <a:solidFill>
                  <a:schemeClr val="dk1"/>
                </a:solidFill>
              </a:defRPr>
            </a:lvl7pPr>
            <a:lvl8pPr lvl="7" algn="ctr" rtl="0">
              <a:lnSpc>
                <a:spcPct val="115000"/>
              </a:lnSpc>
              <a:spcBef>
                <a:spcPts val="0"/>
              </a:spcBef>
              <a:spcAft>
                <a:spcPts val="0"/>
              </a:spcAft>
              <a:buClr>
                <a:schemeClr val="dk1"/>
              </a:buClr>
              <a:buSzPts val="1600"/>
              <a:buNone/>
              <a:defRPr sz="1600">
                <a:solidFill>
                  <a:schemeClr val="dk1"/>
                </a:solidFill>
              </a:defRPr>
            </a:lvl8pPr>
            <a:lvl9pPr lvl="8" algn="ctr" rtl="0">
              <a:lnSpc>
                <a:spcPct val="115000"/>
              </a:lnSpc>
              <a:spcBef>
                <a:spcPts val="0"/>
              </a:spcBef>
              <a:spcAft>
                <a:spcPts val="0"/>
              </a:spcAft>
              <a:buClr>
                <a:schemeClr val="dk1"/>
              </a:buClr>
              <a:buSzPts val="1600"/>
              <a:buNone/>
              <a:defRPr sz="1600">
                <a:solidFill>
                  <a:schemeClr val="dk1"/>
                </a:solidFill>
              </a:defRPr>
            </a:lvl9pPr>
          </a:lstStyle>
          <a:p>
            <a:endParaRPr/>
          </a:p>
        </p:txBody>
      </p:sp>
      <p:sp>
        <p:nvSpPr>
          <p:cNvPr id="369" name="Google Shape;369;p26"/>
          <p:cNvSpPr txBox="1">
            <a:spLocks noGrp="1"/>
          </p:cNvSpPr>
          <p:nvPr>
            <p:ph type="title" idx="2" hasCustomPrompt="1"/>
          </p:nvPr>
        </p:nvSpPr>
        <p:spPr>
          <a:xfrm>
            <a:off x="2413646" y="1925175"/>
            <a:ext cx="4316700" cy="7689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4500"/>
              <a:buNone/>
              <a:defRPr sz="4500">
                <a:solidFill>
                  <a:schemeClr val="lt1"/>
                </a:solidFill>
              </a:defRPr>
            </a:lvl1pPr>
            <a:lvl2pPr lvl="1" algn="ctr" rtl="0">
              <a:spcBef>
                <a:spcPts val="0"/>
              </a:spcBef>
              <a:spcAft>
                <a:spcPts val="0"/>
              </a:spcAft>
              <a:buClr>
                <a:schemeClr val="lt1"/>
              </a:buClr>
              <a:buSzPts val="4500"/>
              <a:buNone/>
              <a:defRPr sz="4500">
                <a:solidFill>
                  <a:schemeClr val="lt1"/>
                </a:solidFill>
              </a:defRPr>
            </a:lvl2pPr>
            <a:lvl3pPr lvl="2" algn="ctr" rtl="0">
              <a:spcBef>
                <a:spcPts val="0"/>
              </a:spcBef>
              <a:spcAft>
                <a:spcPts val="0"/>
              </a:spcAft>
              <a:buClr>
                <a:schemeClr val="lt1"/>
              </a:buClr>
              <a:buSzPts val="4500"/>
              <a:buNone/>
              <a:defRPr sz="4500">
                <a:solidFill>
                  <a:schemeClr val="lt1"/>
                </a:solidFill>
              </a:defRPr>
            </a:lvl3pPr>
            <a:lvl4pPr lvl="3" algn="ctr" rtl="0">
              <a:spcBef>
                <a:spcPts val="0"/>
              </a:spcBef>
              <a:spcAft>
                <a:spcPts val="0"/>
              </a:spcAft>
              <a:buClr>
                <a:schemeClr val="lt1"/>
              </a:buClr>
              <a:buSzPts val="4500"/>
              <a:buNone/>
              <a:defRPr sz="4500">
                <a:solidFill>
                  <a:schemeClr val="lt1"/>
                </a:solidFill>
              </a:defRPr>
            </a:lvl4pPr>
            <a:lvl5pPr lvl="4" algn="ctr" rtl="0">
              <a:spcBef>
                <a:spcPts val="0"/>
              </a:spcBef>
              <a:spcAft>
                <a:spcPts val="0"/>
              </a:spcAft>
              <a:buClr>
                <a:schemeClr val="lt1"/>
              </a:buClr>
              <a:buSzPts val="4500"/>
              <a:buNone/>
              <a:defRPr sz="4500">
                <a:solidFill>
                  <a:schemeClr val="lt1"/>
                </a:solidFill>
              </a:defRPr>
            </a:lvl5pPr>
            <a:lvl6pPr lvl="5" algn="ctr" rtl="0">
              <a:spcBef>
                <a:spcPts val="0"/>
              </a:spcBef>
              <a:spcAft>
                <a:spcPts val="0"/>
              </a:spcAft>
              <a:buClr>
                <a:schemeClr val="lt1"/>
              </a:buClr>
              <a:buSzPts val="4500"/>
              <a:buNone/>
              <a:defRPr sz="4500">
                <a:solidFill>
                  <a:schemeClr val="lt1"/>
                </a:solidFill>
              </a:defRPr>
            </a:lvl6pPr>
            <a:lvl7pPr lvl="6" algn="ctr" rtl="0">
              <a:spcBef>
                <a:spcPts val="0"/>
              </a:spcBef>
              <a:spcAft>
                <a:spcPts val="0"/>
              </a:spcAft>
              <a:buClr>
                <a:schemeClr val="lt1"/>
              </a:buClr>
              <a:buSzPts val="4500"/>
              <a:buNone/>
              <a:defRPr sz="4500">
                <a:solidFill>
                  <a:schemeClr val="lt1"/>
                </a:solidFill>
              </a:defRPr>
            </a:lvl7pPr>
            <a:lvl8pPr lvl="7" algn="ctr" rtl="0">
              <a:spcBef>
                <a:spcPts val="0"/>
              </a:spcBef>
              <a:spcAft>
                <a:spcPts val="0"/>
              </a:spcAft>
              <a:buClr>
                <a:schemeClr val="lt1"/>
              </a:buClr>
              <a:buSzPts val="4500"/>
              <a:buNone/>
              <a:defRPr sz="4500">
                <a:solidFill>
                  <a:schemeClr val="lt1"/>
                </a:solidFill>
              </a:defRPr>
            </a:lvl8pPr>
            <a:lvl9pPr lvl="8" algn="ctr" rtl="0">
              <a:spcBef>
                <a:spcPts val="0"/>
              </a:spcBef>
              <a:spcAft>
                <a:spcPts val="0"/>
              </a:spcAft>
              <a:buClr>
                <a:schemeClr val="lt1"/>
              </a:buClr>
              <a:buSzPts val="4500"/>
              <a:buNone/>
              <a:defRPr sz="4500">
                <a:solidFill>
                  <a:schemeClr val="lt1"/>
                </a:solidFill>
              </a:defRPr>
            </a:lvl9pPr>
          </a:lstStyle>
          <a:p>
            <a:r>
              <a:t>xx%</a:t>
            </a:r>
          </a:p>
        </p:txBody>
      </p:sp>
      <p:sp>
        <p:nvSpPr>
          <p:cNvPr id="370" name="Google Shape;370;p26"/>
          <p:cNvSpPr txBox="1">
            <a:spLocks noGrp="1"/>
          </p:cNvSpPr>
          <p:nvPr>
            <p:ph type="subTitle" idx="3"/>
          </p:nvPr>
        </p:nvSpPr>
        <p:spPr>
          <a:xfrm>
            <a:off x="2413646" y="2805379"/>
            <a:ext cx="4316700" cy="4116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Clr>
                <a:schemeClr val="dk1"/>
              </a:buClr>
              <a:buSzPts val="1600"/>
              <a:buNone/>
              <a:defRPr sz="1600">
                <a:solidFill>
                  <a:schemeClr val="dk1"/>
                </a:solidFill>
              </a:defRPr>
            </a:lvl1pPr>
            <a:lvl2pPr lvl="1" algn="ctr" rtl="0">
              <a:lnSpc>
                <a:spcPct val="115000"/>
              </a:lnSpc>
              <a:spcBef>
                <a:spcPts val="0"/>
              </a:spcBef>
              <a:spcAft>
                <a:spcPts val="0"/>
              </a:spcAft>
              <a:buClr>
                <a:schemeClr val="dk1"/>
              </a:buClr>
              <a:buSzPts val="1600"/>
              <a:buNone/>
              <a:defRPr sz="1600">
                <a:solidFill>
                  <a:schemeClr val="dk1"/>
                </a:solidFill>
              </a:defRPr>
            </a:lvl2pPr>
            <a:lvl3pPr lvl="2" algn="ctr" rtl="0">
              <a:lnSpc>
                <a:spcPct val="115000"/>
              </a:lnSpc>
              <a:spcBef>
                <a:spcPts val="0"/>
              </a:spcBef>
              <a:spcAft>
                <a:spcPts val="0"/>
              </a:spcAft>
              <a:buClr>
                <a:schemeClr val="dk1"/>
              </a:buClr>
              <a:buSzPts val="1600"/>
              <a:buNone/>
              <a:defRPr sz="1600">
                <a:solidFill>
                  <a:schemeClr val="dk1"/>
                </a:solidFill>
              </a:defRPr>
            </a:lvl3pPr>
            <a:lvl4pPr lvl="3" algn="ctr" rtl="0">
              <a:lnSpc>
                <a:spcPct val="115000"/>
              </a:lnSpc>
              <a:spcBef>
                <a:spcPts val="0"/>
              </a:spcBef>
              <a:spcAft>
                <a:spcPts val="0"/>
              </a:spcAft>
              <a:buClr>
                <a:schemeClr val="dk1"/>
              </a:buClr>
              <a:buSzPts val="1600"/>
              <a:buNone/>
              <a:defRPr sz="1600">
                <a:solidFill>
                  <a:schemeClr val="dk1"/>
                </a:solidFill>
              </a:defRPr>
            </a:lvl4pPr>
            <a:lvl5pPr lvl="4" algn="ctr" rtl="0">
              <a:lnSpc>
                <a:spcPct val="115000"/>
              </a:lnSpc>
              <a:spcBef>
                <a:spcPts val="0"/>
              </a:spcBef>
              <a:spcAft>
                <a:spcPts val="0"/>
              </a:spcAft>
              <a:buClr>
                <a:schemeClr val="dk1"/>
              </a:buClr>
              <a:buSzPts val="1600"/>
              <a:buNone/>
              <a:defRPr sz="1600">
                <a:solidFill>
                  <a:schemeClr val="dk1"/>
                </a:solidFill>
              </a:defRPr>
            </a:lvl5pPr>
            <a:lvl6pPr lvl="5" algn="ctr" rtl="0">
              <a:lnSpc>
                <a:spcPct val="115000"/>
              </a:lnSpc>
              <a:spcBef>
                <a:spcPts val="0"/>
              </a:spcBef>
              <a:spcAft>
                <a:spcPts val="0"/>
              </a:spcAft>
              <a:buClr>
                <a:schemeClr val="dk1"/>
              </a:buClr>
              <a:buSzPts val="1600"/>
              <a:buNone/>
              <a:defRPr sz="1600">
                <a:solidFill>
                  <a:schemeClr val="dk1"/>
                </a:solidFill>
              </a:defRPr>
            </a:lvl6pPr>
            <a:lvl7pPr lvl="6" algn="ctr" rtl="0">
              <a:lnSpc>
                <a:spcPct val="115000"/>
              </a:lnSpc>
              <a:spcBef>
                <a:spcPts val="0"/>
              </a:spcBef>
              <a:spcAft>
                <a:spcPts val="0"/>
              </a:spcAft>
              <a:buClr>
                <a:schemeClr val="dk1"/>
              </a:buClr>
              <a:buSzPts val="1600"/>
              <a:buNone/>
              <a:defRPr sz="1600">
                <a:solidFill>
                  <a:schemeClr val="dk1"/>
                </a:solidFill>
              </a:defRPr>
            </a:lvl7pPr>
            <a:lvl8pPr lvl="7" algn="ctr" rtl="0">
              <a:lnSpc>
                <a:spcPct val="115000"/>
              </a:lnSpc>
              <a:spcBef>
                <a:spcPts val="0"/>
              </a:spcBef>
              <a:spcAft>
                <a:spcPts val="0"/>
              </a:spcAft>
              <a:buClr>
                <a:schemeClr val="dk1"/>
              </a:buClr>
              <a:buSzPts val="1600"/>
              <a:buNone/>
              <a:defRPr sz="1600">
                <a:solidFill>
                  <a:schemeClr val="dk1"/>
                </a:solidFill>
              </a:defRPr>
            </a:lvl8pPr>
            <a:lvl9pPr lvl="8" algn="ctr" rtl="0">
              <a:lnSpc>
                <a:spcPct val="115000"/>
              </a:lnSpc>
              <a:spcBef>
                <a:spcPts val="0"/>
              </a:spcBef>
              <a:spcAft>
                <a:spcPts val="0"/>
              </a:spcAft>
              <a:buClr>
                <a:schemeClr val="dk1"/>
              </a:buClr>
              <a:buSzPts val="1600"/>
              <a:buNone/>
              <a:defRPr sz="1600">
                <a:solidFill>
                  <a:schemeClr val="dk1"/>
                </a:solidFill>
              </a:defRPr>
            </a:lvl9pPr>
          </a:lstStyle>
          <a:p>
            <a:endParaRPr/>
          </a:p>
        </p:txBody>
      </p:sp>
      <p:sp>
        <p:nvSpPr>
          <p:cNvPr id="371" name="Google Shape;371;p26"/>
          <p:cNvSpPr txBox="1">
            <a:spLocks noGrp="1"/>
          </p:cNvSpPr>
          <p:nvPr>
            <p:ph type="title" idx="4" hasCustomPrompt="1"/>
          </p:nvPr>
        </p:nvSpPr>
        <p:spPr>
          <a:xfrm>
            <a:off x="4114067" y="3310851"/>
            <a:ext cx="4316700" cy="7689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4500"/>
              <a:buNone/>
              <a:defRPr sz="4500">
                <a:solidFill>
                  <a:schemeClr val="lt1"/>
                </a:solidFill>
              </a:defRPr>
            </a:lvl1pPr>
            <a:lvl2pPr lvl="1" algn="ctr" rtl="0">
              <a:spcBef>
                <a:spcPts val="0"/>
              </a:spcBef>
              <a:spcAft>
                <a:spcPts val="0"/>
              </a:spcAft>
              <a:buClr>
                <a:schemeClr val="lt1"/>
              </a:buClr>
              <a:buSzPts val="4500"/>
              <a:buNone/>
              <a:defRPr sz="4500">
                <a:solidFill>
                  <a:schemeClr val="lt1"/>
                </a:solidFill>
              </a:defRPr>
            </a:lvl2pPr>
            <a:lvl3pPr lvl="2" algn="ctr" rtl="0">
              <a:spcBef>
                <a:spcPts val="0"/>
              </a:spcBef>
              <a:spcAft>
                <a:spcPts val="0"/>
              </a:spcAft>
              <a:buClr>
                <a:schemeClr val="lt1"/>
              </a:buClr>
              <a:buSzPts val="4500"/>
              <a:buNone/>
              <a:defRPr sz="4500">
                <a:solidFill>
                  <a:schemeClr val="lt1"/>
                </a:solidFill>
              </a:defRPr>
            </a:lvl3pPr>
            <a:lvl4pPr lvl="3" algn="ctr" rtl="0">
              <a:spcBef>
                <a:spcPts val="0"/>
              </a:spcBef>
              <a:spcAft>
                <a:spcPts val="0"/>
              </a:spcAft>
              <a:buClr>
                <a:schemeClr val="lt1"/>
              </a:buClr>
              <a:buSzPts val="4500"/>
              <a:buNone/>
              <a:defRPr sz="4500">
                <a:solidFill>
                  <a:schemeClr val="lt1"/>
                </a:solidFill>
              </a:defRPr>
            </a:lvl4pPr>
            <a:lvl5pPr lvl="4" algn="ctr" rtl="0">
              <a:spcBef>
                <a:spcPts val="0"/>
              </a:spcBef>
              <a:spcAft>
                <a:spcPts val="0"/>
              </a:spcAft>
              <a:buClr>
                <a:schemeClr val="lt1"/>
              </a:buClr>
              <a:buSzPts val="4500"/>
              <a:buNone/>
              <a:defRPr sz="4500">
                <a:solidFill>
                  <a:schemeClr val="lt1"/>
                </a:solidFill>
              </a:defRPr>
            </a:lvl5pPr>
            <a:lvl6pPr lvl="5" algn="ctr" rtl="0">
              <a:spcBef>
                <a:spcPts val="0"/>
              </a:spcBef>
              <a:spcAft>
                <a:spcPts val="0"/>
              </a:spcAft>
              <a:buClr>
                <a:schemeClr val="lt1"/>
              </a:buClr>
              <a:buSzPts val="4500"/>
              <a:buNone/>
              <a:defRPr sz="4500">
                <a:solidFill>
                  <a:schemeClr val="lt1"/>
                </a:solidFill>
              </a:defRPr>
            </a:lvl6pPr>
            <a:lvl7pPr lvl="6" algn="ctr" rtl="0">
              <a:spcBef>
                <a:spcPts val="0"/>
              </a:spcBef>
              <a:spcAft>
                <a:spcPts val="0"/>
              </a:spcAft>
              <a:buClr>
                <a:schemeClr val="lt1"/>
              </a:buClr>
              <a:buSzPts val="4500"/>
              <a:buNone/>
              <a:defRPr sz="4500">
                <a:solidFill>
                  <a:schemeClr val="lt1"/>
                </a:solidFill>
              </a:defRPr>
            </a:lvl7pPr>
            <a:lvl8pPr lvl="7" algn="ctr" rtl="0">
              <a:spcBef>
                <a:spcPts val="0"/>
              </a:spcBef>
              <a:spcAft>
                <a:spcPts val="0"/>
              </a:spcAft>
              <a:buClr>
                <a:schemeClr val="lt1"/>
              </a:buClr>
              <a:buSzPts val="4500"/>
              <a:buNone/>
              <a:defRPr sz="4500">
                <a:solidFill>
                  <a:schemeClr val="lt1"/>
                </a:solidFill>
              </a:defRPr>
            </a:lvl8pPr>
            <a:lvl9pPr lvl="8" algn="ctr" rtl="0">
              <a:spcBef>
                <a:spcPts val="0"/>
              </a:spcBef>
              <a:spcAft>
                <a:spcPts val="0"/>
              </a:spcAft>
              <a:buClr>
                <a:schemeClr val="lt1"/>
              </a:buClr>
              <a:buSzPts val="4500"/>
              <a:buNone/>
              <a:defRPr sz="4500">
                <a:solidFill>
                  <a:schemeClr val="lt1"/>
                </a:solidFill>
              </a:defRPr>
            </a:lvl9pPr>
          </a:lstStyle>
          <a:p>
            <a:r>
              <a:t>xx%</a:t>
            </a:r>
          </a:p>
        </p:txBody>
      </p:sp>
      <p:sp>
        <p:nvSpPr>
          <p:cNvPr id="372" name="Google Shape;372;p26"/>
          <p:cNvSpPr txBox="1">
            <a:spLocks noGrp="1"/>
          </p:cNvSpPr>
          <p:nvPr>
            <p:ph type="subTitle" idx="5"/>
          </p:nvPr>
        </p:nvSpPr>
        <p:spPr>
          <a:xfrm>
            <a:off x="4114067" y="4192400"/>
            <a:ext cx="4316700" cy="4116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Clr>
                <a:schemeClr val="dk1"/>
              </a:buClr>
              <a:buSzPts val="1600"/>
              <a:buNone/>
              <a:defRPr sz="1600">
                <a:solidFill>
                  <a:schemeClr val="dk1"/>
                </a:solidFill>
              </a:defRPr>
            </a:lvl1pPr>
            <a:lvl2pPr lvl="1" algn="ctr" rtl="0">
              <a:lnSpc>
                <a:spcPct val="115000"/>
              </a:lnSpc>
              <a:spcBef>
                <a:spcPts val="0"/>
              </a:spcBef>
              <a:spcAft>
                <a:spcPts val="0"/>
              </a:spcAft>
              <a:buClr>
                <a:schemeClr val="dk1"/>
              </a:buClr>
              <a:buSzPts val="1600"/>
              <a:buNone/>
              <a:defRPr sz="1600">
                <a:solidFill>
                  <a:schemeClr val="dk1"/>
                </a:solidFill>
              </a:defRPr>
            </a:lvl2pPr>
            <a:lvl3pPr lvl="2" algn="ctr" rtl="0">
              <a:lnSpc>
                <a:spcPct val="115000"/>
              </a:lnSpc>
              <a:spcBef>
                <a:spcPts val="0"/>
              </a:spcBef>
              <a:spcAft>
                <a:spcPts val="0"/>
              </a:spcAft>
              <a:buClr>
                <a:schemeClr val="dk1"/>
              </a:buClr>
              <a:buSzPts val="1600"/>
              <a:buNone/>
              <a:defRPr sz="1600">
                <a:solidFill>
                  <a:schemeClr val="dk1"/>
                </a:solidFill>
              </a:defRPr>
            </a:lvl3pPr>
            <a:lvl4pPr lvl="3" algn="ctr" rtl="0">
              <a:lnSpc>
                <a:spcPct val="115000"/>
              </a:lnSpc>
              <a:spcBef>
                <a:spcPts val="0"/>
              </a:spcBef>
              <a:spcAft>
                <a:spcPts val="0"/>
              </a:spcAft>
              <a:buClr>
                <a:schemeClr val="dk1"/>
              </a:buClr>
              <a:buSzPts val="1600"/>
              <a:buNone/>
              <a:defRPr sz="1600">
                <a:solidFill>
                  <a:schemeClr val="dk1"/>
                </a:solidFill>
              </a:defRPr>
            </a:lvl4pPr>
            <a:lvl5pPr lvl="4" algn="ctr" rtl="0">
              <a:lnSpc>
                <a:spcPct val="115000"/>
              </a:lnSpc>
              <a:spcBef>
                <a:spcPts val="0"/>
              </a:spcBef>
              <a:spcAft>
                <a:spcPts val="0"/>
              </a:spcAft>
              <a:buClr>
                <a:schemeClr val="dk1"/>
              </a:buClr>
              <a:buSzPts val="1600"/>
              <a:buNone/>
              <a:defRPr sz="1600">
                <a:solidFill>
                  <a:schemeClr val="dk1"/>
                </a:solidFill>
              </a:defRPr>
            </a:lvl5pPr>
            <a:lvl6pPr lvl="5" algn="ctr" rtl="0">
              <a:lnSpc>
                <a:spcPct val="115000"/>
              </a:lnSpc>
              <a:spcBef>
                <a:spcPts val="0"/>
              </a:spcBef>
              <a:spcAft>
                <a:spcPts val="0"/>
              </a:spcAft>
              <a:buClr>
                <a:schemeClr val="dk1"/>
              </a:buClr>
              <a:buSzPts val="1600"/>
              <a:buNone/>
              <a:defRPr sz="1600">
                <a:solidFill>
                  <a:schemeClr val="dk1"/>
                </a:solidFill>
              </a:defRPr>
            </a:lvl6pPr>
            <a:lvl7pPr lvl="6" algn="ctr" rtl="0">
              <a:lnSpc>
                <a:spcPct val="115000"/>
              </a:lnSpc>
              <a:spcBef>
                <a:spcPts val="0"/>
              </a:spcBef>
              <a:spcAft>
                <a:spcPts val="0"/>
              </a:spcAft>
              <a:buClr>
                <a:schemeClr val="dk1"/>
              </a:buClr>
              <a:buSzPts val="1600"/>
              <a:buNone/>
              <a:defRPr sz="1600">
                <a:solidFill>
                  <a:schemeClr val="dk1"/>
                </a:solidFill>
              </a:defRPr>
            </a:lvl7pPr>
            <a:lvl8pPr lvl="7" algn="ctr" rtl="0">
              <a:lnSpc>
                <a:spcPct val="115000"/>
              </a:lnSpc>
              <a:spcBef>
                <a:spcPts val="0"/>
              </a:spcBef>
              <a:spcAft>
                <a:spcPts val="0"/>
              </a:spcAft>
              <a:buClr>
                <a:schemeClr val="dk1"/>
              </a:buClr>
              <a:buSzPts val="1600"/>
              <a:buNone/>
              <a:defRPr sz="1600">
                <a:solidFill>
                  <a:schemeClr val="dk1"/>
                </a:solidFill>
              </a:defRPr>
            </a:lvl8pPr>
            <a:lvl9pPr lvl="8" algn="ctr" rtl="0">
              <a:lnSpc>
                <a:spcPct val="115000"/>
              </a:lnSpc>
              <a:spcBef>
                <a:spcPts val="0"/>
              </a:spcBef>
              <a:spcAft>
                <a:spcPts val="0"/>
              </a:spcAft>
              <a:buClr>
                <a:schemeClr val="dk1"/>
              </a:buClr>
              <a:buSzPts val="1600"/>
              <a:buNone/>
              <a:defRPr sz="1600">
                <a:solidFill>
                  <a:schemeClr val="dk1"/>
                </a:solidFill>
              </a:defRPr>
            </a:lvl9pPr>
          </a:lstStyle>
          <a:p>
            <a:endParaRPr/>
          </a:p>
        </p:txBody>
      </p:sp>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389"/>
        <p:cNvGrpSpPr/>
        <p:nvPr/>
      </p:nvGrpSpPr>
      <p:grpSpPr>
        <a:xfrm>
          <a:off x="0" y="0"/>
          <a:ext cx="0" cy="0"/>
          <a:chOff x="0" y="0"/>
          <a:chExt cx="0" cy="0"/>
        </a:xfrm>
      </p:grpSpPr>
      <p:pic>
        <p:nvPicPr>
          <p:cNvPr id="390" name="Google Shape;390;p28"/>
          <p:cNvPicPr preferRelativeResize="0"/>
          <p:nvPr/>
        </p:nvPicPr>
        <p:blipFill>
          <a:blip r:embed="rId2">
            <a:alphaModFix amt="6000"/>
          </a:blip>
          <a:stretch>
            <a:fillRect/>
          </a:stretch>
        </p:blipFill>
        <p:spPr>
          <a:xfrm rot="10800000" flipH="1">
            <a:off x="0" y="-33713"/>
            <a:ext cx="9144000" cy="5143500"/>
          </a:xfrm>
          <a:prstGeom prst="rect">
            <a:avLst/>
          </a:prstGeom>
          <a:noFill/>
          <a:ln>
            <a:noFill/>
          </a:ln>
        </p:spPr>
      </p:pic>
      <p:grpSp>
        <p:nvGrpSpPr>
          <p:cNvPr id="391" name="Google Shape;391;p28"/>
          <p:cNvGrpSpPr/>
          <p:nvPr/>
        </p:nvGrpSpPr>
        <p:grpSpPr>
          <a:xfrm>
            <a:off x="-232350" y="-879354"/>
            <a:ext cx="9606764" cy="2629854"/>
            <a:chOff x="-232350" y="-879354"/>
            <a:chExt cx="9606764" cy="2629854"/>
          </a:xfrm>
        </p:grpSpPr>
        <p:pic>
          <p:nvPicPr>
            <p:cNvPr id="392" name="Google Shape;392;p28"/>
            <p:cNvPicPr preferRelativeResize="0"/>
            <p:nvPr/>
          </p:nvPicPr>
          <p:blipFill rotWithShape="1">
            <a:blip r:embed="rId3">
              <a:alphaModFix/>
            </a:blip>
            <a:srcRect l="12768" t="13326" r="12776" b="13326"/>
            <a:stretch/>
          </p:blipFill>
          <p:spPr>
            <a:xfrm rot="10800000" flipH="1">
              <a:off x="-209800" y="-262268"/>
              <a:ext cx="667772" cy="658368"/>
            </a:xfrm>
            <a:prstGeom prst="rect">
              <a:avLst/>
            </a:prstGeom>
            <a:noFill/>
            <a:ln>
              <a:noFill/>
            </a:ln>
          </p:spPr>
        </p:pic>
        <p:pic>
          <p:nvPicPr>
            <p:cNvPr id="393" name="Google Shape;393;p28"/>
            <p:cNvPicPr preferRelativeResize="0"/>
            <p:nvPr/>
          </p:nvPicPr>
          <p:blipFill rotWithShape="1">
            <a:blip r:embed="rId4">
              <a:alphaModFix/>
            </a:blip>
            <a:srcRect l="33002" r="32999"/>
            <a:stretch/>
          </p:blipFill>
          <p:spPr>
            <a:xfrm rot="-9738499" flipH="1">
              <a:off x="8429269" y="-479058"/>
              <a:ext cx="574739" cy="1690393"/>
            </a:xfrm>
            <a:prstGeom prst="rect">
              <a:avLst/>
            </a:prstGeom>
            <a:noFill/>
            <a:ln>
              <a:noFill/>
            </a:ln>
          </p:spPr>
        </p:pic>
        <p:pic>
          <p:nvPicPr>
            <p:cNvPr id="394" name="Google Shape;394;p28"/>
            <p:cNvPicPr preferRelativeResize="0"/>
            <p:nvPr/>
          </p:nvPicPr>
          <p:blipFill rotWithShape="1">
            <a:blip r:embed="rId5">
              <a:alphaModFix/>
            </a:blip>
            <a:srcRect l="42119" t="12978" r="42121" b="12985"/>
            <a:stretch/>
          </p:blipFill>
          <p:spPr>
            <a:xfrm rot="2432446" flipH="1">
              <a:off x="8455264" y="-972318"/>
              <a:ext cx="379236" cy="1801367"/>
            </a:xfrm>
            <a:prstGeom prst="rect">
              <a:avLst/>
            </a:prstGeom>
            <a:noFill/>
            <a:ln>
              <a:noFill/>
            </a:ln>
          </p:spPr>
        </p:pic>
        <p:pic>
          <p:nvPicPr>
            <p:cNvPr id="395" name="Google Shape;395;p28"/>
            <p:cNvPicPr preferRelativeResize="0"/>
            <p:nvPr/>
          </p:nvPicPr>
          <p:blipFill rotWithShape="1">
            <a:blip r:embed="rId6">
              <a:alphaModFix/>
            </a:blip>
            <a:srcRect l="19471" t="17519" r="19471" b="17519"/>
            <a:stretch/>
          </p:blipFill>
          <p:spPr>
            <a:xfrm>
              <a:off x="-232350" y="1002149"/>
              <a:ext cx="696376" cy="748351"/>
            </a:xfrm>
            <a:prstGeom prst="rect">
              <a:avLst/>
            </a:prstGeom>
            <a:noFill/>
            <a:ln>
              <a:noFill/>
            </a:ln>
          </p:spPr>
        </p:pic>
      </p:grpSp>
      <p:grpSp>
        <p:nvGrpSpPr>
          <p:cNvPr id="396" name="Google Shape;396;p28"/>
          <p:cNvGrpSpPr/>
          <p:nvPr/>
        </p:nvGrpSpPr>
        <p:grpSpPr>
          <a:xfrm rot="10800000" flipH="1">
            <a:off x="-1993867" y="3201938"/>
            <a:ext cx="12827976" cy="4043528"/>
            <a:chOff x="-1993867" y="-2135679"/>
            <a:chExt cx="12827976" cy="4043528"/>
          </a:xfrm>
        </p:grpSpPr>
        <p:sp>
          <p:nvSpPr>
            <p:cNvPr id="397" name="Google Shape;397;p28"/>
            <p:cNvSpPr/>
            <p:nvPr/>
          </p:nvSpPr>
          <p:spPr>
            <a:xfrm rot="-7057048">
              <a:off x="7332540" y="-1460635"/>
              <a:ext cx="3154338" cy="2693441"/>
            </a:xfrm>
            <a:custGeom>
              <a:avLst/>
              <a:gdLst/>
              <a:ahLst/>
              <a:cxnLst/>
              <a:rect l="l" t="t" r="r" b="b"/>
              <a:pathLst>
                <a:path w="6796" h="5803" extrusionOk="0">
                  <a:moveTo>
                    <a:pt x="5771" y="56"/>
                  </a:moveTo>
                  <a:cubicBezTo>
                    <a:pt x="6352" y="253"/>
                    <a:pt x="6684" y="1003"/>
                    <a:pt x="6774" y="1717"/>
                  </a:cubicBezTo>
                  <a:cubicBezTo>
                    <a:pt x="6858" y="2426"/>
                    <a:pt x="6693" y="3101"/>
                    <a:pt x="6440" y="3646"/>
                  </a:cubicBezTo>
                  <a:cubicBezTo>
                    <a:pt x="6187" y="4195"/>
                    <a:pt x="5846" y="4617"/>
                    <a:pt x="5460" y="4915"/>
                  </a:cubicBezTo>
                  <a:cubicBezTo>
                    <a:pt x="5068" y="5213"/>
                    <a:pt x="4630" y="5385"/>
                    <a:pt x="4174" y="5539"/>
                  </a:cubicBezTo>
                  <a:cubicBezTo>
                    <a:pt x="3718" y="5693"/>
                    <a:pt x="3248" y="5832"/>
                    <a:pt x="2751" y="5798"/>
                  </a:cubicBezTo>
                  <a:cubicBezTo>
                    <a:pt x="2260" y="5762"/>
                    <a:pt x="1745" y="5554"/>
                    <a:pt x="1295" y="5202"/>
                  </a:cubicBezTo>
                  <a:cubicBezTo>
                    <a:pt x="843" y="4846"/>
                    <a:pt x="451" y="4345"/>
                    <a:pt x="208" y="3725"/>
                  </a:cubicBezTo>
                  <a:cubicBezTo>
                    <a:pt x="-40" y="3101"/>
                    <a:pt x="-134" y="2362"/>
                    <a:pt x="316" y="2073"/>
                  </a:cubicBezTo>
                  <a:cubicBezTo>
                    <a:pt x="768" y="1792"/>
                    <a:pt x="1769" y="1959"/>
                    <a:pt x="2395" y="1787"/>
                  </a:cubicBezTo>
                  <a:cubicBezTo>
                    <a:pt x="3025" y="1612"/>
                    <a:pt x="3287" y="1093"/>
                    <a:pt x="3827" y="651"/>
                  </a:cubicBezTo>
                  <a:cubicBezTo>
                    <a:pt x="4369" y="214"/>
                    <a:pt x="5192" y="-142"/>
                    <a:pt x="5771" y="56"/>
                  </a:cubicBezTo>
                  <a:close/>
                </a:path>
              </a:pathLst>
            </a:custGeom>
            <a:solidFill>
              <a:srgbClr val="ADD0F8">
                <a:alpha val="2911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98" name="Google Shape;398;p28"/>
            <p:cNvSpPr/>
            <p:nvPr/>
          </p:nvSpPr>
          <p:spPr>
            <a:xfrm rot="7057048" flipH="1">
              <a:off x="-1646635" y="-1460635"/>
              <a:ext cx="3154338" cy="2693441"/>
            </a:xfrm>
            <a:custGeom>
              <a:avLst/>
              <a:gdLst/>
              <a:ahLst/>
              <a:cxnLst/>
              <a:rect l="l" t="t" r="r" b="b"/>
              <a:pathLst>
                <a:path w="6796" h="5803" extrusionOk="0">
                  <a:moveTo>
                    <a:pt x="5771" y="56"/>
                  </a:moveTo>
                  <a:cubicBezTo>
                    <a:pt x="6352" y="253"/>
                    <a:pt x="6684" y="1003"/>
                    <a:pt x="6774" y="1717"/>
                  </a:cubicBezTo>
                  <a:cubicBezTo>
                    <a:pt x="6858" y="2426"/>
                    <a:pt x="6693" y="3101"/>
                    <a:pt x="6440" y="3646"/>
                  </a:cubicBezTo>
                  <a:cubicBezTo>
                    <a:pt x="6187" y="4195"/>
                    <a:pt x="5846" y="4617"/>
                    <a:pt x="5460" y="4915"/>
                  </a:cubicBezTo>
                  <a:cubicBezTo>
                    <a:pt x="5068" y="5213"/>
                    <a:pt x="4630" y="5385"/>
                    <a:pt x="4174" y="5539"/>
                  </a:cubicBezTo>
                  <a:cubicBezTo>
                    <a:pt x="3718" y="5693"/>
                    <a:pt x="3248" y="5832"/>
                    <a:pt x="2751" y="5798"/>
                  </a:cubicBezTo>
                  <a:cubicBezTo>
                    <a:pt x="2260" y="5762"/>
                    <a:pt x="1745" y="5554"/>
                    <a:pt x="1295" y="5202"/>
                  </a:cubicBezTo>
                  <a:cubicBezTo>
                    <a:pt x="843" y="4846"/>
                    <a:pt x="451" y="4345"/>
                    <a:pt x="208" y="3725"/>
                  </a:cubicBezTo>
                  <a:cubicBezTo>
                    <a:pt x="-40" y="3101"/>
                    <a:pt x="-134" y="2362"/>
                    <a:pt x="316" y="2073"/>
                  </a:cubicBezTo>
                  <a:cubicBezTo>
                    <a:pt x="768" y="1792"/>
                    <a:pt x="1769" y="1959"/>
                    <a:pt x="2395" y="1787"/>
                  </a:cubicBezTo>
                  <a:cubicBezTo>
                    <a:pt x="3025" y="1612"/>
                    <a:pt x="3287" y="1093"/>
                    <a:pt x="3827" y="651"/>
                  </a:cubicBezTo>
                  <a:cubicBezTo>
                    <a:pt x="4369" y="214"/>
                    <a:pt x="5192" y="-142"/>
                    <a:pt x="5771" y="56"/>
                  </a:cubicBezTo>
                  <a:close/>
                </a:path>
              </a:pathLst>
            </a:custGeom>
            <a:solidFill>
              <a:srgbClr val="ADD0F8">
                <a:alpha val="2911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
        <p:nvSpPr>
          <p:cNvPr id="399" name="Google Shape;399;p28"/>
          <p:cNvSpPr/>
          <p:nvPr/>
        </p:nvSpPr>
        <p:spPr>
          <a:xfrm rot="-5106479" flipH="1">
            <a:off x="8250403" y="1504496"/>
            <a:ext cx="918717" cy="254879"/>
          </a:xfrm>
          <a:custGeom>
            <a:avLst/>
            <a:gdLst/>
            <a:ahLst/>
            <a:cxnLst/>
            <a:rect l="l" t="t" r="r" b="b"/>
            <a:pathLst>
              <a:path w="2552" h="708" extrusionOk="0">
                <a:moveTo>
                  <a:pt x="0" y="198"/>
                </a:moveTo>
                <a:lnTo>
                  <a:pt x="0" y="198"/>
                </a:lnTo>
                <a:cubicBezTo>
                  <a:pt x="10" y="198"/>
                  <a:pt x="21" y="198"/>
                  <a:pt x="31" y="198"/>
                </a:cubicBezTo>
                <a:cubicBezTo>
                  <a:pt x="281" y="166"/>
                  <a:pt x="531" y="125"/>
                  <a:pt x="781" y="83"/>
                </a:cubicBezTo>
                <a:cubicBezTo>
                  <a:pt x="969" y="52"/>
                  <a:pt x="1167" y="31"/>
                  <a:pt x="1364" y="10"/>
                </a:cubicBezTo>
                <a:cubicBezTo>
                  <a:pt x="1427" y="10"/>
                  <a:pt x="1489" y="10"/>
                  <a:pt x="1542" y="0"/>
                </a:cubicBezTo>
                <a:cubicBezTo>
                  <a:pt x="1573" y="0"/>
                  <a:pt x="1604" y="10"/>
                  <a:pt x="1625" y="10"/>
                </a:cubicBezTo>
                <a:cubicBezTo>
                  <a:pt x="1677" y="31"/>
                  <a:pt x="1687" y="52"/>
                  <a:pt x="1687" y="104"/>
                </a:cubicBezTo>
                <a:cubicBezTo>
                  <a:pt x="1687" y="146"/>
                  <a:pt x="1667" y="177"/>
                  <a:pt x="1646" y="208"/>
                </a:cubicBezTo>
                <a:cubicBezTo>
                  <a:pt x="1625" y="260"/>
                  <a:pt x="1594" y="302"/>
                  <a:pt x="1573" y="354"/>
                </a:cubicBezTo>
                <a:cubicBezTo>
                  <a:pt x="1552" y="396"/>
                  <a:pt x="1531" y="437"/>
                  <a:pt x="1521" y="479"/>
                </a:cubicBezTo>
                <a:cubicBezTo>
                  <a:pt x="1510" y="500"/>
                  <a:pt x="1500" y="521"/>
                  <a:pt x="1500" y="541"/>
                </a:cubicBezTo>
                <a:cubicBezTo>
                  <a:pt x="1500" y="583"/>
                  <a:pt x="1510" y="614"/>
                  <a:pt x="1542" y="635"/>
                </a:cubicBezTo>
                <a:cubicBezTo>
                  <a:pt x="1573" y="646"/>
                  <a:pt x="1594" y="656"/>
                  <a:pt x="1625" y="666"/>
                </a:cubicBezTo>
                <a:cubicBezTo>
                  <a:pt x="1677" y="666"/>
                  <a:pt x="1719" y="677"/>
                  <a:pt x="1771" y="677"/>
                </a:cubicBezTo>
                <a:cubicBezTo>
                  <a:pt x="1885" y="687"/>
                  <a:pt x="2010" y="666"/>
                  <a:pt x="2125" y="646"/>
                </a:cubicBezTo>
                <a:cubicBezTo>
                  <a:pt x="2239" y="625"/>
                  <a:pt x="2344" y="583"/>
                  <a:pt x="2458" y="541"/>
                </a:cubicBezTo>
                <a:cubicBezTo>
                  <a:pt x="2469" y="541"/>
                  <a:pt x="2489" y="531"/>
                  <a:pt x="2510" y="521"/>
                </a:cubicBezTo>
                <a:cubicBezTo>
                  <a:pt x="2521" y="521"/>
                  <a:pt x="2531" y="510"/>
                  <a:pt x="2552" y="521"/>
                </a:cubicBezTo>
                <a:lnTo>
                  <a:pt x="2552" y="531"/>
                </a:lnTo>
                <a:cubicBezTo>
                  <a:pt x="2521" y="541"/>
                  <a:pt x="2500" y="552"/>
                  <a:pt x="2469" y="562"/>
                </a:cubicBezTo>
                <a:cubicBezTo>
                  <a:pt x="2292" y="635"/>
                  <a:pt x="2104" y="687"/>
                  <a:pt x="1906" y="708"/>
                </a:cubicBezTo>
                <a:cubicBezTo>
                  <a:pt x="1823" y="708"/>
                  <a:pt x="1739" y="708"/>
                  <a:pt x="1656" y="698"/>
                </a:cubicBezTo>
                <a:cubicBezTo>
                  <a:pt x="1625" y="698"/>
                  <a:pt x="1594" y="687"/>
                  <a:pt x="1573" y="677"/>
                </a:cubicBezTo>
                <a:cubicBezTo>
                  <a:pt x="1552" y="677"/>
                  <a:pt x="1542" y="666"/>
                  <a:pt x="1521" y="656"/>
                </a:cubicBezTo>
                <a:cubicBezTo>
                  <a:pt x="1489" y="635"/>
                  <a:pt x="1469" y="594"/>
                  <a:pt x="1469" y="552"/>
                </a:cubicBezTo>
                <a:cubicBezTo>
                  <a:pt x="1469" y="521"/>
                  <a:pt x="1479" y="489"/>
                  <a:pt x="1489" y="458"/>
                </a:cubicBezTo>
                <a:cubicBezTo>
                  <a:pt x="1510" y="416"/>
                  <a:pt x="1531" y="375"/>
                  <a:pt x="1552" y="323"/>
                </a:cubicBezTo>
                <a:cubicBezTo>
                  <a:pt x="1573" y="281"/>
                  <a:pt x="1604" y="239"/>
                  <a:pt x="1625" y="187"/>
                </a:cubicBezTo>
                <a:cubicBezTo>
                  <a:pt x="1635" y="166"/>
                  <a:pt x="1646" y="146"/>
                  <a:pt x="1656" y="125"/>
                </a:cubicBezTo>
                <a:cubicBezTo>
                  <a:pt x="1656" y="114"/>
                  <a:pt x="1656" y="104"/>
                  <a:pt x="1656" y="83"/>
                </a:cubicBezTo>
                <a:cubicBezTo>
                  <a:pt x="1656" y="73"/>
                  <a:pt x="1646" y="52"/>
                  <a:pt x="1635" y="52"/>
                </a:cubicBezTo>
                <a:cubicBezTo>
                  <a:pt x="1614" y="41"/>
                  <a:pt x="1604" y="41"/>
                  <a:pt x="1583" y="31"/>
                </a:cubicBezTo>
                <a:cubicBezTo>
                  <a:pt x="1552" y="31"/>
                  <a:pt x="1521" y="31"/>
                  <a:pt x="1489" y="31"/>
                </a:cubicBezTo>
                <a:cubicBezTo>
                  <a:pt x="1417" y="41"/>
                  <a:pt x="1344" y="41"/>
                  <a:pt x="1271" y="52"/>
                </a:cubicBezTo>
                <a:cubicBezTo>
                  <a:pt x="1042" y="73"/>
                  <a:pt x="812" y="114"/>
                  <a:pt x="583" y="146"/>
                </a:cubicBezTo>
                <a:cubicBezTo>
                  <a:pt x="417" y="177"/>
                  <a:pt x="239" y="198"/>
                  <a:pt x="73" y="219"/>
                </a:cubicBezTo>
                <a:cubicBezTo>
                  <a:pt x="52" y="219"/>
                  <a:pt x="31" y="219"/>
                  <a:pt x="21" y="219"/>
                </a:cubicBezTo>
                <a:cubicBezTo>
                  <a:pt x="10" y="219"/>
                  <a:pt x="10" y="219"/>
                  <a:pt x="0" y="198"/>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400"/>
        <p:cNvGrpSpPr/>
        <p:nvPr/>
      </p:nvGrpSpPr>
      <p:grpSpPr>
        <a:xfrm>
          <a:off x="0" y="0"/>
          <a:ext cx="0" cy="0"/>
          <a:chOff x="0" y="0"/>
          <a:chExt cx="0" cy="0"/>
        </a:xfrm>
      </p:grpSpPr>
      <p:pic>
        <p:nvPicPr>
          <p:cNvPr id="401" name="Google Shape;401;p29"/>
          <p:cNvPicPr preferRelativeResize="0"/>
          <p:nvPr/>
        </p:nvPicPr>
        <p:blipFill>
          <a:blip r:embed="rId2">
            <a:alphaModFix amt="6000"/>
          </a:blip>
          <a:stretch>
            <a:fillRect/>
          </a:stretch>
        </p:blipFill>
        <p:spPr>
          <a:xfrm>
            <a:off x="0" y="0"/>
            <a:ext cx="9144000" cy="5143500"/>
          </a:xfrm>
          <a:prstGeom prst="rect">
            <a:avLst/>
          </a:prstGeom>
          <a:noFill/>
          <a:ln>
            <a:noFill/>
          </a:ln>
        </p:spPr>
      </p:pic>
      <p:grpSp>
        <p:nvGrpSpPr>
          <p:cNvPr id="402" name="Google Shape;402;p29"/>
          <p:cNvGrpSpPr/>
          <p:nvPr/>
        </p:nvGrpSpPr>
        <p:grpSpPr>
          <a:xfrm>
            <a:off x="-1729774" y="-1417548"/>
            <a:ext cx="11929035" cy="8620594"/>
            <a:chOff x="-1729774" y="-1417548"/>
            <a:chExt cx="11929035" cy="8620594"/>
          </a:xfrm>
        </p:grpSpPr>
        <p:sp>
          <p:nvSpPr>
            <p:cNvPr id="403" name="Google Shape;403;p29"/>
            <p:cNvSpPr/>
            <p:nvPr/>
          </p:nvSpPr>
          <p:spPr>
            <a:xfrm>
              <a:off x="6762354" y="-1417548"/>
              <a:ext cx="3436907" cy="2934722"/>
            </a:xfrm>
            <a:custGeom>
              <a:avLst/>
              <a:gdLst/>
              <a:ahLst/>
              <a:cxnLst/>
              <a:rect l="l" t="t" r="r" b="b"/>
              <a:pathLst>
                <a:path w="6796" h="5803" extrusionOk="0">
                  <a:moveTo>
                    <a:pt x="5771" y="56"/>
                  </a:moveTo>
                  <a:cubicBezTo>
                    <a:pt x="6352" y="253"/>
                    <a:pt x="6684" y="1003"/>
                    <a:pt x="6774" y="1717"/>
                  </a:cubicBezTo>
                  <a:cubicBezTo>
                    <a:pt x="6858" y="2426"/>
                    <a:pt x="6693" y="3101"/>
                    <a:pt x="6440" y="3646"/>
                  </a:cubicBezTo>
                  <a:cubicBezTo>
                    <a:pt x="6187" y="4195"/>
                    <a:pt x="5846" y="4617"/>
                    <a:pt x="5460" y="4915"/>
                  </a:cubicBezTo>
                  <a:cubicBezTo>
                    <a:pt x="5068" y="5213"/>
                    <a:pt x="4630" y="5385"/>
                    <a:pt x="4174" y="5539"/>
                  </a:cubicBezTo>
                  <a:cubicBezTo>
                    <a:pt x="3718" y="5693"/>
                    <a:pt x="3248" y="5832"/>
                    <a:pt x="2751" y="5798"/>
                  </a:cubicBezTo>
                  <a:cubicBezTo>
                    <a:pt x="2260" y="5762"/>
                    <a:pt x="1745" y="5554"/>
                    <a:pt x="1295" y="5202"/>
                  </a:cubicBezTo>
                  <a:cubicBezTo>
                    <a:pt x="843" y="4846"/>
                    <a:pt x="451" y="4345"/>
                    <a:pt x="208" y="3725"/>
                  </a:cubicBezTo>
                  <a:cubicBezTo>
                    <a:pt x="-40" y="3101"/>
                    <a:pt x="-134" y="2362"/>
                    <a:pt x="316" y="2073"/>
                  </a:cubicBezTo>
                  <a:cubicBezTo>
                    <a:pt x="768" y="1792"/>
                    <a:pt x="1769" y="1959"/>
                    <a:pt x="2395" y="1787"/>
                  </a:cubicBezTo>
                  <a:cubicBezTo>
                    <a:pt x="3025" y="1612"/>
                    <a:pt x="3287" y="1093"/>
                    <a:pt x="3827" y="651"/>
                  </a:cubicBezTo>
                  <a:cubicBezTo>
                    <a:pt x="4369" y="214"/>
                    <a:pt x="5192" y="-142"/>
                    <a:pt x="5771" y="56"/>
                  </a:cubicBezTo>
                  <a:close/>
                </a:path>
              </a:pathLst>
            </a:custGeom>
            <a:solidFill>
              <a:srgbClr val="ADD0F8">
                <a:alpha val="2911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04" name="Google Shape;404;p29"/>
            <p:cNvSpPr/>
            <p:nvPr/>
          </p:nvSpPr>
          <p:spPr>
            <a:xfrm rot="2526346">
              <a:off x="-1189423" y="3494804"/>
              <a:ext cx="3436915" cy="2934729"/>
            </a:xfrm>
            <a:custGeom>
              <a:avLst/>
              <a:gdLst/>
              <a:ahLst/>
              <a:cxnLst/>
              <a:rect l="l" t="t" r="r" b="b"/>
              <a:pathLst>
                <a:path w="6796" h="5803" extrusionOk="0">
                  <a:moveTo>
                    <a:pt x="5771" y="56"/>
                  </a:moveTo>
                  <a:cubicBezTo>
                    <a:pt x="6352" y="253"/>
                    <a:pt x="6684" y="1003"/>
                    <a:pt x="6774" y="1717"/>
                  </a:cubicBezTo>
                  <a:cubicBezTo>
                    <a:pt x="6858" y="2426"/>
                    <a:pt x="6693" y="3101"/>
                    <a:pt x="6440" y="3646"/>
                  </a:cubicBezTo>
                  <a:cubicBezTo>
                    <a:pt x="6187" y="4195"/>
                    <a:pt x="5846" y="4617"/>
                    <a:pt x="5460" y="4915"/>
                  </a:cubicBezTo>
                  <a:cubicBezTo>
                    <a:pt x="5068" y="5213"/>
                    <a:pt x="4630" y="5385"/>
                    <a:pt x="4174" y="5539"/>
                  </a:cubicBezTo>
                  <a:cubicBezTo>
                    <a:pt x="3718" y="5693"/>
                    <a:pt x="3248" y="5832"/>
                    <a:pt x="2751" y="5798"/>
                  </a:cubicBezTo>
                  <a:cubicBezTo>
                    <a:pt x="2260" y="5762"/>
                    <a:pt x="1745" y="5554"/>
                    <a:pt x="1295" y="5202"/>
                  </a:cubicBezTo>
                  <a:cubicBezTo>
                    <a:pt x="843" y="4846"/>
                    <a:pt x="451" y="4345"/>
                    <a:pt x="208" y="3725"/>
                  </a:cubicBezTo>
                  <a:cubicBezTo>
                    <a:pt x="-40" y="3101"/>
                    <a:pt x="-134" y="2362"/>
                    <a:pt x="316" y="2073"/>
                  </a:cubicBezTo>
                  <a:cubicBezTo>
                    <a:pt x="768" y="1792"/>
                    <a:pt x="1769" y="1959"/>
                    <a:pt x="2395" y="1787"/>
                  </a:cubicBezTo>
                  <a:cubicBezTo>
                    <a:pt x="3025" y="1612"/>
                    <a:pt x="3287" y="1093"/>
                    <a:pt x="3827" y="651"/>
                  </a:cubicBezTo>
                  <a:cubicBezTo>
                    <a:pt x="4369" y="214"/>
                    <a:pt x="5192" y="-142"/>
                    <a:pt x="5771" y="56"/>
                  </a:cubicBezTo>
                  <a:close/>
                </a:path>
              </a:pathLst>
            </a:custGeom>
            <a:solidFill>
              <a:srgbClr val="ADD0F8">
                <a:alpha val="2911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405" name="Google Shape;405;p29"/>
          <p:cNvGrpSpPr/>
          <p:nvPr/>
        </p:nvGrpSpPr>
        <p:grpSpPr>
          <a:xfrm>
            <a:off x="-592967" y="-999544"/>
            <a:ext cx="11094666" cy="6607979"/>
            <a:chOff x="-592967" y="-999544"/>
            <a:chExt cx="11094666" cy="6607979"/>
          </a:xfrm>
        </p:grpSpPr>
        <p:pic>
          <p:nvPicPr>
            <p:cNvPr id="406" name="Google Shape;406;p29"/>
            <p:cNvPicPr preferRelativeResize="0"/>
            <p:nvPr/>
          </p:nvPicPr>
          <p:blipFill rotWithShape="1">
            <a:blip r:embed="rId3">
              <a:alphaModFix/>
            </a:blip>
            <a:srcRect l="8616" t="7748" r="8616" b="7748"/>
            <a:stretch/>
          </p:blipFill>
          <p:spPr>
            <a:xfrm rot="1839409">
              <a:off x="8331325" y="4023350"/>
              <a:ext cx="1101949" cy="1161289"/>
            </a:xfrm>
            <a:prstGeom prst="rect">
              <a:avLst/>
            </a:prstGeom>
            <a:noFill/>
            <a:ln>
              <a:noFill/>
            </a:ln>
          </p:spPr>
        </p:pic>
        <p:pic>
          <p:nvPicPr>
            <p:cNvPr id="407" name="Google Shape;407;p29"/>
            <p:cNvPicPr preferRelativeResize="0"/>
            <p:nvPr/>
          </p:nvPicPr>
          <p:blipFill rotWithShape="1">
            <a:blip r:embed="rId4">
              <a:alphaModFix/>
            </a:blip>
            <a:srcRect l="10518" t="12400" r="10517" b="12400"/>
            <a:stretch/>
          </p:blipFill>
          <p:spPr>
            <a:xfrm rot="1501028">
              <a:off x="8118225" y="1518325"/>
              <a:ext cx="787298" cy="749809"/>
            </a:xfrm>
            <a:prstGeom prst="rect">
              <a:avLst/>
            </a:prstGeom>
            <a:noFill/>
            <a:ln>
              <a:noFill/>
            </a:ln>
          </p:spPr>
        </p:pic>
        <p:pic>
          <p:nvPicPr>
            <p:cNvPr id="408" name="Google Shape;408;p29"/>
            <p:cNvPicPr preferRelativeResize="0"/>
            <p:nvPr/>
          </p:nvPicPr>
          <p:blipFill rotWithShape="1">
            <a:blip r:embed="rId5">
              <a:alphaModFix/>
            </a:blip>
            <a:srcRect l="19587" t="12185" r="19581" b="12177"/>
            <a:stretch/>
          </p:blipFill>
          <p:spPr>
            <a:xfrm rot="-884468">
              <a:off x="-397749" y="3747338"/>
              <a:ext cx="1383127" cy="1713325"/>
            </a:xfrm>
            <a:prstGeom prst="rect">
              <a:avLst/>
            </a:prstGeom>
            <a:noFill/>
            <a:ln>
              <a:noFill/>
            </a:ln>
          </p:spPr>
        </p:pic>
        <p:pic>
          <p:nvPicPr>
            <p:cNvPr id="409" name="Google Shape;409;p29"/>
            <p:cNvPicPr preferRelativeResize="0"/>
            <p:nvPr/>
          </p:nvPicPr>
          <p:blipFill rotWithShape="1">
            <a:blip r:embed="rId6">
              <a:alphaModFix/>
            </a:blip>
            <a:srcRect l="6912" t="26409" r="6903" b="26404"/>
            <a:stretch/>
          </p:blipFill>
          <p:spPr>
            <a:xfrm rot="-1865023" flipH="1">
              <a:off x="7459949" y="-376800"/>
              <a:ext cx="2844699" cy="1554480"/>
            </a:xfrm>
            <a:prstGeom prst="rect">
              <a:avLst/>
            </a:prstGeom>
            <a:noFill/>
            <a:ln>
              <a:noFill/>
            </a:ln>
          </p:spPr>
        </p:pic>
        <p:pic>
          <p:nvPicPr>
            <p:cNvPr id="410" name="Google Shape;410;p29"/>
            <p:cNvPicPr preferRelativeResize="0"/>
            <p:nvPr/>
          </p:nvPicPr>
          <p:blipFill rotWithShape="1">
            <a:blip r:embed="rId4">
              <a:alphaModFix/>
            </a:blip>
            <a:srcRect l="10518" t="12400" r="10517" b="12400"/>
            <a:stretch/>
          </p:blipFill>
          <p:spPr>
            <a:xfrm rot="141338">
              <a:off x="119726" y="1169750"/>
              <a:ext cx="787297" cy="749808"/>
            </a:xfrm>
            <a:prstGeom prst="rect">
              <a:avLst/>
            </a:prstGeom>
            <a:noFill/>
            <a:ln>
              <a:noFill/>
            </a:ln>
          </p:spPr>
        </p:pic>
      </p:grpSp>
      <p:grpSp>
        <p:nvGrpSpPr>
          <p:cNvPr id="411" name="Google Shape;411;p29"/>
          <p:cNvGrpSpPr/>
          <p:nvPr/>
        </p:nvGrpSpPr>
        <p:grpSpPr>
          <a:xfrm>
            <a:off x="986301" y="2899572"/>
            <a:ext cx="7955918" cy="2098154"/>
            <a:chOff x="986301" y="2619422"/>
            <a:chExt cx="7955918" cy="2098154"/>
          </a:xfrm>
        </p:grpSpPr>
        <p:sp>
          <p:nvSpPr>
            <p:cNvPr id="412" name="Google Shape;412;p29"/>
            <p:cNvSpPr/>
            <p:nvPr/>
          </p:nvSpPr>
          <p:spPr>
            <a:xfrm>
              <a:off x="8570877" y="2619422"/>
              <a:ext cx="371342" cy="772349"/>
            </a:xfrm>
            <a:custGeom>
              <a:avLst/>
              <a:gdLst/>
              <a:ahLst/>
              <a:cxnLst/>
              <a:rect l="l" t="t" r="r" b="b"/>
              <a:pathLst>
                <a:path w="1503" h="3126" extrusionOk="0">
                  <a:moveTo>
                    <a:pt x="596" y="1605"/>
                  </a:moveTo>
                  <a:lnTo>
                    <a:pt x="596" y="1605"/>
                  </a:lnTo>
                  <a:cubicBezTo>
                    <a:pt x="585" y="1605"/>
                    <a:pt x="575" y="1605"/>
                    <a:pt x="565" y="1616"/>
                  </a:cubicBezTo>
                  <a:cubicBezTo>
                    <a:pt x="408" y="1657"/>
                    <a:pt x="283" y="1751"/>
                    <a:pt x="190" y="1886"/>
                  </a:cubicBezTo>
                  <a:cubicBezTo>
                    <a:pt x="117" y="1980"/>
                    <a:pt x="75" y="2084"/>
                    <a:pt x="54" y="2199"/>
                  </a:cubicBezTo>
                  <a:cubicBezTo>
                    <a:pt x="23" y="2324"/>
                    <a:pt x="12" y="2449"/>
                    <a:pt x="23" y="2574"/>
                  </a:cubicBezTo>
                  <a:cubicBezTo>
                    <a:pt x="33" y="2678"/>
                    <a:pt x="54" y="2772"/>
                    <a:pt x="85" y="2866"/>
                  </a:cubicBezTo>
                  <a:cubicBezTo>
                    <a:pt x="117" y="2938"/>
                    <a:pt x="158" y="3011"/>
                    <a:pt x="221" y="3063"/>
                  </a:cubicBezTo>
                  <a:cubicBezTo>
                    <a:pt x="231" y="3074"/>
                    <a:pt x="242" y="3095"/>
                    <a:pt x="252" y="3105"/>
                  </a:cubicBezTo>
                  <a:cubicBezTo>
                    <a:pt x="262" y="3105"/>
                    <a:pt x="262" y="3116"/>
                    <a:pt x="273" y="3116"/>
                  </a:cubicBezTo>
                  <a:cubicBezTo>
                    <a:pt x="262" y="3126"/>
                    <a:pt x="262" y="3126"/>
                    <a:pt x="252" y="3126"/>
                  </a:cubicBezTo>
                  <a:cubicBezTo>
                    <a:pt x="242" y="3126"/>
                    <a:pt x="242" y="3116"/>
                    <a:pt x="231" y="3105"/>
                  </a:cubicBezTo>
                  <a:cubicBezTo>
                    <a:pt x="137" y="3032"/>
                    <a:pt x="75" y="2928"/>
                    <a:pt x="44" y="2813"/>
                  </a:cubicBezTo>
                  <a:cubicBezTo>
                    <a:pt x="23" y="2720"/>
                    <a:pt x="2" y="2626"/>
                    <a:pt x="2" y="2532"/>
                  </a:cubicBezTo>
                  <a:cubicBezTo>
                    <a:pt x="-8" y="2397"/>
                    <a:pt x="12" y="2261"/>
                    <a:pt x="44" y="2126"/>
                  </a:cubicBezTo>
                  <a:cubicBezTo>
                    <a:pt x="75" y="2043"/>
                    <a:pt x="106" y="1970"/>
                    <a:pt x="148" y="1897"/>
                  </a:cubicBezTo>
                  <a:cubicBezTo>
                    <a:pt x="242" y="1751"/>
                    <a:pt x="377" y="1647"/>
                    <a:pt x="544" y="1595"/>
                  </a:cubicBezTo>
                  <a:cubicBezTo>
                    <a:pt x="554" y="1595"/>
                    <a:pt x="565" y="1584"/>
                    <a:pt x="575" y="1584"/>
                  </a:cubicBezTo>
                  <a:cubicBezTo>
                    <a:pt x="575" y="1574"/>
                    <a:pt x="575" y="1563"/>
                    <a:pt x="575" y="1563"/>
                  </a:cubicBezTo>
                  <a:cubicBezTo>
                    <a:pt x="544" y="1480"/>
                    <a:pt x="523" y="1397"/>
                    <a:pt x="502" y="1313"/>
                  </a:cubicBezTo>
                  <a:cubicBezTo>
                    <a:pt x="492" y="1209"/>
                    <a:pt x="481" y="1105"/>
                    <a:pt x="492" y="991"/>
                  </a:cubicBezTo>
                  <a:cubicBezTo>
                    <a:pt x="502" y="928"/>
                    <a:pt x="502" y="866"/>
                    <a:pt x="523" y="793"/>
                  </a:cubicBezTo>
                  <a:lnTo>
                    <a:pt x="523" y="782"/>
                  </a:lnTo>
                  <a:cubicBezTo>
                    <a:pt x="512" y="772"/>
                    <a:pt x="512" y="772"/>
                    <a:pt x="502" y="761"/>
                  </a:cubicBezTo>
                  <a:cubicBezTo>
                    <a:pt x="460" y="730"/>
                    <a:pt x="419" y="688"/>
                    <a:pt x="387" y="636"/>
                  </a:cubicBezTo>
                  <a:cubicBezTo>
                    <a:pt x="304" y="522"/>
                    <a:pt x="252" y="398"/>
                    <a:pt x="221" y="252"/>
                  </a:cubicBezTo>
                  <a:cubicBezTo>
                    <a:pt x="221" y="231"/>
                    <a:pt x="221" y="221"/>
                    <a:pt x="221" y="200"/>
                  </a:cubicBezTo>
                  <a:cubicBezTo>
                    <a:pt x="231" y="189"/>
                    <a:pt x="231" y="200"/>
                    <a:pt x="231" y="210"/>
                  </a:cubicBezTo>
                  <a:cubicBezTo>
                    <a:pt x="242" y="242"/>
                    <a:pt x="252" y="273"/>
                    <a:pt x="252" y="304"/>
                  </a:cubicBezTo>
                  <a:cubicBezTo>
                    <a:pt x="283" y="408"/>
                    <a:pt x="325" y="501"/>
                    <a:pt x="387" y="595"/>
                  </a:cubicBezTo>
                  <a:cubicBezTo>
                    <a:pt x="419" y="647"/>
                    <a:pt x="450" y="688"/>
                    <a:pt x="492" y="730"/>
                  </a:cubicBezTo>
                  <a:cubicBezTo>
                    <a:pt x="502" y="741"/>
                    <a:pt x="512" y="751"/>
                    <a:pt x="523" y="751"/>
                  </a:cubicBezTo>
                  <a:cubicBezTo>
                    <a:pt x="533" y="741"/>
                    <a:pt x="533" y="730"/>
                    <a:pt x="533" y="720"/>
                  </a:cubicBezTo>
                  <a:cubicBezTo>
                    <a:pt x="565" y="616"/>
                    <a:pt x="606" y="501"/>
                    <a:pt x="658" y="398"/>
                  </a:cubicBezTo>
                  <a:cubicBezTo>
                    <a:pt x="700" y="314"/>
                    <a:pt x="762" y="231"/>
                    <a:pt x="835" y="158"/>
                  </a:cubicBezTo>
                  <a:cubicBezTo>
                    <a:pt x="908" y="96"/>
                    <a:pt x="992" y="44"/>
                    <a:pt x="1085" y="12"/>
                  </a:cubicBezTo>
                  <a:cubicBezTo>
                    <a:pt x="1148" y="2"/>
                    <a:pt x="1200" y="-8"/>
                    <a:pt x="1262" y="12"/>
                  </a:cubicBezTo>
                  <a:cubicBezTo>
                    <a:pt x="1387" y="44"/>
                    <a:pt x="1460" y="117"/>
                    <a:pt x="1492" y="242"/>
                  </a:cubicBezTo>
                  <a:cubicBezTo>
                    <a:pt x="1512" y="325"/>
                    <a:pt x="1502" y="418"/>
                    <a:pt x="1471" y="501"/>
                  </a:cubicBezTo>
                  <a:cubicBezTo>
                    <a:pt x="1398" y="699"/>
                    <a:pt x="1252" y="824"/>
                    <a:pt x="1044" y="876"/>
                  </a:cubicBezTo>
                  <a:cubicBezTo>
                    <a:pt x="908" y="907"/>
                    <a:pt x="783" y="897"/>
                    <a:pt x="658" y="855"/>
                  </a:cubicBezTo>
                  <a:cubicBezTo>
                    <a:pt x="627" y="845"/>
                    <a:pt x="596" y="824"/>
                    <a:pt x="575" y="813"/>
                  </a:cubicBezTo>
                  <a:cubicBezTo>
                    <a:pt x="565" y="813"/>
                    <a:pt x="554" y="803"/>
                    <a:pt x="544" y="803"/>
                  </a:cubicBezTo>
                  <a:cubicBezTo>
                    <a:pt x="544" y="803"/>
                    <a:pt x="544" y="813"/>
                    <a:pt x="533" y="813"/>
                  </a:cubicBezTo>
                  <a:cubicBezTo>
                    <a:pt x="512" y="949"/>
                    <a:pt x="502" y="1095"/>
                    <a:pt x="512" y="1230"/>
                  </a:cubicBezTo>
                  <a:cubicBezTo>
                    <a:pt x="523" y="1334"/>
                    <a:pt x="544" y="1428"/>
                    <a:pt x="585" y="1522"/>
                  </a:cubicBezTo>
                  <a:cubicBezTo>
                    <a:pt x="585" y="1543"/>
                    <a:pt x="596" y="1563"/>
                    <a:pt x="606" y="1574"/>
                  </a:cubicBezTo>
                  <a:cubicBezTo>
                    <a:pt x="617" y="1574"/>
                    <a:pt x="627" y="1574"/>
                    <a:pt x="627" y="1574"/>
                  </a:cubicBezTo>
                  <a:cubicBezTo>
                    <a:pt x="690" y="1563"/>
                    <a:pt x="752" y="1553"/>
                    <a:pt x="815" y="1553"/>
                  </a:cubicBezTo>
                  <a:cubicBezTo>
                    <a:pt x="867" y="1563"/>
                    <a:pt x="919" y="1574"/>
                    <a:pt x="971" y="1584"/>
                  </a:cubicBezTo>
                  <a:cubicBezTo>
                    <a:pt x="1012" y="1595"/>
                    <a:pt x="1044" y="1616"/>
                    <a:pt x="1075" y="1636"/>
                  </a:cubicBezTo>
                  <a:cubicBezTo>
                    <a:pt x="1096" y="1657"/>
                    <a:pt x="1117" y="1678"/>
                    <a:pt x="1127" y="1699"/>
                  </a:cubicBezTo>
                  <a:cubicBezTo>
                    <a:pt x="1137" y="1709"/>
                    <a:pt x="1148" y="1730"/>
                    <a:pt x="1148" y="1751"/>
                  </a:cubicBezTo>
                  <a:cubicBezTo>
                    <a:pt x="1169" y="1824"/>
                    <a:pt x="1127" y="1876"/>
                    <a:pt x="1065" y="1897"/>
                  </a:cubicBezTo>
                  <a:cubicBezTo>
                    <a:pt x="1012" y="1907"/>
                    <a:pt x="950" y="1907"/>
                    <a:pt x="898" y="1886"/>
                  </a:cubicBezTo>
                  <a:cubicBezTo>
                    <a:pt x="846" y="1876"/>
                    <a:pt x="794" y="1845"/>
                    <a:pt x="752" y="1813"/>
                  </a:cubicBezTo>
                  <a:cubicBezTo>
                    <a:pt x="690" y="1761"/>
                    <a:pt x="648" y="1699"/>
                    <a:pt x="617" y="1636"/>
                  </a:cubicBezTo>
                  <a:cubicBezTo>
                    <a:pt x="606" y="1626"/>
                    <a:pt x="596" y="1616"/>
                    <a:pt x="596" y="1605"/>
                  </a:cubicBezTo>
                  <a:moveTo>
                    <a:pt x="554" y="772"/>
                  </a:moveTo>
                  <a:lnTo>
                    <a:pt x="554" y="772"/>
                  </a:lnTo>
                  <a:cubicBezTo>
                    <a:pt x="554" y="772"/>
                    <a:pt x="554" y="782"/>
                    <a:pt x="565" y="782"/>
                  </a:cubicBezTo>
                  <a:cubicBezTo>
                    <a:pt x="596" y="803"/>
                    <a:pt x="627" y="824"/>
                    <a:pt x="669" y="834"/>
                  </a:cubicBezTo>
                  <a:cubicBezTo>
                    <a:pt x="783" y="876"/>
                    <a:pt x="898" y="886"/>
                    <a:pt x="1012" y="855"/>
                  </a:cubicBezTo>
                  <a:cubicBezTo>
                    <a:pt x="1242" y="813"/>
                    <a:pt x="1398" y="678"/>
                    <a:pt x="1460" y="449"/>
                  </a:cubicBezTo>
                  <a:cubicBezTo>
                    <a:pt x="1481" y="387"/>
                    <a:pt x="1481" y="314"/>
                    <a:pt x="1471" y="242"/>
                  </a:cubicBezTo>
                  <a:cubicBezTo>
                    <a:pt x="1440" y="127"/>
                    <a:pt x="1377" y="64"/>
                    <a:pt x="1262" y="33"/>
                  </a:cubicBezTo>
                  <a:cubicBezTo>
                    <a:pt x="1200" y="12"/>
                    <a:pt x="1148" y="23"/>
                    <a:pt x="1085" y="33"/>
                  </a:cubicBezTo>
                  <a:cubicBezTo>
                    <a:pt x="1002" y="64"/>
                    <a:pt x="919" y="106"/>
                    <a:pt x="856" y="169"/>
                  </a:cubicBezTo>
                  <a:cubicBezTo>
                    <a:pt x="804" y="221"/>
                    <a:pt x="752" y="283"/>
                    <a:pt x="721" y="335"/>
                  </a:cubicBezTo>
                  <a:cubicBezTo>
                    <a:pt x="637" y="470"/>
                    <a:pt x="585" y="605"/>
                    <a:pt x="554" y="751"/>
                  </a:cubicBezTo>
                  <a:cubicBezTo>
                    <a:pt x="554" y="751"/>
                    <a:pt x="554" y="761"/>
                    <a:pt x="554" y="772"/>
                  </a:cubicBezTo>
                  <a:moveTo>
                    <a:pt x="627" y="1595"/>
                  </a:moveTo>
                  <a:lnTo>
                    <a:pt x="627" y="1595"/>
                  </a:lnTo>
                  <a:cubicBezTo>
                    <a:pt x="617" y="1605"/>
                    <a:pt x="617" y="1605"/>
                    <a:pt x="617" y="1605"/>
                  </a:cubicBezTo>
                  <a:cubicBezTo>
                    <a:pt x="617" y="1605"/>
                    <a:pt x="627" y="1605"/>
                    <a:pt x="627" y="1616"/>
                  </a:cubicBezTo>
                  <a:cubicBezTo>
                    <a:pt x="669" y="1699"/>
                    <a:pt x="731" y="1772"/>
                    <a:pt x="815" y="1824"/>
                  </a:cubicBezTo>
                  <a:cubicBezTo>
                    <a:pt x="856" y="1855"/>
                    <a:pt x="908" y="1876"/>
                    <a:pt x="960" y="1876"/>
                  </a:cubicBezTo>
                  <a:cubicBezTo>
                    <a:pt x="1002" y="1886"/>
                    <a:pt x="1033" y="1886"/>
                    <a:pt x="1075" y="1866"/>
                  </a:cubicBezTo>
                  <a:cubicBezTo>
                    <a:pt x="1117" y="1845"/>
                    <a:pt x="1137" y="1803"/>
                    <a:pt x="1127" y="1751"/>
                  </a:cubicBezTo>
                  <a:cubicBezTo>
                    <a:pt x="1127" y="1730"/>
                    <a:pt x="1117" y="1720"/>
                    <a:pt x="1106" y="1699"/>
                  </a:cubicBezTo>
                  <a:cubicBezTo>
                    <a:pt x="1085" y="1678"/>
                    <a:pt x="1075" y="1668"/>
                    <a:pt x="1054" y="1647"/>
                  </a:cubicBezTo>
                  <a:cubicBezTo>
                    <a:pt x="1023" y="1626"/>
                    <a:pt x="981" y="1616"/>
                    <a:pt x="940" y="1595"/>
                  </a:cubicBezTo>
                  <a:cubicBezTo>
                    <a:pt x="867" y="1574"/>
                    <a:pt x="783" y="1574"/>
                    <a:pt x="700" y="1584"/>
                  </a:cubicBezTo>
                  <a:cubicBezTo>
                    <a:pt x="679" y="1584"/>
                    <a:pt x="648" y="1584"/>
                    <a:pt x="627" y="1595"/>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13" name="Google Shape;413;p29"/>
            <p:cNvSpPr/>
            <p:nvPr/>
          </p:nvSpPr>
          <p:spPr>
            <a:xfrm>
              <a:off x="986301" y="4154574"/>
              <a:ext cx="561846" cy="563002"/>
            </a:xfrm>
            <a:custGeom>
              <a:avLst/>
              <a:gdLst/>
              <a:ahLst/>
              <a:cxnLst/>
              <a:rect l="l" t="t" r="r" b="b"/>
              <a:pathLst>
                <a:path w="1927" h="1931" extrusionOk="0">
                  <a:moveTo>
                    <a:pt x="938" y="921"/>
                  </a:moveTo>
                  <a:lnTo>
                    <a:pt x="938" y="921"/>
                  </a:lnTo>
                  <a:cubicBezTo>
                    <a:pt x="938" y="932"/>
                    <a:pt x="938" y="952"/>
                    <a:pt x="938" y="963"/>
                  </a:cubicBezTo>
                  <a:cubicBezTo>
                    <a:pt x="948" y="1118"/>
                    <a:pt x="980" y="1264"/>
                    <a:pt x="1042" y="1399"/>
                  </a:cubicBezTo>
                  <a:cubicBezTo>
                    <a:pt x="1115" y="1545"/>
                    <a:pt x="1209" y="1660"/>
                    <a:pt x="1344" y="1743"/>
                  </a:cubicBezTo>
                  <a:cubicBezTo>
                    <a:pt x="1407" y="1785"/>
                    <a:pt x="1480" y="1816"/>
                    <a:pt x="1552" y="1837"/>
                  </a:cubicBezTo>
                  <a:cubicBezTo>
                    <a:pt x="1646" y="1868"/>
                    <a:pt x="1740" y="1889"/>
                    <a:pt x="1834" y="1899"/>
                  </a:cubicBezTo>
                  <a:cubicBezTo>
                    <a:pt x="1865" y="1910"/>
                    <a:pt x="1886" y="1910"/>
                    <a:pt x="1907" y="1910"/>
                  </a:cubicBezTo>
                  <a:cubicBezTo>
                    <a:pt x="1917" y="1910"/>
                    <a:pt x="1927" y="1910"/>
                    <a:pt x="1927" y="1920"/>
                  </a:cubicBezTo>
                  <a:lnTo>
                    <a:pt x="1917" y="1931"/>
                  </a:lnTo>
                  <a:cubicBezTo>
                    <a:pt x="1896" y="1931"/>
                    <a:pt x="1886" y="1931"/>
                    <a:pt x="1865" y="1931"/>
                  </a:cubicBezTo>
                  <a:cubicBezTo>
                    <a:pt x="1823" y="1920"/>
                    <a:pt x="1792" y="1920"/>
                    <a:pt x="1750" y="1910"/>
                  </a:cubicBezTo>
                  <a:cubicBezTo>
                    <a:pt x="1688" y="1889"/>
                    <a:pt x="1625" y="1878"/>
                    <a:pt x="1552" y="1858"/>
                  </a:cubicBezTo>
                  <a:cubicBezTo>
                    <a:pt x="1427" y="1816"/>
                    <a:pt x="1313" y="1753"/>
                    <a:pt x="1219" y="1670"/>
                  </a:cubicBezTo>
                  <a:cubicBezTo>
                    <a:pt x="1115" y="1576"/>
                    <a:pt x="1052" y="1472"/>
                    <a:pt x="1000" y="1347"/>
                  </a:cubicBezTo>
                  <a:cubicBezTo>
                    <a:pt x="948" y="1222"/>
                    <a:pt x="917" y="1098"/>
                    <a:pt x="917" y="963"/>
                  </a:cubicBezTo>
                  <a:cubicBezTo>
                    <a:pt x="917" y="952"/>
                    <a:pt x="917" y="942"/>
                    <a:pt x="917" y="932"/>
                  </a:cubicBezTo>
                  <a:cubicBezTo>
                    <a:pt x="896" y="932"/>
                    <a:pt x="886" y="932"/>
                    <a:pt x="875" y="942"/>
                  </a:cubicBezTo>
                  <a:cubicBezTo>
                    <a:pt x="771" y="973"/>
                    <a:pt x="657" y="994"/>
                    <a:pt x="552" y="1004"/>
                  </a:cubicBezTo>
                  <a:cubicBezTo>
                    <a:pt x="469" y="1015"/>
                    <a:pt x="396" y="1015"/>
                    <a:pt x="323" y="1015"/>
                  </a:cubicBezTo>
                  <a:cubicBezTo>
                    <a:pt x="250" y="1004"/>
                    <a:pt x="188" y="994"/>
                    <a:pt x="125" y="963"/>
                  </a:cubicBezTo>
                  <a:cubicBezTo>
                    <a:pt x="84" y="942"/>
                    <a:pt x="52" y="921"/>
                    <a:pt x="21" y="879"/>
                  </a:cubicBezTo>
                  <a:cubicBezTo>
                    <a:pt x="11" y="879"/>
                    <a:pt x="11" y="869"/>
                    <a:pt x="0" y="859"/>
                  </a:cubicBezTo>
                  <a:cubicBezTo>
                    <a:pt x="11" y="859"/>
                    <a:pt x="21" y="859"/>
                    <a:pt x="21" y="869"/>
                  </a:cubicBezTo>
                  <a:cubicBezTo>
                    <a:pt x="21" y="869"/>
                    <a:pt x="32" y="869"/>
                    <a:pt x="32" y="879"/>
                  </a:cubicBezTo>
                  <a:cubicBezTo>
                    <a:pt x="94" y="932"/>
                    <a:pt x="167" y="963"/>
                    <a:pt x="250" y="984"/>
                  </a:cubicBezTo>
                  <a:cubicBezTo>
                    <a:pt x="355" y="994"/>
                    <a:pt x="459" y="994"/>
                    <a:pt x="563" y="984"/>
                  </a:cubicBezTo>
                  <a:cubicBezTo>
                    <a:pt x="677" y="973"/>
                    <a:pt x="782" y="942"/>
                    <a:pt x="886" y="911"/>
                  </a:cubicBezTo>
                  <a:cubicBezTo>
                    <a:pt x="896" y="911"/>
                    <a:pt x="907" y="911"/>
                    <a:pt x="917" y="900"/>
                  </a:cubicBezTo>
                  <a:cubicBezTo>
                    <a:pt x="917" y="890"/>
                    <a:pt x="917" y="879"/>
                    <a:pt x="917" y="869"/>
                  </a:cubicBezTo>
                  <a:cubicBezTo>
                    <a:pt x="927" y="671"/>
                    <a:pt x="1000" y="494"/>
                    <a:pt x="1115" y="327"/>
                  </a:cubicBezTo>
                  <a:cubicBezTo>
                    <a:pt x="1167" y="244"/>
                    <a:pt x="1230" y="171"/>
                    <a:pt x="1313" y="119"/>
                  </a:cubicBezTo>
                  <a:cubicBezTo>
                    <a:pt x="1365" y="77"/>
                    <a:pt x="1417" y="46"/>
                    <a:pt x="1480" y="25"/>
                  </a:cubicBezTo>
                  <a:cubicBezTo>
                    <a:pt x="1532" y="4"/>
                    <a:pt x="1573" y="-6"/>
                    <a:pt x="1625" y="4"/>
                  </a:cubicBezTo>
                  <a:cubicBezTo>
                    <a:pt x="1657" y="4"/>
                    <a:pt x="1688" y="15"/>
                    <a:pt x="1709" y="25"/>
                  </a:cubicBezTo>
                  <a:cubicBezTo>
                    <a:pt x="1782" y="57"/>
                    <a:pt x="1813" y="119"/>
                    <a:pt x="1813" y="202"/>
                  </a:cubicBezTo>
                  <a:cubicBezTo>
                    <a:pt x="1813" y="254"/>
                    <a:pt x="1792" y="296"/>
                    <a:pt x="1771" y="348"/>
                  </a:cubicBezTo>
                  <a:cubicBezTo>
                    <a:pt x="1740" y="400"/>
                    <a:pt x="1709" y="442"/>
                    <a:pt x="1677" y="484"/>
                  </a:cubicBezTo>
                  <a:cubicBezTo>
                    <a:pt x="1605" y="567"/>
                    <a:pt x="1521" y="640"/>
                    <a:pt x="1427" y="692"/>
                  </a:cubicBezTo>
                  <a:cubicBezTo>
                    <a:pt x="1292" y="786"/>
                    <a:pt x="1136" y="848"/>
                    <a:pt x="980" y="911"/>
                  </a:cubicBezTo>
                  <a:cubicBezTo>
                    <a:pt x="969" y="911"/>
                    <a:pt x="959" y="911"/>
                    <a:pt x="938" y="921"/>
                  </a:cubicBezTo>
                  <a:moveTo>
                    <a:pt x="938" y="890"/>
                  </a:moveTo>
                  <a:lnTo>
                    <a:pt x="938" y="890"/>
                  </a:lnTo>
                  <a:cubicBezTo>
                    <a:pt x="948" y="890"/>
                    <a:pt x="948" y="890"/>
                    <a:pt x="948" y="890"/>
                  </a:cubicBezTo>
                  <a:cubicBezTo>
                    <a:pt x="959" y="890"/>
                    <a:pt x="969" y="890"/>
                    <a:pt x="969" y="890"/>
                  </a:cubicBezTo>
                  <a:cubicBezTo>
                    <a:pt x="1052" y="859"/>
                    <a:pt x="1125" y="827"/>
                    <a:pt x="1198" y="796"/>
                  </a:cubicBezTo>
                  <a:cubicBezTo>
                    <a:pt x="1302" y="754"/>
                    <a:pt x="1407" y="692"/>
                    <a:pt x="1490" y="619"/>
                  </a:cubicBezTo>
                  <a:cubicBezTo>
                    <a:pt x="1563" y="567"/>
                    <a:pt x="1636" y="504"/>
                    <a:pt x="1688" y="432"/>
                  </a:cubicBezTo>
                  <a:cubicBezTo>
                    <a:pt x="1730" y="379"/>
                    <a:pt x="1761" y="327"/>
                    <a:pt x="1782" y="275"/>
                  </a:cubicBezTo>
                  <a:cubicBezTo>
                    <a:pt x="1792" y="234"/>
                    <a:pt x="1792" y="192"/>
                    <a:pt x="1782" y="150"/>
                  </a:cubicBezTo>
                  <a:cubicBezTo>
                    <a:pt x="1771" y="98"/>
                    <a:pt x="1740" y="57"/>
                    <a:pt x="1688" y="36"/>
                  </a:cubicBezTo>
                  <a:cubicBezTo>
                    <a:pt x="1646" y="15"/>
                    <a:pt x="1605" y="15"/>
                    <a:pt x="1563" y="25"/>
                  </a:cubicBezTo>
                  <a:cubicBezTo>
                    <a:pt x="1511" y="36"/>
                    <a:pt x="1459" y="57"/>
                    <a:pt x="1417" y="77"/>
                  </a:cubicBezTo>
                  <a:cubicBezTo>
                    <a:pt x="1344" y="119"/>
                    <a:pt x="1282" y="161"/>
                    <a:pt x="1230" y="223"/>
                  </a:cubicBezTo>
                  <a:cubicBezTo>
                    <a:pt x="1136" y="317"/>
                    <a:pt x="1063" y="432"/>
                    <a:pt x="1011" y="557"/>
                  </a:cubicBezTo>
                  <a:cubicBezTo>
                    <a:pt x="980" y="640"/>
                    <a:pt x="959" y="734"/>
                    <a:pt x="948" y="817"/>
                  </a:cubicBezTo>
                  <a:cubicBezTo>
                    <a:pt x="938" y="838"/>
                    <a:pt x="938" y="869"/>
                    <a:pt x="938" y="890"/>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11"/>
        <p:cNvGrpSpPr/>
        <p:nvPr/>
      </p:nvGrpSpPr>
      <p:grpSpPr>
        <a:xfrm>
          <a:off x="0" y="0"/>
          <a:ext cx="0" cy="0"/>
          <a:chOff x="0" y="0"/>
          <a:chExt cx="0" cy="0"/>
        </a:xfrm>
      </p:grpSpPr>
    </p:spTree>
    <p:extLst>
      <p:ext uri="{BB962C8B-B14F-4D97-AF65-F5344CB8AC3E}">
        <p14:creationId xmlns:p14="http://schemas.microsoft.com/office/powerpoint/2010/main" val="2293874205"/>
      </p:ext>
    </p:extLst>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679"/>
        <p:cNvGrpSpPr/>
        <p:nvPr/>
      </p:nvGrpSpPr>
      <p:grpSpPr>
        <a:xfrm>
          <a:off x="0" y="0"/>
          <a:ext cx="0" cy="0"/>
          <a:chOff x="0" y="0"/>
          <a:chExt cx="0" cy="0"/>
        </a:xfrm>
      </p:grpSpPr>
      <p:grpSp>
        <p:nvGrpSpPr>
          <p:cNvPr id="680" name="Google Shape;680;p17"/>
          <p:cNvGrpSpPr/>
          <p:nvPr/>
        </p:nvGrpSpPr>
        <p:grpSpPr>
          <a:xfrm>
            <a:off x="9000" y="153506"/>
            <a:ext cx="9126000" cy="4807600"/>
            <a:chOff x="9000" y="153506"/>
            <a:chExt cx="9126000" cy="4807600"/>
          </a:xfrm>
        </p:grpSpPr>
        <p:cxnSp>
          <p:nvCxnSpPr>
            <p:cNvPr id="681" name="Google Shape;681;p17"/>
            <p:cNvCxnSpPr/>
            <p:nvPr/>
          </p:nvCxnSpPr>
          <p:spPr>
            <a:xfrm>
              <a:off x="9000" y="1535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682" name="Google Shape;682;p17"/>
            <p:cNvCxnSpPr/>
            <p:nvPr/>
          </p:nvCxnSpPr>
          <p:spPr>
            <a:xfrm>
              <a:off x="9000" y="3252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683" name="Google Shape;683;p17"/>
            <p:cNvCxnSpPr/>
            <p:nvPr/>
          </p:nvCxnSpPr>
          <p:spPr>
            <a:xfrm>
              <a:off x="9000" y="4969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684" name="Google Shape;684;p17"/>
            <p:cNvCxnSpPr/>
            <p:nvPr/>
          </p:nvCxnSpPr>
          <p:spPr>
            <a:xfrm>
              <a:off x="9000" y="6686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685" name="Google Shape;685;p17"/>
            <p:cNvCxnSpPr/>
            <p:nvPr/>
          </p:nvCxnSpPr>
          <p:spPr>
            <a:xfrm>
              <a:off x="9000" y="8403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686" name="Google Shape;686;p17"/>
            <p:cNvCxnSpPr/>
            <p:nvPr/>
          </p:nvCxnSpPr>
          <p:spPr>
            <a:xfrm>
              <a:off x="9000" y="10120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687" name="Google Shape;687;p17"/>
            <p:cNvCxnSpPr/>
            <p:nvPr/>
          </p:nvCxnSpPr>
          <p:spPr>
            <a:xfrm>
              <a:off x="9000" y="11837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688" name="Google Shape;688;p17"/>
            <p:cNvCxnSpPr/>
            <p:nvPr/>
          </p:nvCxnSpPr>
          <p:spPr>
            <a:xfrm>
              <a:off x="9000" y="13554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689" name="Google Shape;689;p17"/>
            <p:cNvCxnSpPr/>
            <p:nvPr/>
          </p:nvCxnSpPr>
          <p:spPr>
            <a:xfrm>
              <a:off x="9000" y="15271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690" name="Google Shape;690;p17"/>
            <p:cNvCxnSpPr/>
            <p:nvPr/>
          </p:nvCxnSpPr>
          <p:spPr>
            <a:xfrm>
              <a:off x="9000" y="16988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691" name="Google Shape;691;p17"/>
            <p:cNvCxnSpPr/>
            <p:nvPr/>
          </p:nvCxnSpPr>
          <p:spPr>
            <a:xfrm>
              <a:off x="9000" y="18705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692" name="Google Shape;692;p17"/>
            <p:cNvCxnSpPr/>
            <p:nvPr/>
          </p:nvCxnSpPr>
          <p:spPr>
            <a:xfrm>
              <a:off x="9000" y="20422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693" name="Google Shape;693;p17"/>
            <p:cNvCxnSpPr/>
            <p:nvPr/>
          </p:nvCxnSpPr>
          <p:spPr>
            <a:xfrm>
              <a:off x="9000" y="22139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694" name="Google Shape;694;p17"/>
            <p:cNvCxnSpPr/>
            <p:nvPr/>
          </p:nvCxnSpPr>
          <p:spPr>
            <a:xfrm>
              <a:off x="9000" y="23856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695" name="Google Shape;695;p17"/>
            <p:cNvCxnSpPr/>
            <p:nvPr/>
          </p:nvCxnSpPr>
          <p:spPr>
            <a:xfrm>
              <a:off x="9000" y="25573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696" name="Google Shape;696;p17"/>
            <p:cNvCxnSpPr/>
            <p:nvPr/>
          </p:nvCxnSpPr>
          <p:spPr>
            <a:xfrm>
              <a:off x="9000" y="27290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697" name="Google Shape;697;p17"/>
            <p:cNvCxnSpPr/>
            <p:nvPr/>
          </p:nvCxnSpPr>
          <p:spPr>
            <a:xfrm>
              <a:off x="9000" y="29007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698" name="Google Shape;698;p17"/>
            <p:cNvCxnSpPr/>
            <p:nvPr/>
          </p:nvCxnSpPr>
          <p:spPr>
            <a:xfrm>
              <a:off x="9000" y="30724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699" name="Google Shape;699;p17"/>
            <p:cNvCxnSpPr/>
            <p:nvPr/>
          </p:nvCxnSpPr>
          <p:spPr>
            <a:xfrm>
              <a:off x="9000" y="32441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700" name="Google Shape;700;p17"/>
            <p:cNvCxnSpPr/>
            <p:nvPr/>
          </p:nvCxnSpPr>
          <p:spPr>
            <a:xfrm>
              <a:off x="9000" y="34158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701" name="Google Shape;701;p17"/>
            <p:cNvCxnSpPr/>
            <p:nvPr/>
          </p:nvCxnSpPr>
          <p:spPr>
            <a:xfrm>
              <a:off x="9000" y="35875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702" name="Google Shape;702;p17"/>
            <p:cNvCxnSpPr/>
            <p:nvPr/>
          </p:nvCxnSpPr>
          <p:spPr>
            <a:xfrm>
              <a:off x="9000" y="37592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703" name="Google Shape;703;p17"/>
            <p:cNvCxnSpPr/>
            <p:nvPr/>
          </p:nvCxnSpPr>
          <p:spPr>
            <a:xfrm>
              <a:off x="9000" y="39309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704" name="Google Shape;704;p17"/>
            <p:cNvCxnSpPr/>
            <p:nvPr/>
          </p:nvCxnSpPr>
          <p:spPr>
            <a:xfrm>
              <a:off x="9000" y="41026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705" name="Google Shape;705;p17"/>
            <p:cNvCxnSpPr/>
            <p:nvPr/>
          </p:nvCxnSpPr>
          <p:spPr>
            <a:xfrm>
              <a:off x="9000" y="42743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706" name="Google Shape;706;p17"/>
            <p:cNvCxnSpPr/>
            <p:nvPr/>
          </p:nvCxnSpPr>
          <p:spPr>
            <a:xfrm>
              <a:off x="9000" y="44460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707" name="Google Shape;707;p17"/>
            <p:cNvCxnSpPr/>
            <p:nvPr/>
          </p:nvCxnSpPr>
          <p:spPr>
            <a:xfrm>
              <a:off x="9000" y="46177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708" name="Google Shape;708;p17"/>
            <p:cNvCxnSpPr/>
            <p:nvPr/>
          </p:nvCxnSpPr>
          <p:spPr>
            <a:xfrm>
              <a:off x="9000" y="47894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709" name="Google Shape;709;p17"/>
            <p:cNvCxnSpPr/>
            <p:nvPr/>
          </p:nvCxnSpPr>
          <p:spPr>
            <a:xfrm>
              <a:off x="9000" y="4961106"/>
              <a:ext cx="9126000" cy="0"/>
            </a:xfrm>
            <a:prstGeom prst="straightConnector1">
              <a:avLst/>
            </a:prstGeom>
            <a:noFill/>
            <a:ln w="9525" cap="flat" cmpd="sng">
              <a:solidFill>
                <a:schemeClr val="lt2"/>
              </a:solidFill>
              <a:prstDash val="solid"/>
              <a:round/>
              <a:headEnd type="none" w="med" len="med"/>
              <a:tailEnd type="none" w="med" len="med"/>
            </a:ln>
          </p:spPr>
        </p:cxnSp>
      </p:grpSp>
      <p:sp>
        <p:nvSpPr>
          <p:cNvPr id="710" name="Google Shape;710;p17"/>
          <p:cNvSpPr txBox="1">
            <a:spLocks noGrp="1"/>
          </p:cNvSpPr>
          <p:nvPr>
            <p:ph type="title"/>
          </p:nvPr>
        </p:nvSpPr>
        <p:spPr>
          <a:xfrm>
            <a:off x="720000" y="539998"/>
            <a:ext cx="7704000" cy="4320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4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11" name="Google Shape;711;p17"/>
          <p:cNvSpPr/>
          <p:nvPr/>
        </p:nvSpPr>
        <p:spPr>
          <a:xfrm rot="2867368">
            <a:off x="520026" y="4850642"/>
            <a:ext cx="91537" cy="91537"/>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12" name="Google Shape;712;p17"/>
          <p:cNvPicPr preferRelativeResize="0"/>
          <p:nvPr/>
        </p:nvPicPr>
        <p:blipFill rotWithShape="1">
          <a:blip r:embed="rId2">
            <a:alphaModFix/>
          </a:blip>
          <a:srcRect l="16559" t="15530" r="16559" b="28017"/>
          <a:stretch/>
        </p:blipFill>
        <p:spPr>
          <a:xfrm>
            <a:off x="217687" y="365425"/>
            <a:ext cx="348107" cy="408300"/>
          </a:xfrm>
          <a:prstGeom prst="rect">
            <a:avLst/>
          </a:prstGeom>
          <a:noFill/>
          <a:ln>
            <a:noFill/>
          </a:ln>
        </p:spPr>
      </p:pic>
      <p:sp>
        <p:nvSpPr>
          <p:cNvPr id="713" name="Google Shape;713;p17"/>
          <p:cNvSpPr/>
          <p:nvPr/>
        </p:nvSpPr>
        <p:spPr>
          <a:xfrm rot="2875731" flipH="1">
            <a:off x="368143" y="4381047"/>
            <a:ext cx="45668" cy="45668"/>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17"/>
          <p:cNvSpPr/>
          <p:nvPr/>
        </p:nvSpPr>
        <p:spPr>
          <a:xfrm rot="-1216630">
            <a:off x="8361912" y="197534"/>
            <a:ext cx="129847" cy="129847"/>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15" name="Google Shape;715;p17"/>
          <p:cNvPicPr preferRelativeResize="0"/>
          <p:nvPr/>
        </p:nvPicPr>
        <p:blipFill rotWithShape="1">
          <a:blip r:embed="rId3">
            <a:alphaModFix/>
          </a:blip>
          <a:srcRect l="27233" t="36386" r="36427" b="36381"/>
          <a:stretch/>
        </p:blipFill>
        <p:spPr>
          <a:xfrm flipH="1">
            <a:off x="8238130" y="4429838"/>
            <a:ext cx="509824" cy="531174"/>
          </a:xfrm>
          <a:prstGeom prst="rect">
            <a:avLst/>
          </a:prstGeom>
          <a:noFill/>
          <a:ln>
            <a:noFill/>
          </a:ln>
        </p:spPr>
      </p:pic>
      <p:sp>
        <p:nvSpPr>
          <p:cNvPr id="717" name="Google Shape;717;p17"/>
          <p:cNvSpPr/>
          <p:nvPr/>
        </p:nvSpPr>
        <p:spPr>
          <a:xfrm>
            <a:off x="8656446" y="3465350"/>
            <a:ext cx="91500" cy="91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17"/>
          <p:cNvSpPr/>
          <p:nvPr/>
        </p:nvSpPr>
        <p:spPr>
          <a:xfrm rot="1563660">
            <a:off x="2228125" y="258484"/>
            <a:ext cx="91503" cy="91503"/>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17"/>
          <p:cNvSpPr/>
          <p:nvPr/>
        </p:nvSpPr>
        <p:spPr>
          <a:xfrm>
            <a:off x="8909046" y="926400"/>
            <a:ext cx="45600" cy="45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20" name="Google Shape;720;p17"/>
          <p:cNvPicPr preferRelativeResize="0"/>
          <p:nvPr/>
        </p:nvPicPr>
        <p:blipFill rotWithShape="1">
          <a:blip r:embed="rId4">
            <a:alphaModFix/>
          </a:blip>
          <a:srcRect l="16559" t="15530" r="16559" b="28017"/>
          <a:stretch/>
        </p:blipFill>
        <p:spPr>
          <a:xfrm>
            <a:off x="6995979" y="68840"/>
            <a:ext cx="348107" cy="408300"/>
          </a:xfrm>
          <a:prstGeom prst="rect">
            <a:avLst/>
          </a:prstGeom>
          <a:noFill/>
          <a:ln>
            <a:noFill/>
          </a:ln>
        </p:spPr>
      </p:pic>
      <p:sp>
        <p:nvSpPr>
          <p:cNvPr id="721" name="Google Shape;721;p17"/>
          <p:cNvSpPr/>
          <p:nvPr/>
        </p:nvSpPr>
        <p:spPr>
          <a:xfrm rot="1563660">
            <a:off x="2785582" y="200283"/>
            <a:ext cx="45752" cy="45752"/>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17"/>
          <p:cNvSpPr/>
          <p:nvPr/>
        </p:nvSpPr>
        <p:spPr>
          <a:xfrm>
            <a:off x="361946" y="1769800"/>
            <a:ext cx="91500" cy="91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17"/>
          <p:cNvSpPr/>
          <p:nvPr/>
        </p:nvSpPr>
        <p:spPr>
          <a:xfrm>
            <a:off x="156296" y="1355513"/>
            <a:ext cx="45600" cy="456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17"/>
          <p:cNvSpPr/>
          <p:nvPr/>
        </p:nvSpPr>
        <p:spPr>
          <a:xfrm rot="-1209591">
            <a:off x="8381147" y="710297"/>
            <a:ext cx="91400" cy="91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80213408"/>
      </p:ext>
    </p:extLst>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44"/>
        <p:cNvGrpSpPr/>
        <p:nvPr/>
      </p:nvGrpSpPr>
      <p:grpSpPr>
        <a:xfrm>
          <a:off x="0" y="0"/>
          <a:ext cx="0" cy="0"/>
          <a:chOff x="0" y="0"/>
          <a:chExt cx="0" cy="0"/>
        </a:xfrm>
      </p:grpSpPr>
      <p:pic>
        <p:nvPicPr>
          <p:cNvPr id="45" name="Google Shape;45;p4"/>
          <p:cNvPicPr preferRelativeResize="0"/>
          <p:nvPr/>
        </p:nvPicPr>
        <p:blipFill>
          <a:blip r:embed="rId2">
            <a:alphaModFix amt="6000"/>
          </a:blip>
          <a:stretch>
            <a:fillRect/>
          </a:stretch>
        </p:blipFill>
        <p:spPr>
          <a:xfrm>
            <a:off x="0" y="0"/>
            <a:ext cx="9144000" cy="5143500"/>
          </a:xfrm>
          <a:prstGeom prst="rect">
            <a:avLst/>
          </a:prstGeom>
          <a:noFill/>
          <a:ln>
            <a:noFill/>
          </a:ln>
        </p:spPr>
      </p:pic>
      <p:grpSp>
        <p:nvGrpSpPr>
          <p:cNvPr id="46" name="Google Shape;46;p4"/>
          <p:cNvGrpSpPr/>
          <p:nvPr/>
        </p:nvGrpSpPr>
        <p:grpSpPr>
          <a:xfrm>
            <a:off x="-2631971" y="3070874"/>
            <a:ext cx="14250389" cy="4090999"/>
            <a:chOff x="-2631971" y="3070874"/>
            <a:chExt cx="14250389" cy="4090999"/>
          </a:xfrm>
        </p:grpSpPr>
        <p:sp>
          <p:nvSpPr>
            <p:cNvPr id="47" name="Google Shape;47;p4"/>
            <p:cNvSpPr/>
            <p:nvPr/>
          </p:nvSpPr>
          <p:spPr>
            <a:xfrm rot="-899999" flipH="1">
              <a:off x="-2277257" y="3499703"/>
              <a:ext cx="3739411" cy="3233341"/>
            </a:xfrm>
            <a:custGeom>
              <a:avLst/>
              <a:gdLst/>
              <a:ahLst/>
              <a:cxnLst/>
              <a:rect l="l" t="t" r="r" b="b"/>
              <a:pathLst>
                <a:path w="7847" h="6785" extrusionOk="0">
                  <a:moveTo>
                    <a:pt x="6232" y="63"/>
                  </a:moveTo>
                  <a:cubicBezTo>
                    <a:pt x="6982" y="226"/>
                    <a:pt x="7699" y="762"/>
                    <a:pt x="7825" y="1446"/>
                  </a:cubicBezTo>
                  <a:cubicBezTo>
                    <a:pt x="7953" y="2136"/>
                    <a:pt x="7488" y="2968"/>
                    <a:pt x="7085" y="3613"/>
                  </a:cubicBezTo>
                  <a:cubicBezTo>
                    <a:pt x="6689" y="4258"/>
                    <a:pt x="6352" y="4719"/>
                    <a:pt x="5966" y="5105"/>
                  </a:cubicBezTo>
                  <a:cubicBezTo>
                    <a:pt x="5583" y="5493"/>
                    <a:pt x="5156" y="5816"/>
                    <a:pt x="4625" y="6117"/>
                  </a:cubicBezTo>
                  <a:cubicBezTo>
                    <a:pt x="4101" y="6419"/>
                    <a:pt x="3471" y="6712"/>
                    <a:pt x="2727" y="6772"/>
                  </a:cubicBezTo>
                  <a:cubicBezTo>
                    <a:pt x="1988" y="6835"/>
                    <a:pt x="1131" y="6672"/>
                    <a:pt x="586" y="6166"/>
                  </a:cubicBezTo>
                  <a:cubicBezTo>
                    <a:pt x="41" y="5666"/>
                    <a:pt x="-188" y="4824"/>
                    <a:pt x="179" y="4189"/>
                  </a:cubicBezTo>
                  <a:cubicBezTo>
                    <a:pt x="550" y="3553"/>
                    <a:pt x="1526" y="3131"/>
                    <a:pt x="1928" y="2532"/>
                  </a:cubicBezTo>
                  <a:cubicBezTo>
                    <a:pt x="2330" y="1932"/>
                    <a:pt x="2162" y="1148"/>
                    <a:pt x="2395" y="747"/>
                  </a:cubicBezTo>
                  <a:cubicBezTo>
                    <a:pt x="2633" y="350"/>
                    <a:pt x="3272" y="331"/>
                    <a:pt x="3986" y="217"/>
                  </a:cubicBezTo>
                  <a:cubicBezTo>
                    <a:pt x="4695" y="102"/>
                    <a:pt x="5484" y="-106"/>
                    <a:pt x="6232" y="63"/>
                  </a:cubicBezTo>
                  <a:close/>
                </a:path>
              </a:pathLst>
            </a:custGeom>
            <a:solidFill>
              <a:srgbClr val="ADD0F8">
                <a:alpha val="2911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8" name="Google Shape;48;p4"/>
            <p:cNvSpPr/>
            <p:nvPr/>
          </p:nvSpPr>
          <p:spPr>
            <a:xfrm rot="899999">
              <a:off x="7524293" y="3499703"/>
              <a:ext cx="3739411" cy="3233341"/>
            </a:xfrm>
            <a:custGeom>
              <a:avLst/>
              <a:gdLst/>
              <a:ahLst/>
              <a:cxnLst/>
              <a:rect l="l" t="t" r="r" b="b"/>
              <a:pathLst>
                <a:path w="7847" h="6785" extrusionOk="0">
                  <a:moveTo>
                    <a:pt x="6232" y="63"/>
                  </a:moveTo>
                  <a:cubicBezTo>
                    <a:pt x="6982" y="226"/>
                    <a:pt x="7699" y="762"/>
                    <a:pt x="7825" y="1446"/>
                  </a:cubicBezTo>
                  <a:cubicBezTo>
                    <a:pt x="7953" y="2136"/>
                    <a:pt x="7488" y="2968"/>
                    <a:pt x="7085" y="3613"/>
                  </a:cubicBezTo>
                  <a:cubicBezTo>
                    <a:pt x="6689" y="4258"/>
                    <a:pt x="6352" y="4719"/>
                    <a:pt x="5966" y="5105"/>
                  </a:cubicBezTo>
                  <a:cubicBezTo>
                    <a:pt x="5583" y="5493"/>
                    <a:pt x="5156" y="5816"/>
                    <a:pt x="4625" y="6117"/>
                  </a:cubicBezTo>
                  <a:cubicBezTo>
                    <a:pt x="4101" y="6419"/>
                    <a:pt x="3471" y="6712"/>
                    <a:pt x="2727" y="6772"/>
                  </a:cubicBezTo>
                  <a:cubicBezTo>
                    <a:pt x="1988" y="6835"/>
                    <a:pt x="1131" y="6672"/>
                    <a:pt x="586" y="6166"/>
                  </a:cubicBezTo>
                  <a:cubicBezTo>
                    <a:pt x="41" y="5666"/>
                    <a:pt x="-188" y="4824"/>
                    <a:pt x="179" y="4189"/>
                  </a:cubicBezTo>
                  <a:cubicBezTo>
                    <a:pt x="550" y="3553"/>
                    <a:pt x="1526" y="3131"/>
                    <a:pt x="1928" y="2532"/>
                  </a:cubicBezTo>
                  <a:cubicBezTo>
                    <a:pt x="2330" y="1932"/>
                    <a:pt x="2162" y="1148"/>
                    <a:pt x="2395" y="747"/>
                  </a:cubicBezTo>
                  <a:cubicBezTo>
                    <a:pt x="2633" y="350"/>
                    <a:pt x="3272" y="331"/>
                    <a:pt x="3986" y="217"/>
                  </a:cubicBezTo>
                  <a:cubicBezTo>
                    <a:pt x="4695" y="102"/>
                    <a:pt x="5484" y="-106"/>
                    <a:pt x="6232" y="63"/>
                  </a:cubicBezTo>
                  <a:close/>
                </a:path>
              </a:pathLst>
            </a:custGeom>
            <a:solidFill>
              <a:srgbClr val="ADD0F8">
                <a:alpha val="2911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49" name="Google Shape;49;p4"/>
          <p:cNvGrpSpPr/>
          <p:nvPr/>
        </p:nvGrpSpPr>
        <p:grpSpPr>
          <a:xfrm>
            <a:off x="203889" y="1047639"/>
            <a:ext cx="8911190" cy="973849"/>
            <a:chOff x="203889" y="1047639"/>
            <a:chExt cx="8911190" cy="973849"/>
          </a:xfrm>
        </p:grpSpPr>
        <p:sp>
          <p:nvSpPr>
            <p:cNvPr id="50" name="Google Shape;50;p4"/>
            <p:cNvSpPr/>
            <p:nvPr/>
          </p:nvSpPr>
          <p:spPr>
            <a:xfrm rot="3303495">
              <a:off x="8295898" y="1385846"/>
              <a:ext cx="851824" cy="364341"/>
            </a:xfrm>
            <a:custGeom>
              <a:avLst/>
              <a:gdLst/>
              <a:ahLst/>
              <a:cxnLst/>
              <a:rect l="l" t="t" r="r" b="b"/>
              <a:pathLst>
                <a:path w="3853" h="1648" extrusionOk="0">
                  <a:moveTo>
                    <a:pt x="0" y="375"/>
                  </a:moveTo>
                  <a:lnTo>
                    <a:pt x="0" y="375"/>
                  </a:lnTo>
                  <a:cubicBezTo>
                    <a:pt x="0" y="365"/>
                    <a:pt x="0" y="365"/>
                    <a:pt x="0" y="354"/>
                  </a:cubicBezTo>
                  <a:cubicBezTo>
                    <a:pt x="31" y="312"/>
                    <a:pt x="62" y="271"/>
                    <a:pt x="94" y="240"/>
                  </a:cubicBezTo>
                  <a:cubicBezTo>
                    <a:pt x="177" y="167"/>
                    <a:pt x="271" y="115"/>
                    <a:pt x="375" y="73"/>
                  </a:cubicBezTo>
                  <a:cubicBezTo>
                    <a:pt x="521" y="31"/>
                    <a:pt x="667" y="10"/>
                    <a:pt x="822" y="0"/>
                  </a:cubicBezTo>
                  <a:cubicBezTo>
                    <a:pt x="916" y="0"/>
                    <a:pt x="1009" y="0"/>
                    <a:pt x="1093" y="21"/>
                  </a:cubicBezTo>
                  <a:cubicBezTo>
                    <a:pt x="1270" y="42"/>
                    <a:pt x="1436" y="94"/>
                    <a:pt x="1582" y="187"/>
                  </a:cubicBezTo>
                  <a:cubicBezTo>
                    <a:pt x="1697" y="260"/>
                    <a:pt x="1811" y="333"/>
                    <a:pt x="1916" y="427"/>
                  </a:cubicBezTo>
                  <a:cubicBezTo>
                    <a:pt x="1988" y="510"/>
                    <a:pt x="2072" y="583"/>
                    <a:pt x="2155" y="667"/>
                  </a:cubicBezTo>
                  <a:cubicBezTo>
                    <a:pt x="2280" y="802"/>
                    <a:pt x="2405" y="927"/>
                    <a:pt x="2530" y="1062"/>
                  </a:cubicBezTo>
                  <a:cubicBezTo>
                    <a:pt x="2645" y="1177"/>
                    <a:pt x="2770" y="1281"/>
                    <a:pt x="2895" y="1375"/>
                  </a:cubicBezTo>
                  <a:cubicBezTo>
                    <a:pt x="2988" y="1437"/>
                    <a:pt x="3072" y="1500"/>
                    <a:pt x="3176" y="1542"/>
                  </a:cubicBezTo>
                  <a:cubicBezTo>
                    <a:pt x="3311" y="1604"/>
                    <a:pt x="3447" y="1635"/>
                    <a:pt x="3593" y="1625"/>
                  </a:cubicBezTo>
                  <a:cubicBezTo>
                    <a:pt x="3676" y="1615"/>
                    <a:pt x="3749" y="1604"/>
                    <a:pt x="3822" y="1573"/>
                  </a:cubicBezTo>
                  <a:cubicBezTo>
                    <a:pt x="3832" y="1562"/>
                    <a:pt x="3832" y="1562"/>
                    <a:pt x="3853" y="1573"/>
                  </a:cubicBezTo>
                  <a:cubicBezTo>
                    <a:pt x="3853" y="1583"/>
                    <a:pt x="3853" y="1594"/>
                    <a:pt x="3843" y="1594"/>
                  </a:cubicBezTo>
                  <a:cubicBezTo>
                    <a:pt x="3832" y="1594"/>
                    <a:pt x="3832" y="1604"/>
                    <a:pt x="3822" y="1604"/>
                  </a:cubicBezTo>
                  <a:cubicBezTo>
                    <a:pt x="3718" y="1635"/>
                    <a:pt x="3613" y="1656"/>
                    <a:pt x="3509" y="1646"/>
                  </a:cubicBezTo>
                  <a:cubicBezTo>
                    <a:pt x="3405" y="1646"/>
                    <a:pt x="3311" y="1625"/>
                    <a:pt x="3218" y="1583"/>
                  </a:cubicBezTo>
                  <a:cubicBezTo>
                    <a:pt x="3082" y="1531"/>
                    <a:pt x="2957" y="1458"/>
                    <a:pt x="2843" y="1375"/>
                  </a:cubicBezTo>
                  <a:cubicBezTo>
                    <a:pt x="2707" y="1271"/>
                    <a:pt x="2593" y="1167"/>
                    <a:pt x="2478" y="1042"/>
                  </a:cubicBezTo>
                  <a:cubicBezTo>
                    <a:pt x="2353" y="917"/>
                    <a:pt x="2228" y="781"/>
                    <a:pt x="2103" y="656"/>
                  </a:cubicBezTo>
                  <a:cubicBezTo>
                    <a:pt x="1999" y="552"/>
                    <a:pt x="1895" y="448"/>
                    <a:pt x="1780" y="354"/>
                  </a:cubicBezTo>
                  <a:cubicBezTo>
                    <a:pt x="1676" y="281"/>
                    <a:pt x="1582" y="208"/>
                    <a:pt x="1468" y="156"/>
                  </a:cubicBezTo>
                  <a:cubicBezTo>
                    <a:pt x="1332" y="94"/>
                    <a:pt x="1186" y="52"/>
                    <a:pt x="1041" y="42"/>
                  </a:cubicBezTo>
                  <a:cubicBezTo>
                    <a:pt x="853" y="21"/>
                    <a:pt x="667" y="31"/>
                    <a:pt x="489" y="73"/>
                  </a:cubicBezTo>
                  <a:cubicBezTo>
                    <a:pt x="396" y="94"/>
                    <a:pt x="302" y="125"/>
                    <a:pt x="219" y="177"/>
                  </a:cubicBezTo>
                  <a:cubicBezTo>
                    <a:pt x="135" y="229"/>
                    <a:pt x="73" y="281"/>
                    <a:pt x="21" y="365"/>
                  </a:cubicBezTo>
                  <a:cubicBezTo>
                    <a:pt x="10" y="365"/>
                    <a:pt x="10" y="375"/>
                    <a:pt x="0" y="375"/>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1" name="Google Shape;51;p4"/>
            <p:cNvSpPr/>
            <p:nvPr/>
          </p:nvSpPr>
          <p:spPr>
            <a:xfrm>
              <a:off x="203889" y="1047639"/>
              <a:ext cx="337484" cy="701928"/>
            </a:xfrm>
            <a:custGeom>
              <a:avLst/>
              <a:gdLst/>
              <a:ahLst/>
              <a:cxnLst/>
              <a:rect l="l" t="t" r="r" b="b"/>
              <a:pathLst>
                <a:path w="1503" h="3126" extrusionOk="0">
                  <a:moveTo>
                    <a:pt x="596" y="1605"/>
                  </a:moveTo>
                  <a:lnTo>
                    <a:pt x="596" y="1605"/>
                  </a:lnTo>
                  <a:cubicBezTo>
                    <a:pt x="585" y="1605"/>
                    <a:pt x="575" y="1605"/>
                    <a:pt x="565" y="1616"/>
                  </a:cubicBezTo>
                  <a:cubicBezTo>
                    <a:pt x="408" y="1657"/>
                    <a:pt x="283" y="1751"/>
                    <a:pt x="190" y="1886"/>
                  </a:cubicBezTo>
                  <a:cubicBezTo>
                    <a:pt x="117" y="1980"/>
                    <a:pt x="75" y="2084"/>
                    <a:pt x="54" y="2199"/>
                  </a:cubicBezTo>
                  <a:cubicBezTo>
                    <a:pt x="23" y="2324"/>
                    <a:pt x="12" y="2449"/>
                    <a:pt x="23" y="2574"/>
                  </a:cubicBezTo>
                  <a:cubicBezTo>
                    <a:pt x="33" y="2678"/>
                    <a:pt x="54" y="2772"/>
                    <a:pt x="85" y="2866"/>
                  </a:cubicBezTo>
                  <a:cubicBezTo>
                    <a:pt x="117" y="2938"/>
                    <a:pt x="158" y="3011"/>
                    <a:pt x="221" y="3063"/>
                  </a:cubicBezTo>
                  <a:cubicBezTo>
                    <a:pt x="231" y="3074"/>
                    <a:pt x="242" y="3095"/>
                    <a:pt x="252" y="3105"/>
                  </a:cubicBezTo>
                  <a:cubicBezTo>
                    <a:pt x="262" y="3105"/>
                    <a:pt x="262" y="3116"/>
                    <a:pt x="273" y="3116"/>
                  </a:cubicBezTo>
                  <a:cubicBezTo>
                    <a:pt x="262" y="3126"/>
                    <a:pt x="262" y="3126"/>
                    <a:pt x="252" y="3126"/>
                  </a:cubicBezTo>
                  <a:cubicBezTo>
                    <a:pt x="242" y="3126"/>
                    <a:pt x="242" y="3116"/>
                    <a:pt x="231" y="3105"/>
                  </a:cubicBezTo>
                  <a:cubicBezTo>
                    <a:pt x="137" y="3032"/>
                    <a:pt x="75" y="2928"/>
                    <a:pt x="44" y="2813"/>
                  </a:cubicBezTo>
                  <a:cubicBezTo>
                    <a:pt x="23" y="2720"/>
                    <a:pt x="2" y="2626"/>
                    <a:pt x="2" y="2532"/>
                  </a:cubicBezTo>
                  <a:cubicBezTo>
                    <a:pt x="-8" y="2397"/>
                    <a:pt x="12" y="2261"/>
                    <a:pt x="44" y="2126"/>
                  </a:cubicBezTo>
                  <a:cubicBezTo>
                    <a:pt x="75" y="2043"/>
                    <a:pt x="106" y="1970"/>
                    <a:pt x="148" y="1897"/>
                  </a:cubicBezTo>
                  <a:cubicBezTo>
                    <a:pt x="242" y="1751"/>
                    <a:pt x="377" y="1647"/>
                    <a:pt x="544" y="1595"/>
                  </a:cubicBezTo>
                  <a:cubicBezTo>
                    <a:pt x="554" y="1595"/>
                    <a:pt x="565" y="1584"/>
                    <a:pt x="575" y="1584"/>
                  </a:cubicBezTo>
                  <a:cubicBezTo>
                    <a:pt x="575" y="1574"/>
                    <a:pt x="575" y="1563"/>
                    <a:pt x="575" y="1563"/>
                  </a:cubicBezTo>
                  <a:cubicBezTo>
                    <a:pt x="544" y="1480"/>
                    <a:pt x="523" y="1397"/>
                    <a:pt x="502" y="1313"/>
                  </a:cubicBezTo>
                  <a:cubicBezTo>
                    <a:pt x="492" y="1209"/>
                    <a:pt x="481" y="1105"/>
                    <a:pt x="492" y="991"/>
                  </a:cubicBezTo>
                  <a:cubicBezTo>
                    <a:pt x="502" y="928"/>
                    <a:pt x="502" y="866"/>
                    <a:pt x="523" y="793"/>
                  </a:cubicBezTo>
                  <a:lnTo>
                    <a:pt x="523" y="782"/>
                  </a:lnTo>
                  <a:cubicBezTo>
                    <a:pt x="512" y="772"/>
                    <a:pt x="512" y="772"/>
                    <a:pt x="502" y="761"/>
                  </a:cubicBezTo>
                  <a:cubicBezTo>
                    <a:pt x="460" y="730"/>
                    <a:pt x="419" y="688"/>
                    <a:pt x="387" y="636"/>
                  </a:cubicBezTo>
                  <a:cubicBezTo>
                    <a:pt x="304" y="522"/>
                    <a:pt x="252" y="398"/>
                    <a:pt x="221" y="252"/>
                  </a:cubicBezTo>
                  <a:cubicBezTo>
                    <a:pt x="221" y="231"/>
                    <a:pt x="221" y="221"/>
                    <a:pt x="221" y="200"/>
                  </a:cubicBezTo>
                  <a:cubicBezTo>
                    <a:pt x="231" y="189"/>
                    <a:pt x="231" y="200"/>
                    <a:pt x="231" y="210"/>
                  </a:cubicBezTo>
                  <a:cubicBezTo>
                    <a:pt x="242" y="242"/>
                    <a:pt x="252" y="273"/>
                    <a:pt x="252" y="304"/>
                  </a:cubicBezTo>
                  <a:cubicBezTo>
                    <a:pt x="283" y="408"/>
                    <a:pt x="325" y="501"/>
                    <a:pt x="387" y="595"/>
                  </a:cubicBezTo>
                  <a:cubicBezTo>
                    <a:pt x="419" y="647"/>
                    <a:pt x="450" y="688"/>
                    <a:pt x="492" y="730"/>
                  </a:cubicBezTo>
                  <a:cubicBezTo>
                    <a:pt x="502" y="741"/>
                    <a:pt x="512" y="751"/>
                    <a:pt x="523" y="751"/>
                  </a:cubicBezTo>
                  <a:cubicBezTo>
                    <a:pt x="533" y="741"/>
                    <a:pt x="533" y="730"/>
                    <a:pt x="533" y="720"/>
                  </a:cubicBezTo>
                  <a:cubicBezTo>
                    <a:pt x="565" y="616"/>
                    <a:pt x="606" y="501"/>
                    <a:pt x="658" y="398"/>
                  </a:cubicBezTo>
                  <a:cubicBezTo>
                    <a:pt x="700" y="314"/>
                    <a:pt x="762" y="231"/>
                    <a:pt x="835" y="158"/>
                  </a:cubicBezTo>
                  <a:cubicBezTo>
                    <a:pt x="908" y="96"/>
                    <a:pt x="992" y="44"/>
                    <a:pt x="1085" y="12"/>
                  </a:cubicBezTo>
                  <a:cubicBezTo>
                    <a:pt x="1148" y="2"/>
                    <a:pt x="1200" y="-8"/>
                    <a:pt x="1262" y="12"/>
                  </a:cubicBezTo>
                  <a:cubicBezTo>
                    <a:pt x="1387" y="44"/>
                    <a:pt x="1460" y="117"/>
                    <a:pt x="1492" y="242"/>
                  </a:cubicBezTo>
                  <a:cubicBezTo>
                    <a:pt x="1512" y="325"/>
                    <a:pt x="1502" y="418"/>
                    <a:pt x="1471" y="501"/>
                  </a:cubicBezTo>
                  <a:cubicBezTo>
                    <a:pt x="1398" y="699"/>
                    <a:pt x="1252" y="824"/>
                    <a:pt x="1044" y="876"/>
                  </a:cubicBezTo>
                  <a:cubicBezTo>
                    <a:pt x="908" y="907"/>
                    <a:pt x="783" y="897"/>
                    <a:pt x="658" y="855"/>
                  </a:cubicBezTo>
                  <a:cubicBezTo>
                    <a:pt x="627" y="845"/>
                    <a:pt x="596" y="824"/>
                    <a:pt x="575" y="813"/>
                  </a:cubicBezTo>
                  <a:cubicBezTo>
                    <a:pt x="565" y="813"/>
                    <a:pt x="554" y="803"/>
                    <a:pt x="544" y="803"/>
                  </a:cubicBezTo>
                  <a:cubicBezTo>
                    <a:pt x="544" y="803"/>
                    <a:pt x="544" y="813"/>
                    <a:pt x="533" y="813"/>
                  </a:cubicBezTo>
                  <a:cubicBezTo>
                    <a:pt x="512" y="949"/>
                    <a:pt x="502" y="1095"/>
                    <a:pt x="512" y="1230"/>
                  </a:cubicBezTo>
                  <a:cubicBezTo>
                    <a:pt x="523" y="1334"/>
                    <a:pt x="544" y="1428"/>
                    <a:pt x="585" y="1522"/>
                  </a:cubicBezTo>
                  <a:cubicBezTo>
                    <a:pt x="585" y="1543"/>
                    <a:pt x="596" y="1563"/>
                    <a:pt x="606" y="1574"/>
                  </a:cubicBezTo>
                  <a:cubicBezTo>
                    <a:pt x="617" y="1574"/>
                    <a:pt x="627" y="1574"/>
                    <a:pt x="627" y="1574"/>
                  </a:cubicBezTo>
                  <a:cubicBezTo>
                    <a:pt x="690" y="1563"/>
                    <a:pt x="752" y="1553"/>
                    <a:pt x="815" y="1553"/>
                  </a:cubicBezTo>
                  <a:cubicBezTo>
                    <a:pt x="867" y="1563"/>
                    <a:pt x="919" y="1574"/>
                    <a:pt x="971" y="1584"/>
                  </a:cubicBezTo>
                  <a:cubicBezTo>
                    <a:pt x="1012" y="1595"/>
                    <a:pt x="1044" y="1616"/>
                    <a:pt x="1075" y="1636"/>
                  </a:cubicBezTo>
                  <a:cubicBezTo>
                    <a:pt x="1096" y="1657"/>
                    <a:pt x="1117" y="1678"/>
                    <a:pt x="1127" y="1699"/>
                  </a:cubicBezTo>
                  <a:cubicBezTo>
                    <a:pt x="1137" y="1709"/>
                    <a:pt x="1148" y="1730"/>
                    <a:pt x="1148" y="1751"/>
                  </a:cubicBezTo>
                  <a:cubicBezTo>
                    <a:pt x="1169" y="1824"/>
                    <a:pt x="1127" y="1876"/>
                    <a:pt x="1065" y="1897"/>
                  </a:cubicBezTo>
                  <a:cubicBezTo>
                    <a:pt x="1012" y="1907"/>
                    <a:pt x="950" y="1907"/>
                    <a:pt x="898" y="1886"/>
                  </a:cubicBezTo>
                  <a:cubicBezTo>
                    <a:pt x="846" y="1876"/>
                    <a:pt x="794" y="1845"/>
                    <a:pt x="752" y="1813"/>
                  </a:cubicBezTo>
                  <a:cubicBezTo>
                    <a:pt x="690" y="1761"/>
                    <a:pt x="648" y="1699"/>
                    <a:pt x="617" y="1636"/>
                  </a:cubicBezTo>
                  <a:cubicBezTo>
                    <a:pt x="606" y="1626"/>
                    <a:pt x="596" y="1616"/>
                    <a:pt x="596" y="1605"/>
                  </a:cubicBezTo>
                  <a:moveTo>
                    <a:pt x="554" y="772"/>
                  </a:moveTo>
                  <a:lnTo>
                    <a:pt x="554" y="772"/>
                  </a:lnTo>
                  <a:cubicBezTo>
                    <a:pt x="554" y="772"/>
                    <a:pt x="554" y="782"/>
                    <a:pt x="565" y="782"/>
                  </a:cubicBezTo>
                  <a:cubicBezTo>
                    <a:pt x="596" y="803"/>
                    <a:pt x="627" y="824"/>
                    <a:pt x="669" y="834"/>
                  </a:cubicBezTo>
                  <a:cubicBezTo>
                    <a:pt x="783" y="876"/>
                    <a:pt x="898" y="886"/>
                    <a:pt x="1012" y="855"/>
                  </a:cubicBezTo>
                  <a:cubicBezTo>
                    <a:pt x="1242" y="813"/>
                    <a:pt x="1398" y="678"/>
                    <a:pt x="1460" y="449"/>
                  </a:cubicBezTo>
                  <a:cubicBezTo>
                    <a:pt x="1481" y="387"/>
                    <a:pt x="1481" y="314"/>
                    <a:pt x="1471" y="242"/>
                  </a:cubicBezTo>
                  <a:cubicBezTo>
                    <a:pt x="1440" y="127"/>
                    <a:pt x="1377" y="64"/>
                    <a:pt x="1262" y="33"/>
                  </a:cubicBezTo>
                  <a:cubicBezTo>
                    <a:pt x="1200" y="12"/>
                    <a:pt x="1148" y="23"/>
                    <a:pt x="1085" y="33"/>
                  </a:cubicBezTo>
                  <a:cubicBezTo>
                    <a:pt x="1002" y="64"/>
                    <a:pt x="919" y="106"/>
                    <a:pt x="856" y="169"/>
                  </a:cubicBezTo>
                  <a:cubicBezTo>
                    <a:pt x="804" y="221"/>
                    <a:pt x="752" y="283"/>
                    <a:pt x="721" y="335"/>
                  </a:cubicBezTo>
                  <a:cubicBezTo>
                    <a:pt x="637" y="470"/>
                    <a:pt x="585" y="605"/>
                    <a:pt x="554" y="751"/>
                  </a:cubicBezTo>
                  <a:cubicBezTo>
                    <a:pt x="554" y="751"/>
                    <a:pt x="554" y="761"/>
                    <a:pt x="554" y="772"/>
                  </a:cubicBezTo>
                  <a:moveTo>
                    <a:pt x="627" y="1595"/>
                  </a:moveTo>
                  <a:lnTo>
                    <a:pt x="627" y="1595"/>
                  </a:lnTo>
                  <a:cubicBezTo>
                    <a:pt x="617" y="1605"/>
                    <a:pt x="617" y="1605"/>
                    <a:pt x="617" y="1605"/>
                  </a:cubicBezTo>
                  <a:cubicBezTo>
                    <a:pt x="617" y="1605"/>
                    <a:pt x="627" y="1605"/>
                    <a:pt x="627" y="1616"/>
                  </a:cubicBezTo>
                  <a:cubicBezTo>
                    <a:pt x="669" y="1699"/>
                    <a:pt x="731" y="1772"/>
                    <a:pt x="815" y="1824"/>
                  </a:cubicBezTo>
                  <a:cubicBezTo>
                    <a:pt x="856" y="1855"/>
                    <a:pt x="908" y="1876"/>
                    <a:pt x="960" y="1876"/>
                  </a:cubicBezTo>
                  <a:cubicBezTo>
                    <a:pt x="1002" y="1886"/>
                    <a:pt x="1033" y="1886"/>
                    <a:pt x="1075" y="1866"/>
                  </a:cubicBezTo>
                  <a:cubicBezTo>
                    <a:pt x="1117" y="1845"/>
                    <a:pt x="1137" y="1803"/>
                    <a:pt x="1127" y="1751"/>
                  </a:cubicBezTo>
                  <a:cubicBezTo>
                    <a:pt x="1127" y="1730"/>
                    <a:pt x="1117" y="1720"/>
                    <a:pt x="1106" y="1699"/>
                  </a:cubicBezTo>
                  <a:cubicBezTo>
                    <a:pt x="1085" y="1678"/>
                    <a:pt x="1075" y="1668"/>
                    <a:pt x="1054" y="1647"/>
                  </a:cubicBezTo>
                  <a:cubicBezTo>
                    <a:pt x="1023" y="1626"/>
                    <a:pt x="981" y="1616"/>
                    <a:pt x="940" y="1595"/>
                  </a:cubicBezTo>
                  <a:cubicBezTo>
                    <a:pt x="867" y="1574"/>
                    <a:pt x="783" y="1574"/>
                    <a:pt x="700" y="1584"/>
                  </a:cubicBezTo>
                  <a:cubicBezTo>
                    <a:pt x="679" y="1584"/>
                    <a:pt x="648" y="1584"/>
                    <a:pt x="627" y="1595"/>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52" name="Google Shape;52;p4"/>
          <p:cNvGrpSpPr/>
          <p:nvPr/>
        </p:nvGrpSpPr>
        <p:grpSpPr>
          <a:xfrm>
            <a:off x="-238437" y="192525"/>
            <a:ext cx="10046842" cy="5067331"/>
            <a:chOff x="-238437" y="192525"/>
            <a:chExt cx="10046842" cy="5067331"/>
          </a:xfrm>
        </p:grpSpPr>
        <p:pic>
          <p:nvPicPr>
            <p:cNvPr id="53" name="Google Shape;53;p4"/>
            <p:cNvPicPr preferRelativeResize="0"/>
            <p:nvPr/>
          </p:nvPicPr>
          <p:blipFill rotWithShape="1">
            <a:blip r:embed="rId3">
              <a:alphaModFix/>
            </a:blip>
            <a:srcRect l="14327" t="15465" r="14320" b="15459"/>
            <a:stretch/>
          </p:blipFill>
          <p:spPr>
            <a:xfrm>
              <a:off x="-238437" y="2728425"/>
              <a:ext cx="677179" cy="658368"/>
            </a:xfrm>
            <a:prstGeom prst="rect">
              <a:avLst/>
            </a:prstGeom>
            <a:noFill/>
            <a:ln>
              <a:noFill/>
            </a:ln>
          </p:spPr>
        </p:pic>
        <p:pic>
          <p:nvPicPr>
            <p:cNvPr id="54" name="Google Shape;54;p4"/>
            <p:cNvPicPr preferRelativeResize="0"/>
            <p:nvPr/>
          </p:nvPicPr>
          <p:blipFill rotWithShape="1">
            <a:blip r:embed="rId4">
              <a:alphaModFix/>
            </a:blip>
            <a:srcRect l="25789" t="27889" r="25789" b="27884"/>
            <a:stretch/>
          </p:blipFill>
          <p:spPr>
            <a:xfrm>
              <a:off x="8565625" y="192525"/>
              <a:ext cx="887801" cy="813815"/>
            </a:xfrm>
            <a:prstGeom prst="rect">
              <a:avLst/>
            </a:prstGeom>
            <a:noFill/>
            <a:ln>
              <a:noFill/>
            </a:ln>
          </p:spPr>
        </p:pic>
        <p:pic>
          <p:nvPicPr>
            <p:cNvPr id="55" name="Google Shape;55;p4"/>
            <p:cNvPicPr preferRelativeResize="0"/>
            <p:nvPr/>
          </p:nvPicPr>
          <p:blipFill rotWithShape="1">
            <a:blip r:embed="rId5">
              <a:alphaModFix/>
            </a:blip>
            <a:srcRect l="14876" t="27283" r="14883" b="27288"/>
            <a:stretch/>
          </p:blipFill>
          <p:spPr>
            <a:xfrm rot="5382953">
              <a:off x="8334148" y="2090351"/>
              <a:ext cx="1787519" cy="1152145"/>
            </a:xfrm>
            <a:prstGeom prst="rect">
              <a:avLst/>
            </a:prstGeom>
            <a:noFill/>
            <a:ln>
              <a:noFill/>
            </a:ln>
          </p:spPr>
        </p:pic>
        <p:pic>
          <p:nvPicPr>
            <p:cNvPr id="56" name="Google Shape;56;p4"/>
            <p:cNvPicPr preferRelativeResize="0"/>
            <p:nvPr/>
          </p:nvPicPr>
          <p:blipFill rotWithShape="1">
            <a:blip r:embed="rId6">
              <a:alphaModFix/>
            </a:blip>
            <a:srcRect l="10518" t="12400" r="10517" b="12400"/>
            <a:stretch/>
          </p:blipFill>
          <p:spPr>
            <a:xfrm rot="2857039">
              <a:off x="8363875" y="4341463"/>
              <a:ext cx="787298" cy="749808"/>
            </a:xfrm>
            <a:prstGeom prst="rect">
              <a:avLst/>
            </a:prstGeom>
            <a:noFill/>
            <a:ln>
              <a:noFill/>
            </a:ln>
          </p:spPr>
        </p:pic>
      </p:grpSp>
      <p:sp>
        <p:nvSpPr>
          <p:cNvPr id="57" name="Google Shape;57;p4"/>
          <p:cNvSpPr txBox="1">
            <a:spLocks noGrp="1"/>
          </p:cNvSpPr>
          <p:nvPr>
            <p:ph type="title"/>
          </p:nvPr>
        </p:nvSpPr>
        <p:spPr>
          <a:xfrm>
            <a:off x="720000" y="519304"/>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58" name="Google Shape;58;p4"/>
          <p:cNvSpPr txBox="1">
            <a:spLocks noGrp="1"/>
          </p:cNvSpPr>
          <p:nvPr>
            <p:ph type="body" idx="1"/>
          </p:nvPr>
        </p:nvSpPr>
        <p:spPr>
          <a:xfrm>
            <a:off x="720000" y="1215752"/>
            <a:ext cx="7704000" cy="365700"/>
          </a:xfrm>
          <a:prstGeom prst="rect">
            <a:avLst/>
          </a:prstGeom>
        </p:spPr>
        <p:txBody>
          <a:bodyPr spcFirstLastPara="1" wrap="square" lIns="91425" tIns="91425" rIns="91425" bIns="91425" anchor="t" anchorCtr="0">
            <a:noAutofit/>
          </a:bodyPr>
          <a:lstStyle>
            <a:lvl1pPr marL="457200" lvl="0" indent="-317500" algn="ctr" rtl="0">
              <a:spcBef>
                <a:spcPts val="0"/>
              </a:spcBef>
              <a:spcAft>
                <a:spcPts val="0"/>
              </a:spcAft>
              <a:buSzPts val="1400"/>
              <a:buFont typeface="Nunito Light"/>
              <a:buChar char="●"/>
              <a:defRPr/>
            </a:lvl1pPr>
            <a:lvl2pPr marL="914400" lvl="1" indent="-317500" rtl="0">
              <a:lnSpc>
                <a:spcPct val="100000"/>
              </a:lnSpc>
              <a:spcBef>
                <a:spcPts val="0"/>
              </a:spcBef>
              <a:spcAft>
                <a:spcPts val="0"/>
              </a:spcAft>
              <a:buSzPts val="1400"/>
              <a:buFont typeface="Nunito Light"/>
              <a:buChar char="○"/>
              <a:defRPr/>
            </a:lvl2pPr>
            <a:lvl3pPr marL="1371600" lvl="2" indent="-317500" rtl="0">
              <a:lnSpc>
                <a:spcPct val="100000"/>
              </a:lnSpc>
              <a:spcBef>
                <a:spcPts val="0"/>
              </a:spcBef>
              <a:spcAft>
                <a:spcPts val="0"/>
              </a:spcAft>
              <a:buSzPts val="1400"/>
              <a:buFont typeface="Nunito Light"/>
              <a:buChar char="■"/>
              <a:defRPr/>
            </a:lvl3pPr>
            <a:lvl4pPr marL="1828800" lvl="3" indent="-317500" rtl="0">
              <a:lnSpc>
                <a:spcPct val="100000"/>
              </a:lnSpc>
              <a:spcBef>
                <a:spcPts val="0"/>
              </a:spcBef>
              <a:spcAft>
                <a:spcPts val="0"/>
              </a:spcAft>
              <a:buSzPts val="1400"/>
              <a:buFont typeface="Nunito Light"/>
              <a:buChar char="●"/>
              <a:defRPr/>
            </a:lvl4pPr>
            <a:lvl5pPr marL="2286000" lvl="4" indent="-317500" rtl="0">
              <a:lnSpc>
                <a:spcPct val="100000"/>
              </a:lnSpc>
              <a:spcBef>
                <a:spcPts val="0"/>
              </a:spcBef>
              <a:spcAft>
                <a:spcPts val="0"/>
              </a:spcAft>
              <a:buSzPts val="1400"/>
              <a:buFont typeface="Nunito Light"/>
              <a:buChar char="○"/>
              <a:defRPr/>
            </a:lvl5pPr>
            <a:lvl6pPr marL="2743200" lvl="5" indent="-317500" rtl="0">
              <a:lnSpc>
                <a:spcPct val="100000"/>
              </a:lnSpc>
              <a:spcBef>
                <a:spcPts val="0"/>
              </a:spcBef>
              <a:spcAft>
                <a:spcPts val="0"/>
              </a:spcAft>
              <a:buSzPts val="1400"/>
              <a:buFont typeface="Nunito Light"/>
              <a:buChar char="■"/>
              <a:defRPr/>
            </a:lvl6pPr>
            <a:lvl7pPr marL="3200400" lvl="6" indent="-317500" rtl="0">
              <a:lnSpc>
                <a:spcPct val="100000"/>
              </a:lnSpc>
              <a:spcBef>
                <a:spcPts val="0"/>
              </a:spcBef>
              <a:spcAft>
                <a:spcPts val="0"/>
              </a:spcAft>
              <a:buSzPts val="1400"/>
              <a:buFont typeface="Nunito Light"/>
              <a:buChar char="●"/>
              <a:defRPr/>
            </a:lvl7pPr>
            <a:lvl8pPr marL="3657600" lvl="7" indent="-317500" rtl="0">
              <a:lnSpc>
                <a:spcPct val="100000"/>
              </a:lnSpc>
              <a:spcBef>
                <a:spcPts val="0"/>
              </a:spcBef>
              <a:spcAft>
                <a:spcPts val="0"/>
              </a:spcAft>
              <a:buSzPts val="1400"/>
              <a:buFont typeface="Nunito Light"/>
              <a:buChar char="○"/>
              <a:defRPr/>
            </a:lvl8pPr>
            <a:lvl9pPr marL="4114800" lvl="8" indent="-317500" rtl="0">
              <a:lnSpc>
                <a:spcPct val="100000"/>
              </a:lnSpc>
              <a:spcBef>
                <a:spcPts val="0"/>
              </a:spcBef>
              <a:spcAft>
                <a:spcPts val="0"/>
              </a:spcAft>
              <a:buSzPts val="1400"/>
              <a:buFont typeface="Nunito Light"/>
              <a:buChar char="■"/>
              <a:defRPr/>
            </a:lvl9pPr>
          </a:lstStyle>
          <a:p>
            <a:endParaRPr/>
          </a:p>
        </p:txBody>
      </p:sp>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4"/>
        <p:cNvGrpSpPr/>
        <p:nvPr/>
      </p:nvGrpSpPr>
      <p:grpSpPr>
        <a:xfrm>
          <a:off x="0" y="0"/>
          <a:ext cx="0" cy="0"/>
          <a:chOff x="0" y="0"/>
          <a:chExt cx="0" cy="0"/>
        </a:xfrm>
      </p:grpSpPr>
      <p:pic>
        <p:nvPicPr>
          <p:cNvPr id="75" name="Google Shape;75;p6"/>
          <p:cNvPicPr preferRelativeResize="0"/>
          <p:nvPr/>
        </p:nvPicPr>
        <p:blipFill>
          <a:blip r:embed="rId2">
            <a:alphaModFix amt="6000"/>
          </a:blip>
          <a:stretch>
            <a:fillRect/>
          </a:stretch>
        </p:blipFill>
        <p:spPr>
          <a:xfrm>
            <a:off x="0" y="0"/>
            <a:ext cx="9144000" cy="5143500"/>
          </a:xfrm>
          <a:prstGeom prst="rect">
            <a:avLst/>
          </a:prstGeom>
          <a:noFill/>
          <a:ln>
            <a:noFill/>
          </a:ln>
        </p:spPr>
      </p:pic>
      <p:grpSp>
        <p:nvGrpSpPr>
          <p:cNvPr id="76" name="Google Shape;76;p6"/>
          <p:cNvGrpSpPr/>
          <p:nvPr/>
        </p:nvGrpSpPr>
        <p:grpSpPr>
          <a:xfrm>
            <a:off x="841647" y="71686"/>
            <a:ext cx="7060411" cy="616704"/>
            <a:chOff x="841647" y="71686"/>
            <a:chExt cx="7060411" cy="616704"/>
          </a:xfrm>
        </p:grpSpPr>
        <p:sp>
          <p:nvSpPr>
            <p:cNvPr id="77" name="Google Shape;77;p6"/>
            <p:cNvSpPr/>
            <p:nvPr/>
          </p:nvSpPr>
          <p:spPr>
            <a:xfrm>
              <a:off x="841647" y="71686"/>
              <a:ext cx="829717" cy="492076"/>
            </a:xfrm>
            <a:custGeom>
              <a:avLst/>
              <a:gdLst/>
              <a:ahLst/>
              <a:cxnLst/>
              <a:rect l="l" t="t" r="r" b="b"/>
              <a:pathLst>
                <a:path w="3052" h="1810" extrusionOk="0">
                  <a:moveTo>
                    <a:pt x="1219" y="820"/>
                  </a:moveTo>
                  <a:lnTo>
                    <a:pt x="1219" y="820"/>
                  </a:lnTo>
                  <a:cubicBezTo>
                    <a:pt x="1209" y="831"/>
                    <a:pt x="1198" y="841"/>
                    <a:pt x="1188" y="852"/>
                  </a:cubicBezTo>
                  <a:cubicBezTo>
                    <a:pt x="980" y="1018"/>
                    <a:pt x="750" y="1143"/>
                    <a:pt x="480" y="1216"/>
                  </a:cubicBezTo>
                  <a:cubicBezTo>
                    <a:pt x="407" y="1237"/>
                    <a:pt x="334" y="1248"/>
                    <a:pt x="261" y="1248"/>
                  </a:cubicBezTo>
                  <a:cubicBezTo>
                    <a:pt x="188" y="1248"/>
                    <a:pt x="115" y="1237"/>
                    <a:pt x="42" y="1216"/>
                  </a:cubicBezTo>
                  <a:cubicBezTo>
                    <a:pt x="21" y="1206"/>
                    <a:pt x="11" y="1206"/>
                    <a:pt x="0" y="1195"/>
                  </a:cubicBezTo>
                  <a:cubicBezTo>
                    <a:pt x="11" y="1195"/>
                    <a:pt x="21" y="1195"/>
                    <a:pt x="21" y="1195"/>
                  </a:cubicBezTo>
                  <a:cubicBezTo>
                    <a:pt x="146" y="1237"/>
                    <a:pt x="282" y="1237"/>
                    <a:pt x="407" y="1206"/>
                  </a:cubicBezTo>
                  <a:cubicBezTo>
                    <a:pt x="698" y="1143"/>
                    <a:pt x="948" y="1018"/>
                    <a:pt x="1177" y="831"/>
                  </a:cubicBezTo>
                  <a:cubicBezTo>
                    <a:pt x="1188" y="820"/>
                    <a:pt x="1188" y="810"/>
                    <a:pt x="1198" y="810"/>
                  </a:cubicBezTo>
                  <a:cubicBezTo>
                    <a:pt x="1198" y="800"/>
                    <a:pt x="1198" y="789"/>
                    <a:pt x="1188" y="789"/>
                  </a:cubicBezTo>
                  <a:cubicBezTo>
                    <a:pt x="1125" y="727"/>
                    <a:pt x="1094" y="643"/>
                    <a:pt x="1073" y="550"/>
                  </a:cubicBezTo>
                  <a:cubicBezTo>
                    <a:pt x="1052" y="435"/>
                    <a:pt x="1063" y="310"/>
                    <a:pt x="1105" y="195"/>
                  </a:cubicBezTo>
                  <a:cubicBezTo>
                    <a:pt x="1115" y="164"/>
                    <a:pt x="1125" y="133"/>
                    <a:pt x="1146" y="102"/>
                  </a:cubicBezTo>
                  <a:cubicBezTo>
                    <a:pt x="1157" y="81"/>
                    <a:pt x="1177" y="60"/>
                    <a:pt x="1198" y="39"/>
                  </a:cubicBezTo>
                  <a:cubicBezTo>
                    <a:pt x="1261" y="-3"/>
                    <a:pt x="1323" y="-13"/>
                    <a:pt x="1386" y="18"/>
                  </a:cubicBezTo>
                  <a:cubicBezTo>
                    <a:pt x="1459" y="50"/>
                    <a:pt x="1500" y="102"/>
                    <a:pt x="1521" y="185"/>
                  </a:cubicBezTo>
                  <a:cubicBezTo>
                    <a:pt x="1542" y="258"/>
                    <a:pt x="1532" y="331"/>
                    <a:pt x="1511" y="414"/>
                  </a:cubicBezTo>
                  <a:cubicBezTo>
                    <a:pt x="1500" y="456"/>
                    <a:pt x="1480" y="498"/>
                    <a:pt x="1448" y="539"/>
                  </a:cubicBezTo>
                  <a:cubicBezTo>
                    <a:pt x="1407" y="623"/>
                    <a:pt x="1344" y="706"/>
                    <a:pt x="1271" y="768"/>
                  </a:cubicBezTo>
                  <a:cubicBezTo>
                    <a:pt x="1261" y="779"/>
                    <a:pt x="1250" y="789"/>
                    <a:pt x="1250" y="789"/>
                  </a:cubicBezTo>
                  <a:cubicBezTo>
                    <a:pt x="1250" y="789"/>
                    <a:pt x="1250" y="800"/>
                    <a:pt x="1240" y="800"/>
                  </a:cubicBezTo>
                  <a:cubicBezTo>
                    <a:pt x="1250" y="810"/>
                    <a:pt x="1250" y="810"/>
                    <a:pt x="1261" y="820"/>
                  </a:cubicBezTo>
                  <a:cubicBezTo>
                    <a:pt x="1302" y="852"/>
                    <a:pt x="1355" y="862"/>
                    <a:pt x="1407" y="873"/>
                  </a:cubicBezTo>
                  <a:cubicBezTo>
                    <a:pt x="1480" y="883"/>
                    <a:pt x="1552" y="883"/>
                    <a:pt x="1615" y="873"/>
                  </a:cubicBezTo>
                  <a:cubicBezTo>
                    <a:pt x="1709" y="862"/>
                    <a:pt x="1792" y="841"/>
                    <a:pt x="1886" y="820"/>
                  </a:cubicBezTo>
                  <a:cubicBezTo>
                    <a:pt x="1980" y="810"/>
                    <a:pt x="2063" y="789"/>
                    <a:pt x="2157" y="789"/>
                  </a:cubicBezTo>
                  <a:cubicBezTo>
                    <a:pt x="2219" y="789"/>
                    <a:pt x="2282" y="789"/>
                    <a:pt x="2344" y="810"/>
                  </a:cubicBezTo>
                  <a:cubicBezTo>
                    <a:pt x="2469" y="852"/>
                    <a:pt x="2563" y="925"/>
                    <a:pt x="2615" y="1029"/>
                  </a:cubicBezTo>
                  <a:cubicBezTo>
                    <a:pt x="2646" y="1102"/>
                    <a:pt x="2667" y="1175"/>
                    <a:pt x="2677" y="1248"/>
                  </a:cubicBezTo>
                  <a:cubicBezTo>
                    <a:pt x="2688" y="1310"/>
                    <a:pt x="2688" y="1373"/>
                    <a:pt x="2698" y="1425"/>
                  </a:cubicBezTo>
                  <a:cubicBezTo>
                    <a:pt x="2709" y="1466"/>
                    <a:pt x="2719" y="1518"/>
                    <a:pt x="2730" y="1550"/>
                  </a:cubicBezTo>
                  <a:cubicBezTo>
                    <a:pt x="2730" y="1570"/>
                    <a:pt x="2740" y="1581"/>
                    <a:pt x="2740" y="1602"/>
                  </a:cubicBezTo>
                  <a:cubicBezTo>
                    <a:pt x="2792" y="1706"/>
                    <a:pt x="2875" y="1758"/>
                    <a:pt x="2980" y="1779"/>
                  </a:cubicBezTo>
                  <a:cubicBezTo>
                    <a:pt x="3000" y="1779"/>
                    <a:pt x="3021" y="1789"/>
                    <a:pt x="3032" y="1789"/>
                  </a:cubicBezTo>
                  <a:cubicBezTo>
                    <a:pt x="3042" y="1789"/>
                    <a:pt x="3042" y="1800"/>
                    <a:pt x="3052" y="1800"/>
                  </a:cubicBezTo>
                  <a:cubicBezTo>
                    <a:pt x="3052" y="1810"/>
                    <a:pt x="3042" y="1810"/>
                    <a:pt x="3032" y="1810"/>
                  </a:cubicBezTo>
                  <a:cubicBezTo>
                    <a:pt x="2907" y="1800"/>
                    <a:pt x="2802" y="1758"/>
                    <a:pt x="2740" y="1643"/>
                  </a:cubicBezTo>
                  <a:cubicBezTo>
                    <a:pt x="2709" y="1591"/>
                    <a:pt x="2688" y="1529"/>
                    <a:pt x="2677" y="1466"/>
                  </a:cubicBezTo>
                  <a:cubicBezTo>
                    <a:pt x="2677" y="1414"/>
                    <a:pt x="2667" y="1352"/>
                    <a:pt x="2657" y="1289"/>
                  </a:cubicBezTo>
                  <a:cubicBezTo>
                    <a:pt x="2657" y="1227"/>
                    <a:pt x="2636" y="1164"/>
                    <a:pt x="2615" y="1102"/>
                  </a:cubicBezTo>
                  <a:cubicBezTo>
                    <a:pt x="2594" y="1029"/>
                    <a:pt x="2563" y="977"/>
                    <a:pt x="2511" y="925"/>
                  </a:cubicBezTo>
                  <a:cubicBezTo>
                    <a:pt x="2448" y="873"/>
                    <a:pt x="2375" y="841"/>
                    <a:pt x="2302" y="820"/>
                  </a:cubicBezTo>
                  <a:cubicBezTo>
                    <a:pt x="2219" y="810"/>
                    <a:pt x="2136" y="810"/>
                    <a:pt x="2063" y="820"/>
                  </a:cubicBezTo>
                  <a:cubicBezTo>
                    <a:pt x="1948" y="831"/>
                    <a:pt x="1844" y="852"/>
                    <a:pt x="1740" y="873"/>
                  </a:cubicBezTo>
                  <a:cubicBezTo>
                    <a:pt x="1667" y="893"/>
                    <a:pt x="1594" y="904"/>
                    <a:pt x="1532" y="904"/>
                  </a:cubicBezTo>
                  <a:cubicBezTo>
                    <a:pt x="1469" y="914"/>
                    <a:pt x="1417" y="904"/>
                    <a:pt x="1365" y="893"/>
                  </a:cubicBezTo>
                  <a:cubicBezTo>
                    <a:pt x="1323" y="883"/>
                    <a:pt x="1282" y="862"/>
                    <a:pt x="1250" y="841"/>
                  </a:cubicBezTo>
                  <a:cubicBezTo>
                    <a:pt x="1240" y="831"/>
                    <a:pt x="1230" y="831"/>
                    <a:pt x="1219" y="820"/>
                  </a:cubicBezTo>
                  <a:moveTo>
                    <a:pt x="1219" y="779"/>
                  </a:moveTo>
                  <a:lnTo>
                    <a:pt x="1219" y="779"/>
                  </a:lnTo>
                  <a:cubicBezTo>
                    <a:pt x="1230" y="779"/>
                    <a:pt x="1230" y="779"/>
                    <a:pt x="1240" y="768"/>
                  </a:cubicBezTo>
                  <a:cubicBezTo>
                    <a:pt x="1323" y="695"/>
                    <a:pt x="1396" y="602"/>
                    <a:pt x="1448" y="498"/>
                  </a:cubicBezTo>
                  <a:cubicBezTo>
                    <a:pt x="1480" y="445"/>
                    <a:pt x="1500" y="383"/>
                    <a:pt x="1500" y="320"/>
                  </a:cubicBezTo>
                  <a:cubicBezTo>
                    <a:pt x="1511" y="268"/>
                    <a:pt x="1511" y="216"/>
                    <a:pt x="1490" y="175"/>
                  </a:cubicBezTo>
                  <a:cubicBezTo>
                    <a:pt x="1469" y="112"/>
                    <a:pt x="1438" y="70"/>
                    <a:pt x="1375" y="39"/>
                  </a:cubicBezTo>
                  <a:cubicBezTo>
                    <a:pt x="1323" y="8"/>
                    <a:pt x="1261" y="18"/>
                    <a:pt x="1209" y="60"/>
                  </a:cubicBezTo>
                  <a:cubicBezTo>
                    <a:pt x="1188" y="81"/>
                    <a:pt x="1167" y="102"/>
                    <a:pt x="1157" y="133"/>
                  </a:cubicBezTo>
                  <a:cubicBezTo>
                    <a:pt x="1146" y="154"/>
                    <a:pt x="1136" y="175"/>
                    <a:pt x="1125" y="206"/>
                  </a:cubicBezTo>
                  <a:cubicBezTo>
                    <a:pt x="1084" y="320"/>
                    <a:pt x="1084" y="445"/>
                    <a:pt x="1105" y="560"/>
                  </a:cubicBezTo>
                  <a:cubicBezTo>
                    <a:pt x="1115" y="633"/>
                    <a:pt x="1146" y="695"/>
                    <a:pt x="1188" y="748"/>
                  </a:cubicBezTo>
                  <a:cubicBezTo>
                    <a:pt x="1198" y="758"/>
                    <a:pt x="1209" y="779"/>
                    <a:pt x="1219" y="779"/>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8" name="Google Shape;78;p6"/>
            <p:cNvSpPr/>
            <p:nvPr/>
          </p:nvSpPr>
          <p:spPr>
            <a:xfrm rot="-1116785">
              <a:off x="7048472" y="216488"/>
              <a:ext cx="819097" cy="350347"/>
            </a:xfrm>
            <a:custGeom>
              <a:avLst/>
              <a:gdLst/>
              <a:ahLst/>
              <a:cxnLst/>
              <a:rect l="l" t="t" r="r" b="b"/>
              <a:pathLst>
                <a:path w="3853" h="1648" extrusionOk="0">
                  <a:moveTo>
                    <a:pt x="0" y="375"/>
                  </a:moveTo>
                  <a:lnTo>
                    <a:pt x="0" y="375"/>
                  </a:lnTo>
                  <a:cubicBezTo>
                    <a:pt x="0" y="365"/>
                    <a:pt x="0" y="365"/>
                    <a:pt x="0" y="354"/>
                  </a:cubicBezTo>
                  <a:cubicBezTo>
                    <a:pt x="31" y="312"/>
                    <a:pt x="62" y="271"/>
                    <a:pt x="94" y="240"/>
                  </a:cubicBezTo>
                  <a:cubicBezTo>
                    <a:pt x="177" y="167"/>
                    <a:pt x="271" y="115"/>
                    <a:pt x="375" y="73"/>
                  </a:cubicBezTo>
                  <a:cubicBezTo>
                    <a:pt x="521" y="31"/>
                    <a:pt x="667" y="10"/>
                    <a:pt x="822" y="0"/>
                  </a:cubicBezTo>
                  <a:cubicBezTo>
                    <a:pt x="916" y="0"/>
                    <a:pt x="1009" y="0"/>
                    <a:pt x="1093" y="21"/>
                  </a:cubicBezTo>
                  <a:cubicBezTo>
                    <a:pt x="1270" y="42"/>
                    <a:pt x="1436" y="94"/>
                    <a:pt x="1582" y="187"/>
                  </a:cubicBezTo>
                  <a:cubicBezTo>
                    <a:pt x="1697" y="260"/>
                    <a:pt x="1811" y="333"/>
                    <a:pt x="1916" y="427"/>
                  </a:cubicBezTo>
                  <a:cubicBezTo>
                    <a:pt x="1988" y="510"/>
                    <a:pt x="2072" y="583"/>
                    <a:pt x="2155" y="667"/>
                  </a:cubicBezTo>
                  <a:cubicBezTo>
                    <a:pt x="2280" y="802"/>
                    <a:pt x="2405" y="927"/>
                    <a:pt x="2530" y="1062"/>
                  </a:cubicBezTo>
                  <a:cubicBezTo>
                    <a:pt x="2645" y="1177"/>
                    <a:pt x="2770" y="1281"/>
                    <a:pt x="2895" y="1375"/>
                  </a:cubicBezTo>
                  <a:cubicBezTo>
                    <a:pt x="2988" y="1437"/>
                    <a:pt x="3072" y="1500"/>
                    <a:pt x="3176" y="1542"/>
                  </a:cubicBezTo>
                  <a:cubicBezTo>
                    <a:pt x="3311" y="1604"/>
                    <a:pt x="3447" y="1635"/>
                    <a:pt x="3593" y="1625"/>
                  </a:cubicBezTo>
                  <a:cubicBezTo>
                    <a:pt x="3676" y="1615"/>
                    <a:pt x="3749" y="1604"/>
                    <a:pt x="3822" y="1573"/>
                  </a:cubicBezTo>
                  <a:cubicBezTo>
                    <a:pt x="3832" y="1562"/>
                    <a:pt x="3832" y="1562"/>
                    <a:pt x="3853" y="1573"/>
                  </a:cubicBezTo>
                  <a:cubicBezTo>
                    <a:pt x="3853" y="1583"/>
                    <a:pt x="3853" y="1594"/>
                    <a:pt x="3843" y="1594"/>
                  </a:cubicBezTo>
                  <a:cubicBezTo>
                    <a:pt x="3832" y="1594"/>
                    <a:pt x="3832" y="1604"/>
                    <a:pt x="3822" y="1604"/>
                  </a:cubicBezTo>
                  <a:cubicBezTo>
                    <a:pt x="3718" y="1635"/>
                    <a:pt x="3613" y="1656"/>
                    <a:pt x="3509" y="1646"/>
                  </a:cubicBezTo>
                  <a:cubicBezTo>
                    <a:pt x="3405" y="1646"/>
                    <a:pt x="3311" y="1625"/>
                    <a:pt x="3218" y="1583"/>
                  </a:cubicBezTo>
                  <a:cubicBezTo>
                    <a:pt x="3082" y="1531"/>
                    <a:pt x="2957" y="1458"/>
                    <a:pt x="2843" y="1375"/>
                  </a:cubicBezTo>
                  <a:cubicBezTo>
                    <a:pt x="2707" y="1271"/>
                    <a:pt x="2593" y="1167"/>
                    <a:pt x="2478" y="1042"/>
                  </a:cubicBezTo>
                  <a:cubicBezTo>
                    <a:pt x="2353" y="917"/>
                    <a:pt x="2228" y="781"/>
                    <a:pt x="2103" y="656"/>
                  </a:cubicBezTo>
                  <a:cubicBezTo>
                    <a:pt x="1999" y="552"/>
                    <a:pt x="1895" y="448"/>
                    <a:pt x="1780" y="354"/>
                  </a:cubicBezTo>
                  <a:cubicBezTo>
                    <a:pt x="1676" y="281"/>
                    <a:pt x="1582" y="208"/>
                    <a:pt x="1468" y="156"/>
                  </a:cubicBezTo>
                  <a:cubicBezTo>
                    <a:pt x="1332" y="94"/>
                    <a:pt x="1186" y="52"/>
                    <a:pt x="1041" y="42"/>
                  </a:cubicBezTo>
                  <a:cubicBezTo>
                    <a:pt x="853" y="21"/>
                    <a:pt x="667" y="31"/>
                    <a:pt x="489" y="73"/>
                  </a:cubicBezTo>
                  <a:cubicBezTo>
                    <a:pt x="396" y="94"/>
                    <a:pt x="302" y="125"/>
                    <a:pt x="219" y="177"/>
                  </a:cubicBezTo>
                  <a:cubicBezTo>
                    <a:pt x="135" y="229"/>
                    <a:pt x="73" y="281"/>
                    <a:pt x="21" y="365"/>
                  </a:cubicBezTo>
                  <a:cubicBezTo>
                    <a:pt x="10" y="365"/>
                    <a:pt x="10" y="375"/>
                    <a:pt x="0" y="375"/>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
        <p:nvSpPr>
          <p:cNvPr id="79" name="Google Shape;79;p6"/>
          <p:cNvSpPr/>
          <p:nvPr/>
        </p:nvSpPr>
        <p:spPr>
          <a:xfrm rot="10800000" flipH="1">
            <a:off x="5187250" y="4498415"/>
            <a:ext cx="4122000" cy="769320"/>
          </a:xfrm>
          <a:custGeom>
            <a:avLst/>
            <a:gdLst/>
            <a:ahLst/>
            <a:cxnLst/>
            <a:rect l="l" t="t" r="r" b="b"/>
            <a:pathLst>
              <a:path w="11450" h="2137" extrusionOk="0">
                <a:moveTo>
                  <a:pt x="0" y="0"/>
                </a:moveTo>
                <a:lnTo>
                  <a:pt x="0" y="0"/>
                </a:lnTo>
                <a:cubicBezTo>
                  <a:pt x="535" y="567"/>
                  <a:pt x="1280" y="927"/>
                  <a:pt x="2056" y="991"/>
                </a:cubicBezTo>
                <a:cubicBezTo>
                  <a:pt x="3301" y="1094"/>
                  <a:pt x="4521" y="468"/>
                  <a:pt x="5765" y="598"/>
                </a:cubicBezTo>
                <a:cubicBezTo>
                  <a:pt x="6431" y="670"/>
                  <a:pt x="7052" y="951"/>
                  <a:pt x="7651" y="1256"/>
                </a:cubicBezTo>
                <a:cubicBezTo>
                  <a:pt x="8253" y="1557"/>
                  <a:pt x="8846" y="1882"/>
                  <a:pt x="9496" y="2041"/>
                </a:cubicBezTo>
                <a:cubicBezTo>
                  <a:pt x="10150" y="2203"/>
                  <a:pt x="10883" y="2180"/>
                  <a:pt x="11450" y="1819"/>
                </a:cubicBezTo>
                <a:cubicBezTo>
                  <a:pt x="11450" y="0"/>
                  <a:pt x="11450" y="0"/>
                  <a:pt x="11450" y="0"/>
                </a:cubicBezTo>
                <a:lnTo>
                  <a:pt x="0" y="0"/>
                </a:lnTo>
                <a:close/>
              </a:path>
            </a:pathLst>
          </a:custGeom>
          <a:solidFill>
            <a:srgbClr val="ADD0F8">
              <a:alpha val="2911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nvGrpSpPr>
          <p:cNvPr id="80" name="Google Shape;80;p6"/>
          <p:cNvGrpSpPr/>
          <p:nvPr/>
        </p:nvGrpSpPr>
        <p:grpSpPr>
          <a:xfrm>
            <a:off x="-659100" y="-377123"/>
            <a:ext cx="10414039" cy="2311002"/>
            <a:chOff x="-659100" y="-377123"/>
            <a:chExt cx="10414039" cy="2311002"/>
          </a:xfrm>
        </p:grpSpPr>
        <p:pic>
          <p:nvPicPr>
            <p:cNvPr id="81" name="Google Shape;81;p6"/>
            <p:cNvPicPr preferRelativeResize="0"/>
            <p:nvPr/>
          </p:nvPicPr>
          <p:blipFill rotWithShape="1">
            <a:blip r:embed="rId3">
              <a:alphaModFix/>
            </a:blip>
            <a:srcRect l="13084" t="22106" r="13076" b="22111"/>
            <a:stretch/>
          </p:blipFill>
          <p:spPr>
            <a:xfrm rot="2700000">
              <a:off x="8046800" y="-1687"/>
              <a:ext cx="1531551" cy="1133855"/>
            </a:xfrm>
            <a:prstGeom prst="rect">
              <a:avLst/>
            </a:prstGeom>
            <a:noFill/>
            <a:ln>
              <a:noFill/>
            </a:ln>
          </p:spPr>
        </p:pic>
        <p:pic>
          <p:nvPicPr>
            <p:cNvPr id="82" name="Google Shape;82;p6"/>
            <p:cNvPicPr preferRelativeResize="0"/>
            <p:nvPr/>
          </p:nvPicPr>
          <p:blipFill rotWithShape="1">
            <a:blip r:embed="rId4">
              <a:alphaModFix/>
            </a:blip>
            <a:srcRect l="15151" t="32884" r="15151" b="32884"/>
            <a:stretch/>
          </p:blipFill>
          <p:spPr>
            <a:xfrm rot="7199999">
              <a:off x="-726386" y="541750"/>
              <a:ext cx="1742063" cy="850391"/>
            </a:xfrm>
            <a:prstGeom prst="rect">
              <a:avLst/>
            </a:prstGeom>
            <a:noFill/>
            <a:ln>
              <a:noFill/>
            </a:ln>
          </p:spPr>
        </p:pic>
      </p:grpSp>
      <p:sp>
        <p:nvSpPr>
          <p:cNvPr id="83" name="Google Shape;83;p6"/>
          <p:cNvSpPr txBox="1">
            <a:spLocks noGrp="1"/>
          </p:cNvSpPr>
          <p:nvPr>
            <p:ph type="title"/>
          </p:nvPr>
        </p:nvSpPr>
        <p:spPr>
          <a:xfrm>
            <a:off x="720000" y="5212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84"/>
        <p:cNvGrpSpPr/>
        <p:nvPr/>
      </p:nvGrpSpPr>
      <p:grpSpPr>
        <a:xfrm>
          <a:off x="0" y="0"/>
          <a:ext cx="0" cy="0"/>
          <a:chOff x="0" y="0"/>
          <a:chExt cx="0" cy="0"/>
        </a:xfrm>
      </p:grpSpPr>
      <p:pic>
        <p:nvPicPr>
          <p:cNvPr id="85" name="Google Shape;85;p7"/>
          <p:cNvPicPr preferRelativeResize="0"/>
          <p:nvPr/>
        </p:nvPicPr>
        <p:blipFill>
          <a:blip r:embed="rId2">
            <a:alphaModFix amt="6000"/>
          </a:blip>
          <a:stretch>
            <a:fillRect/>
          </a:stretch>
        </p:blipFill>
        <p:spPr>
          <a:xfrm>
            <a:off x="0" y="0"/>
            <a:ext cx="9144000" cy="5143500"/>
          </a:xfrm>
          <a:prstGeom prst="rect">
            <a:avLst/>
          </a:prstGeom>
          <a:noFill/>
          <a:ln>
            <a:noFill/>
          </a:ln>
        </p:spPr>
      </p:pic>
      <p:sp>
        <p:nvSpPr>
          <p:cNvPr id="86" name="Google Shape;86;p7"/>
          <p:cNvSpPr/>
          <p:nvPr/>
        </p:nvSpPr>
        <p:spPr>
          <a:xfrm rot="-1250509" flipH="1">
            <a:off x="7209789" y="-2172171"/>
            <a:ext cx="3137513" cy="4090991"/>
          </a:xfrm>
          <a:custGeom>
            <a:avLst/>
            <a:gdLst/>
            <a:ahLst/>
            <a:cxnLst/>
            <a:rect l="l" t="t" r="r" b="b"/>
            <a:pathLst>
              <a:path w="5706" h="7440" extrusionOk="0">
                <a:moveTo>
                  <a:pt x="3447" y="1882"/>
                </a:moveTo>
                <a:cubicBezTo>
                  <a:pt x="4087" y="2287"/>
                  <a:pt x="5089" y="2139"/>
                  <a:pt x="5491" y="2431"/>
                </a:cubicBezTo>
                <a:cubicBezTo>
                  <a:pt x="5892" y="2729"/>
                  <a:pt x="5688" y="3468"/>
                  <a:pt x="5247" y="3929"/>
                </a:cubicBezTo>
                <a:cubicBezTo>
                  <a:pt x="4805" y="4390"/>
                  <a:pt x="4117" y="4579"/>
                  <a:pt x="3785" y="5198"/>
                </a:cubicBezTo>
                <a:cubicBezTo>
                  <a:pt x="3447" y="5812"/>
                  <a:pt x="3462" y="6864"/>
                  <a:pt x="3101" y="7250"/>
                </a:cubicBezTo>
                <a:cubicBezTo>
                  <a:pt x="2739" y="7642"/>
                  <a:pt x="2000" y="7374"/>
                  <a:pt x="1498" y="6939"/>
                </a:cubicBezTo>
                <a:cubicBezTo>
                  <a:pt x="1003" y="6497"/>
                  <a:pt x="741" y="5887"/>
                  <a:pt x="591" y="5372"/>
                </a:cubicBezTo>
                <a:cubicBezTo>
                  <a:pt x="437" y="4857"/>
                  <a:pt x="403" y="4435"/>
                  <a:pt x="310" y="3998"/>
                </a:cubicBezTo>
                <a:cubicBezTo>
                  <a:pt x="220" y="3567"/>
                  <a:pt x="72" y="3121"/>
                  <a:pt x="15" y="2506"/>
                </a:cubicBezTo>
                <a:cubicBezTo>
                  <a:pt x="-33" y="1895"/>
                  <a:pt x="16" y="1113"/>
                  <a:pt x="403" y="592"/>
                </a:cubicBezTo>
                <a:cubicBezTo>
                  <a:pt x="790" y="71"/>
                  <a:pt x="1524" y="-191"/>
                  <a:pt x="2025" y="161"/>
                </a:cubicBezTo>
                <a:cubicBezTo>
                  <a:pt x="2531" y="512"/>
                  <a:pt x="2808" y="1475"/>
                  <a:pt x="3447" y="1882"/>
                </a:cubicBezTo>
                <a:close/>
              </a:path>
            </a:pathLst>
          </a:custGeom>
          <a:solidFill>
            <a:srgbClr val="ADD0F8">
              <a:alpha val="2911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nvGrpSpPr>
          <p:cNvPr id="87" name="Google Shape;87;p7"/>
          <p:cNvGrpSpPr/>
          <p:nvPr/>
        </p:nvGrpSpPr>
        <p:grpSpPr>
          <a:xfrm>
            <a:off x="-464025" y="-377062"/>
            <a:ext cx="9943866" cy="5722106"/>
            <a:chOff x="-464025" y="-377062"/>
            <a:chExt cx="9943866" cy="5722106"/>
          </a:xfrm>
        </p:grpSpPr>
        <p:pic>
          <p:nvPicPr>
            <p:cNvPr id="88" name="Google Shape;88;p7"/>
            <p:cNvPicPr preferRelativeResize="0"/>
            <p:nvPr/>
          </p:nvPicPr>
          <p:blipFill rotWithShape="1">
            <a:blip r:embed="rId3">
              <a:alphaModFix/>
            </a:blip>
            <a:srcRect l="22450" t="25111" r="22456" b="25112"/>
            <a:stretch/>
          </p:blipFill>
          <p:spPr>
            <a:xfrm>
              <a:off x="-464025" y="-377062"/>
              <a:ext cx="1223888" cy="1097280"/>
            </a:xfrm>
            <a:prstGeom prst="rect">
              <a:avLst/>
            </a:prstGeom>
            <a:noFill/>
            <a:ln>
              <a:noFill/>
            </a:ln>
          </p:spPr>
        </p:pic>
        <p:pic>
          <p:nvPicPr>
            <p:cNvPr id="89" name="Google Shape;89;p7"/>
            <p:cNvPicPr preferRelativeResize="0"/>
            <p:nvPr/>
          </p:nvPicPr>
          <p:blipFill rotWithShape="1">
            <a:blip r:embed="rId4">
              <a:alphaModFix/>
            </a:blip>
            <a:srcRect l="14327" t="15465" r="14320" b="15459"/>
            <a:stretch/>
          </p:blipFill>
          <p:spPr>
            <a:xfrm>
              <a:off x="8802663" y="4686675"/>
              <a:ext cx="677179" cy="658368"/>
            </a:xfrm>
            <a:prstGeom prst="rect">
              <a:avLst/>
            </a:prstGeom>
            <a:noFill/>
            <a:ln>
              <a:noFill/>
            </a:ln>
          </p:spPr>
        </p:pic>
      </p:grpSp>
      <p:grpSp>
        <p:nvGrpSpPr>
          <p:cNvPr id="90" name="Google Shape;90;p7"/>
          <p:cNvGrpSpPr/>
          <p:nvPr/>
        </p:nvGrpSpPr>
        <p:grpSpPr>
          <a:xfrm>
            <a:off x="8559124" y="3683626"/>
            <a:ext cx="526199" cy="620089"/>
            <a:chOff x="3709080" y="1762920"/>
            <a:chExt cx="821160" cy="967680"/>
          </a:xfrm>
        </p:grpSpPr>
        <p:sp>
          <p:nvSpPr>
            <p:cNvPr id="91" name="Google Shape;91;p7"/>
            <p:cNvSpPr/>
            <p:nvPr/>
          </p:nvSpPr>
          <p:spPr>
            <a:xfrm>
              <a:off x="3709080" y="1762920"/>
              <a:ext cx="821160" cy="967680"/>
            </a:xfrm>
            <a:custGeom>
              <a:avLst/>
              <a:gdLst/>
              <a:ahLst/>
              <a:cxnLst/>
              <a:rect l="l" t="t" r="r" b="b"/>
              <a:pathLst>
                <a:path w="2281" h="2688" extrusionOk="0">
                  <a:moveTo>
                    <a:pt x="1823" y="1625"/>
                  </a:moveTo>
                  <a:lnTo>
                    <a:pt x="1823" y="1625"/>
                  </a:lnTo>
                  <a:cubicBezTo>
                    <a:pt x="1843" y="1657"/>
                    <a:pt x="1927" y="1771"/>
                    <a:pt x="1968" y="1813"/>
                  </a:cubicBezTo>
                  <a:cubicBezTo>
                    <a:pt x="1979" y="1813"/>
                    <a:pt x="1989" y="1813"/>
                    <a:pt x="1989" y="1803"/>
                  </a:cubicBezTo>
                  <a:cubicBezTo>
                    <a:pt x="2020" y="1792"/>
                    <a:pt x="2062" y="1792"/>
                    <a:pt x="2093" y="1782"/>
                  </a:cubicBezTo>
                  <a:cubicBezTo>
                    <a:pt x="2104" y="1771"/>
                    <a:pt x="2114" y="1771"/>
                    <a:pt x="2135" y="1771"/>
                  </a:cubicBezTo>
                  <a:cubicBezTo>
                    <a:pt x="2114" y="1792"/>
                    <a:pt x="2104" y="1792"/>
                    <a:pt x="2083" y="1792"/>
                  </a:cubicBezTo>
                  <a:cubicBezTo>
                    <a:pt x="2073" y="1803"/>
                    <a:pt x="2052" y="1803"/>
                    <a:pt x="2031" y="1813"/>
                  </a:cubicBezTo>
                  <a:cubicBezTo>
                    <a:pt x="2020" y="1823"/>
                    <a:pt x="2000" y="1823"/>
                    <a:pt x="1989" y="1834"/>
                  </a:cubicBezTo>
                  <a:cubicBezTo>
                    <a:pt x="1989" y="1844"/>
                    <a:pt x="2000" y="1844"/>
                    <a:pt x="2000" y="1855"/>
                  </a:cubicBezTo>
                  <a:cubicBezTo>
                    <a:pt x="2020" y="1875"/>
                    <a:pt x="2041" y="1896"/>
                    <a:pt x="2052" y="1928"/>
                  </a:cubicBezTo>
                  <a:cubicBezTo>
                    <a:pt x="2083" y="1969"/>
                    <a:pt x="2114" y="2011"/>
                    <a:pt x="2125" y="2063"/>
                  </a:cubicBezTo>
                  <a:cubicBezTo>
                    <a:pt x="2177" y="2073"/>
                    <a:pt x="2218" y="2053"/>
                    <a:pt x="2281" y="2053"/>
                  </a:cubicBezTo>
                  <a:cubicBezTo>
                    <a:pt x="2271" y="2063"/>
                    <a:pt x="2260" y="2063"/>
                    <a:pt x="2260" y="2063"/>
                  </a:cubicBezTo>
                  <a:cubicBezTo>
                    <a:pt x="2229" y="2073"/>
                    <a:pt x="2198" y="2073"/>
                    <a:pt x="2166" y="2084"/>
                  </a:cubicBezTo>
                  <a:cubicBezTo>
                    <a:pt x="2156" y="2084"/>
                    <a:pt x="2146" y="2084"/>
                    <a:pt x="2135" y="2084"/>
                  </a:cubicBezTo>
                  <a:cubicBezTo>
                    <a:pt x="2135" y="2094"/>
                    <a:pt x="2125" y="2094"/>
                    <a:pt x="2125" y="2105"/>
                  </a:cubicBezTo>
                  <a:cubicBezTo>
                    <a:pt x="2125" y="2157"/>
                    <a:pt x="2104" y="2198"/>
                    <a:pt x="2073" y="2240"/>
                  </a:cubicBezTo>
                  <a:cubicBezTo>
                    <a:pt x="2052" y="2261"/>
                    <a:pt x="2041" y="2271"/>
                    <a:pt x="2020" y="2292"/>
                  </a:cubicBezTo>
                  <a:cubicBezTo>
                    <a:pt x="2010" y="2303"/>
                    <a:pt x="2010" y="2303"/>
                    <a:pt x="2000" y="2313"/>
                  </a:cubicBezTo>
                  <a:cubicBezTo>
                    <a:pt x="2031" y="2334"/>
                    <a:pt x="2062" y="2344"/>
                    <a:pt x="2093" y="2375"/>
                  </a:cubicBezTo>
                  <a:cubicBezTo>
                    <a:pt x="2073" y="2375"/>
                    <a:pt x="2073" y="2375"/>
                    <a:pt x="2031" y="2355"/>
                  </a:cubicBezTo>
                  <a:cubicBezTo>
                    <a:pt x="2010" y="2344"/>
                    <a:pt x="1989" y="2344"/>
                    <a:pt x="1979" y="2334"/>
                  </a:cubicBezTo>
                  <a:cubicBezTo>
                    <a:pt x="1948" y="2344"/>
                    <a:pt x="1916" y="2365"/>
                    <a:pt x="1885" y="2386"/>
                  </a:cubicBezTo>
                  <a:cubicBezTo>
                    <a:pt x="1854" y="2396"/>
                    <a:pt x="1823" y="2417"/>
                    <a:pt x="1791" y="2428"/>
                  </a:cubicBezTo>
                  <a:cubicBezTo>
                    <a:pt x="1760" y="2438"/>
                    <a:pt x="1729" y="2448"/>
                    <a:pt x="1698" y="2469"/>
                  </a:cubicBezTo>
                  <a:cubicBezTo>
                    <a:pt x="1708" y="2490"/>
                    <a:pt x="1708" y="2511"/>
                    <a:pt x="1718" y="2532"/>
                  </a:cubicBezTo>
                  <a:cubicBezTo>
                    <a:pt x="1718" y="2553"/>
                    <a:pt x="1729" y="2573"/>
                    <a:pt x="1729" y="2605"/>
                  </a:cubicBezTo>
                  <a:cubicBezTo>
                    <a:pt x="1708" y="2594"/>
                    <a:pt x="1708" y="2573"/>
                    <a:pt x="1708" y="2563"/>
                  </a:cubicBezTo>
                  <a:cubicBezTo>
                    <a:pt x="1698" y="2542"/>
                    <a:pt x="1698" y="2532"/>
                    <a:pt x="1687" y="2521"/>
                  </a:cubicBezTo>
                  <a:cubicBezTo>
                    <a:pt x="1687" y="2500"/>
                    <a:pt x="1687" y="2490"/>
                    <a:pt x="1677" y="2469"/>
                  </a:cubicBezTo>
                  <a:cubicBezTo>
                    <a:pt x="1635" y="2480"/>
                    <a:pt x="1604" y="2490"/>
                    <a:pt x="1573" y="2500"/>
                  </a:cubicBezTo>
                  <a:cubicBezTo>
                    <a:pt x="1541" y="2511"/>
                    <a:pt x="1510" y="2511"/>
                    <a:pt x="1479" y="2521"/>
                  </a:cubicBezTo>
                  <a:cubicBezTo>
                    <a:pt x="1448" y="2521"/>
                    <a:pt x="1416" y="2532"/>
                    <a:pt x="1385" y="2532"/>
                  </a:cubicBezTo>
                  <a:cubicBezTo>
                    <a:pt x="1375" y="2542"/>
                    <a:pt x="1375" y="2553"/>
                    <a:pt x="1375" y="2563"/>
                  </a:cubicBezTo>
                  <a:cubicBezTo>
                    <a:pt x="1385" y="2594"/>
                    <a:pt x="1385" y="2625"/>
                    <a:pt x="1385" y="2657"/>
                  </a:cubicBezTo>
                  <a:cubicBezTo>
                    <a:pt x="1385" y="2667"/>
                    <a:pt x="1396" y="2678"/>
                    <a:pt x="1375" y="2688"/>
                  </a:cubicBezTo>
                  <a:cubicBezTo>
                    <a:pt x="1375" y="2688"/>
                    <a:pt x="1375" y="2678"/>
                    <a:pt x="1375" y="2667"/>
                  </a:cubicBezTo>
                  <a:cubicBezTo>
                    <a:pt x="1364" y="2636"/>
                    <a:pt x="1364" y="2605"/>
                    <a:pt x="1354" y="2573"/>
                  </a:cubicBezTo>
                  <a:cubicBezTo>
                    <a:pt x="1354" y="2553"/>
                    <a:pt x="1354" y="2542"/>
                    <a:pt x="1343" y="2532"/>
                  </a:cubicBezTo>
                  <a:cubicBezTo>
                    <a:pt x="1291" y="2532"/>
                    <a:pt x="1229" y="2532"/>
                    <a:pt x="1177" y="2532"/>
                  </a:cubicBezTo>
                  <a:cubicBezTo>
                    <a:pt x="1125" y="2521"/>
                    <a:pt x="1073" y="2511"/>
                    <a:pt x="1010" y="2500"/>
                  </a:cubicBezTo>
                  <a:cubicBezTo>
                    <a:pt x="1010" y="2511"/>
                    <a:pt x="1010" y="2521"/>
                    <a:pt x="1010" y="2532"/>
                  </a:cubicBezTo>
                  <a:cubicBezTo>
                    <a:pt x="1000" y="2553"/>
                    <a:pt x="1000" y="2573"/>
                    <a:pt x="989" y="2594"/>
                  </a:cubicBezTo>
                  <a:cubicBezTo>
                    <a:pt x="989" y="2605"/>
                    <a:pt x="979" y="2605"/>
                    <a:pt x="979" y="2615"/>
                  </a:cubicBezTo>
                  <a:cubicBezTo>
                    <a:pt x="968" y="2594"/>
                    <a:pt x="968" y="2594"/>
                    <a:pt x="979" y="2553"/>
                  </a:cubicBezTo>
                  <a:cubicBezTo>
                    <a:pt x="979" y="2532"/>
                    <a:pt x="989" y="2511"/>
                    <a:pt x="989" y="2490"/>
                  </a:cubicBezTo>
                  <a:cubicBezTo>
                    <a:pt x="948" y="2480"/>
                    <a:pt x="906" y="2469"/>
                    <a:pt x="864" y="2448"/>
                  </a:cubicBezTo>
                  <a:cubicBezTo>
                    <a:pt x="823" y="2438"/>
                    <a:pt x="791" y="2417"/>
                    <a:pt x="750" y="2396"/>
                  </a:cubicBezTo>
                  <a:cubicBezTo>
                    <a:pt x="708" y="2428"/>
                    <a:pt x="698" y="2480"/>
                    <a:pt x="656" y="2500"/>
                  </a:cubicBezTo>
                  <a:lnTo>
                    <a:pt x="646" y="2500"/>
                  </a:lnTo>
                  <a:cubicBezTo>
                    <a:pt x="646" y="2480"/>
                    <a:pt x="666" y="2469"/>
                    <a:pt x="677" y="2459"/>
                  </a:cubicBezTo>
                  <a:cubicBezTo>
                    <a:pt x="677" y="2448"/>
                    <a:pt x="687" y="2438"/>
                    <a:pt x="698" y="2428"/>
                  </a:cubicBezTo>
                  <a:cubicBezTo>
                    <a:pt x="708" y="2417"/>
                    <a:pt x="718" y="2407"/>
                    <a:pt x="729" y="2386"/>
                  </a:cubicBezTo>
                  <a:cubicBezTo>
                    <a:pt x="718" y="2386"/>
                    <a:pt x="718" y="2375"/>
                    <a:pt x="708" y="2375"/>
                  </a:cubicBezTo>
                  <a:cubicBezTo>
                    <a:pt x="646" y="2334"/>
                    <a:pt x="583" y="2292"/>
                    <a:pt x="531" y="2240"/>
                  </a:cubicBezTo>
                  <a:cubicBezTo>
                    <a:pt x="521" y="2240"/>
                    <a:pt x="521" y="2230"/>
                    <a:pt x="510" y="2230"/>
                  </a:cubicBezTo>
                  <a:cubicBezTo>
                    <a:pt x="468" y="2261"/>
                    <a:pt x="437" y="2292"/>
                    <a:pt x="396" y="2313"/>
                  </a:cubicBezTo>
                  <a:cubicBezTo>
                    <a:pt x="385" y="2303"/>
                    <a:pt x="396" y="2303"/>
                    <a:pt x="396" y="2303"/>
                  </a:cubicBezTo>
                  <a:cubicBezTo>
                    <a:pt x="406" y="2282"/>
                    <a:pt x="427" y="2271"/>
                    <a:pt x="437" y="2261"/>
                  </a:cubicBezTo>
                  <a:cubicBezTo>
                    <a:pt x="458" y="2240"/>
                    <a:pt x="479" y="2230"/>
                    <a:pt x="489" y="2209"/>
                  </a:cubicBezTo>
                  <a:cubicBezTo>
                    <a:pt x="489" y="2209"/>
                    <a:pt x="489" y="2198"/>
                    <a:pt x="479" y="2198"/>
                  </a:cubicBezTo>
                  <a:cubicBezTo>
                    <a:pt x="427" y="2136"/>
                    <a:pt x="375" y="2063"/>
                    <a:pt x="333" y="1990"/>
                  </a:cubicBezTo>
                  <a:lnTo>
                    <a:pt x="323" y="1980"/>
                  </a:lnTo>
                  <a:cubicBezTo>
                    <a:pt x="312" y="1980"/>
                    <a:pt x="302" y="1980"/>
                    <a:pt x="302" y="1980"/>
                  </a:cubicBezTo>
                  <a:cubicBezTo>
                    <a:pt x="271" y="1990"/>
                    <a:pt x="239" y="2000"/>
                    <a:pt x="208" y="2011"/>
                  </a:cubicBezTo>
                  <a:cubicBezTo>
                    <a:pt x="198" y="2021"/>
                    <a:pt x="187" y="2021"/>
                    <a:pt x="177" y="2021"/>
                  </a:cubicBezTo>
                  <a:cubicBezTo>
                    <a:pt x="187" y="2011"/>
                    <a:pt x="187" y="2011"/>
                    <a:pt x="187" y="2000"/>
                  </a:cubicBezTo>
                  <a:cubicBezTo>
                    <a:pt x="218" y="1990"/>
                    <a:pt x="239" y="1980"/>
                    <a:pt x="271" y="1969"/>
                  </a:cubicBezTo>
                  <a:cubicBezTo>
                    <a:pt x="281" y="1969"/>
                    <a:pt x="291" y="1959"/>
                    <a:pt x="302" y="1948"/>
                  </a:cubicBezTo>
                  <a:cubicBezTo>
                    <a:pt x="302" y="1928"/>
                    <a:pt x="291" y="1917"/>
                    <a:pt x="281" y="1896"/>
                  </a:cubicBezTo>
                  <a:cubicBezTo>
                    <a:pt x="281" y="1875"/>
                    <a:pt x="271" y="1855"/>
                    <a:pt x="260" y="1834"/>
                  </a:cubicBezTo>
                  <a:cubicBezTo>
                    <a:pt x="250" y="1823"/>
                    <a:pt x="250" y="1803"/>
                    <a:pt x="239" y="1782"/>
                  </a:cubicBezTo>
                  <a:cubicBezTo>
                    <a:pt x="239" y="1761"/>
                    <a:pt x="229" y="1740"/>
                    <a:pt x="229" y="1730"/>
                  </a:cubicBezTo>
                  <a:cubicBezTo>
                    <a:pt x="177" y="1719"/>
                    <a:pt x="135" y="1730"/>
                    <a:pt x="93" y="1719"/>
                  </a:cubicBezTo>
                  <a:cubicBezTo>
                    <a:pt x="114" y="1698"/>
                    <a:pt x="135" y="1698"/>
                    <a:pt x="156" y="1698"/>
                  </a:cubicBezTo>
                  <a:cubicBezTo>
                    <a:pt x="177" y="1698"/>
                    <a:pt x="198" y="1698"/>
                    <a:pt x="208" y="1698"/>
                  </a:cubicBezTo>
                  <a:cubicBezTo>
                    <a:pt x="218" y="1688"/>
                    <a:pt x="218" y="1688"/>
                    <a:pt x="218" y="1688"/>
                  </a:cubicBezTo>
                  <a:cubicBezTo>
                    <a:pt x="187" y="1584"/>
                    <a:pt x="187" y="1480"/>
                    <a:pt x="177" y="1375"/>
                  </a:cubicBezTo>
                  <a:lnTo>
                    <a:pt x="177" y="1375"/>
                  </a:lnTo>
                  <a:cubicBezTo>
                    <a:pt x="146" y="1375"/>
                    <a:pt x="114" y="1365"/>
                    <a:pt x="83" y="1365"/>
                  </a:cubicBezTo>
                  <a:cubicBezTo>
                    <a:pt x="62" y="1365"/>
                    <a:pt x="31" y="1365"/>
                    <a:pt x="0" y="1355"/>
                  </a:cubicBezTo>
                  <a:cubicBezTo>
                    <a:pt x="10" y="1344"/>
                    <a:pt x="21" y="1344"/>
                    <a:pt x="31" y="1344"/>
                  </a:cubicBezTo>
                  <a:cubicBezTo>
                    <a:pt x="41" y="1344"/>
                    <a:pt x="52" y="1344"/>
                    <a:pt x="62" y="1344"/>
                  </a:cubicBezTo>
                  <a:cubicBezTo>
                    <a:pt x="73" y="1344"/>
                    <a:pt x="83" y="1344"/>
                    <a:pt x="93" y="1344"/>
                  </a:cubicBezTo>
                  <a:cubicBezTo>
                    <a:pt x="93" y="1344"/>
                    <a:pt x="104" y="1344"/>
                    <a:pt x="114" y="1344"/>
                  </a:cubicBezTo>
                  <a:cubicBezTo>
                    <a:pt x="125" y="1344"/>
                    <a:pt x="135" y="1344"/>
                    <a:pt x="146" y="1344"/>
                  </a:cubicBezTo>
                  <a:cubicBezTo>
                    <a:pt x="156" y="1344"/>
                    <a:pt x="166" y="1344"/>
                    <a:pt x="177" y="1344"/>
                  </a:cubicBezTo>
                  <a:cubicBezTo>
                    <a:pt x="187" y="1313"/>
                    <a:pt x="177" y="1271"/>
                    <a:pt x="187" y="1240"/>
                  </a:cubicBezTo>
                  <a:cubicBezTo>
                    <a:pt x="187" y="1209"/>
                    <a:pt x="187" y="1167"/>
                    <a:pt x="198" y="1136"/>
                  </a:cubicBezTo>
                  <a:cubicBezTo>
                    <a:pt x="198" y="1105"/>
                    <a:pt x="208" y="1063"/>
                    <a:pt x="208" y="1032"/>
                  </a:cubicBezTo>
                  <a:cubicBezTo>
                    <a:pt x="198" y="1021"/>
                    <a:pt x="198" y="1021"/>
                    <a:pt x="187" y="1021"/>
                  </a:cubicBezTo>
                  <a:cubicBezTo>
                    <a:pt x="156" y="1011"/>
                    <a:pt x="125" y="1011"/>
                    <a:pt x="93" y="1000"/>
                  </a:cubicBezTo>
                  <a:cubicBezTo>
                    <a:pt x="83" y="1000"/>
                    <a:pt x="83" y="990"/>
                    <a:pt x="73" y="990"/>
                  </a:cubicBezTo>
                  <a:cubicBezTo>
                    <a:pt x="73" y="980"/>
                    <a:pt x="83" y="980"/>
                    <a:pt x="93" y="980"/>
                  </a:cubicBezTo>
                  <a:cubicBezTo>
                    <a:pt x="125" y="990"/>
                    <a:pt x="156" y="990"/>
                    <a:pt x="187" y="1000"/>
                  </a:cubicBezTo>
                  <a:cubicBezTo>
                    <a:pt x="198" y="1000"/>
                    <a:pt x="208" y="1000"/>
                    <a:pt x="208" y="1000"/>
                  </a:cubicBezTo>
                  <a:cubicBezTo>
                    <a:pt x="218" y="990"/>
                    <a:pt x="218" y="990"/>
                    <a:pt x="218" y="980"/>
                  </a:cubicBezTo>
                  <a:cubicBezTo>
                    <a:pt x="239" y="896"/>
                    <a:pt x="271" y="803"/>
                    <a:pt x="291" y="719"/>
                  </a:cubicBezTo>
                  <a:lnTo>
                    <a:pt x="291" y="709"/>
                  </a:lnTo>
                  <a:cubicBezTo>
                    <a:pt x="291" y="709"/>
                    <a:pt x="281" y="698"/>
                    <a:pt x="271" y="698"/>
                  </a:cubicBezTo>
                  <a:cubicBezTo>
                    <a:pt x="250" y="688"/>
                    <a:pt x="218" y="678"/>
                    <a:pt x="187" y="667"/>
                  </a:cubicBezTo>
                  <a:cubicBezTo>
                    <a:pt x="187" y="657"/>
                    <a:pt x="177" y="657"/>
                    <a:pt x="166" y="646"/>
                  </a:cubicBezTo>
                  <a:cubicBezTo>
                    <a:pt x="177" y="636"/>
                    <a:pt x="187" y="646"/>
                    <a:pt x="187" y="646"/>
                  </a:cubicBezTo>
                  <a:cubicBezTo>
                    <a:pt x="218" y="657"/>
                    <a:pt x="239" y="667"/>
                    <a:pt x="260" y="667"/>
                  </a:cubicBezTo>
                  <a:cubicBezTo>
                    <a:pt x="281" y="678"/>
                    <a:pt x="291" y="678"/>
                    <a:pt x="302" y="688"/>
                  </a:cubicBezTo>
                  <a:cubicBezTo>
                    <a:pt x="312" y="678"/>
                    <a:pt x="312" y="678"/>
                    <a:pt x="312" y="667"/>
                  </a:cubicBezTo>
                  <a:cubicBezTo>
                    <a:pt x="354" y="573"/>
                    <a:pt x="406" y="500"/>
                    <a:pt x="468" y="417"/>
                  </a:cubicBezTo>
                  <a:cubicBezTo>
                    <a:pt x="468" y="417"/>
                    <a:pt x="479" y="407"/>
                    <a:pt x="479" y="396"/>
                  </a:cubicBezTo>
                  <a:lnTo>
                    <a:pt x="479" y="386"/>
                  </a:lnTo>
                  <a:cubicBezTo>
                    <a:pt x="468" y="375"/>
                    <a:pt x="448" y="355"/>
                    <a:pt x="427" y="344"/>
                  </a:cubicBezTo>
                  <a:cubicBezTo>
                    <a:pt x="406" y="323"/>
                    <a:pt x="385" y="313"/>
                    <a:pt x="375" y="292"/>
                  </a:cubicBezTo>
                  <a:cubicBezTo>
                    <a:pt x="385" y="282"/>
                    <a:pt x="385" y="292"/>
                    <a:pt x="396" y="292"/>
                  </a:cubicBezTo>
                  <a:cubicBezTo>
                    <a:pt x="416" y="313"/>
                    <a:pt x="448" y="323"/>
                    <a:pt x="468" y="344"/>
                  </a:cubicBezTo>
                  <a:cubicBezTo>
                    <a:pt x="479" y="355"/>
                    <a:pt x="489" y="355"/>
                    <a:pt x="500" y="365"/>
                  </a:cubicBezTo>
                  <a:cubicBezTo>
                    <a:pt x="531" y="344"/>
                    <a:pt x="552" y="323"/>
                    <a:pt x="573" y="292"/>
                  </a:cubicBezTo>
                  <a:cubicBezTo>
                    <a:pt x="604" y="271"/>
                    <a:pt x="625" y="250"/>
                    <a:pt x="656" y="230"/>
                  </a:cubicBezTo>
                  <a:cubicBezTo>
                    <a:pt x="687" y="209"/>
                    <a:pt x="708" y="188"/>
                    <a:pt x="739" y="167"/>
                  </a:cubicBezTo>
                  <a:cubicBezTo>
                    <a:pt x="739" y="167"/>
                    <a:pt x="739" y="157"/>
                    <a:pt x="729" y="146"/>
                  </a:cubicBezTo>
                  <a:cubicBezTo>
                    <a:pt x="718" y="115"/>
                    <a:pt x="698" y="84"/>
                    <a:pt x="687" y="53"/>
                  </a:cubicBezTo>
                  <a:cubicBezTo>
                    <a:pt x="687" y="53"/>
                    <a:pt x="677" y="42"/>
                    <a:pt x="687" y="32"/>
                  </a:cubicBezTo>
                  <a:cubicBezTo>
                    <a:pt x="698" y="32"/>
                    <a:pt x="698" y="42"/>
                    <a:pt x="698" y="42"/>
                  </a:cubicBezTo>
                  <a:cubicBezTo>
                    <a:pt x="718" y="73"/>
                    <a:pt x="729" y="94"/>
                    <a:pt x="739" y="125"/>
                  </a:cubicBezTo>
                  <a:cubicBezTo>
                    <a:pt x="750" y="136"/>
                    <a:pt x="760" y="146"/>
                    <a:pt x="760" y="157"/>
                  </a:cubicBezTo>
                  <a:cubicBezTo>
                    <a:pt x="771" y="157"/>
                    <a:pt x="781" y="157"/>
                    <a:pt x="781" y="157"/>
                  </a:cubicBezTo>
                  <a:cubicBezTo>
                    <a:pt x="875" y="115"/>
                    <a:pt x="968" y="105"/>
                    <a:pt x="1062" y="125"/>
                  </a:cubicBezTo>
                  <a:cubicBezTo>
                    <a:pt x="1073" y="125"/>
                    <a:pt x="1073" y="125"/>
                    <a:pt x="1073" y="125"/>
                  </a:cubicBezTo>
                  <a:cubicBezTo>
                    <a:pt x="1083" y="125"/>
                    <a:pt x="1083" y="125"/>
                    <a:pt x="1083" y="125"/>
                  </a:cubicBezTo>
                  <a:cubicBezTo>
                    <a:pt x="1083" y="115"/>
                    <a:pt x="1093" y="105"/>
                    <a:pt x="1093" y="105"/>
                  </a:cubicBezTo>
                  <a:cubicBezTo>
                    <a:pt x="1104" y="73"/>
                    <a:pt x="1114" y="53"/>
                    <a:pt x="1125" y="21"/>
                  </a:cubicBezTo>
                  <a:cubicBezTo>
                    <a:pt x="1125" y="21"/>
                    <a:pt x="1135" y="11"/>
                    <a:pt x="1135" y="0"/>
                  </a:cubicBezTo>
                  <a:cubicBezTo>
                    <a:pt x="1135" y="32"/>
                    <a:pt x="1125" y="53"/>
                    <a:pt x="1125" y="73"/>
                  </a:cubicBezTo>
                  <a:cubicBezTo>
                    <a:pt x="1114" y="84"/>
                    <a:pt x="1114" y="105"/>
                    <a:pt x="1104" y="125"/>
                  </a:cubicBezTo>
                  <a:cubicBezTo>
                    <a:pt x="1114" y="125"/>
                    <a:pt x="1114" y="136"/>
                    <a:pt x="1125" y="136"/>
                  </a:cubicBezTo>
                  <a:cubicBezTo>
                    <a:pt x="1198" y="157"/>
                    <a:pt x="1250" y="188"/>
                    <a:pt x="1312" y="230"/>
                  </a:cubicBezTo>
                  <a:lnTo>
                    <a:pt x="1323" y="240"/>
                  </a:lnTo>
                  <a:cubicBezTo>
                    <a:pt x="1343" y="219"/>
                    <a:pt x="1364" y="178"/>
                    <a:pt x="1396" y="157"/>
                  </a:cubicBezTo>
                  <a:cubicBezTo>
                    <a:pt x="1396" y="167"/>
                    <a:pt x="1396" y="178"/>
                    <a:pt x="1396" y="178"/>
                  </a:cubicBezTo>
                  <a:cubicBezTo>
                    <a:pt x="1385" y="188"/>
                    <a:pt x="1375" y="209"/>
                    <a:pt x="1364" y="219"/>
                  </a:cubicBezTo>
                  <a:cubicBezTo>
                    <a:pt x="1354" y="230"/>
                    <a:pt x="1354" y="240"/>
                    <a:pt x="1343" y="250"/>
                  </a:cubicBezTo>
                  <a:cubicBezTo>
                    <a:pt x="1364" y="282"/>
                    <a:pt x="1385" y="303"/>
                    <a:pt x="1406" y="323"/>
                  </a:cubicBezTo>
                  <a:cubicBezTo>
                    <a:pt x="1427" y="355"/>
                    <a:pt x="1437" y="375"/>
                    <a:pt x="1458" y="407"/>
                  </a:cubicBezTo>
                  <a:cubicBezTo>
                    <a:pt x="1479" y="438"/>
                    <a:pt x="1489" y="459"/>
                    <a:pt x="1500" y="490"/>
                  </a:cubicBezTo>
                  <a:cubicBezTo>
                    <a:pt x="1541" y="480"/>
                    <a:pt x="1573" y="448"/>
                    <a:pt x="1614" y="438"/>
                  </a:cubicBezTo>
                  <a:cubicBezTo>
                    <a:pt x="1614" y="459"/>
                    <a:pt x="1593" y="459"/>
                    <a:pt x="1583" y="469"/>
                  </a:cubicBezTo>
                  <a:cubicBezTo>
                    <a:pt x="1573" y="480"/>
                    <a:pt x="1562" y="490"/>
                    <a:pt x="1552" y="490"/>
                  </a:cubicBezTo>
                  <a:cubicBezTo>
                    <a:pt x="1541" y="500"/>
                    <a:pt x="1531" y="511"/>
                    <a:pt x="1510" y="521"/>
                  </a:cubicBezTo>
                  <a:cubicBezTo>
                    <a:pt x="1531" y="563"/>
                    <a:pt x="1541" y="605"/>
                    <a:pt x="1552" y="646"/>
                  </a:cubicBezTo>
                  <a:cubicBezTo>
                    <a:pt x="1562" y="688"/>
                    <a:pt x="1562" y="730"/>
                    <a:pt x="1573" y="782"/>
                  </a:cubicBezTo>
                  <a:cubicBezTo>
                    <a:pt x="1614" y="782"/>
                    <a:pt x="1656" y="761"/>
                    <a:pt x="1698" y="771"/>
                  </a:cubicBezTo>
                  <a:cubicBezTo>
                    <a:pt x="1687" y="782"/>
                    <a:pt x="1687" y="782"/>
                    <a:pt x="1687" y="782"/>
                  </a:cubicBezTo>
                  <a:cubicBezTo>
                    <a:pt x="1656" y="792"/>
                    <a:pt x="1635" y="792"/>
                    <a:pt x="1614" y="792"/>
                  </a:cubicBezTo>
                  <a:cubicBezTo>
                    <a:pt x="1604" y="803"/>
                    <a:pt x="1593" y="803"/>
                    <a:pt x="1573" y="803"/>
                  </a:cubicBezTo>
                  <a:cubicBezTo>
                    <a:pt x="1573" y="855"/>
                    <a:pt x="1583" y="907"/>
                    <a:pt x="1593" y="959"/>
                  </a:cubicBezTo>
                  <a:cubicBezTo>
                    <a:pt x="1593" y="1000"/>
                    <a:pt x="1593" y="1052"/>
                    <a:pt x="1604" y="1105"/>
                  </a:cubicBezTo>
                  <a:cubicBezTo>
                    <a:pt x="1656" y="1105"/>
                    <a:pt x="1698" y="1084"/>
                    <a:pt x="1739" y="1084"/>
                  </a:cubicBezTo>
                  <a:cubicBezTo>
                    <a:pt x="1729" y="1084"/>
                    <a:pt x="1729" y="1094"/>
                    <a:pt x="1729" y="1094"/>
                  </a:cubicBezTo>
                  <a:cubicBezTo>
                    <a:pt x="1698" y="1105"/>
                    <a:pt x="1666" y="1105"/>
                    <a:pt x="1635" y="1115"/>
                  </a:cubicBezTo>
                  <a:cubicBezTo>
                    <a:pt x="1625" y="1125"/>
                    <a:pt x="1625" y="1125"/>
                    <a:pt x="1614" y="1125"/>
                  </a:cubicBezTo>
                  <a:cubicBezTo>
                    <a:pt x="1614" y="1178"/>
                    <a:pt x="1656" y="1323"/>
                    <a:pt x="1677" y="1365"/>
                  </a:cubicBezTo>
                  <a:cubicBezTo>
                    <a:pt x="1698" y="1355"/>
                    <a:pt x="1718" y="1344"/>
                    <a:pt x="1739" y="1334"/>
                  </a:cubicBezTo>
                  <a:cubicBezTo>
                    <a:pt x="1781" y="1313"/>
                    <a:pt x="1781" y="1313"/>
                    <a:pt x="1802" y="1313"/>
                  </a:cubicBezTo>
                  <a:cubicBezTo>
                    <a:pt x="1791" y="1334"/>
                    <a:pt x="1771" y="1334"/>
                    <a:pt x="1760" y="1344"/>
                  </a:cubicBezTo>
                  <a:cubicBezTo>
                    <a:pt x="1750" y="1344"/>
                    <a:pt x="1739" y="1355"/>
                    <a:pt x="1718" y="1365"/>
                  </a:cubicBezTo>
                  <a:cubicBezTo>
                    <a:pt x="1708" y="1365"/>
                    <a:pt x="1698" y="1375"/>
                    <a:pt x="1687" y="1386"/>
                  </a:cubicBezTo>
                  <a:cubicBezTo>
                    <a:pt x="1687" y="1417"/>
                    <a:pt x="1708" y="1438"/>
                    <a:pt x="1718" y="1459"/>
                  </a:cubicBezTo>
                  <a:cubicBezTo>
                    <a:pt x="1750" y="1532"/>
                    <a:pt x="1791" y="1584"/>
                    <a:pt x="1812" y="1605"/>
                  </a:cubicBezTo>
                  <a:cubicBezTo>
                    <a:pt x="1833" y="1594"/>
                    <a:pt x="1854" y="1584"/>
                    <a:pt x="1864" y="1573"/>
                  </a:cubicBezTo>
                  <a:cubicBezTo>
                    <a:pt x="1885" y="1563"/>
                    <a:pt x="1906" y="1553"/>
                    <a:pt x="1927" y="1542"/>
                  </a:cubicBezTo>
                  <a:cubicBezTo>
                    <a:pt x="1916" y="1563"/>
                    <a:pt x="1906" y="1563"/>
                    <a:pt x="1896" y="1573"/>
                  </a:cubicBezTo>
                  <a:cubicBezTo>
                    <a:pt x="1885" y="1584"/>
                    <a:pt x="1875" y="1594"/>
                    <a:pt x="1854" y="1594"/>
                  </a:cubicBezTo>
                  <a:cubicBezTo>
                    <a:pt x="1843" y="1605"/>
                    <a:pt x="1833" y="1615"/>
                    <a:pt x="1823" y="1625"/>
                  </a:cubicBezTo>
                  <a:moveTo>
                    <a:pt x="1021" y="2365"/>
                  </a:moveTo>
                  <a:lnTo>
                    <a:pt x="1021" y="2365"/>
                  </a:lnTo>
                  <a:cubicBezTo>
                    <a:pt x="1031" y="2396"/>
                    <a:pt x="1031" y="2407"/>
                    <a:pt x="1021" y="2428"/>
                  </a:cubicBezTo>
                  <a:cubicBezTo>
                    <a:pt x="1021" y="2438"/>
                    <a:pt x="1021" y="2459"/>
                    <a:pt x="1021" y="2469"/>
                  </a:cubicBezTo>
                  <a:cubicBezTo>
                    <a:pt x="1073" y="2490"/>
                    <a:pt x="1187" y="2511"/>
                    <a:pt x="1281" y="2511"/>
                  </a:cubicBezTo>
                  <a:cubicBezTo>
                    <a:pt x="1302" y="2511"/>
                    <a:pt x="1323" y="2511"/>
                    <a:pt x="1343" y="2500"/>
                  </a:cubicBezTo>
                  <a:cubicBezTo>
                    <a:pt x="1343" y="2490"/>
                    <a:pt x="1343" y="2480"/>
                    <a:pt x="1343" y="2469"/>
                  </a:cubicBezTo>
                  <a:cubicBezTo>
                    <a:pt x="1343" y="2459"/>
                    <a:pt x="1343" y="2448"/>
                    <a:pt x="1343" y="2438"/>
                  </a:cubicBezTo>
                  <a:cubicBezTo>
                    <a:pt x="1343" y="2428"/>
                    <a:pt x="1333" y="2417"/>
                    <a:pt x="1343" y="2407"/>
                  </a:cubicBezTo>
                  <a:cubicBezTo>
                    <a:pt x="1354" y="2417"/>
                    <a:pt x="1354" y="2428"/>
                    <a:pt x="1364" y="2428"/>
                  </a:cubicBezTo>
                  <a:cubicBezTo>
                    <a:pt x="1364" y="2448"/>
                    <a:pt x="1364" y="2469"/>
                    <a:pt x="1364" y="2480"/>
                  </a:cubicBezTo>
                  <a:cubicBezTo>
                    <a:pt x="1364" y="2490"/>
                    <a:pt x="1375" y="2500"/>
                    <a:pt x="1375" y="2500"/>
                  </a:cubicBezTo>
                  <a:lnTo>
                    <a:pt x="1385" y="2500"/>
                  </a:lnTo>
                  <a:cubicBezTo>
                    <a:pt x="1396" y="2500"/>
                    <a:pt x="1396" y="2500"/>
                    <a:pt x="1406" y="2500"/>
                  </a:cubicBezTo>
                  <a:cubicBezTo>
                    <a:pt x="1489" y="2500"/>
                    <a:pt x="1573" y="2480"/>
                    <a:pt x="1646" y="2459"/>
                  </a:cubicBezTo>
                  <a:cubicBezTo>
                    <a:pt x="1656" y="2448"/>
                    <a:pt x="1656" y="2448"/>
                    <a:pt x="1666" y="2448"/>
                  </a:cubicBezTo>
                  <a:cubicBezTo>
                    <a:pt x="1656" y="2438"/>
                    <a:pt x="1656" y="2428"/>
                    <a:pt x="1656" y="2417"/>
                  </a:cubicBezTo>
                  <a:cubicBezTo>
                    <a:pt x="1646" y="2407"/>
                    <a:pt x="1646" y="2396"/>
                    <a:pt x="1646" y="2375"/>
                  </a:cubicBezTo>
                  <a:cubicBezTo>
                    <a:pt x="1677" y="2396"/>
                    <a:pt x="1666" y="2428"/>
                    <a:pt x="1687" y="2438"/>
                  </a:cubicBezTo>
                  <a:cubicBezTo>
                    <a:pt x="1760" y="2428"/>
                    <a:pt x="1896" y="2355"/>
                    <a:pt x="1937" y="2313"/>
                  </a:cubicBezTo>
                  <a:cubicBezTo>
                    <a:pt x="1916" y="2292"/>
                    <a:pt x="1875" y="2292"/>
                    <a:pt x="1854" y="2261"/>
                  </a:cubicBezTo>
                  <a:lnTo>
                    <a:pt x="1854" y="2250"/>
                  </a:lnTo>
                  <a:cubicBezTo>
                    <a:pt x="1896" y="2261"/>
                    <a:pt x="1927" y="2282"/>
                    <a:pt x="1968" y="2303"/>
                  </a:cubicBezTo>
                  <a:cubicBezTo>
                    <a:pt x="2020" y="2261"/>
                    <a:pt x="2062" y="2219"/>
                    <a:pt x="2083" y="2167"/>
                  </a:cubicBezTo>
                  <a:cubicBezTo>
                    <a:pt x="2093" y="2146"/>
                    <a:pt x="2093" y="2125"/>
                    <a:pt x="2104" y="2115"/>
                  </a:cubicBezTo>
                  <a:cubicBezTo>
                    <a:pt x="2104" y="2105"/>
                    <a:pt x="2104" y="2094"/>
                    <a:pt x="2093" y="2094"/>
                  </a:cubicBezTo>
                  <a:cubicBezTo>
                    <a:pt x="2062" y="2094"/>
                    <a:pt x="2031" y="2094"/>
                    <a:pt x="2000" y="2094"/>
                  </a:cubicBezTo>
                  <a:cubicBezTo>
                    <a:pt x="1989" y="2094"/>
                    <a:pt x="1979" y="2105"/>
                    <a:pt x="1968" y="2094"/>
                  </a:cubicBezTo>
                  <a:cubicBezTo>
                    <a:pt x="1958" y="2094"/>
                    <a:pt x="1958" y="2094"/>
                    <a:pt x="1958" y="2084"/>
                  </a:cubicBezTo>
                  <a:cubicBezTo>
                    <a:pt x="2000" y="2073"/>
                    <a:pt x="2052" y="2073"/>
                    <a:pt x="2093" y="2063"/>
                  </a:cubicBezTo>
                  <a:cubicBezTo>
                    <a:pt x="2093" y="2042"/>
                    <a:pt x="2093" y="2032"/>
                    <a:pt x="2073" y="2000"/>
                  </a:cubicBezTo>
                  <a:cubicBezTo>
                    <a:pt x="2052" y="1948"/>
                    <a:pt x="2010" y="1896"/>
                    <a:pt x="1958" y="1844"/>
                  </a:cubicBezTo>
                  <a:lnTo>
                    <a:pt x="1958" y="1844"/>
                  </a:lnTo>
                  <a:cubicBezTo>
                    <a:pt x="1948" y="1844"/>
                    <a:pt x="1937" y="1844"/>
                    <a:pt x="1937" y="1844"/>
                  </a:cubicBezTo>
                  <a:cubicBezTo>
                    <a:pt x="1916" y="1855"/>
                    <a:pt x="1906" y="1855"/>
                    <a:pt x="1885" y="1865"/>
                  </a:cubicBezTo>
                  <a:cubicBezTo>
                    <a:pt x="1885" y="1865"/>
                    <a:pt x="1875" y="1865"/>
                    <a:pt x="1875" y="1855"/>
                  </a:cubicBezTo>
                  <a:cubicBezTo>
                    <a:pt x="1896" y="1834"/>
                    <a:pt x="1916" y="1834"/>
                    <a:pt x="1937" y="1823"/>
                  </a:cubicBezTo>
                  <a:cubicBezTo>
                    <a:pt x="1896" y="1761"/>
                    <a:pt x="1843" y="1698"/>
                    <a:pt x="1802" y="1636"/>
                  </a:cubicBezTo>
                  <a:cubicBezTo>
                    <a:pt x="1771" y="1657"/>
                    <a:pt x="1750" y="1667"/>
                    <a:pt x="1729" y="1678"/>
                  </a:cubicBezTo>
                  <a:cubicBezTo>
                    <a:pt x="1729" y="1667"/>
                    <a:pt x="1729" y="1667"/>
                    <a:pt x="1729" y="1657"/>
                  </a:cubicBezTo>
                  <a:cubicBezTo>
                    <a:pt x="1739" y="1646"/>
                    <a:pt x="1760" y="1636"/>
                    <a:pt x="1781" y="1625"/>
                  </a:cubicBezTo>
                  <a:cubicBezTo>
                    <a:pt x="1771" y="1605"/>
                    <a:pt x="1760" y="1584"/>
                    <a:pt x="1750" y="1563"/>
                  </a:cubicBezTo>
                  <a:cubicBezTo>
                    <a:pt x="1739" y="1553"/>
                    <a:pt x="1729" y="1532"/>
                    <a:pt x="1718" y="1511"/>
                  </a:cubicBezTo>
                  <a:cubicBezTo>
                    <a:pt x="1708" y="1490"/>
                    <a:pt x="1698" y="1469"/>
                    <a:pt x="1687" y="1459"/>
                  </a:cubicBezTo>
                  <a:cubicBezTo>
                    <a:pt x="1677" y="1438"/>
                    <a:pt x="1677" y="1417"/>
                    <a:pt x="1656" y="1396"/>
                  </a:cubicBezTo>
                  <a:cubicBezTo>
                    <a:pt x="1646" y="1407"/>
                    <a:pt x="1635" y="1417"/>
                    <a:pt x="1625" y="1417"/>
                  </a:cubicBezTo>
                  <a:cubicBezTo>
                    <a:pt x="1604" y="1417"/>
                    <a:pt x="1604" y="1438"/>
                    <a:pt x="1583" y="1428"/>
                  </a:cubicBezTo>
                  <a:cubicBezTo>
                    <a:pt x="1593" y="1396"/>
                    <a:pt x="1625" y="1396"/>
                    <a:pt x="1646" y="1375"/>
                  </a:cubicBezTo>
                  <a:lnTo>
                    <a:pt x="1646" y="1375"/>
                  </a:lnTo>
                  <a:cubicBezTo>
                    <a:pt x="1625" y="1303"/>
                    <a:pt x="1604" y="1230"/>
                    <a:pt x="1583" y="1146"/>
                  </a:cubicBezTo>
                  <a:lnTo>
                    <a:pt x="1583" y="1146"/>
                  </a:lnTo>
                  <a:cubicBezTo>
                    <a:pt x="1583" y="1136"/>
                    <a:pt x="1583" y="1136"/>
                    <a:pt x="1583" y="1136"/>
                  </a:cubicBezTo>
                  <a:cubicBezTo>
                    <a:pt x="1552" y="1136"/>
                    <a:pt x="1521" y="1157"/>
                    <a:pt x="1489" y="1157"/>
                  </a:cubicBezTo>
                  <a:cubicBezTo>
                    <a:pt x="1510" y="1125"/>
                    <a:pt x="1552" y="1125"/>
                    <a:pt x="1573" y="1115"/>
                  </a:cubicBezTo>
                  <a:cubicBezTo>
                    <a:pt x="1573" y="1021"/>
                    <a:pt x="1562" y="917"/>
                    <a:pt x="1552" y="823"/>
                  </a:cubicBezTo>
                  <a:lnTo>
                    <a:pt x="1552" y="813"/>
                  </a:lnTo>
                  <a:cubicBezTo>
                    <a:pt x="1541" y="813"/>
                    <a:pt x="1531" y="813"/>
                    <a:pt x="1531" y="813"/>
                  </a:cubicBezTo>
                  <a:cubicBezTo>
                    <a:pt x="1510" y="813"/>
                    <a:pt x="1500" y="813"/>
                    <a:pt x="1489" y="813"/>
                  </a:cubicBezTo>
                  <a:lnTo>
                    <a:pt x="1479" y="813"/>
                  </a:lnTo>
                  <a:cubicBezTo>
                    <a:pt x="1500" y="792"/>
                    <a:pt x="1531" y="803"/>
                    <a:pt x="1541" y="782"/>
                  </a:cubicBezTo>
                  <a:cubicBezTo>
                    <a:pt x="1541" y="782"/>
                    <a:pt x="1552" y="782"/>
                    <a:pt x="1541" y="771"/>
                  </a:cubicBezTo>
                  <a:cubicBezTo>
                    <a:pt x="1541" y="698"/>
                    <a:pt x="1521" y="625"/>
                    <a:pt x="1500" y="553"/>
                  </a:cubicBezTo>
                  <a:cubicBezTo>
                    <a:pt x="1500" y="542"/>
                    <a:pt x="1489" y="542"/>
                    <a:pt x="1489" y="532"/>
                  </a:cubicBezTo>
                  <a:cubicBezTo>
                    <a:pt x="1479" y="542"/>
                    <a:pt x="1468" y="553"/>
                    <a:pt x="1448" y="553"/>
                  </a:cubicBezTo>
                  <a:cubicBezTo>
                    <a:pt x="1448" y="563"/>
                    <a:pt x="1437" y="563"/>
                    <a:pt x="1427" y="573"/>
                  </a:cubicBezTo>
                  <a:cubicBezTo>
                    <a:pt x="1416" y="573"/>
                    <a:pt x="1416" y="573"/>
                    <a:pt x="1406" y="573"/>
                  </a:cubicBezTo>
                  <a:cubicBezTo>
                    <a:pt x="1427" y="542"/>
                    <a:pt x="1458" y="532"/>
                    <a:pt x="1479" y="511"/>
                  </a:cubicBezTo>
                  <a:cubicBezTo>
                    <a:pt x="1448" y="428"/>
                    <a:pt x="1375" y="313"/>
                    <a:pt x="1323" y="282"/>
                  </a:cubicBezTo>
                  <a:cubicBezTo>
                    <a:pt x="1302" y="303"/>
                    <a:pt x="1291" y="334"/>
                    <a:pt x="1260" y="355"/>
                  </a:cubicBezTo>
                  <a:lnTo>
                    <a:pt x="1260" y="355"/>
                  </a:lnTo>
                  <a:cubicBezTo>
                    <a:pt x="1260" y="313"/>
                    <a:pt x="1291" y="292"/>
                    <a:pt x="1302" y="261"/>
                  </a:cubicBezTo>
                  <a:cubicBezTo>
                    <a:pt x="1260" y="219"/>
                    <a:pt x="1156" y="167"/>
                    <a:pt x="1093" y="157"/>
                  </a:cubicBezTo>
                  <a:cubicBezTo>
                    <a:pt x="1093" y="167"/>
                    <a:pt x="1083" y="178"/>
                    <a:pt x="1083" y="188"/>
                  </a:cubicBezTo>
                  <a:cubicBezTo>
                    <a:pt x="1083" y="198"/>
                    <a:pt x="1073" y="219"/>
                    <a:pt x="1073" y="230"/>
                  </a:cubicBezTo>
                  <a:cubicBezTo>
                    <a:pt x="1073" y="230"/>
                    <a:pt x="1062" y="230"/>
                    <a:pt x="1062" y="240"/>
                  </a:cubicBezTo>
                  <a:cubicBezTo>
                    <a:pt x="1052" y="209"/>
                    <a:pt x="1073" y="178"/>
                    <a:pt x="1073" y="157"/>
                  </a:cubicBezTo>
                  <a:cubicBezTo>
                    <a:pt x="989" y="115"/>
                    <a:pt x="833" y="146"/>
                    <a:pt x="781" y="188"/>
                  </a:cubicBezTo>
                  <a:cubicBezTo>
                    <a:pt x="781" y="198"/>
                    <a:pt x="791" y="209"/>
                    <a:pt x="802" y="219"/>
                  </a:cubicBezTo>
                  <a:cubicBezTo>
                    <a:pt x="802" y="230"/>
                    <a:pt x="812" y="250"/>
                    <a:pt x="812" y="261"/>
                  </a:cubicBezTo>
                  <a:cubicBezTo>
                    <a:pt x="791" y="261"/>
                    <a:pt x="791" y="240"/>
                    <a:pt x="781" y="230"/>
                  </a:cubicBezTo>
                  <a:cubicBezTo>
                    <a:pt x="771" y="219"/>
                    <a:pt x="771" y="209"/>
                    <a:pt x="750" y="198"/>
                  </a:cubicBezTo>
                  <a:cubicBezTo>
                    <a:pt x="687" y="230"/>
                    <a:pt x="562" y="334"/>
                    <a:pt x="531" y="386"/>
                  </a:cubicBezTo>
                  <a:cubicBezTo>
                    <a:pt x="531" y="396"/>
                    <a:pt x="552" y="407"/>
                    <a:pt x="541" y="417"/>
                  </a:cubicBezTo>
                  <a:cubicBezTo>
                    <a:pt x="531" y="417"/>
                    <a:pt x="521" y="417"/>
                    <a:pt x="510" y="407"/>
                  </a:cubicBezTo>
                  <a:cubicBezTo>
                    <a:pt x="448" y="459"/>
                    <a:pt x="364" y="615"/>
                    <a:pt x="343" y="698"/>
                  </a:cubicBezTo>
                  <a:cubicBezTo>
                    <a:pt x="343" y="709"/>
                    <a:pt x="364" y="709"/>
                    <a:pt x="375" y="719"/>
                  </a:cubicBezTo>
                  <a:cubicBezTo>
                    <a:pt x="354" y="730"/>
                    <a:pt x="343" y="719"/>
                    <a:pt x="323" y="719"/>
                  </a:cubicBezTo>
                  <a:cubicBezTo>
                    <a:pt x="291" y="803"/>
                    <a:pt x="271" y="875"/>
                    <a:pt x="250" y="959"/>
                  </a:cubicBezTo>
                  <a:cubicBezTo>
                    <a:pt x="250" y="969"/>
                    <a:pt x="239" y="990"/>
                    <a:pt x="250" y="1011"/>
                  </a:cubicBezTo>
                  <a:cubicBezTo>
                    <a:pt x="260" y="1011"/>
                    <a:pt x="271" y="1011"/>
                    <a:pt x="281" y="1021"/>
                  </a:cubicBezTo>
                  <a:cubicBezTo>
                    <a:pt x="281" y="1021"/>
                    <a:pt x="291" y="1021"/>
                    <a:pt x="291" y="1032"/>
                  </a:cubicBezTo>
                  <a:cubicBezTo>
                    <a:pt x="271" y="1042"/>
                    <a:pt x="260" y="1032"/>
                    <a:pt x="239" y="1042"/>
                  </a:cubicBezTo>
                  <a:cubicBezTo>
                    <a:pt x="229" y="1073"/>
                    <a:pt x="229" y="1105"/>
                    <a:pt x="218" y="1136"/>
                  </a:cubicBezTo>
                  <a:cubicBezTo>
                    <a:pt x="218" y="1178"/>
                    <a:pt x="208" y="1209"/>
                    <a:pt x="208" y="1240"/>
                  </a:cubicBezTo>
                  <a:cubicBezTo>
                    <a:pt x="208" y="1271"/>
                    <a:pt x="198" y="1313"/>
                    <a:pt x="208" y="1344"/>
                  </a:cubicBezTo>
                  <a:cubicBezTo>
                    <a:pt x="218" y="1344"/>
                    <a:pt x="218" y="1344"/>
                    <a:pt x="229" y="1355"/>
                  </a:cubicBezTo>
                  <a:cubicBezTo>
                    <a:pt x="229" y="1355"/>
                    <a:pt x="239" y="1355"/>
                    <a:pt x="250" y="1355"/>
                  </a:cubicBezTo>
                  <a:cubicBezTo>
                    <a:pt x="239" y="1375"/>
                    <a:pt x="218" y="1365"/>
                    <a:pt x="208" y="1375"/>
                  </a:cubicBezTo>
                  <a:cubicBezTo>
                    <a:pt x="198" y="1428"/>
                    <a:pt x="218" y="1636"/>
                    <a:pt x="250" y="1698"/>
                  </a:cubicBezTo>
                  <a:cubicBezTo>
                    <a:pt x="260" y="1698"/>
                    <a:pt x="271" y="1698"/>
                    <a:pt x="281" y="1698"/>
                  </a:cubicBezTo>
                  <a:cubicBezTo>
                    <a:pt x="302" y="1698"/>
                    <a:pt x="312" y="1698"/>
                    <a:pt x="323" y="1698"/>
                  </a:cubicBezTo>
                  <a:cubicBezTo>
                    <a:pt x="302" y="1730"/>
                    <a:pt x="271" y="1709"/>
                    <a:pt x="260" y="1719"/>
                  </a:cubicBezTo>
                  <a:cubicBezTo>
                    <a:pt x="260" y="1750"/>
                    <a:pt x="271" y="1792"/>
                    <a:pt x="302" y="1865"/>
                  </a:cubicBezTo>
                  <a:cubicBezTo>
                    <a:pt x="312" y="1886"/>
                    <a:pt x="312" y="1917"/>
                    <a:pt x="333" y="1938"/>
                  </a:cubicBezTo>
                  <a:cubicBezTo>
                    <a:pt x="354" y="1938"/>
                    <a:pt x="364" y="1928"/>
                    <a:pt x="375" y="1928"/>
                  </a:cubicBezTo>
                  <a:cubicBezTo>
                    <a:pt x="385" y="1917"/>
                    <a:pt x="406" y="1907"/>
                    <a:pt x="427" y="1907"/>
                  </a:cubicBezTo>
                  <a:cubicBezTo>
                    <a:pt x="427" y="1896"/>
                    <a:pt x="437" y="1907"/>
                    <a:pt x="437" y="1907"/>
                  </a:cubicBezTo>
                  <a:cubicBezTo>
                    <a:pt x="437" y="1917"/>
                    <a:pt x="427" y="1917"/>
                    <a:pt x="427" y="1928"/>
                  </a:cubicBezTo>
                  <a:cubicBezTo>
                    <a:pt x="406" y="1938"/>
                    <a:pt x="385" y="1948"/>
                    <a:pt x="364" y="1948"/>
                  </a:cubicBezTo>
                  <a:cubicBezTo>
                    <a:pt x="364" y="1959"/>
                    <a:pt x="354" y="1959"/>
                    <a:pt x="354" y="1959"/>
                  </a:cubicBezTo>
                  <a:cubicBezTo>
                    <a:pt x="375" y="2021"/>
                    <a:pt x="468" y="2157"/>
                    <a:pt x="521" y="2188"/>
                  </a:cubicBezTo>
                  <a:cubicBezTo>
                    <a:pt x="531" y="2188"/>
                    <a:pt x="531" y="2178"/>
                    <a:pt x="541" y="2178"/>
                  </a:cubicBezTo>
                  <a:cubicBezTo>
                    <a:pt x="552" y="2167"/>
                    <a:pt x="562" y="2157"/>
                    <a:pt x="583" y="2146"/>
                  </a:cubicBezTo>
                  <a:cubicBezTo>
                    <a:pt x="583" y="2146"/>
                    <a:pt x="593" y="2146"/>
                    <a:pt x="604" y="2136"/>
                  </a:cubicBezTo>
                  <a:cubicBezTo>
                    <a:pt x="593" y="2178"/>
                    <a:pt x="552" y="2188"/>
                    <a:pt x="541" y="2209"/>
                  </a:cubicBezTo>
                  <a:cubicBezTo>
                    <a:pt x="573" y="2261"/>
                    <a:pt x="698" y="2344"/>
                    <a:pt x="750" y="2365"/>
                  </a:cubicBezTo>
                  <a:cubicBezTo>
                    <a:pt x="760" y="2355"/>
                    <a:pt x="771" y="2334"/>
                    <a:pt x="791" y="2323"/>
                  </a:cubicBezTo>
                  <a:cubicBezTo>
                    <a:pt x="802" y="2344"/>
                    <a:pt x="771" y="2355"/>
                    <a:pt x="771" y="2375"/>
                  </a:cubicBezTo>
                  <a:cubicBezTo>
                    <a:pt x="771" y="2386"/>
                    <a:pt x="781" y="2386"/>
                    <a:pt x="781" y="2386"/>
                  </a:cubicBezTo>
                  <a:cubicBezTo>
                    <a:pt x="843" y="2417"/>
                    <a:pt x="906" y="2438"/>
                    <a:pt x="968" y="2459"/>
                  </a:cubicBezTo>
                  <a:cubicBezTo>
                    <a:pt x="979" y="2459"/>
                    <a:pt x="989" y="2459"/>
                    <a:pt x="989" y="2459"/>
                  </a:cubicBezTo>
                  <a:cubicBezTo>
                    <a:pt x="1010" y="2438"/>
                    <a:pt x="1000" y="2396"/>
                    <a:pt x="1021" y="2365"/>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2" name="Google Shape;92;p7"/>
            <p:cNvSpPr/>
            <p:nvPr/>
          </p:nvSpPr>
          <p:spPr>
            <a:xfrm>
              <a:off x="3831120" y="1877400"/>
              <a:ext cx="485280" cy="731160"/>
            </a:xfrm>
            <a:custGeom>
              <a:avLst/>
              <a:gdLst/>
              <a:ahLst/>
              <a:cxnLst/>
              <a:rect l="l" t="t" r="r" b="b"/>
              <a:pathLst>
                <a:path w="1348" h="2031" extrusionOk="0">
                  <a:moveTo>
                    <a:pt x="140" y="401"/>
                  </a:moveTo>
                  <a:lnTo>
                    <a:pt x="140" y="401"/>
                  </a:lnTo>
                  <a:cubicBezTo>
                    <a:pt x="161" y="307"/>
                    <a:pt x="202" y="224"/>
                    <a:pt x="265" y="151"/>
                  </a:cubicBezTo>
                  <a:cubicBezTo>
                    <a:pt x="317" y="78"/>
                    <a:pt x="390" y="37"/>
                    <a:pt x="484" y="16"/>
                  </a:cubicBezTo>
                  <a:cubicBezTo>
                    <a:pt x="567" y="-5"/>
                    <a:pt x="650" y="-5"/>
                    <a:pt x="734" y="16"/>
                  </a:cubicBezTo>
                  <a:cubicBezTo>
                    <a:pt x="827" y="47"/>
                    <a:pt x="900" y="110"/>
                    <a:pt x="952" y="193"/>
                  </a:cubicBezTo>
                  <a:cubicBezTo>
                    <a:pt x="994" y="266"/>
                    <a:pt x="1025" y="339"/>
                    <a:pt x="1046" y="422"/>
                  </a:cubicBezTo>
                  <a:cubicBezTo>
                    <a:pt x="1057" y="485"/>
                    <a:pt x="1057" y="537"/>
                    <a:pt x="1067" y="599"/>
                  </a:cubicBezTo>
                  <a:cubicBezTo>
                    <a:pt x="1067" y="682"/>
                    <a:pt x="1077" y="766"/>
                    <a:pt x="1088" y="849"/>
                  </a:cubicBezTo>
                  <a:cubicBezTo>
                    <a:pt x="1088" y="932"/>
                    <a:pt x="1109" y="1005"/>
                    <a:pt x="1140" y="1089"/>
                  </a:cubicBezTo>
                  <a:cubicBezTo>
                    <a:pt x="1171" y="1162"/>
                    <a:pt x="1202" y="1245"/>
                    <a:pt x="1234" y="1328"/>
                  </a:cubicBezTo>
                  <a:cubicBezTo>
                    <a:pt x="1275" y="1401"/>
                    <a:pt x="1307" y="1464"/>
                    <a:pt x="1327" y="1547"/>
                  </a:cubicBezTo>
                  <a:cubicBezTo>
                    <a:pt x="1338" y="1599"/>
                    <a:pt x="1348" y="1662"/>
                    <a:pt x="1348" y="1724"/>
                  </a:cubicBezTo>
                  <a:cubicBezTo>
                    <a:pt x="1348" y="1818"/>
                    <a:pt x="1307" y="1891"/>
                    <a:pt x="1244" y="1943"/>
                  </a:cubicBezTo>
                  <a:cubicBezTo>
                    <a:pt x="1182" y="1995"/>
                    <a:pt x="1109" y="2026"/>
                    <a:pt x="1025" y="2026"/>
                  </a:cubicBezTo>
                  <a:cubicBezTo>
                    <a:pt x="744" y="2057"/>
                    <a:pt x="504" y="1964"/>
                    <a:pt x="317" y="1755"/>
                  </a:cubicBezTo>
                  <a:cubicBezTo>
                    <a:pt x="202" y="1641"/>
                    <a:pt x="129" y="1505"/>
                    <a:pt x="67" y="1349"/>
                  </a:cubicBezTo>
                  <a:cubicBezTo>
                    <a:pt x="36" y="1245"/>
                    <a:pt x="15" y="1141"/>
                    <a:pt x="4" y="1037"/>
                  </a:cubicBezTo>
                  <a:cubicBezTo>
                    <a:pt x="-6" y="922"/>
                    <a:pt x="4" y="807"/>
                    <a:pt x="36" y="693"/>
                  </a:cubicBezTo>
                  <a:cubicBezTo>
                    <a:pt x="46" y="682"/>
                    <a:pt x="46" y="672"/>
                    <a:pt x="57" y="662"/>
                  </a:cubicBezTo>
                  <a:cubicBezTo>
                    <a:pt x="57" y="672"/>
                    <a:pt x="57" y="672"/>
                    <a:pt x="57" y="682"/>
                  </a:cubicBezTo>
                  <a:cubicBezTo>
                    <a:pt x="36" y="755"/>
                    <a:pt x="25" y="818"/>
                    <a:pt x="15" y="891"/>
                  </a:cubicBezTo>
                  <a:cubicBezTo>
                    <a:pt x="15" y="1026"/>
                    <a:pt x="25" y="1151"/>
                    <a:pt x="67" y="1276"/>
                  </a:cubicBezTo>
                  <a:cubicBezTo>
                    <a:pt x="119" y="1422"/>
                    <a:pt x="182" y="1568"/>
                    <a:pt x="286" y="1693"/>
                  </a:cubicBezTo>
                  <a:cubicBezTo>
                    <a:pt x="379" y="1818"/>
                    <a:pt x="504" y="1912"/>
                    <a:pt x="661" y="1964"/>
                  </a:cubicBezTo>
                  <a:cubicBezTo>
                    <a:pt x="765" y="2005"/>
                    <a:pt x="879" y="2016"/>
                    <a:pt x="994" y="2005"/>
                  </a:cubicBezTo>
                  <a:cubicBezTo>
                    <a:pt x="1057" y="2005"/>
                    <a:pt x="1109" y="1995"/>
                    <a:pt x="1171" y="1964"/>
                  </a:cubicBezTo>
                  <a:cubicBezTo>
                    <a:pt x="1234" y="1922"/>
                    <a:pt x="1286" y="1880"/>
                    <a:pt x="1307" y="1807"/>
                  </a:cubicBezTo>
                  <a:cubicBezTo>
                    <a:pt x="1327" y="1766"/>
                    <a:pt x="1327" y="1735"/>
                    <a:pt x="1327" y="1693"/>
                  </a:cubicBezTo>
                  <a:cubicBezTo>
                    <a:pt x="1327" y="1620"/>
                    <a:pt x="1307" y="1557"/>
                    <a:pt x="1286" y="1495"/>
                  </a:cubicBezTo>
                  <a:cubicBezTo>
                    <a:pt x="1254" y="1422"/>
                    <a:pt x="1223" y="1349"/>
                    <a:pt x="1192" y="1276"/>
                  </a:cubicBezTo>
                  <a:cubicBezTo>
                    <a:pt x="1171" y="1214"/>
                    <a:pt x="1140" y="1151"/>
                    <a:pt x="1119" y="1089"/>
                  </a:cubicBezTo>
                  <a:cubicBezTo>
                    <a:pt x="1077" y="985"/>
                    <a:pt x="1057" y="880"/>
                    <a:pt x="1057" y="776"/>
                  </a:cubicBezTo>
                  <a:cubicBezTo>
                    <a:pt x="1046" y="703"/>
                    <a:pt x="1046" y="630"/>
                    <a:pt x="1036" y="547"/>
                  </a:cubicBezTo>
                  <a:cubicBezTo>
                    <a:pt x="1025" y="453"/>
                    <a:pt x="1004" y="360"/>
                    <a:pt x="963" y="266"/>
                  </a:cubicBezTo>
                  <a:cubicBezTo>
                    <a:pt x="952" y="245"/>
                    <a:pt x="942" y="214"/>
                    <a:pt x="932" y="193"/>
                  </a:cubicBezTo>
                  <a:cubicBezTo>
                    <a:pt x="869" y="99"/>
                    <a:pt x="775" y="47"/>
                    <a:pt x="661" y="26"/>
                  </a:cubicBezTo>
                  <a:cubicBezTo>
                    <a:pt x="598" y="16"/>
                    <a:pt x="536" y="26"/>
                    <a:pt x="484" y="37"/>
                  </a:cubicBezTo>
                  <a:cubicBezTo>
                    <a:pt x="379" y="68"/>
                    <a:pt x="296" y="130"/>
                    <a:pt x="244" y="214"/>
                  </a:cubicBezTo>
                  <a:cubicBezTo>
                    <a:pt x="213" y="266"/>
                    <a:pt x="182" y="307"/>
                    <a:pt x="161" y="360"/>
                  </a:cubicBezTo>
                  <a:cubicBezTo>
                    <a:pt x="150" y="370"/>
                    <a:pt x="150" y="391"/>
                    <a:pt x="140" y="401"/>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3" name="Google Shape;93;p7"/>
            <p:cNvSpPr/>
            <p:nvPr/>
          </p:nvSpPr>
          <p:spPr>
            <a:xfrm>
              <a:off x="4052160" y="2372760"/>
              <a:ext cx="151920" cy="130320"/>
            </a:xfrm>
            <a:custGeom>
              <a:avLst/>
              <a:gdLst/>
              <a:ahLst/>
              <a:cxnLst/>
              <a:rect l="l" t="t" r="r" b="b"/>
              <a:pathLst>
                <a:path w="422" h="362" extrusionOk="0">
                  <a:moveTo>
                    <a:pt x="422" y="213"/>
                  </a:moveTo>
                  <a:lnTo>
                    <a:pt x="422" y="213"/>
                  </a:lnTo>
                  <a:cubicBezTo>
                    <a:pt x="422" y="265"/>
                    <a:pt x="401" y="317"/>
                    <a:pt x="338" y="338"/>
                  </a:cubicBezTo>
                  <a:cubicBezTo>
                    <a:pt x="286" y="359"/>
                    <a:pt x="234" y="369"/>
                    <a:pt x="182" y="359"/>
                  </a:cubicBezTo>
                  <a:cubicBezTo>
                    <a:pt x="99" y="338"/>
                    <a:pt x="47" y="296"/>
                    <a:pt x="15" y="223"/>
                  </a:cubicBezTo>
                  <a:cubicBezTo>
                    <a:pt x="-16" y="150"/>
                    <a:pt x="5" y="77"/>
                    <a:pt x="57" y="36"/>
                  </a:cubicBezTo>
                  <a:cubicBezTo>
                    <a:pt x="88" y="4"/>
                    <a:pt x="120" y="-6"/>
                    <a:pt x="161" y="4"/>
                  </a:cubicBezTo>
                  <a:lnTo>
                    <a:pt x="172" y="4"/>
                  </a:lnTo>
                  <a:cubicBezTo>
                    <a:pt x="213" y="15"/>
                    <a:pt x="245" y="15"/>
                    <a:pt x="286" y="25"/>
                  </a:cubicBezTo>
                  <a:cubicBezTo>
                    <a:pt x="318" y="25"/>
                    <a:pt x="349" y="46"/>
                    <a:pt x="370" y="67"/>
                  </a:cubicBezTo>
                  <a:cubicBezTo>
                    <a:pt x="401" y="109"/>
                    <a:pt x="422" y="161"/>
                    <a:pt x="422" y="213"/>
                  </a:cubicBezTo>
                  <a:moveTo>
                    <a:pt x="224" y="338"/>
                  </a:moveTo>
                  <a:lnTo>
                    <a:pt x="224" y="338"/>
                  </a:lnTo>
                  <a:cubicBezTo>
                    <a:pt x="255" y="338"/>
                    <a:pt x="297" y="338"/>
                    <a:pt x="338" y="317"/>
                  </a:cubicBezTo>
                  <a:cubicBezTo>
                    <a:pt x="380" y="296"/>
                    <a:pt x="411" y="244"/>
                    <a:pt x="401" y="192"/>
                  </a:cubicBezTo>
                  <a:cubicBezTo>
                    <a:pt x="401" y="161"/>
                    <a:pt x="380" y="119"/>
                    <a:pt x="359" y="88"/>
                  </a:cubicBezTo>
                  <a:cubicBezTo>
                    <a:pt x="338" y="67"/>
                    <a:pt x="318" y="46"/>
                    <a:pt x="276" y="46"/>
                  </a:cubicBezTo>
                  <a:cubicBezTo>
                    <a:pt x="255" y="36"/>
                    <a:pt x="234" y="36"/>
                    <a:pt x="203" y="36"/>
                  </a:cubicBezTo>
                  <a:cubicBezTo>
                    <a:pt x="193" y="25"/>
                    <a:pt x="172" y="25"/>
                    <a:pt x="161" y="25"/>
                  </a:cubicBezTo>
                  <a:cubicBezTo>
                    <a:pt x="109" y="15"/>
                    <a:pt x="57" y="36"/>
                    <a:pt x="36" y="88"/>
                  </a:cubicBezTo>
                  <a:cubicBezTo>
                    <a:pt x="15" y="129"/>
                    <a:pt x="15" y="181"/>
                    <a:pt x="36" y="234"/>
                  </a:cubicBezTo>
                  <a:cubicBezTo>
                    <a:pt x="78" y="306"/>
                    <a:pt x="140" y="338"/>
                    <a:pt x="224" y="338"/>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4" name="Google Shape;94;p7"/>
            <p:cNvSpPr/>
            <p:nvPr/>
          </p:nvSpPr>
          <p:spPr>
            <a:xfrm>
              <a:off x="4056120" y="2134440"/>
              <a:ext cx="123840" cy="133200"/>
            </a:xfrm>
            <a:custGeom>
              <a:avLst/>
              <a:gdLst/>
              <a:ahLst/>
              <a:cxnLst/>
              <a:rect l="l" t="t" r="r" b="b"/>
              <a:pathLst>
                <a:path w="344" h="370" extrusionOk="0">
                  <a:moveTo>
                    <a:pt x="98" y="0"/>
                  </a:moveTo>
                  <a:lnTo>
                    <a:pt x="98" y="0"/>
                  </a:lnTo>
                  <a:cubicBezTo>
                    <a:pt x="129" y="0"/>
                    <a:pt x="171" y="10"/>
                    <a:pt x="192" y="20"/>
                  </a:cubicBezTo>
                  <a:cubicBezTo>
                    <a:pt x="254" y="62"/>
                    <a:pt x="296" y="104"/>
                    <a:pt x="327" y="166"/>
                  </a:cubicBezTo>
                  <a:cubicBezTo>
                    <a:pt x="348" y="208"/>
                    <a:pt x="348" y="250"/>
                    <a:pt x="338" y="291"/>
                  </a:cubicBezTo>
                  <a:cubicBezTo>
                    <a:pt x="327" y="354"/>
                    <a:pt x="286" y="385"/>
                    <a:pt x="223" y="364"/>
                  </a:cubicBezTo>
                  <a:cubicBezTo>
                    <a:pt x="202" y="364"/>
                    <a:pt x="192" y="354"/>
                    <a:pt x="171" y="354"/>
                  </a:cubicBezTo>
                  <a:cubicBezTo>
                    <a:pt x="140" y="333"/>
                    <a:pt x="119" y="312"/>
                    <a:pt x="98" y="291"/>
                  </a:cubicBezTo>
                  <a:cubicBezTo>
                    <a:pt x="77" y="250"/>
                    <a:pt x="46" y="218"/>
                    <a:pt x="25" y="177"/>
                  </a:cubicBezTo>
                  <a:cubicBezTo>
                    <a:pt x="4" y="156"/>
                    <a:pt x="-6" y="114"/>
                    <a:pt x="4" y="83"/>
                  </a:cubicBezTo>
                  <a:cubicBezTo>
                    <a:pt x="4" y="31"/>
                    <a:pt x="36" y="0"/>
                    <a:pt x="88" y="0"/>
                  </a:cubicBezTo>
                  <a:lnTo>
                    <a:pt x="98" y="0"/>
                  </a:lnTo>
                  <a:moveTo>
                    <a:pt x="327" y="250"/>
                  </a:moveTo>
                  <a:lnTo>
                    <a:pt x="327" y="250"/>
                  </a:lnTo>
                  <a:cubicBezTo>
                    <a:pt x="317" y="239"/>
                    <a:pt x="317" y="218"/>
                    <a:pt x="317" y="208"/>
                  </a:cubicBezTo>
                  <a:cubicBezTo>
                    <a:pt x="286" y="125"/>
                    <a:pt x="234" y="73"/>
                    <a:pt x="161" y="31"/>
                  </a:cubicBezTo>
                  <a:cubicBezTo>
                    <a:pt x="150" y="31"/>
                    <a:pt x="140" y="20"/>
                    <a:pt x="129" y="20"/>
                  </a:cubicBezTo>
                  <a:cubicBezTo>
                    <a:pt x="109" y="20"/>
                    <a:pt x="88" y="20"/>
                    <a:pt x="67" y="20"/>
                  </a:cubicBezTo>
                  <a:cubicBezTo>
                    <a:pt x="36" y="31"/>
                    <a:pt x="25" y="52"/>
                    <a:pt x="25" y="83"/>
                  </a:cubicBezTo>
                  <a:cubicBezTo>
                    <a:pt x="15" y="114"/>
                    <a:pt x="25" y="135"/>
                    <a:pt x="36" y="166"/>
                  </a:cubicBezTo>
                  <a:cubicBezTo>
                    <a:pt x="57" y="198"/>
                    <a:pt x="77" y="218"/>
                    <a:pt x="98" y="250"/>
                  </a:cubicBezTo>
                  <a:cubicBezTo>
                    <a:pt x="109" y="281"/>
                    <a:pt x="140" y="302"/>
                    <a:pt x="161" y="323"/>
                  </a:cubicBezTo>
                  <a:cubicBezTo>
                    <a:pt x="182" y="333"/>
                    <a:pt x="202" y="343"/>
                    <a:pt x="223" y="343"/>
                  </a:cubicBezTo>
                  <a:cubicBezTo>
                    <a:pt x="265" y="354"/>
                    <a:pt x="307" y="333"/>
                    <a:pt x="317" y="302"/>
                  </a:cubicBezTo>
                  <a:cubicBezTo>
                    <a:pt x="317" y="281"/>
                    <a:pt x="317" y="271"/>
                    <a:pt x="327" y="250"/>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
        <p:nvSpPr>
          <p:cNvPr id="95" name="Google Shape;95;p7"/>
          <p:cNvSpPr txBox="1">
            <a:spLocks noGrp="1"/>
          </p:cNvSpPr>
          <p:nvPr>
            <p:ph type="title"/>
          </p:nvPr>
        </p:nvSpPr>
        <p:spPr>
          <a:xfrm>
            <a:off x="3454600" y="521225"/>
            <a:ext cx="49761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96" name="Google Shape;96;p7"/>
          <p:cNvSpPr txBox="1">
            <a:spLocks noGrp="1"/>
          </p:cNvSpPr>
          <p:nvPr>
            <p:ph type="subTitle" idx="1"/>
          </p:nvPr>
        </p:nvSpPr>
        <p:spPr>
          <a:xfrm>
            <a:off x="3454600" y="1796632"/>
            <a:ext cx="4976100" cy="21633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Font typeface="Red Hat Text Light"/>
              <a:buChar char="■"/>
              <a:defRPr/>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0"/>
              </a:spcBef>
              <a:spcAft>
                <a:spcPts val="0"/>
              </a:spcAft>
              <a:buClr>
                <a:srgbClr val="E76A28"/>
              </a:buClr>
              <a:buSzPts val="1500"/>
              <a:buFont typeface="Nunito Light"/>
              <a:buChar char="■"/>
              <a:defRPr/>
            </a:lvl3pPr>
            <a:lvl4pPr lvl="3" algn="ctr" rtl="0">
              <a:lnSpc>
                <a:spcPct val="100000"/>
              </a:lnSpc>
              <a:spcBef>
                <a:spcPts val="0"/>
              </a:spcBef>
              <a:spcAft>
                <a:spcPts val="0"/>
              </a:spcAft>
              <a:buClr>
                <a:srgbClr val="E76A28"/>
              </a:buClr>
              <a:buSzPts val="1500"/>
              <a:buFont typeface="Nunito Light"/>
              <a:buChar char="●"/>
              <a:defRPr/>
            </a:lvl4pPr>
            <a:lvl5pPr lvl="4" algn="ctr" rtl="0">
              <a:lnSpc>
                <a:spcPct val="100000"/>
              </a:lnSpc>
              <a:spcBef>
                <a:spcPts val="0"/>
              </a:spcBef>
              <a:spcAft>
                <a:spcPts val="0"/>
              </a:spcAft>
              <a:buClr>
                <a:srgbClr val="E76A28"/>
              </a:buClr>
              <a:buSzPts val="1400"/>
              <a:buFont typeface="Nunito Light"/>
              <a:buChar char="○"/>
              <a:defRPr/>
            </a:lvl5pPr>
            <a:lvl6pPr lvl="5" algn="ctr" rtl="0">
              <a:lnSpc>
                <a:spcPct val="100000"/>
              </a:lnSpc>
              <a:spcBef>
                <a:spcPts val="0"/>
              </a:spcBef>
              <a:spcAft>
                <a:spcPts val="0"/>
              </a:spcAft>
              <a:buClr>
                <a:srgbClr val="999999"/>
              </a:buClr>
              <a:buSzPts val="1400"/>
              <a:buFont typeface="Nunito Light"/>
              <a:buChar char="■"/>
              <a:defRPr/>
            </a:lvl6pPr>
            <a:lvl7pPr lvl="6" algn="ctr" rtl="0">
              <a:lnSpc>
                <a:spcPct val="100000"/>
              </a:lnSpc>
              <a:spcBef>
                <a:spcPts val="0"/>
              </a:spcBef>
              <a:spcAft>
                <a:spcPts val="0"/>
              </a:spcAft>
              <a:buClr>
                <a:srgbClr val="999999"/>
              </a:buClr>
              <a:buSzPts val="1300"/>
              <a:buFont typeface="Nunito Light"/>
              <a:buChar char="●"/>
              <a:defRPr/>
            </a:lvl7pPr>
            <a:lvl8pPr lvl="7" algn="ctr" rtl="0">
              <a:lnSpc>
                <a:spcPct val="100000"/>
              </a:lnSpc>
              <a:spcBef>
                <a:spcPts val="0"/>
              </a:spcBef>
              <a:spcAft>
                <a:spcPts val="0"/>
              </a:spcAft>
              <a:buClr>
                <a:srgbClr val="999999"/>
              </a:buClr>
              <a:buSzPts val="1300"/>
              <a:buFont typeface="Nunito Light"/>
              <a:buChar char="○"/>
              <a:defRPr/>
            </a:lvl8pPr>
            <a:lvl9pPr lvl="8" algn="ctr" rtl="0">
              <a:lnSpc>
                <a:spcPct val="100000"/>
              </a:lnSpc>
              <a:spcBef>
                <a:spcPts val="0"/>
              </a:spcBef>
              <a:spcAft>
                <a:spcPts val="0"/>
              </a:spcAft>
              <a:buClr>
                <a:srgbClr val="999999"/>
              </a:buClr>
              <a:buSzPts val="1400"/>
              <a:buFont typeface="Nunito Light"/>
              <a:buChar char="■"/>
              <a:defRPr/>
            </a:lvl9pPr>
          </a:lstStyle>
          <a:p>
            <a:endParaRPr/>
          </a:p>
        </p:txBody>
      </p:sp>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14"/>
        <p:cNvGrpSpPr/>
        <p:nvPr/>
      </p:nvGrpSpPr>
      <p:grpSpPr>
        <a:xfrm>
          <a:off x="0" y="0"/>
          <a:ext cx="0" cy="0"/>
          <a:chOff x="0" y="0"/>
          <a:chExt cx="0" cy="0"/>
        </a:xfrm>
      </p:grpSpPr>
      <p:pic>
        <p:nvPicPr>
          <p:cNvPr id="115" name="Google Shape;115;p9"/>
          <p:cNvPicPr preferRelativeResize="0"/>
          <p:nvPr/>
        </p:nvPicPr>
        <p:blipFill>
          <a:blip r:embed="rId2">
            <a:alphaModFix amt="6000"/>
          </a:blip>
          <a:stretch>
            <a:fillRect/>
          </a:stretch>
        </p:blipFill>
        <p:spPr>
          <a:xfrm>
            <a:off x="0" y="0"/>
            <a:ext cx="9144000" cy="5143500"/>
          </a:xfrm>
          <a:prstGeom prst="rect">
            <a:avLst/>
          </a:prstGeom>
          <a:noFill/>
          <a:ln>
            <a:noFill/>
          </a:ln>
        </p:spPr>
      </p:pic>
      <p:grpSp>
        <p:nvGrpSpPr>
          <p:cNvPr id="116" name="Google Shape;116;p9"/>
          <p:cNvGrpSpPr/>
          <p:nvPr/>
        </p:nvGrpSpPr>
        <p:grpSpPr>
          <a:xfrm>
            <a:off x="252052" y="153173"/>
            <a:ext cx="9424740" cy="4189172"/>
            <a:chOff x="252052" y="153173"/>
            <a:chExt cx="9424740" cy="4189172"/>
          </a:xfrm>
        </p:grpSpPr>
        <p:sp>
          <p:nvSpPr>
            <p:cNvPr id="117" name="Google Shape;117;p9"/>
            <p:cNvSpPr/>
            <p:nvPr/>
          </p:nvSpPr>
          <p:spPr>
            <a:xfrm rot="3141273">
              <a:off x="365602" y="3666474"/>
              <a:ext cx="561845" cy="563001"/>
            </a:xfrm>
            <a:custGeom>
              <a:avLst/>
              <a:gdLst/>
              <a:ahLst/>
              <a:cxnLst/>
              <a:rect l="l" t="t" r="r" b="b"/>
              <a:pathLst>
                <a:path w="1927" h="1931" extrusionOk="0">
                  <a:moveTo>
                    <a:pt x="938" y="921"/>
                  </a:moveTo>
                  <a:lnTo>
                    <a:pt x="938" y="921"/>
                  </a:lnTo>
                  <a:cubicBezTo>
                    <a:pt x="938" y="932"/>
                    <a:pt x="938" y="952"/>
                    <a:pt x="938" y="963"/>
                  </a:cubicBezTo>
                  <a:cubicBezTo>
                    <a:pt x="948" y="1118"/>
                    <a:pt x="980" y="1264"/>
                    <a:pt x="1042" y="1399"/>
                  </a:cubicBezTo>
                  <a:cubicBezTo>
                    <a:pt x="1115" y="1545"/>
                    <a:pt x="1209" y="1660"/>
                    <a:pt x="1344" y="1743"/>
                  </a:cubicBezTo>
                  <a:cubicBezTo>
                    <a:pt x="1407" y="1785"/>
                    <a:pt x="1480" y="1816"/>
                    <a:pt x="1552" y="1837"/>
                  </a:cubicBezTo>
                  <a:cubicBezTo>
                    <a:pt x="1646" y="1868"/>
                    <a:pt x="1740" y="1889"/>
                    <a:pt x="1834" y="1899"/>
                  </a:cubicBezTo>
                  <a:cubicBezTo>
                    <a:pt x="1865" y="1910"/>
                    <a:pt x="1886" y="1910"/>
                    <a:pt x="1907" y="1910"/>
                  </a:cubicBezTo>
                  <a:cubicBezTo>
                    <a:pt x="1917" y="1910"/>
                    <a:pt x="1927" y="1910"/>
                    <a:pt x="1927" y="1920"/>
                  </a:cubicBezTo>
                  <a:lnTo>
                    <a:pt x="1917" y="1931"/>
                  </a:lnTo>
                  <a:cubicBezTo>
                    <a:pt x="1896" y="1931"/>
                    <a:pt x="1886" y="1931"/>
                    <a:pt x="1865" y="1931"/>
                  </a:cubicBezTo>
                  <a:cubicBezTo>
                    <a:pt x="1823" y="1920"/>
                    <a:pt x="1792" y="1920"/>
                    <a:pt x="1750" y="1910"/>
                  </a:cubicBezTo>
                  <a:cubicBezTo>
                    <a:pt x="1688" y="1889"/>
                    <a:pt x="1625" y="1878"/>
                    <a:pt x="1552" y="1858"/>
                  </a:cubicBezTo>
                  <a:cubicBezTo>
                    <a:pt x="1427" y="1816"/>
                    <a:pt x="1313" y="1753"/>
                    <a:pt x="1219" y="1670"/>
                  </a:cubicBezTo>
                  <a:cubicBezTo>
                    <a:pt x="1115" y="1576"/>
                    <a:pt x="1052" y="1472"/>
                    <a:pt x="1000" y="1347"/>
                  </a:cubicBezTo>
                  <a:cubicBezTo>
                    <a:pt x="948" y="1222"/>
                    <a:pt x="917" y="1098"/>
                    <a:pt x="917" y="963"/>
                  </a:cubicBezTo>
                  <a:cubicBezTo>
                    <a:pt x="917" y="952"/>
                    <a:pt x="917" y="942"/>
                    <a:pt x="917" y="932"/>
                  </a:cubicBezTo>
                  <a:cubicBezTo>
                    <a:pt x="896" y="932"/>
                    <a:pt x="886" y="932"/>
                    <a:pt x="875" y="942"/>
                  </a:cubicBezTo>
                  <a:cubicBezTo>
                    <a:pt x="771" y="973"/>
                    <a:pt x="657" y="994"/>
                    <a:pt x="552" y="1004"/>
                  </a:cubicBezTo>
                  <a:cubicBezTo>
                    <a:pt x="469" y="1015"/>
                    <a:pt x="396" y="1015"/>
                    <a:pt x="323" y="1015"/>
                  </a:cubicBezTo>
                  <a:cubicBezTo>
                    <a:pt x="250" y="1004"/>
                    <a:pt x="188" y="994"/>
                    <a:pt x="125" y="963"/>
                  </a:cubicBezTo>
                  <a:cubicBezTo>
                    <a:pt x="84" y="942"/>
                    <a:pt x="52" y="921"/>
                    <a:pt x="21" y="879"/>
                  </a:cubicBezTo>
                  <a:cubicBezTo>
                    <a:pt x="11" y="879"/>
                    <a:pt x="11" y="869"/>
                    <a:pt x="0" y="859"/>
                  </a:cubicBezTo>
                  <a:cubicBezTo>
                    <a:pt x="11" y="859"/>
                    <a:pt x="21" y="859"/>
                    <a:pt x="21" y="869"/>
                  </a:cubicBezTo>
                  <a:cubicBezTo>
                    <a:pt x="21" y="869"/>
                    <a:pt x="32" y="869"/>
                    <a:pt x="32" y="879"/>
                  </a:cubicBezTo>
                  <a:cubicBezTo>
                    <a:pt x="94" y="932"/>
                    <a:pt x="167" y="963"/>
                    <a:pt x="250" y="984"/>
                  </a:cubicBezTo>
                  <a:cubicBezTo>
                    <a:pt x="355" y="994"/>
                    <a:pt x="459" y="994"/>
                    <a:pt x="563" y="984"/>
                  </a:cubicBezTo>
                  <a:cubicBezTo>
                    <a:pt x="677" y="973"/>
                    <a:pt x="782" y="942"/>
                    <a:pt x="886" y="911"/>
                  </a:cubicBezTo>
                  <a:cubicBezTo>
                    <a:pt x="896" y="911"/>
                    <a:pt x="907" y="911"/>
                    <a:pt x="917" y="900"/>
                  </a:cubicBezTo>
                  <a:cubicBezTo>
                    <a:pt x="917" y="890"/>
                    <a:pt x="917" y="879"/>
                    <a:pt x="917" y="869"/>
                  </a:cubicBezTo>
                  <a:cubicBezTo>
                    <a:pt x="927" y="671"/>
                    <a:pt x="1000" y="494"/>
                    <a:pt x="1115" y="327"/>
                  </a:cubicBezTo>
                  <a:cubicBezTo>
                    <a:pt x="1167" y="244"/>
                    <a:pt x="1230" y="171"/>
                    <a:pt x="1313" y="119"/>
                  </a:cubicBezTo>
                  <a:cubicBezTo>
                    <a:pt x="1365" y="77"/>
                    <a:pt x="1417" y="46"/>
                    <a:pt x="1480" y="25"/>
                  </a:cubicBezTo>
                  <a:cubicBezTo>
                    <a:pt x="1532" y="4"/>
                    <a:pt x="1573" y="-6"/>
                    <a:pt x="1625" y="4"/>
                  </a:cubicBezTo>
                  <a:cubicBezTo>
                    <a:pt x="1657" y="4"/>
                    <a:pt x="1688" y="15"/>
                    <a:pt x="1709" y="25"/>
                  </a:cubicBezTo>
                  <a:cubicBezTo>
                    <a:pt x="1782" y="57"/>
                    <a:pt x="1813" y="119"/>
                    <a:pt x="1813" y="202"/>
                  </a:cubicBezTo>
                  <a:cubicBezTo>
                    <a:pt x="1813" y="254"/>
                    <a:pt x="1792" y="296"/>
                    <a:pt x="1771" y="348"/>
                  </a:cubicBezTo>
                  <a:cubicBezTo>
                    <a:pt x="1740" y="400"/>
                    <a:pt x="1709" y="442"/>
                    <a:pt x="1677" y="484"/>
                  </a:cubicBezTo>
                  <a:cubicBezTo>
                    <a:pt x="1605" y="567"/>
                    <a:pt x="1521" y="640"/>
                    <a:pt x="1427" y="692"/>
                  </a:cubicBezTo>
                  <a:cubicBezTo>
                    <a:pt x="1292" y="786"/>
                    <a:pt x="1136" y="848"/>
                    <a:pt x="980" y="911"/>
                  </a:cubicBezTo>
                  <a:cubicBezTo>
                    <a:pt x="969" y="911"/>
                    <a:pt x="959" y="911"/>
                    <a:pt x="938" y="921"/>
                  </a:cubicBezTo>
                  <a:moveTo>
                    <a:pt x="938" y="890"/>
                  </a:moveTo>
                  <a:lnTo>
                    <a:pt x="938" y="890"/>
                  </a:lnTo>
                  <a:cubicBezTo>
                    <a:pt x="948" y="890"/>
                    <a:pt x="948" y="890"/>
                    <a:pt x="948" y="890"/>
                  </a:cubicBezTo>
                  <a:cubicBezTo>
                    <a:pt x="959" y="890"/>
                    <a:pt x="969" y="890"/>
                    <a:pt x="969" y="890"/>
                  </a:cubicBezTo>
                  <a:cubicBezTo>
                    <a:pt x="1052" y="859"/>
                    <a:pt x="1125" y="827"/>
                    <a:pt x="1198" y="796"/>
                  </a:cubicBezTo>
                  <a:cubicBezTo>
                    <a:pt x="1302" y="754"/>
                    <a:pt x="1407" y="692"/>
                    <a:pt x="1490" y="619"/>
                  </a:cubicBezTo>
                  <a:cubicBezTo>
                    <a:pt x="1563" y="567"/>
                    <a:pt x="1636" y="504"/>
                    <a:pt x="1688" y="432"/>
                  </a:cubicBezTo>
                  <a:cubicBezTo>
                    <a:pt x="1730" y="379"/>
                    <a:pt x="1761" y="327"/>
                    <a:pt x="1782" y="275"/>
                  </a:cubicBezTo>
                  <a:cubicBezTo>
                    <a:pt x="1792" y="234"/>
                    <a:pt x="1792" y="192"/>
                    <a:pt x="1782" y="150"/>
                  </a:cubicBezTo>
                  <a:cubicBezTo>
                    <a:pt x="1771" y="98"/>
                    <a:pt x="1740" y="57"/>
                    <a:pt x="1688" y="36"/>
                  </a:cubicBezTo>
                  <a:cubicBezTo>
                    <a:pt x="1646" y="15"/>
                    <a:pt x="1605" y="15"/>
                    <a:pt x="1563" y="25"/>
                  </a:cubicBezTo>
                  <a:cubicBezTo>
                    <a:pt x="1511" y="36"/>
                    <a:pt x="1459" y="57"/>
                    <a:pt x="1417" y="77"/>
                  </a:cubicBezTo>
                  <a:cubicBezTo>
                    <a:pt x="1344" y="119"/>
                    <a:pt x="1282" y="161"/>
                    <a:pt x="1230" y="223"/>
                  </a:cubicBezTo>
                  <a:cubicBezTo>
                    <a:pt x="1136" y="317"/>
                    <a:pt x="1063" y="432"/>
                    <a:pt x="1011" y="557"/>
                  </a:cubicBezTo>
                  <a:cubicBezTo>
                    <a:pt x="980" y="640"/>
                    <a:pt x="959" y="734"/>
                    <a:pt x="948" y="817"/>
                  </a:cubicBezTo>
                  <a:cubicBezTo>
                    <a:pt x="938" y="838"/>
                    <a:pt x="938" y="869"/>
                    <a:pt x="938" y="890"/>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8" name="Google Shape;118;p9"/>
            <p:cNvSpPr/>
            <p:nvPr/>
          </p:nvSpPr>
          <p:spPr>
            <a:xfrm rot="3078602">
              <a:off x="1739077" y="153322"/>
              <a:ext cx="371340" cy="772351"/>
            </a:xfrm>
            <a:custGeom>
              <a:avLst/>
              <a:gdLst/>
              <a:ahLst/>
              <a:cxnLst/>
              <a:rect l="l" t="t" r="r" b="b"/>
              <a:pathLst>
                <a:path w="1503" h="3126" extrusionOk="0">
                  <a:moveTo>
                    <a:pt x="596" y="1605"/>
                  </a:moveTo>
                  <a:lnTo>
                    <a:pt x="596" y="1605"/>
                  </a:lnTo>
                  <a:cubicBezTo>
                    <a:pt x="585" y="1605"/>
                    <a:pt x="575" y="1605"/>
                    <a:pt x="565" y="1616"/>
                  </a:cubicBezTo>
                  <a:cubicBezTo>
                    <a:pt x="408" y="1657"/>
                    <a:pt x="283" y="1751"/>
                    <a:pt x="190" y="1886"/>
                  </a:cubicBezTo>
                  <a:cubicBezTo>
                    <a:pt x="117" y="1980"/>
                    <a:pt x="75" y="2084"/>
                    <a:pt x="54" y="2199"/>
                  </a:cubicBezTo>
                  <a:cubicBezTo>
                    <a:pt x="23" y="2324"/>
                    <a:pt x="12" y="2449"/>
                    <a:pt x="23" y="2574"/>
                  </a:cubicBezTo>
                  <a:cubicBezTo>
                    <a:pt x="33" y="2678"/>
                    <a:pt x="54" y="2772"/>
                    <a:pt x="85" y="2866"/>
                  </a:cubicBezTo>
                  <a:cubicBezTo>
                    <a:pt x="117" y="2938"/>
                    <a:pt x="158" y="3011"/>
                    <a:pt x="221" y="3063"/>
                  </a:cubicBezTo>
                  <a:cubicBezTo>
                    <a:pt x="231" y="3074"/>
                    <a:pt x="242" y="3095"/>
                    <a:pt x="252" y="3105"/>
                  </a:cubicBezTo>
                  <a:cubicBezTo>
                    <a:pt x="262" y="3105"/>
                    <a:pt x="262" y="3116"/>
                    <a:pt x="273" y="3116"/>
                  </a:cubicBezTo>
                  <a:cubicBezTo>
                    <a:pt x="262" y="3126"/>
                    <a:pt x="262" y="3126"/>
                    <a:pt x="252" y="3126"/>
                  </a:cubicBezTo>
                  <a:cubicBezTo>
                    <a:pt x="242" y="3126"/>
                    <a:pt x="242" y="3116"/>
                    <a:pt x="231" y="3105"/>
                  </a:cubicBezTo>
                  <a:cubicBezTo>
                    <a:pt x="137" y="3032"/>
                    <a:pt x="75" y="2928"/>
                    <a:pt x="44" y="2813"/>
                  </a:cubicBezTo>
                  <a:cubicBezTo>
                    <a:pt x="23" y="2720"/>
                    <a:pt x="2" y="2626"/>
                    <a:pt x="2" y="2532"/>
                  </a:cubicBezTo>
                  <a:cubicBezTo>
                    <a:pt x="-8" y="2397"/>
                    <a:pt x="12" y="2261"/>
                    <a:pt x="44" y="2126"/>
                  </a:cubicBezTo>
                  <a:cubicBezTo>
                    <a:pt x="75" y="2043"/>
                    <a:pt x="106" y="1970"/>
                    <a:pt x="148" y="1897"/>
                  </a:cubicBezTo>
                  <a:cubicBezTo>
                    <a:pt x="242" y="1751"/>
                    <a:pt x="377" y="1647"/>
                    <a:pt x="544" y="1595"/>
                  </a:cubicBezTo>
                  <a:cubicBezTo>
                    <a:pt x="554" y="1595"/>
                    <a:pt x="565" y="1584"/>
                    <a:pt x="575" y="1584"/>
                  </a:cubicBezTo>
                  <a:cubicBezTo>
                    <a:pt x="575" y="1574"/>
                    <a:pt x="575" y="1563"/>
                    <a:pt x="575" y="1563"/>
                  </a:cubicBezTo>
                  <a:cubicBezTo>
                    <a:pt x="544" y="1480"/>
                    <a:pt x="523" y="1397"/>
                    <a:pt x="502" y="1313"/>
                  </a:cubicBezTo>
                  <a:cubicBezTo>
                    <a:pt x="492" y="1209"/>
                    <a:pt x="481" y="1105"/>
                    <a:pt x="492" y="991"/>
                  </a:cubicBezTo>
                  <a:cubicBezTo>
                    <a:pt x="502" y="928"/>
                    <a:pt x="502" y="866"/>
                    <a:pt x="523" y="793"/>
                  </a:cubicBezTo>
                  <a:lnTo>
                    <a:pt x="523" y="782"/>
                  </a:lnTo>
                  <a:cubicBezTo>
                    <a:pt x="512" y="772"/>
                    <a:pt x="512" y="772"/>
                    <a:pt x="502" y="761"/>
                  </a:cubicBezTo>
                  <a:cubicBezTo>
                    <a:pt x="460" y="730"/>
                    <a:pt x="419" y="688"/>
                    <a:pt x="387" y="636"/>
                  </a:cubicBezTo>
                  <a:cubicBezTo>
                    <a:pt x="304" y="522"/>
                    <a:pt x="252" y="398"/>
                    <a:pt x="221" y="252"/>
                  </a:cubicBezTo>
                  <a:cubicBezTo>
                    <a:pt x="221" y="231"/>
                    <a:pt x="221" y="221"/>
                    <a:pt x="221" y="200"/>
                  </a:cubicBezTo>
                  <a:cubicBezTo>
                    <a:pt x="231" y="189"/>
                    <a:pt x="231" y="200"/>
                    <a:pt x="231" y="210"/>
                  </a:cubicBezTo>
                  <a:cubicBezTo>
                    <a:pt x="242" y="242"/>
                    <a:pt x="252" y="273"/>
                    <a:pt x="252" y="304"/>
                  </a:cubicBezTo>
                  <a:cubicBezTo>
                    <a:pt x="283" y="408"/>
                    <a:pt x="325" y="501"/>
                    <a:pt x="387" y="595"/>
                  </a:cubicBezTo>
                  <a:cubicBezTo>
                    <a:pt x="419" y="647"/>
                    <a:pt x="450" y="688"/>
                    <a:pt x="492" y="730"/>
                  </a:cubicBezTo>
                  <a:cubicBezTo>
                    <a:pt x="502" y="741"/>
                    <a:pt x="512" y="751"/>
                    <a:pt x="523" y="751"/>
                  </a:cubicBezTo>
                  <a:cubicBezTo>
                    <a:pt x="533" y="741"/>
                    <a:pt x="533" y="730"/>
                    <a:pt x="533" y="720"/>
                  </a:cubicBezTo>
                  <a:cubicBezTo>
                    <a:pt x="565" y="616"/>
                    <a:pt x="606" y="501"/>
                    <a:pt x="658" y="398"/>
                  </a:cubicBezTo>
                  <a:cubicBezTo>
                    <a:pt x="700" y="314"/>
                    <a:pt x="762" y="231"/>
                    <a:pt x="835" y="158"/>
                  </a:cubicBezTo>
                  <a:cubicBezTo>
                    <a:pt x="908" y="96"/>
                    <a:pt x="992" y="44"/>
                    <a:pt x="1085" y="12"/>
                  </a:cubicBezTo>
                  <a:cubicBezTo>
                    <a:pt x="1148" y="2"/>
                    <a:pt x="1200" y="-8"/>
                    <a:pt x="1262" y="12"/>
                  </a:cubicBezTo>
                  <a:cubicBezTo>
                    <a:pt x="1387" y="44"/>
                    <a:pt x="1460" y="117"/>
                    <a:pt x="1492" y="242"/>
                  </a:cubicBezTo>
                  <a:cubicBezTo>
                    <a:pt x="1512" y="325"/>
                    <a:pt x="1502" y="418"/>
                    <a:pt x="1471" y="501"/>
                  </a:cubicBezTo>
                  <a:cubicBezTo>
                    <a:pt x="1398" y="699"/>
                    <a:pt x="1252" y="824"/>
                    <a:pt x="1044" y="876"/>
                  </a:cubicBezTo>
                  <a:cubicBezTo>
                    <a:pt x="908" y="907"/>
                    <a:pt x="783" y="897"/>
                    <a:pt x="658" y="855"/>
                  </a:cubicBezTo>
                  <a:cubicBezTo>
                    <a:pt x="627" y="845"/>
                    <a:pt x="596" y="824"/>
                    <a:pt x="575" y="813"/>
                  </a:cubicBezTo>
                  <a:cubicBezTo>
                    <a:pt x="565" y="813"/>
                    <a:pt x="554" y="803"/>
                    <a:pt x="544" y="803"/>
                  </a:cubicBezTo>
                  <a:cubicBezTo>
                    <a:pt x="544" y="803"/>
                    <a:pt x="544" y="813"/>
                    <a:pt x="533" y="813"/>
                  </a:cubicBezTo>
                  <a:cubicBezTo>
                    <a:pt x="512" y="949"/>
                    <a:pt x="502" y="1095"/>
                    <a:pt x="512" y="1230"/>
                  </a:cubicBezTo>
                  <a:cubicBezTo>
                    <a:pt x="523" y="1334"/>
                    <a:pt x="544" y="1428"/>
                    <a:pt x="585" y="1522"/>
                  </a:cubicBezTo>
                  <a:cubicBezTo>
                    <a:pt x="585" y="1543"/>
                    <a:pt x="596" y="1563"/>
                    <a:pt x="606" y="1574"/>
                  </a:cubicBezTo>
                  <a:cubicBezTo>
                    <a:pt x="617" y="1574"/>
                    <a:pt x="627" y="1574"/>
                    <a:pt x="627" y="1574"/>
                  </a:cubicBezTo>
                  <a:cubicBezTo>
                    <a:pt x="690" y="1563"/>
                    <a:pt x="752" y="1553"/>
                    <a:pt x="815" y="1553"/>
                  </a:cubicBezTo>
                  <a:cubicBezTo>
                    <a:pt x="867" y="1563"/>
                    <a:pt x="919" y="1574"/>
                    <a:pt x="971" y="1584"/>
                  </a:cubicBezTo>
                  <a:cubicBezTo>
                    <a:pt x="1012" y="1595"/>
                    <a:pt x="1044" y="1616"/>
                    <a:pt x="1075" y="1636"/>
                  </a:cubicBezTo>
                  <a:cubicBezTo>
                    <a:pt x="1096" y="1657"/>
                    <a:pt x="1117" y="1678"/>
                    <a:pt x="1127" y="1699"/>
                  </a:cubicBezTo>
                  <a:cubicBezTo>
                    <a:pt x="1137" y="1709"/>
                    <a:pt x="1148" y="1730"/>
                    <a:pt x="1148" y="1751"/>
                  </a:cubicBezTo>
                  <a:cubicBezTo>
                    <a:pt x="1169" y="1824"/>
                    <a:pt x="1127" y="1876"/>
                    <a:pt x="1065" y="1897"/>
                  </a:cubicBezTo>
                  <a:cubicBezTo>
                    <a:pt x="1012" y="1907"/>
                    <a:pt x="950" y="1907"/>
                    <a:pt x="898" y="1886"/>
                  </a:cubicBezTo>
                  <a:cubicBezTo>
                    <a:pt x="846" y="1876"/>
                    <a:pt x="794" y="1845"/>
                    <a:pt x="752" y="1813"/>
                  </a:cubicBezTo>
                  <a:cubicBezTo>
                    <a:pt x="690" y="1761"/>
                    <a:pt x="648" y="1699"/>
                    <a:pt x="617" y="1636"/>
                  </a:cubicBezTo>
                  <a:cubicBezTo>
                    <a:pt x="606" y="1626"/>
                    <a:pt x="596" y="1616"/>
                    <a:pt x="596" y="1605"/>
                  </a:cubicBezTo>
                  <a:moveTo>
                    <a:pt x="554" y="772"/>
                  </a:moveTo>
                  <a:lnTo>
                    <a:pt x="554" y="772"/>
                  </a:lnTo>
                  <a:cubicBezTo>
                    <a:pt x="554" y="772"/>
                    <a:pt x="554" y="782"/>
                    <a:pt x="565" y="782"/>
                  </a:cubicBezTo>
                  <a:cubicBezTo>
                    <a:pt x="596" y="803"/>
                    <a:pt x="627" y="824"/>
                    <a:pt x="669" y="834"/>
                  </a:cubicBezTo>
                  <a:cubicBezTo>
                    <a:pt x="783" y="876"/>
                    <a:pt x="898" y="886"/>
                    <a:pt x="1012" y="855"/>
                  </a:cubicBezTo>
                  <a:cubicBezTo>
                    <a:pt x="1242" y="813"/>
                    <a:pt x="1398" y="678"/>
                    <a:pt x="1460" y="449"/>
                  </a:cubicBezTo>
                  <a:cubicBezTo>
                    <a:pt x="1481" y="387"/>
                    <a:pt x="1481" y="314"/>
                    <a:pt x="1471" y="242"/>
                  </a:cubicBezTo>
                  <a:cubicBezTo>
                    <a:pt x="1440" y="127"/>
                    <a:pt x="1377" y="64"/>
                    <a:pt x="1262" y="33"/>
                  </a:cubicBezTo>
                  <a:cubicBezTo>
                    <a:pt x="1200" y="12"/>
                    <a:pt x="1148" y="23"/>
                    <a:pt x="1085" y="33"/>
                  </a:cubicBezTo>
                  <a:cubicBezTo>
                    <a:pt x="1002" y="64"/>
                    <a:pt x="919" y="106"/>
                    <a:pt x="856" y="169"/>
                  </a:cubicBezTo>
                  <a:cubicBezTo>
                    <a:pt x="804" y="221"/>
                    <a:pt x="752" y="283"/>
                    <a:pt x="721" y="335"/>
                  </a:cubicBezTo>
                  <a:cubicBezTo>
                    <a:pt x="637" y="470"/>
                    <a:pt x="585" y="605"/>
                    <a:pt x="554" y="751"/>
                  </a:cubicBezTo>
                  <a:cubicBezTo>
                    <a:pt x="554" y="751"/>
                    <a:pt x="554" y="761"/>
                    <a:pt x="554" y="772"/>
                  </a:cubicBezTo>
                  <a:moveTo>
                    <a:pt x="627" y="1595"/>
                  </a:moveTo>
                  <a:lnTo>
                    <a:pt x="627" y="1595"/>
                  </a:lnTo>
                  <a:cubicBezTo>
                    <a:pt x="617" y="1605"/>
                    <a:pt x="617" y="1605"/>
                    <a:pt x="617" y="1605"/>
                  </a:cubicBezTo>
                  <a:cubicBezTo>
                    <a:pt x="617" y="1605"/>
                    <a:pt x="627" y="1605"/>
                    <a:pt x="627" y="1616"/>
                  </a:cubicBezTo>
                  <a:cubicBezTo>
                    <a:pt x="669" y="1699"/>
                    <a:pt x="731" y="1772"/>
                    <a:pt x="815" y="1824"/>
                  </a:cubicBezTo>
                  <a:cubicBezTo>
                    <a:pt x="856" y="1855"/>
                    <a:pt x="908" y="1876"/>
                    <a:pt x="960" y="1876"/>
                  </a:cubicBezTo>
                  <a:cubicBezTo>
                    <a:pt x="1002" y="1886"/>
                    <a:pt x="1033" y="1886"/>
                    <a:pt x="1075" y="1866"/>
                  </a:cubicBezTo>
                  <a:cubicBezTo>
                    <a:pt x="1117" y="1845"/>
                    <a:pt x="1137" y="1803"/>
                    <a:pt x="1127" y="1751"/>
                  </a:cubicBezTo>
                  <a:cubicBezTo>
                    <a:pt x="1127" y="1730"/>
                    <a:pt x="1117" y="1720"/>
                    <a:pt x="1106" y="1699"/>
                  </a:cubicBezTo>
                  <a:cubicBezTo>
                    <a:pt x="1085" y="1678"/>
                    <a:pt x="1075" y="1668"/>
                    <a:pt x="1054" y="1647"/>
                  </a:cubicBezTo>
                  <a:cubicBezTo>
                    <a:pt x="1023" y="1626"/>
                    <a:pt x="981" y="1616"/>
                    <a:pt x="940" y="1595"/>
                  </a:cubicBezTo>
                  <a:cubicBezTo>
                    <a:pt x="867" y="1574"/>
                    <a:pt x="783" y="1574"/>
                    <a:pt x="700" y="1584"/>
                  </a:cubicBezTo>
                  <a:cubicBezTo>
                    <a:pt x="679" y="1584"/>
                    <a:pt x="648" y="1584"/>
                    <a:pt x="627" y="1595"/>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9" name="Google Shape;119;p9"/>
            <p:cNvSpPr/>
            <p:nvPr/>
          </p:nvSpPr>
          <p:spPr>
            <a:xfrm>
              <a:off x="8569790" y="1999220"/>
              <a:ext cx="1107001" cy="563010"/>
            </a:xfrm>
            <a:custGeom>
              <a:avLst/>
              <a:gdLst/>
              <a:ahLst/>
              <a:cxnLst/>
              <a:rect l="l" t="t" r="r" b="b"/>
              <a:pathLst>
                <a:path w="3954" h="2011" extrusionOk="0">
                  <a:moveTo>
                    <a:pt x="3927" y="1480"/>
                  </a:moveTo>
                  <a:lnTo>
                    <a:pt x="3927" y="1480"/>
                  </a:lnTo>
                  <a:cubicBezTo>
                    <a:pt x="3927" y="1491"/>
                    <a:pt x="3937" y="1491"/>
                    <a:pt x="3937" y="1491"/>
                  </a:cubicBezTo>
                  <a:cubicBezTo>
                    <a:pt x="3937" y="1512"/>
                    <a:pt x="3948" y="1522"/>
                    <a:pt x="3948" y="1532"/>
                  </a:cubicBezTo>
                  <a:cubicBezTo>
                    <a:pt x="3969" y="1647"/>
                    <a:pt x="3937" y="1751"/>
                    <a:pt x="3854" y="1845"/>
                  </a:cubicBezTo>
                  <a:cubicBezTo>
                    <a:pt x="3802" y="1907"/>
                    <a:pt x="3729" y="1949"/>
                    <a:pt x="3656" y="1980"/>
                  </a:cubicBezTo>
                  <a:cubicBezTo>
                    <a:pt x="3552" y="2022"/>
                    <a:pt x="3448" y="2022"/>
                    <a:pt x="3344" y="1980"/>
                  </a:cubicBezTo>
                  <a:cubicBezTo>
                    <a:pt x="3281" y="1949"/>
                    <a:pt x="3229" y="1918"/>
                    <a:pt x="3187" y="1866"/>
                  </a:cubicBezTo>
                  <a:cubicBezTo>
                    <a:pt x="3135" y="1814"/>
                    <a:pt x="3094" y="1762"/>
                    <a:pt x="3062" y="1710"/>
                  </a:cubicBezTo>
                  <a:cubicBezTo>
                    <a:pt x="3021" y="1647"/>
                    <a:pt x="2989" y="1595"/>
                    <a:pt x="2958" y="1532"/>
                  </a:cubicBezTo>
                  <a:cubicBezTo>
                    <a:pt x="2916" y="1470"/>
                    <a:pt x="2875" y="1418"/>
                    <a:pt x="2833" y="1355"/>
                  </a:cubicBezTo>
                  <a:cubicBezTo>
                    <a:pt x="2792" y="1303"/>
                    <a:pt x="2739" y="1262"/>
                    <a:pt x="2687" y="1230"/>
                  </a:cubicBezTo>
                  <a:cubicBezTo>
                    <a:pt x="2635" y="1199"/>
                    <a:pt x="2583" y="1178"/>
                    <a:pt x="2521" y="1178"/>
                  </a:cubicBezTo>
                  <a:cubicBezTo>
                    <a:pt x="2458" y="1168"/>
                    <a:pt x="2406" y="1178"/>
                    <a:pt x="2344" y="1189"/>
                  </a:cubicBezTo>
                  <a:cubicBezTo>
                    <a:pt x="2292" y="1210"/>
                    <a:pt x="2239" y="1220"/>
                    <a:pt x="2187" y="1251"/>
                  </a:cubicBezTo>
                  <a:cubicBezTo>
                    <a:pt x="2114" y="1282"/>
                    <a:pt x="2031" y="1324"/>
                    <a:pt x="1958" y="1355"/>
                  </a:cubicBezTo>
                  <a:cubicBezTo>
                    <a:pt x="1875" y="1397"/>
                    <a:pt x="1802" y="1428"/>
                    <a:pt x="1719" y="1470"/>
                  </a:cubicBezTo>
                  <a:cubicBezTo>
                    <a:pt x="1677" y="1491"/>
                    <a:pt x="1625" y="1501"/>
                    <a:pt x="1573" y="1522"/>
                  </a:cubicBezTo>
                  <a:cubicBezTo>
                    <a:pt x="1531" y="1532"/>
                    <a:pt x="1489" y="1543"/>
                    <a:pt x="1437" y="1543"/>
                  </a:cubicBezTo>
                  <a:cubicBezTo>
                    <a:pt x="1344" y="1543"/>
                    <a:pt x="1260" y="1512"/>
                    <a:pt x="1177" y="1449"/>
                  </a:cubicBezTo>
                  <a:cubicBezTo>
                    <a:pt x="1167" y="1439"/>
                    <a:pt x="1146" y="1418"/>
                    <a:pt x="1135" y="1407"/>
                  </a:cubicBezTo>
                  <a:cubicBezTo>
                    <a:pt x="1125" y="1407"/>
                    <a:pt x="1125" y="1397"/>
                    <a:pt x="1114" y="1397"/>
                  </a:cubicBezTo>
                  <a:cubicBezTo>
                    <a:pt x="1104" y="1407"/>
                    <a:pt x="1094" y="1418"/>
                    <a:pt x="1083" y="1418"/>
                  </a:cubicBezTo>
                  <a:cubicBezTo>
                    <a:pt x="948" y="1532"/>
                    <a:pt x="812" y="1626"/>
                    <a:pt x="667" y="1710"/>
                  </a:cubicBezTo>
                  <a:cubicBezTo>
                    <a:pt x="573" y="1762"/>
                    <a:pt x="479" y="1803"/>
                    <a:pt x="375" y="1835"/>
                  </a:cubicBezTo>
                  <a:cubicBezTo>
                    <a:pt x="312" y="1855"/>
                    <a:pt x="250" y="1866"/>
                    <a:pt x="187" y="1876"/>
                  </a:cubicBezTo>
                  <a:cubicBezTo>
                    <a:pt x="146" y="1876"/>
                    <a:pt x="114" y="1876"/>
                    <a:pt x="73" y="1876"/>
                  </a:cubicBezTo>
                  <a:cubicBezTo>
                    <a:pt x="52" y="1866"/>
                    <a:pt x="31" y="1855"/>
                    <a:pt x="10" y="1845"/>
                  </a:cubicBezTo>
                  <a:cubicBezTo>
                    <a:pt x="10" y="1845"/>
                    <a:pt x="10" y="1835"/>
                    <a:pt x="0" y="1835"/>
                  </a:cubicBezTo>
                  <a:cubicBezTo>
                    <a:pt x="10" y="1824"/>
                    <a:pt x="21" y="1824"/>
                    <a:pt x="31" y="1835"/>
                  </a:cubicBezTo>
                  <a:cubicBezTo>
                    <a:pt x="52" y="1845"/>
                    <a:pt x="83" y="1855"/>
                    <a:pt x="104" y="1855"/>
                  </a:cubicBezTo>
                  <a:cubicBezTo>
                    <a:pt x="135" y="1855"/>
                    <a:pt x="167" y="1845"/>
                    <a:pt x="187" y="1845"/>
                  </a:cubicBezTo>
                  <a:cubicBezTo>
                    <a:pt x="250" y="1845"/>
                    <a:pt x="312" y="1824"/>
                    <a:pt x="375" y="1803"/>
                  </a:cubicBezTo>
                  <a:cubicBezTo>
                    <a:pt x="489" y="1772"/>
                    <a:pt x="594" y="1720"/>
                    <a:pt x="698" y="1668"/>
                  </a:cubicBezTo>
                  <a:cubicBezTo>
                    <a:pt x="833" y="1585"/>
                    <a:pt x="958" y="1491"/>
                    <a:pt x="1073" y="1397"/>
                  </a:cubicBezTo>
                  <a:cubicBezTo>
                    <a:pt x="1083" y="1387"/>
                    <a:pt x="1083" y="1387"/>
                    <a:pt x="1094" y="1376"/>
                  </a:cubicBezTo>
                  <a:cubicBezTo>
                    <a:pt x="1094" y="1366"/>
                    <a:pt x="1094" y="1366"/>
                    <a:pt x="1083" y="1355"/>
                  </a:cubicBezTo>
                  <a:cubicBezTo>
                    <a:pt x="989" y="1230"/>
                    <a:pt x="937" y="1085"/>
                    <a:pt x="917" y="928"/>
                  </a:cubicBezTo>
                  <a:cubicBezTo>
                    <a:pt x="896" y="720"/>
                    <a:pt x="917" y="522"/>
                    <a:pt x="1000" y="324"/>
                  </a:cubicBezTo>
                  <a:cubicBezTo>
                    <a:pt x="1031" y="241"/>
                    <a:pt x="1073" y="168"/>
                    <a:pt x="1135" y="105"/>
                  </a:cubicBezTo>
                  <a:cubicBezTo>
                    <a:pt x="1167" y="64"/>
                    <a:pt x="1219" y="32"/>
                    <a:pt x="1260" y="22"/>
                  </a:cubicBezTo>
                  <a:cubicBezTo>
                    <a:pt x="1354" y="-20"/>
                    <a:pt x="1437" y="1"/>
                    <a:pt x="1500" y="64"/>
                  </a:cubicBezTo>
                  <a:cubicBezTo>
                    <a:pt x="1542" y="105"/>
                    <a:pt x="1573" y="147"/>
                    <a:pt x="1594" y="199"/>
                  </a:cubicBezTo>
                  <a:cubicBezTo>
                    <a:pt x="1635" y="282"/>
                    <a:pt x="1656" y="376"/>
                    <a:pt x="1656" y="480"/>
                  </a:cubicBezTo>
                  <a:cubicBezTo>
                    <a:pt x="1656" y="595"/>
                    <a:pt x="1625" y="710"/>
                    <a:pt x="1583" y="814"/>
                  </a:cubicBezTo>
                  <a:cubicBezTo>
                    <a:pt x="1531" y="928"/>
                    <a:pt x="1458" y="1032"/>
                    <a:pt x="1385" y="1126"/>
                  </a:cubicBezTo>
                  <a:cubicBezTo>
                    <a:pt x="1312" y="1199"/>
                    <a:pt x="1239" y="1272"/>
                    <a:pt x="1167" y="1345"/>
                  </a:cubicBezTo>
                  <a:cubicBezTo>
                    <a:pt x="1156" y="1355"/>
                    <a:pt x="1146" y="1366"/>
                    <a:pt x="1135" y="1376"/>
                  </a:cubicBezTo>
                  <a:cubicBezTo>
                    <a:pt x="1146" y="1387"/>
                    <a:pt x="1146" y="1387"/>
                    <a:pt x="1156" y="1397"/>
                  </a:cubicBezTo>
                  <a:cubicBezTo>
                    <a:pt x="1250" y="1491"/>
                    <a:pt x="1364" y="1532"/>
                    <a:pt x="1510" y="1512"/>
                  </a:cubicBezTo>
                  <a:cubicBezTo>
                    <a:pt x="1562" y="1501"/>
                    <a:pt x="1614" y="1491"/>
                    <a:pt x="1667" y="1460"/>
                  </a:cubicBezTo>
                  <a:cubicBezTo>
                    <a:pt x="1750" y="1428"/>
                    <a:pt x="1823" y="1397"/>
                    <a:pt x="1896" y="1355"/>
                  </a:cubicBezTo>
                  <a:cubicBezTo>
                    <a:pt x="1969" y="1324"/>
                    <a:pt x="2042" y="1293"/>
                    <a:pt x="2104" y="1251"/>
                  </a:cubicBezTo>
                  <a:cubicBezTo>
                    <a:pt x="2167" y="1230"/>
                    <a:pt x="2229" y="1199"/>
                    <a:pt x="2292" y="1178"/>
                  </a:cubicBezTo>
                  <a:cubicBezTo>
                    <a:pt x="2344" y="1168"/>
                    <a:pt x="2406" y="1147"/>
                    <a:pt x="2458" y="1147"/>
                  </a:cubicBezTo>
                  <a:cubicBezTo>
                    <a:pt x="2604" y="1147"/>
                    <a:pt x="2719" y="1199"/>
                    <a:pt x="2812" y="1293"/>
                  </a:cubicBezTo>
                  <a:cubicBezTo>
                    <a:pt x="2844" y="1335"/>
                    <a:pt x="2885" y="1376"/>
                    <a:pt x="2906" y="1418"/>
                  </a:cubicBezTo>
                  <a:cubicBezTo>
                    <a:pt x="2948" y="1470"/>
                    <a:pt x="2979" y="1532"/>
                    <a:pt x="3010" y="1585"/>
                  </a:cubicBezTo>
                  <a:cubicBezTo>
                    <a:pt x="3052" y="1657"/>
                    <a:pt x="3104" y="1730"/>
                    <a:pt x="3156" y="1793"/>
                  </a:cubicBezTo>
                  <a:cubicBezTo>
                    <a:pt x="3198" y="1835"/>
                    <a:pt x="3229" y="1876"/>
                    <a:pt x="3271" y="1907"/>
                  </a:cubicBezTo>
                  <a:cubicBezTo>
                    <a:pt x="3344" y="1960"/>
                    <a:pt x="3417" y="1991"/>
                    <a:pt x="3510" y="1980"/>
                  </a:cubicBezTo>
                  <a:cubicBezTo>
                    <a:pt x="3552" y="1980"/>
                    <a:pt x="3604" y="1970"/>
                    <a:pt x="3646" y="1960"/>
                  </a:cubicBezTo>
                  <a:cubicBezTo>
                    <a:pt x="3719" y="1928"/>
                    <a:pt x="3781" y="1887"/>
                    <a:pt x="3833" y="1835"/>
                  </a:cubicBezTo>
                  <a:cubicBezTo>
                    <a:pt x="3896" y="1762"/>
                    <a:pt x="3927" y="1689"/>
                    <a:pt x="3927" y="1595"/>
                  </a:cubicBezTo>
                  <a:cubicBezTo>
                    <a:pt x="3927" y="1574"/>
                    <a:pt x="3927" y="1553"/>
                    <a:pt x="3927" y="1532"/>
                  </a:cubicBezTo>
                  <a:cubicBezTo>
                    <a:pt x="3927" y="1522"/>
                    <a:pt x="3927" y="1512"/>
                    <a:pt x="3927" y="1480"/>
                  </a:cubicBezTo>
                  <a:moveTo>
                    <a:pt x="1114" y="1355"/>
                  </a:moveTo>
                  <a:lnTo>
                    <a:pt x="1114" y="1355"/>
                  </a:lnTo>
                  <a:cubicBezTo>
                    <a:pt x="1125" y="1345"/>
                    <a:pt x="1135" y="1345"/>
                    <a:pt x="1146" y="1335"/>
                  </a:cubicBezTo>
                  <a:cubicBezTo>
                    <a:pt x="1208" y="1282"/>
                    <a:pt x="1260" y="1220"/>
                    <a:pt x="1312" y="1157"/>
                  </a:cubicBezTo>
                  <a:cubicBezTo>
                    <a:pt x="1406" y="1064"/>
                    <a:pt x="1479" y="960"/>
                    <a:pt x="1542" y="845"/>
                  </a:cubicBezTo>
                  <a:cubicBezTo>
                    <a:pt x="1583" y="762"/>
                    <a:pt x="1614" y="678"/>
                    <a:pt x="1625" y="585"/>
                  </a:cubicBezTo>
                  <a:cubicBezTo>
                    <a:pt x="1635" y="470"/>
                    <a:pt x="1625" y="355"/>
                    <a:pt x="1583" y="241"/>
                  </a:cubicBezTo>
                  <a:cubicBezTo>
                    <a:pt x="1562" y="189"/>
                    <a:pt x="1542" y="137"/>
                    <a:pt x="1500" y="95"/>
                  </a:cubicBezTo>
                  <a:cubicBezTo>
                    <a:pt x="1417" y="22"/>
                    <a:pt x="1344" y="12"/>
                    <a:pt x="1250" y="53"/>
                  </a:cubicBezTo>
                  <a:cubicBezTo>
                    <a:pt x="1229" y="64"/>
                    <a:pt x="1208" y="74"/>
                    <a:pt x="1177" y="95"/>
                  </a:cubicBezTo>
                  <a:cubicBezTo>
                    <a:pt x="1114" y="157"/>
                    <a:pt x="1073" y="220"/>
                    <a:pt x="1031" y="303"/>
                  </a:cubicBezTo>
                  <a:cubicBezTo>
                    <a:pt x="989" y="387"/>
                    <a:pt x="969" y="480"/>
                    <a:pt x="948" y="585"/>
                  </a:cubicBezTo>
                  <a:cubicBezTo>
                    <a:pt x="927" y="741"/>
                    <a:pt x="927" y="887"/>
                    <a:pt x="969" y="1043"/>
                  </a:cubicBezTo>
                  <a:cubicBezTo>
                    <a:pt x="989" y="1137"/>
                    <a:pt x="1021" y="1220"/>
                    <a:pt x="1073" y="1303"/>
                  </a:cubicBezTo>
                  <a:cubicBezTo>
                    <a:pt x="1083" y="1314"/>
                    <a:pt x="1104" y="1335"/>
                    <a:pt x="1114" y="1355"/>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120" name="Google Shape;120;p9"/>
          <p:cNvGrpSpPr/>
          <p:nvPr/>
        </p:nvGrpSpPr>
        <p:grpSpPr>
          <a:xfrm>
            <a:off x="-988700" y="-1521200"/>
            <a:ext cx="10956083" cy="7628121"/>
            <a:chOff x="-988700" y="-1521200"/>
            <a:chExt cx="10956083" cy="7628121"/>
          </a:xfrm>
        </p:grpSpPr>
        <p:pic>
          <p:nvPicPr>
            <p:cNvPr id="121" name="Google Shape;121;p9"/>
            <p:cNvPicPr preferRelativeResize="0"/>
            <p:nvPr/>
          </p:nvPicPr>
          <p:blipFill rotWithShape="1">
            <a:blip r:embed="rId3">
              <a:alphaModFix/>
            </a:blip>
            <a:srcRect l="20836" t="21194" r="20830" b="21194"/>
            <a:stretch/>
          </p:blipFill>
          <p:spPr>
            <a:xfrm>
              <a:off x="-306700" y="1249425"/>
              <a:ext cx="759181" cy="749809"/>
            </a:xfrm>
            <a:prstGeom prst="rect">
              <a:avLst/>
            </a:prstGeom>
            <a:noFill/>
            <a:ln>
              <a:noFill/>
            </a:ln>
          </p:spPr>
        </p:pic>
        <p:pic>
          <p:nvPicPr>
            <p:cNvPr id="122" name="Google Shape;122;p9"/>
            <p:cNvPicPr preferRelativeResize="0"/>
            <p:nvPr/>
          </p:nvPicPr>
          <p:blipFill rotWithShape="1">
            <a:blip r:embed="rId4">
              <a:alphaModFix/>
            </a:blip>
            <a:srcRect l="22262" t="10641" r="22262" b="10649"/>
            <a:stretch/>
          </p:blipFill>
          <p:spPr>
            <a:xfrm>
              <a:off x="8009975" y="-1521200"/>
              <a:ext cx="1957408" cy="2770632"/>
            </a:xfrm>
            <a:prstGeom prst="rect">
              <a:avLst/>
            </a:prstGeom>
            <a:noFill/>
            <a:ln>
              <a:noFill/>
            </a:ln>
          </p:spPr>
        </p:pic>
        <p:pic>
          <p:nvPicPr>
            <p:cNvPr id="123" name="Google Shape;123;p9"/>
            <p:cNvPicPr preferRelativeResize="0"/>
            <p:nvPr/>
          </p:nvPicPr>
          <p:blipFill rotWithShape="1">
            <a:blip r:embed="rId5">
              <a:alphaModFix/>
            </a:blip>
            <a:srcRect l="14327" t="15465" r="14320" b="15459"/>
            <a:stretch/>
          </p:blipFill>
          <p:spPr>
            <a:xfrm>
              <a:off x="8784688" y="2823288"/>
              <a:ext cx="677179" cy="658368"/>
            </a:xfrm>
            <a:prstGeom prst="rect">
              <a:avLst/>
            </a:prstGeom>
            <a:noFill/>
            <a:ln>
              <a:noFill/>
            </a:ln>
          </p:spPr>
        </p:pic>
        <p:pic>
          <p:nvPicPr>
            <p:cNvPr id="124" name="Google Shape;124;p9"/>
            <p:cNvPicPr preferRelativeResize="0"/>
            <p:nvPr/>
          </p:nvPicPr>
          <p:blipFill rotWithShape="1">
            <a:blip r:embed="rId6">
              <a:alphaModFix/>
            </a:blip>
            <a:srcRect l="13154" t="16438" r="13154" b="16438"/>
            <a:stretch/>
          </p:blipFill>
          <p:spPr>
            <a:xfrm>
              <a:off x="-988700" y="-1004550"/>
              <a:ext cx="2123194" cy="1933875"/>
            </a:xfrm>
            <a:prstGeom prst="rect">
              <a:avLst/>
            </a:prstGeom>
            <a:noFill/>
            <a:ln>
              <a:noFill/>
            </a:ln>
          </p:spPr>
        </p:pic>
        <p:pic>
          <p:nvPicPr>
            <p:cNvPr id="125" name="Google Shape;125;p9"/>
            <p:cNvPicPr preferRelativeResize="0"/>
            <p:nvPr/>
          </p:nvPicPr>
          <p:blipFill rotWithShape="1">
            <a:blip r:embed="rId7">
              <a:alphaModFix/>
            </a:blip>
            <a:srcRect l="23592" t="11508" r="23592" b="11508"/>
            <a:stretch/>
          </p:blipFill>
          <p:spPr>
            <a:xfrm rot="-574219">
              <a:off x="7899149" y="3695924"/>
              <a:ext cx="1063254" cy="1581909"/>
            </a:xfrm>
            <a:prstGeom prst="rect">
              <a:avLst/>
            </a:prstGeom>
            <a:noFill/>
            <a:ln>
              <a:noFill/>
            </a:ln>
          </p:spPr>
        </p:pic>
        <p:pic>
          <p:nvPicPr>
            <p:cNvPr id="126" name="Google Shape;126;p9"/>
            <p:cNvPicPr preferRelativeResize="0"/>
            <p:nvPr/>
          </p:nvPicPr>
          <p:blipFill rotWithShape="1">
            <a:blip r:embed="rId8">
              <a:alphaModFix/>
            </a:blip>
            <a:srcRect l="15151" t="32884" r="15151" b="32884"/>
            <a:stretch/>
          </p:blipFill>
          <p:spPr>
            <a:xfrm rot="5171949">
              <a:off x="-550823" y="4784425"/>
              <a:ext cx="1742065" cy="850391"/>
            </a:xfrm>
            <a:prstGeom prst="rect">
              <a:avLst/>
            </a:prstGeom>
            <a:noFill/>
            <a:ln>
              <a:noFill/>
            </a:ln>
          </p:spPr>
        </p:pic>
      </p:grpSp>
      <p:sp>
        <p:nvSpPr>
          <p:cNvPr id="127" name="Google Shape;127;p9"/>
          <p:cNvSpPr/>
          <p:nvPr/>
        </p:nvSpPr>
        <p:spPr>
          <a:xfrm rot="1387146">
            <a:off x="2738862" y="4003586"/>
            <a:ext cx="3666290" cy="3130588"/>
          </a:xfrm>
          <a:custGeom>
            <a:avLst/>
            <a:gdLst/>
            <a:ahLst/>
            <a:cxnLst/>
            <a:rect l="l" t="t" r="r" b="b"/>
            <a:pathLst>
              <a:path w="6796" h="5803" extrusionOk="0">
                <a:moveTo>
                  <a:pt x="5771" y="56"/>
                </a:moveTo>
                <a:cubicBezTo>
                  <a:pt x="6352" y="253"/>
                  <a:pt x="6684" y="1003"/>
                  <a:pt x="6774" y="1717"/>
                </a:cubicBezTo>
                <a:cubicBezTo>
                  <a:pt x="6858" y="2426"/>
                  <a:pt x="6693" y="3101"/>
                  <a:pt x="6440" y="3646"/>
                </a:cubicBezTo>
                <a:cubicBezTo>
                  <a:pt x="6187" y="4195"/>
                  <a:pt x="5846" y="4617"/>
                  <a:pt x="5460" y="4915"/>
                </a:cubicBezTo>
                <a:cubicBezTo>
                  <a:pt x="5068" y="5213"/>
                  <a:pt x="4630" y="5385"/>
                  <a:pt x="4174" y="5539"/>
                </a:cubicBezTo>
                <a:cubicBezTo>
                  <a:pt x="3718" y="5693"/>
                  <a:pt x="3248" y="5832"/>
                  <a:pt x="2751" y="5798"/>
                </a:cubicBezTo>
                <a:cubicBezTo>
                  <a:pt x="2260" y="5762"/>
                  <a:pt x="1745" y="5554"/>
                  <a:pt x="1295" y="5202"/>
                </a:cubicBezTo>
                <a:cubicBezTo>
                  <a:pt x="843" y="4846"/>
                  <a:pt x="451" y="4345"/>
                  <a:pt x="208" y="3725"/>
                </a:cubicBezTo>
                <a:cubicBezTo>
                  <a:pt x="-40" y="3101"/>
                  <a:pt x="-134" y="2362"/>
                  <a:pt x="316" y="2073"/>
                </a:cubicBezTo>
                <a:cubicBezTo>
                  <a:pt x="768" y="1792"/>
                  <a:pt x="1769" y="1959"/>
                  <a:pt x="2395" y="1787"/>
                </a:cubicBezTo>
                <a:cubicBezTo>
                  <a:pt x="3025" y="1612"/>
                  <a:pt x="3287" y="1093"/>
                  <a:pt x="3827" y="651"/>
                </a:cubicBezTo>
                <a:cubicBezTo>
                  <a:pt x="4369" y="214"/>
                  <a:pt x="5192" y="-142"/>
                  <a:pt x="5771" y="56"/>
                </a:cubicBezTo>
                <a:close/>
              </a:path>
            </a:pathLst>
          </a:custGeom>
          <a:solidFill>
            <a:srgbClr val="ADD0F8">
              <a:alpha val="2911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28" name="Google Shape;128;p9"/>
          <p:cNvSpPr txBox="1">
            <a:spLocks noGrp="1"/>
          </p:cNvSpPr>
          <p:nvPr>
            <p:ph type="title"/>
          </p:nvPr>
        </p:nvSpPr>
        <p:spPr>
          <a:xfrm>
            <a:off x="2135550" y="1511831"/>
            <a:ext cx="4872900" cy="1161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6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endParaRPr/>
          </a:p>
        </p:txBody>
      </p:sp>
      <p:sp>
        <p:nvSpPr>
          <p:cNvPr id="129" name="Google Shape;129;p9"/>
          <p:cNvSpPr txBox="1">
            <a:spLocks noGrp="1"/>
          </p:cNvSpPr>
          <p:nvPr>
            <p:ph type="subTitle" idx="1"/>
          </p:nvPr>
        </p:nvSpPr>
        <p:spPr>
          <a:xfrm>
            <a:off x="2135550" y="2816913"/>
            <a:ext cx="4872900" cy="6711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600"/>
              <a:buNone/>
              <a:defRPr sz="1600"/>
            </a:lvl1pPr>
            <a:lvl2pPr lvl="1" algn="ctr" rtl="0">
              <a:lnSpc>
                <a:spcPct val="115000"/>
              </a:lnSpc>
              <a:spcBef>
                <a:spcPts val="0"/>
              </a:spcBef>
              <a:spcAft>
                <a:spcPts val="0"/>
              </a:spcAft>
              <a:buSzPts val="1600"/>
              <a:buNone/>
              <a:defRPr sz="1600"/>
            </a:lvl2pPr>
            <a:lvl3pPr lvl="2" algn="ctr" rtl="0">
              <a:lnSpc>
                <a:spcPct val="115000"/>
              </a:lnSpc>
              <a:spcBef>
                <a:spcPts val="0"/>
              </a:spcBef>
              <a:spcAft>
                <a:spcPts val="0"/>
              </a:spcAft>
              <a:buSzPts val="1600"/>
              <a:buNone/>
              <a:defRPr sz="1600"/>
            </a:lvl3pPr>
            <a:lvl4pPr lvl="3" algn="ctr" rtl="0">
              <a:lnSpc>
                <a:spcPct val="115000"/>
              </a:lnSpc>
              <a:spcBef>
                <a:spcPts val="0"/>
              </a:spcBef>
              <a:spcAft>
                <a:spcPts val="0"/>
              </a:spcAft>
              <a:buSzPts val="1600"/>
              <a:buNone/>
              <a:defRPr sz="1600"/>
            </a:lvl4pPr>
            <a:lvl5pPr lvl="4" algn="ctr" rtl="0">
              <a:lnSpc>
                <a:spcPct val="115000"/>
              </a:lnSpc>
              <a:spcBef>
                <a:spcPts val="0"/>
              </a:spcBef>
              <a:spcAft>
                <a:spcPts val="0"/>
              </a:spcAft>
              <a:buSzPts val="1600"/>
              <a:buNone/>
              <a:defRPr sz="1600"/>
            </a:lvl5pPr>
            <a:lvl6pPr lvl="5" algn="ctr" rtl="0">
              <a:lnSpc>
                <a:spcPct val="115000"/>
              </a:lnSpc>
              <a:spcBef>
                <a:spcPts val="0"/>
              </a:spcBef>
              <a:spcAft>
                <a:spcPts val="0"/>
              </a:spcAft>
              <a:buSzPts val="1600"/>
              <a:buNone/>
              <a:defRPr sz="1600"/>
            </a:lvl6pPr>
            <a:lvl7pPr lvl="6" algn="ctr" rtl="0">
              <a:lnSpc>
                <a:spcPct val="115000"/>
              </a:lnSpc>
              <a:spcBef>
                <a:spcPts val="0"/>
              </a:spcBef>
              <a:spcAft>
                <a:spcPts val="0"/>
              </a:spcAft>
              <a:buSzPts val="1600"/>
              <a:buNone/>
              <a:defRPr sz="1600"/>
            </a:lvl7pPr>
            <a:lvl8pPr lvl="7" algn="ctr" rtl="0">
              <a:lnSpc>
                <a:spcPct val="115000"/>
              </a:lnSpc>
              <a:spcBef>
                <a:spcPts val="0"/>
              </a:spcBef>
              <a:spcAft>
                <a:spcPts val="0"/>
              </a:spcAft>
              <a:buSzPts val="1600"/>
              <a:buNone/>
              <a:defRPr sz="1600"/>
            </a:lvl8pPr>
            <a:lvl9pPr lvl="8" algn="ctr" rtl="0">
              <a:lnSpc>
                <a:spcPct val="115000"/>
              </a:lnSpc>
              <a:spcBef>
                <a:spcPts val="0"/>
              </a:spcBef>
              <a:spcAft>
                <a:spcPts val="0"/>
              </a:spcAft>
              <a:buSzPts val="1600"/>
              <a:buNone/>
              <a:defRPr sz="1600"/>
            </a:lvl9pPr>
          </a:lstStyle>
          <a:p>
            <a:endParaRPr/>
          </a:p>
        </p:txBody>
      </p:sp>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33"/>
        <p:cNvGrpSpPr/>
        <p:nvPr/>
      </p:nvGrpSpPr>
      <p:grpSpPr>
        <a:xfrm>
          <a:off x="0" y="0"/>
          <a:ext cx="0" cy="0"/>
          <a:chOff x="0" y="0"/>
          <a:chExt cx="0" cy="0"/>
        </a:xfrm>
      </p:grpSpPr>
      <p:pic>
        <p:nvPicPr>
          <p:cNvPr id="134" name="Google Shape;134;p11"/>
          <p:cNvPicPr preferRelativeResize="0"/>
          <p:nvPr/>
        </p:nvPicPr>
        <p:blipFill>
          <a:blip r:embed="rId2">
            <a:alphaModFix amt="6000"/>
          </a:blip>
          <a:stretch>
            <a:fillRect/>
          </a:stretch>
        </p:blipFill>
        <p:spPr>
          <a:xfrm>
            <a:off x="0" y="0"/>
            <a:ext cx="9144000" cy="5143500"/>
          </a:xfrm>
          <a:prstGeom prst="rect">
            <a:avLst/>
          </a:prstGeom>
          <a:noFill/>
          <a:ln>
            <a:noFill/>
          </a:ln>
        </p:spPr>
      </p:pic>
      <p:grpSp>
        <p:nvGrpSpPr>
          <p:cNvPr id="135" name="Google Shape;135;p11"/>
          <p:cNvGrpSpPr/>
          <p:nvPr/>
        </p:nvGrpSpPr>
        <p:grpSpPr>
          <a:xfrm rot="10800000" flipH="1">
            <a:off x="-1729774" y="-1843373"/>
            <a:ext cx="11929035" cy="8620594"/>
            <a:chOff x="-1729774" y="-1417548"/>
            <a:chExt cx="11929035" cy="8620594"/>
          </a:xfrm>
        </p:grpSpPr>
        <p:sp>
          <p:nvSpPr>
            <p:cNvPr id="136" name="Google Shape;136;p11"/>
            <p:cNvSpPr/>
            <p:nvPr/>
          </p:nvSpPr>
          <p:spPr>
            <a:xfrm>
              <a:off x="6762354" y="-1417548"/>
              <a:ext cx="3436907" cy="2934722"/>
            </a:xfrm>
            <a:custGeom>
              <a:avLst/>
              <a:gdLst/>
              <a:ahLst/>
              <a:cxnLst/>
              <a:rect l="l" t="t" r="r" b="b"/>
              <a:pathLst>
                <a:path w="6796" h="5803" extrusionOk="0">
                  <a:moveTo>
                    <a:pt x="5771" y="56"/>
                  </a:moveTo>
                  <a:cubicBezTo>
                    <a:pt x="6352" y="253"/>
                    <a:pt x="6684" y="1003"/>
                    <a:pt x="6774" y="1717"/>
                  </a:cubicBezTo>
                  <a:cubicBezTo>
                    <a:pt x="6858" y="2426"/>
                    <a:pt x="6693" y="3101"/>
                    <a:pt x="6440" y="3646"/>
                  </a:cubicBezTo>
                  <a:cubicBezTo>
                    <a:pt x="6187" y="4195"/>
                    <a:pt x="5846" y="4617"/>
                    <a:pt x="5460" y="4915"/>
                  </a:cubicBezTo>
                  <a:cubicBezTo>
                    <a:pt x="5068" y="5213"/>
                    <a:pt x="4630" y="5385"/>
                    <a:pt x="4174" y="5539"/>
                  </a:cubicBezTo>
                  <a:cubicBezTo>
                    <a:pt x="3718" y="5693"/>
                    <a:pt x="3248" y="5832"/>
                    <a:pt x="2751" y="5798"/>
                  </a:cubicBezTo>
                  <a:cubicBezTo>
                    <a:pt x="2260" y="5762"/>
                    <a:pt x="1745" y="5554"/>
                    <a:pt x="1295" y="5202"/>
                  </a:cubicBezTo>
                  <a:cubicBezTo>
                    <a:pt x="843" y="4846"/>
                    <a:pt x="451" y="4345"/>
                    <a:pt x="208" y="3725"/>
                  </a:cubicBezTo>
                  <a:cubicBezTo>
                    <a:pt x="-40" y="3101"/>
                    <a:pt x="-134" y="2362"/>
                    <a:pt x="316" y="2073"/>
                  </a:cubicBezTo>
                  <a:cubicBezTo>
                    <a:pt x="768" y="1792"/>
                    <a:pt x="1769" y="1959"/>
                    <a:pt x="2395" y="1787"/>
                  </a:cubicBezTo>
                  <a:cubicBezTo>
                    <a:pt x="3025" y="1612"/>
                    <a:pt x="3287" y="1093"/>
                    <a:pt x="3827" y="651"/>
                  </a:cubicBezTo>
                  <a:cubicBezTo>
                    <a:pt x="4369" y="214"/>
                    <a:pt x="5192" y="-142"/>
                    <a:pt x="5771" y="56"/>
                  </a:cubicBezTo>
                  <a:close/>
                </a:path>
              </a:pathLst>
            </a:custGeom>
            <a:solidFill>
              <a:srgbClr val="ADD0F8">
                <a:alpha val="2911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7" name="Google Shape;137;p11"/>
            <p:cNvSpPr/>
            <p:nvPr/>
          </p:nvSpPr>
          <p:spPr>
            <a:xfrm rot="2526346">
              <a:off x="-1189423" y="3494804"/>
              <a:ext cx="3436915" cy="2934729"/>
            </a:xfrm>
            <a:custGeom>
              <a:avLst/>
              <a:gdLst/>
              <a:ahLst/>
              <a:cxnLst/>
              <a:rect l="l" t="t" r="r" b="b"/>
              <a:pathLst>
                <a:path w="6796" h="5803" extrusionOk="0">
                  <a:moveTo>
                    <a:pt x="5771" y="56"/>
                  </a:moveTo>
                  <a:cubicBezTo>
                    <a:pt x="6352" y="253"/>
                    <a:pt x="6684" y="1003"/>
                    <a:pt x="6774" y="1717"/>
                  </a:cubicBezTo>
                  <a:cubicBezTo>
                    <a:pt x="6858" y="2426"/>
                    <a:pt x="6693" y="3101"/>
                    <a:pt x="6440" y="3646"/>
                  </a:cubicBezTo>
                  <a:cubicBezTo>
                    <a:pt x="6187" y="4195"/>
                    <a:pt x="5846" y="4617"/>
                    <a:pt x="5460" y="4915"/>
                  </a:cubicBezTo>
                  <a:cubicBezTo>
                    <a:pt x="5068" y="5213"/>
                    <a:pt x="4630" y="5385"/>
                    <a:pt x="4174" y="5539"/>
                  </a:cubicBezTo>
                  <a:cubicBezTo>
                    <a:pt x="3718" y="5693"/>
                    <a:pt x="3248" y="5832"/>
                    <a:pt x="2751" y="5798"/>
                  </a:cubicBezTo>
                  <a:cubicBezTo>
                    <a:pt x="2260" y="5762"/>
                    <a:pt x="1745" y="5554"/>
                    <a:pt x="1295" y="5202"/>
                  </a:cubicBezTo>
                  <a:cubicBezTo>
                    <a:pt x="843" y="4846"/>
                    <a:pt x="451" y="4345"/>
                    <a:pt x="208" y="3725"/>
                  </a:cubicBezTo>
                  <a:cubicBezTo>
                    <a:pt x="-40" y="3101"/>
                    <a:pt x="-134" y="2362"/>
                    <a:pt x="316" y="2073"/>
                  </a:cubicBezTo>
                  <a:cubicBezTo>
                    <a:pt x="768" y="1792"/>
                    <a:pt x="1769" y="1959"/>
                    <a:pt x="2395" y="1787"/>
                  </a:cubicBezTo>
                  <a:cubicBezTo>
                    <a:pt x="3025" y="1612"/>
                    <a:pt x="3287" y="1093"/>
                    <a:pt x="3827" y="651"/>
                  </a:cubicBezTo>
                  <a:cubicBezTo>
                    <a:pt x="4369" y="214"/>
                    <a:pt x="5192" y="-142"/>
                    <a:pt x="5771" y="56"/>
                  </a:cubicBezTo>
                  <a:close/>
                </a:path>
              </a:pathLst>
            </a:custGeom>
            <a:solidFill>
              <a:srgbClr val="ADD0F8">
                <a:alpha val="2911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138" name="Google Shape;138;p11"/>
          <p:cNvGrpSpPr/>
          <p:nvPr/>
        </p:nvGrpSpPr>
        <p:grpSpPr>
          <a:xfrm rot="10800000" flipH="1">
            <a:off x="-1123069" y="-248762"/>
            <a:ext cx="10842573" cy="6300094"/>
            <a:chOff x="-1123069" y="-691659"/>
            <a:chExt cx="10842573" cy="6300094"/>
          </a:xfrm>
        </p:grpSpPr>
        <p:pic>
          <p:nvPicPr>
            <p:cNvPr id="139" name="Google Shape;139;p11"/>
            <p:cNvPicPr preferRelativeResize="0"/>
            <p:nvPr/>
          </p:nvPicPr>
          <p:blipFill rotWithShape="1">
            <a:blip r:embed="rId3">
              <a:alphaModFix/>
            </a:blip>
            <a:srcRect l="10518" t="12400" r="10517" b="12400"/>
            <a:stretch/>
          </p:blipFill>
          <p:spPr>
            <a:xfrm rot="1501028">
              <a:off x="8443175" y="74850"/>
              <a:ext cx="787298" cy="749809"/>
            </a:xfrm>
            <a:prstGeom prst="rect">
              <a:avLst/>
            </a:prstGeom>
            <a:noFill/>
            <a:ln>
              <a:noFill/>
            </a:ln>
          </p:spPr>
        </p:pic>
        <p:pic>
          <p:nvPicPr>
            <p:cNvPr id="140" name="Google Shape;140;p11"/>
            <p:cNvPicPr preferRelativeResize="0"/>
            <p:nvPr/>
          </p:nvPicPr>
          <p:blipFill rotWithShape="1">
            <a:blip r:embed="rId4">
              <a:alphaModFix/>
            </a:blip>
            <a:srcRect l="19587" t="12185" r="19581" b="12177"/>
            <a:stretch/>
          </p:blipFill>
          <p:spPr>
            <a:xfrm rot="-884468">
              <a:off x="-397749" y="3747338"/>
              <a:ext cx="1383127" cy="1713325"/>
            </a:xfrm>
            <a:prstGeom prst="rect">
              <a:avLst/>
            </a:prstGeom>
            <a:noFill/>
            <a:ln>
              <a:noFill/>
            </a:ln>
          </p:spPr>
        </p:pic>
        <p:pic>
          <p:nvPicPr>
            <p:cNvPr id="141" name="Google Shape;141;p11"/>
            <p:cNvPicPr preferRelativeResize="0"/>
            <p:nvPr/>
          </p:nvPicPr>
          <p:blipFill rotWithShape="1">
            <a:blip r:embed="rId5">
              <a:alphaModFix/>
            </a:blip>
            <a:srcRect l="22450" t="25111" r="22456" b="25112"/>
            <a:stretch/>
          </p:blipFill>
          <p:spPr>
            <a:xfrm rot="-6213300">
              <a:off x="8430774" y="4336287"/>
              <a:ext cx="1223889" cy="1097280"/>
            </a:xfrm>
            <a:prstGeom prst="rect">
              <a:avLst/>
            </a:prstGeom>
            <a:noFill/>
            <a:ln>
              <a:noFill/>
            </a:ln>
          </p:spPr>
        </p:pic>
        <p:pic>
          <p:nvPicPr>
            <p:cNvPr id="142" name="Google Shape;142;p11"/>
            <p:cNvPicPr preferRelativeResize="0"/>
            <p:nvPr/>
          </p:nvPicPr>
          <p:blipFill rotWithShape="1">
            <a:blip r:embed="rId6">
              <a:alphaModFix/>
            </a:blip>
            <a:srcRect l="6912" t="26409" r="6903" b="26404"/>
            <a:stretch/>
          </p:blipFill>
          <p:spPr>
            <a:xfrm rot="-8724586" flipH="1">
              <a:off x="-933251" y="-21576"/>
              <a:ext cx="2844699" cy="1554481"/>
            </a:xfrm>
            <a:prstGeom prst="rect">
              <a:avLst/>
            </a:prstGeom>
            <a:noFill/>
            <a:ln>
              <a:noFill/>
            </a:ln>
          </p:spPr>
        </p:pic>
        <p:pic>
          <p:nvPicPr>
            <p:cNvPr id="143" name="Google Shape;143;p11"/>
            <p:cNvPicPr preferRelativeResize="0"/>
            <p:nvPr/>
          </p:nvPicPr>
          <p:blipFill rotWithShape="1">
            <a:blip r:embed="rId3">
              <a:alphaModFix/>
            </a:blip>
            <a:srcRect l="10518" t="12400" r="10517" b="12400"/>
            <a:stretch/>
          </p:blipFill>
          <p:spPr>
            <a:xfrm rot="141338">
              <a:off x="-440574" y="3573737"/>
              <a:ext cx="787297" cy="749808"/>
            </a:xfrm>
            <a:prstGeom prst="rect">
              <a:avLst/>
            </a:prstGeom>
            <a:noFill/>
            <a:ln>
              <a:noFill/>
            </a:ln>
          </p:spPr>
        </p:pic>
      </p:grpSp>
      <p:grpSp>
        <p:nvGrpSpPr>
          <p:cNvPr id="144" name="Google Shape;144;p11"/>
          <p:cNvGrpSpPr/>
          <p:nvPr/>
        </p:nvGrpSpPr>
        <p:grpSpPr>
          <a:xfrm rot="10800000" flipH="1">
            <a:off x="986301" y="361947"/>
            <a:ext cx="7955918" cy="3969529"/>
            <a:chOff x="986301" y="748047"/>
            <a:chExt cx="7955918" cy="3969529"/>
          </a:xfrm>
        </p:grpSpPr>
        <p:sp>
          <p:nvSpPr>
            <p:cNvPr id="145" name="Google Shape;145;p11"/>
            <p:cNvSpPr/>
            <p:nvPr/>
          </p:nvSpPr>
          <p:spPr>
            <a:xfrm>
              <a:off x="8570877" y="748047"/>
              <a:ext cx="371342" cy="772349"/>
            </a:xfrm>
            <a:custGeom>
              <a:avLst/>
              <a:gdLst/>
              <a:ahLst/>
              <a:cxnLst/>
              <a:rect l="l" t="t" r="r" b="b"/>
              <a:pathLst>
                <a:path w="1503" h="3126" extrusionOk="0">
                  <a:moveTo>
                    <a:pt x="596" y="1605"/>
                  </a:moveTo>
                  <a:lnTo>
                    <a:pt x="596" y="1605"/>
                  </a:lnTo>
                  <a:cubicBezTo>
                    <a:pt x="585" y="1605"/>
                    <a:pt x="575" y="1605"/>
                    <a:pt x="565" y="1616"/>
                  </a:cubicBezTo>
                  <a:cubicBezTo>
                    <a:pt x="408" y="1657"/>
                    <a:pt x="283" y="1751"/>
                    <a:pt x="190" y="1886"/>
                  </a:cubicBezTo>
                  <a:cubicBezTo>
                    <a:pt x="117" y="1980"/>
                    <a:pt x="75" y="2084"/>
                    <a:pt x="54" y="2199"/>
                  </a:cubicBezTo>
                  <a:cubicBezTo>
                    <a:pt x="23" y="2324"/>
                    <a:pt x="12" y="2449"/>
                    <a:pt x="23" y="2574"/>
                  </a:cubicBezTo>
                  <a:cubicBezTo>
                    <a:pt x="33" y="2678"/>
                    <a:pt x="54" y="2772"/>
                    <a:pt x="85" y="2866"/>
                  </a:cubicBezTo>
                  <a:cubicBezTo>
                    <a:pt x="117" y="2938"/>
                    <a:pt x="158" y="3011"/>
                    <a:pt x="221" y="3063"/>
                  </a:cubicBezTo>
                  <a:cubicBezTo>
                    <a:pt x="231" y="3074"/>
                    <a:pt x="242" y="3095"/>
                    <a:pt x="252" y="3105"/>
                  </a:cubicBezTo>
                  <a:cubicBezTo>
                    <a:pt x="262" y="3105"/>
                    <a:pt x="262" y="3116"/>
                    <a:pt x="273" y="3116"/>
                  </a:cubicBezTo>
                  <a:cubicBezTo>
                    <a:pt x="262" y="3126"/>
                    <a:pt x="262" y="3126"/>
                    <a:pt x="252" y="3126"/>
                  </a:cubicBezTo>
                  <a:cubicBezTo>
                    <a:pt x="242" y="3126"/>
                    <a:pt x="242" y="3116"/>
                    <a:pt x="231" y="3105"/>
                  </a:cubicBezTo>
                  <a:cubicBezTo>
                    <a:pt x="137" y="3032"/>
                    <a:pt x="75" y="2928"/>
                    <a:pt x="44" y="2813"/>
                  </a:cubicBezTo>
                  <a:cubicBezTo>
                    <a:pt x="23" y="2720"/>
                    <a:pt x="2" y="2626"/>
                    <a:pt x="2" y="2532"/>
                  </a:cubicBezTo>
                  <a:cubicBezTo>
                    <a:pt x="-8" y="2397"/>
                    <a:pt x="12" y="2261"/>
                    <a:pt x="44" y="2126"/>
                  </a:cubicBezTo>
                  <a:cubicBezTo>
                    <a:pt x="75" y="2043"/>
                    <a:pt x="106" y="1970"/>
                    <a:pt x="148" y="1897"/>
                  </a:cubicBezTo>
                  <a:cubicBezTo>
                    <a:pt x="242" y="1751"/>
                    <a:pt x="377" y="1647"/>
                    <a:pt x="544" y="1595"/>
                  </a:cubicBezTo>
                  <a:cubicBezTo>
                    <a:pt x="554" y="1595"/>
                    <a:pt x="565" y="1584"/>
                    <a:pt x="575" y="1584"/>
                  </a:cubicBezTo>
                  <a:cubicBezTo>
                    <a:pt x="575" y="1574"/>
                    <a:pt x="575" y="1563"/>
                    <a:pt x="575" y="1563"/>
                  </a:cubicBezTo>
                  <a:cubicBezTo>
                    <a:pt x="544" y="1480"/>
                    <a:pt x="523" y="1397"/>
                    <a:pt x="502" y="1313"/>
                  </a:cubicBezTo>
                  <a:cubicBezTo>
                    <a:pt x="492" y="1209"/>
                    <a:pt x="481" y="1105"/>
                    <a:pt x="492" y="991"/>
                  </a:cubicBezTo>
                  <a:cubicBezTo>
                    <a:pt x="502" y="928"/>
                    <a:pt x="502" y="866"/>
                    <a:pt x="523" y="793"/>
                  </a:cubicBezTo>
                  <a:lnTo>
                    <a:pt x="523" y="782"/>
                  </a:lnTo>
                  <a:cubicBezTo>
                    <a:pt x="512" y="772"/>
                    <a:pt x="512" y="772"/>
                    <a:pt x="502" y="761"/>
                  </a:cubicBezTo>
                  <a:cubicBezTo>
                    <a:pt x="460" y="730"/>
                    <a:pt x="419" y="688"/>
                    <a:pt x="387" y="636"/>
                  </a:cubicBezTo>
                  <a:cubicBezTo>
                    <a:pt x="304" y="522"/>
                    <a:pt x="252" y="398"/>
                    <a:pt x="221" y="252"/>
                  </a:cubicBezTo>
                  <a:cubicBezTo>
                    <a:pt x="221" y="231"/>
                    <a:pt x="221" y="221"/>
                    <a:pt x="221" y="200"/>
                  </a:cubicBezTo>
                  <a:cubicBezTo>
                    <a:pt x="231" y="189"/>
                    <a:pt x="231" y="200"/>
                    <a:pt x="231" y="210"/>
                  </a:cubicBezTo>
                  <a:cubicBezTo>
                    <a:pt x="242" y="242"/>
                    <a:pt x="252" y="273"/>
                    <a:pt x="252" y="304"/>
                  </a:cubicBezTo>
                  <a:cubicBezTo>
                    <a:pt x="283" y="408"/>
                    <a:pt x="325" y="501"/>
                    <a:pt x="387" y="595"/>
                  </a:cubicBezTo>
                  <a:cubicBezTo>
                    <a:pt x="419" y="647"/>
                    <a:pt x="450" y="688"/>
                    <a:pt x="492" y="730"/>
                  </a:cubicBezTo>
                  <a:cubicBezTo>
                    <a:pt x="502" y="741"/>
                    <a:pt x="512" y="751"/>
                    <a:pt x="523" y="751"/>
                  </a:cubicBezTo>
                  <a:cubicBezTo>
                    <a:pt x="533" y="741"/>
                    <a:pt x="533" y="730"/>
                    <a:pt x="533" y="720"/>
                  </a:cubicBezTo>
                  <a:cubicBezTo>
                    <a:pt x="565" y="616"/>
                    <a:pt x="606" y="501"/>
                    <a:pt x="658" y="398"/>
                  </a:cubicBezTo>
                  <a:cubicBezTo>
                    <a:pt x="700" y="314"/>
                    <a:pt x="762" y="231"/>
                    <a:pt x="835" y="158"/>
                  </a:cubicBezTo>
                  <a:cubicBezTo>
                    <a:pt x="908" y="96"/>
                    <a:pt x="992" y="44"/>
                    <a:pt x="1085" y="12"/>
                  </a:cubicBezTo>
                  <a:cubicBezTo>
                    <a:pt x="1148" y="2"/>
                    <a:pt x="1200" y="-8"/>
                    <a:pt x="1262" y="12"/>
                  </a:cubicBezTo>
                  <a:cubicBezTo>
                    <a:pt x="1387" y="44"/>
                    <a:pt x="1460" y="117"/>
                    <a:pt x="1492" y="242"/>
                  </a:cubicBezTo>
                  <a:cubicBezTo>
                    <a:pt x="1512" y="325"/>
                    <a:pt x="1502" y="418"/>
                    <a:pt x="1471" y="501"/>
                  </a:cubicBezTo>
                  <a:cubicBezTo>
                    <a:pt x="1398" y="699"/>
                    <a:pt x="1252" y="824"/>
                    <a:pt x="1044" y="876"/>
                  </a:cubicBezTo>
                  <a:cubicBezTo>
                    <a:pt x="908" y="907"/>
                    <a:pt x="783" y="897"/>
                    <a:pt x="658" y="855"/>
                  </a:cubicBezTo>
                  <a:cubicBezTo>
                    <a:pt x="627" y="845"/>
                    <a:pt x="596" y="824"/>
                    <a:pt x="575" y="813"/>
                  </a:cubicBezTo>
                  <a:cubicBezTo>
                    <a:pt x="565" y="813"/>
                    <a:pt x="554" y="803"/>
                    <a:pt x="544" y="803"/>
                  </a:cubicBezTo>
                  <a:cubicBezTo>
                    <a:pt x="544" y="803"/>
                    <a:pt x="544" y="813"/>
                    <a:pt x="533" y="813"/>
                  </a:cubicBezTo>
                  <a:cubicBezTo>
                    <a:pt x="512" y="949"/>
                    <a:pt x="502" y="1095"/>
                    <a:pt x="512" y="1230"/>
                  </a:cubicBezTo>
                  <a:cubicBezTo>
                    <a:pt x="523" y="1334"/>
                    <a:pt x="544" y="1428"/>
                    <a:pt x="585" y="1522"/>
                  </a:cubicBezTo>
                  <a:cubicBezTo>
                    <a:pt x="585" y="1543"/>
                    <a:pt x="596" y="1563"/>
                    <a:pt x="606" y="1574"/>
                  </a:cubicBezTo>
                  <a:cubicBezTo>
                    <a:pt x="617" y="1574"/>
                    <a:pt x="627" y="1574"/>
                    <a:pt x="627" y="1574"/>
                  </a:cubicBezTo>
                  <a:cubicBezTo>
                    <a:pt x="690" y="1563"/>
                    <a:pt x="752" y="1553"/>
                    <a:pt x="815" y="1553"/>
                  </a:cubicBezTo>
                  <a:cubicBezTo>
                    <a:pt x="867" y="1563"/>
                    <a:pt x="919" y="1574"/>
                    <a:pt x="971" y="1584"/>
                  </a:cubicBezTo>
                  <a:cubicBezTo>
                    <a:pt x="1012" y="1595"/>
                    <a:pt x="1044" y="1616"/>
                    <a:pt x="1075" y="1636"/>
                  </a:cubicBezTo>
                  <a:cubicBezTo>
                    <a:pt x="1096" y="1657"/>
                    <a:pt x="1117" y="1678"/>
                    <a:pt x="1127" y="1699"/>
                  </a:cubicBezTo>
                  <a:cubicBezTo>
                    <a:pt x="1137" y="1709"/>
                    <a:pt x="1148" y="1730"/>
                    <a:pt x="1148" y="1751"/>
                  </a:cubicBezTo>
                  <a:cubicBezTo>
                    <a:pt x="1169" y="1824"/>
                    <a:pt x="1127" y="1876"/>
                    <a:pt x="1065" y="1897"/>
                  </a:cubicBezTo>
                  <a:cubicBezTo>
                    <a:pt x="1012" y="1907"/>
                    <a:pt x="950" y="1907"/>
                    <a:pt x="898" y="1886"/>
                  </a:cubicBezTo>
                  <a:cubicBezTo>
                    <a:pt x="846" y="1876"/>
                    <a:pt x="794" y="1845"/>
                    <a:pt x="752" y="1813"/>
                  </a:cubicBezTo>
                  <a:cubicBezTo>
                    <a:pt x="690" y="1761"/>
                    <a:pt x="648" y="1699"/>
                    <a:pt x="617" y="1636"/>
                  </a:cubicBezTo>
                  <a:cubicBezTo>
                    <a:pt x="606" y="1626"/>
                    <a:pt x="596" y="1616"/>
                    <a:pt x="596" y="1605"/>
                  </a:cubicBezTo>
                  <a:moveTo>
                    <a:pt x="554" y="772"/>
                  </a:moveTo>
                  <a:lnTo>
                    <a:pt x="554" y="772"/>
                  </a:lnTo>
                  <a:cubicBezTo>
                    <a:pt x="554" y="772"/>
                    <a:pt x="554" y="782"/>
                    <a:pt x="565" y="782"/>
                  </a:cubicBezTo>
                  <a:cubicBezTo>
                    <a:pt x="596" y="803"/>
                    <a:pt x="627" y="824"/>
                    <a:pt x="669" y="834"/>
                  </a:cubicBezTo>
                  <a:cubicBezTo>
                    <a:pt x="783" y="876"/>
                    <a:pt x="898" y="886"/>
                    <a:pt x="1012" y="855"/>
                  </a:cubicBezTo>
                  <a:cubicBezTo>
                    <a:pt x="1242" y="813"/>
                    <a:pt x="1398" y="678"/>
                    <a:pt x="1460" y="449"/>
                  </a:cubicBezTo>
                  <a:cubicBezTo>
                    <a:pt x="1481" y="387"/>
                    <a:pt x="1481" y="314"/>
                    <a:pt x="1471" y="242"/>
                  </a:cubicBezTo>
                  <a:cubicBezTo>
                    <a:pt x="1440" y="127"/>
                    <a:pt x="1377" y="64"/>
                    <a:pt x="1262" y="33"/>
                  </a:cubicBezTo>
                  <a:cubicBezTo>
                    <a:pt x="1200" y="12"/>
                    <a:pt x="1148" y="23"/>
                    <a:pt x="1085" y="33"/>
                  </a:cubicBezTo>
                  <a:cubicBezTo>
                    <a:pt x="1002" y="64"/>
                    <a:pt x="919" y="106"/>
                    <a:pt x="856" y="169"/>
                  </a:cubicBezTo>
                  <a:cubicBezTo>
                    <a:pt x="804" y="221"/>
                    <a:pt x="752" y="283"/>
                    <a:pt x="721" y="335"/>
                  </a:cubicBezTo>
                  <a:cubicBezTo>
                    <a:pt x="637" y="470"/>
                    <a:pt x="585" y="605"/>
                    <a:pt x="554" y="751"/>
                  </a:cubicBezTo>
                  <a:cubicBezTo>
                    <a:pt x="554" y="751"/>
                    <a:pt x="554" y="761"/>
                    <a:pt x="554" y="772"/>
                  </a:cubicBezTo>
                  <a:moveTo>
                    <a:pt x="627" y="1595"/>
                  </a:moveTo>
                  <a:lnTo>
                    <a:pt x="627" y="1595"/>
                  </a:lnTo>
                  <a:cubicBezTo>
                    <a:pt x="617" y="1605"/>
                    <a:pt x="617" y="1605"/>
                    <a:pt x="617" y="1605"/>
                  </a:cubicBezTo>
                  <a:cubicBezTo>
                    <a:pt x="617" y="1605"/>
                    <a:pt x="627" y="1605"/>
                    <a:pt x="627" y="1616"/>
                  </a:cubicBezTo>
                  <a:cubicBezTo>
                    <a:pt x="669" y="1699"/>
                    <a:pt x="731" y="1772"/>
                    <a:pt x="815" y="1824"/>
                  </a:cubicBezTo>
                  <a:cubicBezTo>
                    <a:pt x="856" y="1855"/>
                    <a:pt x="908" y="1876"/>
                    <a:pt x="960" y="1876"/>
                  </a:cubicBezTo>
                  <a:cubicBezTo>
                    <a:pt x="1002" y="1886"/>
                    <a:pt x="1033" y="1886"/>
                    <a:pt x="1075" y="1866"/>
                  </a:cubicBezTo>
                  <a:cubicBezTo>
                    <a:pt x="1117" y="1845"/>
                    <a:pt x="1137" y="1803"/>
                    <a:pt x="1127" y="1751"/>
                  </a:cubicBezTo>
                  <a:cubicBezTo>
                    <a:pt x="1127" y="1730"/>
                    <a:pt x="1117" y="1720"/>
                    <a:pt x="1106" y="1699"/>
                  </a:cubicBezTo>
                  <a:cubicBezTo>
                    <a:pt x="1085" y="1678"/>
                    <a:pt x="1075" y="1668"/>
                    <a:pt x="1054" y="1647"/>
                  </a:cubicBezTo>
                  <a:cubicBezTo>
                    <a:pt x="1023" y="1626"/>
                    <a:pt x="981" y="1616"/>
                    <a:pt x="940" y="1595"/>
                  </a:cubicBezTo>
                  <a:cubicBezTo>
                    <a:pt x="867" y="1574"/>
                    <a:pt x="783" y="1574"/>
                    <a:pt x="700" y="1584"/>
                  </a:cubicBezTo>
                  <a:cubicBezTo>
                    <a:pt x="679" y="1584"/>
                    <a:pt x="648" y="1584"/>
                    <a:pt x="627" y="1595"/>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6" name="Google Shape;146;p11"/>
            <p:cNvSpPr/>
            <p:nvPr/>
          </p:nvSpPr>
          <p:spPr>
            <a:xfrm>
              <a:off x="986301" y="4154574"/>
              <a:ext cx="561846" cy="563002"/>
            </a:xfrm>
            <a:custGeom>
              <a:avLst/>
              <a:gdLst/>
              <a:ahLst/>
              <a:cxnLst/>
              <a:rect l="l" t="t" r="r" b="b"/>
              <a:pathLst>
                <a:path w="1927" h="1931" extrusionOk="0">
                  <a:moveTo>
                    <a:pt x="938" y="921"/>
                  </a:moveTo>
                  <a:lnTo>
                    <a:pt x="938" y="921"/>
                  </a:lnTo>
                  <a:cubicBezTo>
                    <a:pt x="938" y="932"/>
                    <a:pt x="938" y="952"/>
                    <a:pt x="938" y="963"/>
                  </a:cubicBezTo>
                  <a:cubicBezTo>
                    <a:pt x="948" y="1118"/>
                    <a:pt x="980" y="1264"/>
                    <a:pt x="1042" y="1399"/>
                  </a:cubicBezTo>
                  <a:cubicBezTo>
                    <a:pt x="1115" y="1545"/>
                    <a:pt x="1209" y="1660"/>
                    <a:pt x="1344" y="1743"/>
                  </a:cubicBezTo>
                  <a:cubicBezTo>
                    <a:pt x="1407" y="1785"/>
                    <a:pt x="1480" y="1816"/>
                    <a:pt x="1552" y="1837"/>
                  </a:cubicBezTo>
                  <a:cubicBezTo>
                    <a:pt x="1646" y="1868"/>
                    <a:pt x="1740" y="1889"/>
                    <a:pt x="1834" y="1899"/>
                  </a:cubicBezTo>
                  <a:cubicBezTo>
                    <a:pt x="1865" y="1910"/>
                    <a:pt x="1886" y="1910"/>
                    <a:pt x="1907" y="1910"/>
                  </a:cubicBezTo>
                  <a:cubicBezTo>
                    <a:pt x="1917" y="1910"/>
                    <a:pt x="1927" y="1910"/>
                    <a:pt x="1927" y="1920"/>
                  </a:cubicBezTo>
                  <a:lnTo>
                    <a:pt x="1917" y="1931"/>
                  </a:lnTo>
                  <a:cubicBezTo>
                    <a:pt x="1896" y="1931"/>
                    <a:pt x="1886" y="1931"/>
                    <a:pt x="1865" y="1931"/>
                  </a:cubicBezTo>
                  <a:cubicBezTo>
                    <a:pt x="1823" y="1920"/>
                    <a:pt x="1792" y="1920"/>
                    <a:pt x="1750" y="1910"/>
                  </a:cubicBezTo>
                  <a:cubicBezTo>
                    <a:pt x="1688" y="1889"/>
                    <a:pt x="1625" y="1878"/>
                    <a:pt x="1552" y="1858"/>
                  </a:cubicBezTo>
                  <a:cubicBezTo>
                    <a:pt x="1427" y="1816"/>
                    <a:pt x="1313" y="1753"/>
                    <a:pt x="1219" y="1670"/>
                  </a:cubicBezTo>
                  <a:cubicBezTo>
                    <a:pt x="1115" y="1576"/>
                    <a:pt x="1052" y="1472"/>
                    <a:pt x="1000" y="1347"/>
                  </a:cubicBezTo>
                  <a:cubicBezTo>
                    <a:pt x="948" y="1222"/>
                    <a:pt x="917" y="1098"/>
                    <a:pt x="917" y="963"/>
                  </a:cubicBezTo>
                  <a:cubicBezTo>
                    <a:pt x="917" y="952"/>
                    <a:pt x="917" y="942"/>
                    <a:pt x="917" y="932"/>
                  </a:cubicBezTo>
                  <a:cubicBezTo>
                    <a:pt x="896" y="932"/>
                    <a:pt x="886" y="932"/>
                    <a:pt x="875" y="942"/>
                  </a:cubicBezTo>
                  <a:cubicBezTo>
                    <a:pt x="771" y="973"/>
                    <a:pt x="657" y="994"/>
                    <a:pt x="552" y="1004"/>
                  </a:cubicBezTo>
                  <a:cubicBezTo>
                    <a:pt x="469" y="1015"/>
                    <a:pt x="396" y="1015"/>
                    <a:pt x="323" y="1015"/>
                  </a:cubicBezTo>
                  <a:cubicBezTo>
                    <a:pt x="250" y="1004"/>
                    <a:pt x="188" y="994"/>
                    <a:pt x="125" y="963"/>
                  </a:cubicBezTo>
                  <a:cubicBezTo>
                    <a:pt x="84" y="942"/>
                    <a:pt x="52" y="921"/>
                    <a:pt x="21" y="879"/>
                  </a:cubicBezTo>
                  <a:cubicBezTo>
                    <a:pt x="11" y="879"/>
                    <a:pt x="11" y="869"/>
                    <a:pt x="0" y="859"/>
                  </a:cubicBezTo>
                  <a:cubicBezTo>
                    <a:pt x="11" y="859"/>
                    <a:pt x="21" y="859"/>
                    <a:pt x="21" y="869"/>
                  </a:cubicBezTo>
                  <a:cubicBezTo>
                    <a:pt x="21" y="869"/>
                    <a:pt x="32" y="869"/>
                    <a:pt x="32" y="879"/>
                  </a:cubicBezTo>
                  <a:cubicBezTo>
                    <a:pt x="94" y="932"/>
                    <a:pt x="167" y="963"/>
                    <a:pt x="250" y="984"/>
                  </a:cubicBezTo>
                  <a:cubicBezTo>
                    <a:pt x="355" y="994"/>
                    <a:pt x="459" y="994"/>
                    <a:pt x="563" y="984"/>
                  </a:cubicBezTo>
                  <a:cubicBezTo>
                    <a:pt x="677" y="973"/>
                    <a:pt x="782" y="942"/>
                    <a:pt x="886" y="911"/>
                  </a:cubicBezTo>
                  <a:cubicBezTo>
                    <a:pt x="896" y="911"/>
                    <a:pt x="907" y="911"/>
                    <a:pt x="917" y="900"/>
                  </a:cubicBezTo>
                  <a:cubicBezTo>
                    <a:pt x="917" y="890"/>
                    <a:pt x="917" y="879"/>
                    <a:pt x="917" y="869"/>
                  </a:cubicBezTo>
                  <a:cubicBezTo>
                    <a:pt x="927" y="671"/>
                    <a:pt x="1000" y="494"/>
                    <a:pt x="1115" y="327"/>
                  </a:cubicBezTo>
                  <a:cubicBezTo>
                    <a:pt x="1167" y="244"/>
                    <a:pt x="1230" y="171"/>
                    <a:pt x="1313" y="119"/>
                  </a:cubicBezTo>
                  <a:cubicBezTo>
                    <a:pt x="1365" y="77"/>
                    <a:pt x="1417" y="46"/>
                    <a:pt x="1480" y="25"/>
                  </a:cubicBezTo>
                  <a:cubicBezTo>
                    <a:pt x="1532" y="4"/>
                    <a:pt x="1573" y="-6"/>
                    <a:pt x="1625" y="4"/>
                  </a:cubicBezTo>
                  <a:cubicBezTo>
                    <a:pt x="1657" y="4"/>
                    <a:pt x="1688" y="15"/>
                    <a:pt x="1709" y="25"/>
                  </a:cubicBezTo>
                  <a:cubicBezTo>
                    <a:pt x="1782" y="57"/>
                    <a:pt x="1813" y="119"/>
                    <a:pt x="1813" y="202"/>
                  </a:cubicBezTo>
                  <a:cubicBezTo>
                    <a:pt x="1813" y="254"/>
                    <a:pt x="1792" y="296"/>
                    <a:pt x="1771" y="348"/>
                  </a:cubicBezTo>
                  <a:cubicBezTo>
                    <a:pt x="1740" y="400"/>
                    <a:pt x="1709" y="442"/>
                    <a:pt x="1677" y="484"/>
                  </a:cubicBezTo>
                  <a:cubicBezTo>
                    <a:pt x="1605" y="567"/>
                    <a:pt x="1521" y="640"/>
                    <a:pt x="1427" y="692"/>
                  </a:cubicBezTo>
                  <a:cubicBezTo>
                    <a:pt x="1292" y="786"/>
                    <a:pt x="1136" y="848"/>
                    <a:pt x="980" y="911"/>
                  </a:cubicBezTo>
                  <a:cubicBezTo>
                    <a:pt x="969" y="911"/>
                    <a:pt x="959" y="911"/>
                    <a:pt x="938" y="921"/>
                  </a:cubicBezTo>
                  <a:moveTo>
                    <a:pt x="938" y="890"/>
                  </a:moveTo>
                  <a:lnTo>
                    <a:pt x="938" y="890"/>
                  </a:lnTo>
                  <a:cubicBezTo>
                    <a:pt x="948" y="890"/>
                    <a:pt x="948" y="890"/>
                    <a:pt x="948" y="890"/>
                  </a:cubicBezTo>
                  <a:cubicBezTo>
                    <a:pt x="959" y="890"/>
                    <a:pt x="969" y="890"/>
                    <a:pt x="969" y="890"/>
                  </a:cubicBezTo>
                  <a:cubicBezTo>
                    <a:pt x="1052" y="859"/>
                    <a:pt x="1125" y="827"/>
                    <a:pt x="1198" y="796"/>
                  </a:cubicBezTo>
                  <a:cubicBezTo>
                    <a:pt x="1302" y="754"/>
                    <a:pt x="1407" y="692"/>
                    <a:pt x="1490" y="619"/>
                  </a:cubicBezTo>
                  <a:cubicBezTo>
                    <a:pt x="1563" y="567"/>
                    <a:pt x="1636" y="504"/>
                    <a:pt x="1688" y="432"/>
                  </a:cubicBezTo>
                  <a:cubicBezTo>
                    <a:pt x="1730" y="379"/>
                    <a:pt x="1761" y="327"/>
                    <a:pt x="1782" y="275"/>
                  </a:cubicBezTo>
                  <a:cubicBezTo>
                    <a:pt x="1792" y="234"/>
                    <a:pt x="1792" y="192"/>
                    <a:pt x="1782" y="150"/>
                  </a:cubicBezTo>
                  <a:cubicBezTo>
                    <a:pt x="1771" y="98"/>
                    <a:pt x="1740" y="57"/>
                    <a:pt x="1688" y="36"/>
                  </a:cubicBezTo>
                  <a:cubicBezTo>
                    <a:pt x="1646" y="15"/>
                    <a:pt x="1605" y="15"/>
                    <a:pt x="1563" y="25"/>
                  </a:cubicBezTo>
                  <a:cubicBezTo>
                    <a:pt x="1511" y="36"/>
                    <a:pt x="1459" y="57"/>
                    <a:pt x="1417" y="77"/>
                  </a:cubicBezTo>
                  <a:cubicBezTo>
                    <a:pt x="1344" y="119"/>
                    <a:pt x="1282" y="161"/>
                    <a:pt x="1230" y="223"/>
                  </a:cubicBezTo>
                  <a:cubicBezTo>
                    <a:pt x="1136" y="317"/>
                    <a:pt x="1063" y="432"/>
                    <a:pt x="1011" y="557"/>
                  </a:cubicBezTo>
                  <a:cubicBezTo>
                    <a:pt x="980" y="640"/>
                    <a:pt x="959" y="734"/>
                    <a:pt x="948" y="817"/>
                  </a:cubicBezTo>
                  <a:cubicBezTo>
                    <a:pt x="938" y="838"/>
                    <a:pt x="938" y="869"/>
                    <a:pt x="938" y="890"/>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
        <p:nvSpPr>
          <p:cNvPr id="147" name="Google Shape;147;p11"/>
          <p:cNvSpPr txBox="1">
            <a:spLocks noGrp="1"/>
          </p:cNvSpPr>
          <p:nvPr>
            <p:ph type="title" hasCustomPrompt="1"/>
          </p:nvPr>
        </p:nvSpPr>
        <p:spPr>
          <a:xfrm>
            <a:off x="1284000" y="1736521"/>
            <a:ext cx="6576000" cy="9294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lt1"/>
              </a:buClr>
              <a:buSzPts val="6000"/>
              <a:buNone/>
              <a:defRPr sz="6000">
                <a:solidFill>
                  <a:schemeClr val="lt1"/>
                </a:solidFill>
              </a:defRPr>
            </a:lvl1pPr>
            <a:lvl2pPr lvl="1" algn="ctr">
              <a:spcBef>
                <a:spcPts val="0"/>
              </a:spcBef>
              <a:spcAft>
                <a:spcPts val="0"/>
              </a:spcAft>
              <a:buClr>
                <a:schemeClr val="lt1"/>
              </a:buClr>
              <a:buSzPts val="6000"/>
              <a:buNone/>
              <a:defRPr sz="6000">
                <a:solidFill>
                  <a:schemeClr val="lt1"/>
                </a:solidFill>
              </a:defRPr>
            </a:lvl2pPr>
            <a:lvl3pPr lvl="2" algn="ctr">
              <a:spcBef>
                <a:spcPts val="0"/>
              </a:spcBef>
              <a:spcAft>
                <a:spcPts val="0"/>
              </a:spcAft>
              <a:buClr>
                <a:schemeClr val="lt1"/>
              </a:buClr>
              <a:buSzPts val="6000"/>
              <a:buNone/>
              <a:defRPr sz="6000">
                <a:solidFill>
                  <a:schemeClr val="lt1"/>
                </a:solidFill>
              </a:defRPr>
            </a:lvl3pPr>
            <a:lvl4pPr lvl="3" algn="ctr">
              <a:spcBef>
                <a:spcPts val="0"/>
              </a:spcBef>
              <a:spcAft>
                <a:spcPts val="0"/>
              </a:spcAft>
              <a:buClr>
                <a:schemeClr val="lt1"/>
              </a:buClr>
              <a:buSzPts val="6000"/>
              <a:buNone/>
              <a:defRPr sz="6000">
                <a:solidFill>
                  <a:schemeClr val="lt1"/>
                </a:solidFill>
              </a:defRPr>
            </a:lvl4pPr>
            <a:lvl5pPr lvl="4" algn="ctr">
              <a:spcBef>
                <a:spcPts val="0"/>
              </a:spcBef>
              <a:spcAft>
                <a:spcPts val="0"/>
              </a:spcAft>
              <a:buClr>
                <a:schemeClr val="lt1"/>
              </a:buClr>
              <a:buSzPts val="6000"/>
              <a:buNone/>
              <a:defRPr sz="6000">
                <a:solidFill>
                  <a:schemeClr val="lt1"/>
                </a:solidFill>
              </a:defRPr>
            </a:lvl5pPr>
            <a:lvl6pPr lvl="5" algn="ctr">
              <a:spcBef>
                <a:spcPts val="0"/>
              </a:spcBef>
              <a:spcAft>
                <a:spcPts val="0"/>
              </a:spcAft>
              <a:buClr>
                <a:schemeClr val="lt1"/>
              </a:buClr>
              <a:buSzPts val="6000"/>
              <a:buNone/>
              <a:defRPr sz="6000">
                <a:solidFill>
                  <a:schemeClr val="lt1"/>
                </a:solidFill>
              </a:defRPr>
            </a:lvl6pPr>
            <a:lvl7pPr lvl="6" algn="ctr">
              <a:spcBef>
                <a:spcPts val="0"/>
              </a:spcBef>
              <a:spcAft>
                <a:spcPts val="0"/>
              </a:spcAft>
              <a:buClr>
                <a:schemeClr val="lt1"/>
              </a:buClr>
              <a:buSzPts val="6000"/>
              <a:buNone/>
              <a:defRPr sz="6000">
                <a:solidFill>
                  <a:schemeClr val="lt1"/>
                </a:solidFill>
              </a:defRPr>
            </a:lvl7pPr>
            <a:lvl8pPr lvl="7" algn="ctr">
              <a:spcBef>
                <a:spcPts val="0"/>
              </a:spcBef>
              <a:spcAft>
                <a:spcPts val="0"/>
              </a:spcAft>
              <a:buClr>
                <a:schemeClr val="lt1"/>
              </a:buClr>
              <a:buSzPts val="6000"/>
              <a:buNone/>
              <a:defRPr sz="6000">
                <a:solidFill>
                  <a:schemeClr val="lt1"/>
                </a:solidFill>
              </a:defRPr>
            </a:lvl8pPr>
            <a:lvl9pPr lvl="8" algn="ctr">
              <a:spcBef>
                <a:spcPts val="0"/>
              </a:spcBef>
              <a:spcAft>
                <a:spcPts val="0"/>
              </a:spcAft>
              <a:buClr>
                <a:schemeClr val="lt1"/>
              </a:buClr>
              <a:buSzPts val="6000"/>
              <a:buNone/>
              <a:defRPr sz="6000">
                <a:solidFill>
                  <a:schemeClr val="lt1"/>
                </a:solidFill>
              </a:defRPr>
            </a:lvl9pPr>
          </a:lstStyle>
          <a:p>
            <a:r>
              <a:t>xx%</a:t>
            </a:r>
          </a:p>
        </p:txBody>
      </p:sp>
      <p:sp>
        <p:nvSpPr>
          <p:cNvPr id="148" name="Google Shape;148;p11"/>
          <p:cNvSpPr txBox="1">
            <a:spLocks noGrp="1"/>
          </p:cNvSpPr>
          <p:nvPr>
            <p:ph type="subTitle" idx="1"/>
          </p:nvPr>
        </p:nvSpPr>
        <p:spPr>
          <a:xfrm>
            <a:off x="1284000" y="2802911"/>
            <a:ext cx="6576000" cy="4116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600"/>
              <a:buNone/>
              <a:defRPr sz="1600"/>
            </a:lvl1pPr>
            <a:lvl2pPr lvl="1" algn="ctr" rtl="0">
              <a:lnSpc>
                <a:spcPct val="115000"/>
              </a:lnSpc>
              <a:spcBef>
                <a:spcPts val="0"/>
              </a:spcBef>
              <a:spcAft>
                <a:spcPts val="0"/>
              </a:spcAft>
              <a:buSzPts val="1600"/>
              <a:buNone/>
              <a:defRPr sz="1600"/>
            </a:lvl2pPr>
            <a:lvl3pPr lvl="2" algn="ctr" rtl="0">
              <a:lnSpc>
                <a:spcPct val="115000"/>
              </a:lnSpc>
              <a:spcBef>
                <a:spcPts val="0"/>
              </a:spcBef>
              <a:spcAft>
                <a:spcPts val="0"/>
              </a:spcAft>
              <a:buSzPts val="1600"/>
              <a:buNone/>
              <a:defRPr sz="1600"/>
            </a:lvl3pPr>
            <a:lvl4pPr lvl="3" algn="ctr" rtl="0">
              <a:lnSpc>
                <a:spcPct val="115000"/>
              </a:lnSpc>
              <a:spcBef>
                <a:spcPts val="0"/>
              </a:spcBef>
              <a:spcAft>
                <a:spcPts val="0"/>
              </a:spcAft>
              <a:buSzPts val="1600"/>
              <a:buNone/>
              <a:defRPr sz="1600"/>
            </a:lvl4pPr>
            <a:lvl5pPr lvl="4" algn="ctr" rtl="0">
              <a:lnSpc>
                <a:spcPct val="115000"/>
              </a:lnSpc>
              <a:spcBef>
                <a:spcPts val="0"/>
              </a:spcBef>
              <a:spcAft>
                <a:spcPts val="0"/>
              </a:spcAft>
              <a:buSzPts val="1600"/>
              <a:buNone/>
              <a:defRPr sz="1600"/>
            </a:lvl5pPr>
            <a:lvl6pPr lvl="5" algn="ctr" rtl="0">
              <a:lnSpc>
                <a:spcPct val="115000"/>
              </a:lnSpc>
              <a:spcBef>
                <a:spcPts val="0"/>
              </a:spcBef>
              <a:spcAft>
                <a:spcPts val="0"/>
              </a:spcAft>
              <a:buSzPts val="1600"/>
              <a:buNone/>
              <a:defRPr sz="1600"/>
            </a:lvl6pPr>
            <a:lvl7pPr lvl="6" algn="ctr" rtl="0">
              <a:lnSpc>
                <a:spcPct val="115000"/>
              </a:lnSpc>
              <a:spcBef>
                <a:spcPts val="0"/>
              </a:spcBef>
              <a:spcAft>
                <a:spcPts val="0"/>
              </a:spcAft>
              <a:buSzPts val="1600"/>
              <a:buNone/>
              <a:defRPr sz="1600"/>
            </a:lvl7pPr>
            <a:lvl8pPr lvl="7" algn="ctr" rtl="0">
              <a:lnSpc>
                <a:spcPct val="115000"/>
              </a:lnSpc>
              <a:spcBef>
                <a:spcPts val="0"/>
              </a:spcBef>
              <a:spcAft>
                <a:spcPts val="0"/>
              </a:spcAft>
              <a:buSzPts val="1600"/>
              <a:buNone/>
              <a:defRPr sz="1600"/>
            </a:lvl8pPr>
            <a:lvl9pPr lvl="8" algn="ctr" rtl="0">
              <a:lnSpc>
                <a:spcPct val="115000"/>
              </a:lnSpc>
              <a:spcBef>
                <a:spcPts val="0"/>
              </a:spcBef>
              <a:spcAft>
                <a:spcPts val="0"/>
              </a:spcAft>
              <a:buSzPts val="1600"/>
              <a:buNone/>
              <a:defRPr sz="1600"/>
            </a:lvl9pPr>
          </a:lstStyle>
          <a:p>
            <a:endParaRPr/>
          </a:p>
        </p:txBody>
      </p:sp>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49"/>
        <p:cNvGrpSpPr/>
        <p:nvPr/>
      </p:nvGrpSpPr>
      <p:grpSpPr>
        <a:xfrm>
          <a:off x="0" y="0"/>
          <a:ext cx="0" cy="0"/>
          <a:chOff x="0" y="0"/>
          <a:chExt cx="0" cy="0"/>
        </a:xfrm>
      </p:grpSpPr>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150"/>
        <p:cNvGrpSpPr/>
        <p:nvPr/>
      </p:nvGrpSpPr>
      <p:grpSpPr>
        <a:xfrm>
          <a:off x="0" y="0"/>
          <a:ext cx="0" cy="0"/>
          <a:chOff x="0" y="0"/>
          <a:chExt cx="0" cy="0"/>
        </a:xfrm>
      </p:grpSpPr>
      <p:pic>
        <p:nvPicPr>
          <p:cNvPr id="151" name="Google Shape;151;p13"/>
          <p:cNvPicPr preferRelativeResize="0"/>
          <p:nvPr/>
        </p:nvPicPr>
        <p:blipFill>
          <a:blip r:embed="rId2">
            <a:alphaModFix amt="6000"/>
          </a:blip>
          <a:stretch>
            <a:fillRect/>
          </a:stretch>
        </p:blipFill>
        <p:spPr>
          <a:xfrm>
            <a:off x="0" y="0"/>
            <a:ext cx="9144000" cy="5143500"/>
          </a:xfrm>
          <a:prstGeom prst="rect">
            <a:avLst/>
          </a:prstGeom>
          <a:noFill/>
          <a:ln>
            <a:noFill/>
          </a:ln>
        </p:spPr>
      </p:pic>
      <p:sp>
        <p:nvSpPr>
          <p:cNvPr id="152" name="Google Shape;152;p13"/>
          <p:cNvSpPr/>
          <p:nvPr/>
        </p:nvSpPr>
        <p:spPr>
          <a:xfrm rot="-7443258" flipH="1">
            <a:off x="7504027" y="-1811257"/>
            <a:ext cx="3204727" cy="2911654"/>
          </a:xfrm>
          <a:custGeom>
            <a:avLst/>
            <a:gdLst/>
            <a:ahLst/>
            <a:cxnLst/>
            <a:rect l="l" t="t" r="r" b="b"/>
            <a:pathLst>
              <a:path w="6386" h="5802" extrusionOk="0">
                <a:moveTo>
                  <a:pt x="3706" y="907"/>
                </a:moveTo>
                <a:cubicBezTo>
                  <a:pt x="4210" y="1111"/>
                  <a:pt x="4954" y="1071"/>
                  <a:pt x="5470" y="1379"/>
                </a:cubicBezTo>
                <a:cubicBezTo>
                  <a:pt x="5985" y="1686"/>
                  <a:pt x="6274" y="2340"/>
                  <a:pt x="6358" y="3088"/>
                </a:cubicBezTo>
                <a:cubicBezTo>
                  <a:pt x="6446" y="3838"/>
                  <a:pt x="6334" y="4680"/>
                  <a:pt x="5861" y="5201"/>
                </a:cubicBezTo>
                <a:cubicBezTo>
                  <a:pt x="5385" y="5722"/>
                  <a:pt x="4553" y="5909"/>
                  <a:pt x="3859" y="5743"/>
                </a:cubicBezTo>
                <a:cubicBezTo>
                  <a:pt x="3160" y="5574"/>
                  <a:pt x="2594" y="5043"/>
                  <a:pt x="2157" y="4652"/>
                </a:cubicBezTo>
                <a:cubicBezTo>
                  <a:pt x="1721" y="4260"/>
                  <a:pt x="1413" y="4011"/>
                  <a:pt x="1063" y="3729"/>
                </a:cubicBezTo>
                <a:cubicBezTo>
                  <a:pt x="710" y="3450"/>
                  <a:pt x="319" y="3133"/>
                  <a:pt x="129" y="2712"/>
                </a:cubicBezTo>
                <a:cubicBezTo>
                  <a:pt x="-58" y="2286"/>
                  <a:pt x="-39" y="1750"/>
                  <a:pt x="165" y="1298"/>
                </a:cubicBezTo>
                <a:cubicBezTo>
                  <a:pt x="373" y="843"/>
                  <a:pt x="759" y="475"/>
                  <a:pt x="1205" y="243"/>
                </a:cubicBezTo>
                <a:cubicBezTo>
                  <a:pt x="1648" y="11"/>
                  <a:pt x="2148" y="-85"/>
                  <a:pt x="2534" y="89"/>
                </a:cubicBezTo>
                <a:cubicBezTo>
                  <a:pt x="2917" y="264"/>
                  <a:pt x="3194" y="704"/>
                  <a:pt x="3706" y="907"/>
                </a:cubicBezTo>
                <a:close/>
              </a:path>
            </a:pathLst>
          </a:custGeom>
          <a:solidFill>
            <a:srgbClr val="ADD0F8">
              <a:alpha val="2911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pic>
        <p:nvPicPr>
          <p:cNvPr id="153" name="Google Shape;153;p13"/>
          <p:cNvPicPr preferRelativeResize="0"/>
          <p:nvPr/>
        </p:nvPicPr>
        <p:blipFill rotWithShape="1">
          <a:blip r:embed="rId3">
            <a:alphaModFix/>
          </a:blip>
          <a:srcRect l="22262" t="10641" r="22262" b="10649"/>
          <a:stretch/>
        </p:blipFill>
        <p:spPr>
          <a:xfrm rot="-2699997">
            <a:off x="-744599" y="-1269549"/>
            <a:ext cx="1957409" cy="2770633"/>
          </a:xfrm>
          <a:prstGeom prst="rect">
            <a:avLst/>
          </a:prstGeom>
          <a:noFill/>
          <a:ln>
            <a:noFill/>
          </a:ln>
        </p:spPr>
      </p:pic>
      <p:sp>
        <p:nvSpPr>
          <p:cNvPr id="154" name="Google Shape;154;p13"/>
          <p:cNvSpPr txBox="1">
            <a:spLocks noGrp="1"/>
          </p:cNvSpPr>
          <p:nvPr>
            <p:ph type="title"/>
          </p:nvPr>
        </p:nvSpPr>
        <p:spPr>
          <a:xfrm>
            <a:off x="713225" y="516784"/>
            <a:ext cx="7717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55" name="Google Shape;155;p13"/>
          <p:cNvSpPr txBox="1">
            <a:spLocks noGrp="1"/>
          </p:cNvSpPr>
          <p:nvPr>
            <p:ph type="subTitle" idx="1"/>
          </p:nvPr>
        </p:nvSpPr>
        <p:spPr>
          <a:xfrm>
            <a:off x="4352575" y="1787367"/>
            <a:ext cx="4078200" cy="3933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6" name="Google Shape;156;p13"/>
          <p:cNvSpPr txBox="1">
            <a:spLocks noGrp="1"/>
          </p:cNvSpPr>
          <p:nvPr>
            <p:ph type="subTitle" idx="2"/>
          </p:nvPr>
        </p:nvSpPr>
        <p:spPr>
          <a:xfrm>
            <a:off x="4352575" y="3002970"/>
            <a:ext cx="4078200" cy="3933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7" name="Google Shape;157;p13"/>
          <p:cNvSpPr txBox="1">
            <a:spLocks noGrp="1"/>
          </p:cNvSpPr>
          <p:nvPr>
            <p:ph type="subTitle" idx="3"/>
          </p:nvPr>
        </p:nvSpPr>
        <p:spPr>
          <a:xfrm>
            <a:off x="4352575" y="4218572"/>
            <a:ext cx="4078200" cy="3933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8" name="Google Shape;158;p13"/>
          <p:cNvSpPr txBox="1">
            <a:spLocks noGrp="1"/>
          </p:cNvSpPr>
          <p:nvPr>
            <p:ph type="title" idx="4" hasCustomPrompt="1"/>
          </p:nvPr>
        </p:nvSpPr>
        <p:spPr>
          <a:xfrm>
            <a:off x="3492275" y="1310936"/>
            <a:ext cx="734700" cy="5760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SzPts val="3000"/>
              <a:buNone/>
              <a:defRPr sz="3000">
                <a:solidFill>
                  <a:schemeClr val="l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59" name="Google Shape;159;p13"/>
          <p:cNvSpPr txBox="1">
            <a:spLocks noGrp="1"/>
          </p:cNvSpPr>
          <p:nvPr>
            <p:ph type="title" idx="5" hasCustomPrompt="1"/>
          </p:nvPr>
        </p:nvSpPr>
        <p:spPr>
          <a:xfrm>
            <a:off x="3492275" y="3741644"/>
            <a:ext cx="734700" cy="5760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SzPts val="3000"/>
              <a:buNone/>
              <a:defRPr sz="3000">
                <a:solidFill>
                  <a:schemeClr val="l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60" name="Google Shape;160;p13"/>
          <p:cNvSpPr txBox="1">
            <a:spLocks noGrp="1"/>
          </p:cNvSpPr>
          <p:nvPr>
            <p:ph type="title" idx="6" hasCustomPrompt="1"/>
          </p:nvPr>
        </p:nvSpPr>
        <p:spPr>
          <a:xfrm>
            <a:off x="3492275" y="2526290"/>
            <a:ext cx="734700" cy="5760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SzPts val="3000"/>
              <a:buNone/>
              <a:defRPr sz="3000">
                <a:solidFill>
                  <a:schemeClr val="l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61" name="Google Shape;161;p13"/>
          <p:cNvSpPr txBox="1">
            <a:spLocks noGrp="1"/>
          </p:cNvSpPr>
          <p:nvPr>
            <p:ph type="subTitle" idx="7"/>
          </p:nvPr>
        </p:nvSpPr>
        <p:spPr>
          <a:xfrm>
            <a:off x="4352575" y="1310962"/>
            <a:ext cx="4078200" cy="576000"/>
          </a:xfrm>
          <a:prstGeom prst="rect">
            <a:avLst/>
          </a:prstGeom>
        </p:spPr>
        <p:txBody>
          <a:bodyPr spcFirstLastPara="1" wrap="square" lIns="91425" tIns="91425" rIns="91425" bIns="91425" anchor="b" anchorCtr="0">
            <a:noAutofit/>
          </a:bodyPr>
          <a:lstStyle>
            <a:lvl1pPr lvl="0" rtl="0">
              <a:spcBef>
                <a:spcPts val="0"/>
              </a:spcBef>
              <a:spcAft>
                <a:spcPts val="0"/>
              </a:spcAft>
              <a:buSzPts val="2200"/>
              <a:buFont typeface="Zen Maru Gothic"/>
              <a:buNone/>
              <a:defRPr sz="2200" b="1">
                <a:solidFill>
                  <a:schemeClr val="dk1"/>
                </a:solidFill>
                <a:latin typeface="Zen Maru Gothic"/>
                <a:ea typeface="Zen Maru Gothic"/>
                <a:cs typeface="Zen Maru Gothic"/>
                <a:sym typeface="Zen Maru Gothic"/>
              </a:defRPr>
            </a:lvl1pPr>
            <a:lvl2pPr lvl="1" rtl="0">
              <a:lnSpc>
                <a:spcPct val="100000"/>
              </a:lnSpc>
              <a:spcBef>
                <a:spcPts val="0"/>
              </a:spcBef>
              <a:spcAft>
                <a:spcPts val="0"/>
              </a:spcAft>
              <a:buSzPts val="2200"/>
              <a:buFont typeface="Zen Maru Gothic"/>
              <a:buNone/>
              <a:defRPr sz="2200" b="1">
                <a:latin typeface="Zen Maru Gothic"/>
                <a:ea typeface="Zen Maru Gothic"/>
                <a:cs typeface="Zen Maru Gothic"/>
                <a:sym typeface="Zen Maru Gothic"/>
              </a:defRPr>
            </a:lvl2pPr>
            <a:lvl3pPr lvl="2" rtl="0">
              <a:lnSpc>
                <a:spcPct val="100000"/>
              </a:lnSpc>
              <a:spcBef>
                <a:spcPts val="0"/>
              </a:spcBef>
              <a:spcAft>
                <a:spcPts val="0"/>
              </a:spcAft>
              <a:buSzPts val="2200"/>
              <a:buFont typeface="Zen Maru Gothic"/>
              <a:buNone/>
              <a:defRPr sz="2200" b="1">
                <a:latin typeface="Zen Maru Gothic"/>
                <a:ea typeface="Zen Maru Gothic"/>
                <a:cs typeface="Zen Maru Gothic"/>
                <a:sym typeface="Zen Maru Gothic"/>
              </a:defRPr>
            </a:lvl3pPr>
            <a:lvl4pPr lvl="3" rtl="0">
              <a:lnSpc>
                <a:spcPct val="100000"/>
              </a:lnSpc>
              <a:spcBef>
                <a:spcPts val="0"/>
              </a:spcBef>
              <a:spcAft>
                <a:spcPts val="0"/>
              </a:spcAft>
              <a:buSzPts val="2200"/>
              <a:buFont typeface="Zen Maru Gothic"/>
              <a:buNone/>
              <a:defRPr sz="2200" b="1">
                <a:latin typeface="Zen Maru Gothic"/>
                <a:ea typeface="Zen Maru Gothic"/>
                <a:cs typeface="Zen Maru Gothic"/>
                <a:sym typeface="Zen Maru Gothic"/>
              </a:defRPr>
            </a:lvl4pPr>
            <a:lvl5pPr lvl="4" rtl="0">
              <a:lnSpc>
                <a:spcPct val="100000"/>
              </a:lnSpc>
              <a:spcBef>
                <a:spcPts val="0"/>
              </a:spcBef>
              <a:spcAft>
                <a:spcPts val="0"/>
              </a:spcAft>
              <a:buSzPts val="2200"/>
              <a:buFont typeface="Zen Maru Gothic"/>
              <a:buNone/>
              <a:defRPr sz="2200" b="1">
                <a:latin typeface="Zen Maru Gothic"/>
                <a:ea typeface="Zen Maru Gothic"/>
                <a:cs typeface="Zen Maru Gothic"/>
                <a:sym typeface="Zen Maru Gothic"/>
              </a:defRPr>
            </a:lvl5pPr>
            <a:lvl6pPr lvl="5" rtl="0">
              <a:lnSpc>
                <a:spcPct val="100000"/>
              </a:lnSpc>
              <a:spcBef>
                <a:spcPts val="0"/>
              </a:spcBef>
              <a:spcAft>
                <a:spcPts val="0"/>
              </a:spcAft>
              <a:buSzPts val="2200"/>
              <a:buFont typeface="Zen Maru Gothic"/>
              <a:buNone/>
              <a:defRPr sz="2200" b="1">
                <a:latin typeface="Zen Maru Gothic"/>
                <a:ea typeface="Zen Maru Gothic"/>
                <a:cs typeface="Zen Maru Gothic"/>
                <a:sym typeface="Zen Maru Gothic"/>
              </a:defRPr>
            </a:lvl6pPr>
            <a:lvl7pPr lvl="6" rtl="0">
              <a:lnSpc>
                <a:spcPct val="100000"/>
              </a:lnSpc>
              <a:spcBef>
                <a:spcPts val="0"/>
              </a:spcBef>
              <a:spcAft>
                <a:spcPts val="0"/>
              </a:spcAft>
              <a:buSzPts val="2200"/>
              <a:buFont typeface="Zen Maru Gothic"/>
              <a:buNone/>
              <a:defRPr sz="2200" b="1">
                <a:latin typeface="Zen Maru Gothic"/>
                <a:ea typeface="Zen Maru Gothic"/>
                <a:cs typeface="Zen Maru Gothic"/>
                <a:sym typeface="Zen Maru Gothic"/>
              </a:defRPr>
            </a:lvl7pPr>
            <a:lvl8pPr lvl="7" rtl="0">
              <a:lnSpc>
                <a:spcPct val="100000"/>
              </a:lnSpc>
              <a:spcBef>
                <a:spcPts val="0"/>
              </a:spcBef>
              <a:spcAft>
                <a:spcPts val="0"/>
              </a:spcAft>
              <a:buSzPts val="2200"/>
              <a:buFont typeface="Zen Maru Gothic"/>
              <a:buNone/>
              <a:defRPr sz="2200" b="1">
                <a:latin typeface="Zen Maru Gothic"/>
                <a:ea typeface="Zen Maru Gothic"/>
                <a:cs typeface="Zen Maru Gothic"/>
                <a:sym typeface="Zen Maru Gothic"/>
              </a:defRPr>
            </a:lvl8pPr>
            <a:lvl9pPr lvl="8" rtl="0">
              <a:lnSpc>
                <a:spcPct val="100000"/>
              </a:lnSpc>
              <a:spcBef>
                <a:spcPts val="0"/>
              </a:spcBef>
              <a:spcAft>
                <a:spcPts val="0"/>
              </a:spcAft>
              <a:buSzPts val="2200"/>
              <a:buFont typeface="Zen Maru Gothic"/>
              <a:buNone/>
              <a:defRPr sz="2200" b="1">
                <a:latin typeface="Zen Maru Gothic"/>
                <a:ea typeface="Zen Maru Gothic"/>
                <a:cs typeface="Zen Maru Gothic"/>
                <a:sym typeface="Zen Maru Gothic"/>
              </a:defRPr>
            </a:lvl9pPr>
          </a:lstStyle>
          <a:p>
            <a:endParaRPr/>
          </a:p>
        </p:txBody>
      </p:sp>
      <p:sp>
        <p:nvSpPr>
          <p:cNvPr id="162" name="Google Shape;162;p13"/>
          <p:cNvSpPr txBox="1">
            <a:spLocks noGrp="1"/>
          </p:cNvSpPr>
          <p:nvPr>
            <p:ph type="subTitle" idx="8"/>
          </p:nvPr>
        </p:nvSpPr>
        <p:spPr>
          <a:xfrm>
            <a:off x="4352575" y="2526304"/>
            <a:ext cx="4078200" cy="576000"/>
          </a:xfrm>
          <a:prstGeom prst="rect">
            <a:avLst/>
          </a:prstGeom>
        </p:spPr>
        <p:txBody>
          <a:bodyPr spcFirstLastPara="1" wrap="square" lIns="91425" tIns="91425" rIns="91425" bIns="91425" anchor="b" anchorCtr="0">
            <a:noAutofit/>
          </a:bodyPr>
          <a:lstStyle>
            <a:lvl1pPr lvl="0" rtl="0">
              <a:spcBef>
                <a:spcPts val="0"/>
              </a:spcBef>
              <a:spcAft>
                <a:spcPts val="0"/>
              </a:spcAft>
              <a:buSzPts val="2200"/>
              <a:buFont typeface="Zen Maru Gothic"/>
              <a:buNone/>
              <a:defRPr sz="2200" b="1">
                <a:solidFill>
                  <a:schemeClr val="dk1"/>
                </a:solidFill>
                <a:latin typeface="Zen Maru Gothic"/>
                <a:ea typeface="Zen Maru Gothic"/>
                <a:cs typeface="Zen Maru Gothic"/>
                <a:sym typeface="Zen Maru Gothic"/>
              </a:defRPr>
            </a:lvl1pPr>
            <a:lvl2pPr lvl="1" rtl="0">
              <a:lnSpc>
                <a:spcPct val="100000"/>
              </a:lnSpc>
              <a:spcBef>
                <a:spcPts val="0"/>
              </a:spcBef>
              <a:spcAft>
                <a:spcPts val="0"/>
              </a:spcAft>
              <a:buSzPts val="2200"/>
              <a:buFont typeface="Zen Maru Gothic"/>
              <a:buNone/>
              <a:defRPr sz="2200" b="1">
                <a:latin typeface="Zen Maru Gothic"/>
                <a:ea typeface="Zen Maru Gothic"/>
                <a:cs typeface="Zen Maru Gothic"/>
                <a:sym typeface="Zen Maru Gothic"/>
              </a:defRPr>
            </a:lvl2pPr>
            <a:lvl3pPr lvl="2" rtl="0">
              <a:lnSpc>
                <a:spcPct val="100000"/>
              </a:lnSpc>
              <a:spcBef>
                <a:spcPts val="0"/>
              </a:spcBef>
              <a:spcAft>
                <a:spcPts val="0"/>
              </a:spcAft>
              <a:buSzPts val="2200"/>
              <a:buFont typeface="Zen Maru Gothic"/>
              <a:buNone/>
              <a:defRPr sz="2200" b="1">
                <a:latin typeface="Zen Maru Gothic"/>
                <a:ea typeface="Zen Maru Gothic"/>
                <a:cs typeface="Zen Maru Gothic"/>
                <a:sym typeface="Zen Maru Gothic"/>
              </a:defRPr>
            </a:lvl3pPr>
            <a:lvl4pPr lvl="3" rtl="0">
              <a:lnSpc>
                <a:spcPct val="100000"/>
              </a:lnSpc>
              <a:spcBef>
                <a:spcPts val="0"/>
              </a:spcBef>
              <a:spcAft>
                <a:spcPts val="0"/>
              </a:spcAft>
              <a:buSzPts val="2200"/>
              <a:buFont typeface="Zen Maru Gothic"/>
              <a:buNone/>
              <a:defRPr sz="2200" b="1">
                <a:latin typeface="Zen Maru Gothic"/>
                <a:ea typeface="Zen Maru Gothic"/>
                <a:cs typeface="Zen Maru Gothic"/>
                <a:sym typeface="Zen Maru Gothic"/>
              </a:defRPr>
            </a:lvl4pPr>
            <a:lvl5pPr lvl="4" rtl="0">
              <a:lnSpc>
                <a:spcPct val="100000"/>
              </a:lnSpc>
              <a:spcBef>
                <a:spcPts val="0"/>
              </a:spcBef>
              <a:spcAft>
                <a:spcPts val="0"/>
              </a:spcAft>
              <a:buSzPts val="2200"/>
              <a:buFont typeface="Zen Maru Gothic"/>
              <a:buNone/>
              <a:defRPr sz="2200" b="1">
                <a:latin typeface="Zen Maru Gothic"/>
                <a:ea typeface="Zen Maru Gothic"/>
                <a:cs typeface="Zen Maru Gothic"/>
                <a:sym typeface="Zen Maru Gothic"/>
              </a:defRPr>
            </a:lvl5pPr>
            <a:lvl6pPr lvl="5" rtl="0">
              <a:lnSpc>
                <a:spcPct val="100000"/>
              </a:lnSpc>
              <a:spcBef>
                <a:spcPts val="0"/>
              </a:spcBef>
              <a:spcAft>
                <a:spcPts val="0"/>
              </a:spcAft>
              <a:buSzPts val="2200"/>
              <a:buFont typeface="Zen Maru Gothic"/>
              <a:buNone/>
              <a:defRPr sz="2200" b="1">
                <a:latin typeface="Zen Maru Gothic"/>
                <a:ea typeface="Zen Maru Gothic"/>
                <a:cs typeface="Zen Maru Gothic"/>
                <a:sym typeface="Zen Maru Gothic"/>
              </a:defRPr>
            </a:lvl6pPr>
            <a:lvl7pPr lvl="6" rtl="0">
              <a:lnSpc>
                <a:spcPct val="100000"/>
              </a:lnSpc>
              <a:spcBef>
                <a:spcPts val="0"/>
              </a:spcBef>
              <a:spcAft>
                <a:spcPts val="0"/>
              </a:spcAft>
              <a:buSzPts val="2200"/>
              <a:buFont typeface="Zen Maru Gothic"/>
              <a:buNone/>
              <a:defRPr sz="2200" b="1">
                <a:latin typeface="Zen Maru Gothic"/>
                <a:ea typeface="Zen Maru Gothic"/>
                <a:cs typeface="Zen Maru Gothic"/>
                <a:sym typeface="Zen Maru Gothic"/>
              </a:defRPr>
            </a:lvl7pPr>
            <a:lvl8pPr lvl="7" rtl="0">
              <a:lnSpc>
                <a:spcPct val="100000"/>
              </a:lnSpc>
              <a:spcBef>
                <a:spcPts val="0"/>
              </a:spcBef>
              <a:spcAft>
                <a:spcPts val="0"/>
              </a:spcAft>
              <a:buSzPts val="2200"/>
              <a:buFont typeface="Zen Maru Gothic"/>
              <a:buNone/>
              <a:defRPr sz="2200" b="1">
                <a:latin typeface="Zen Maru Gothic"/>
                <a:ea typeface="Zen Maru Gothic"/>
                <a:cs typeface="Zen Maru Gothic"/>
                <a:sym typeface="Zen Maru Gothic"/>
              </a:defRPr>
            </a:lvl8pPr>
            <a:lvl9pPr lvl="8" rtl="0">
              <a:lnSpc>
                <a:spcPct val="100000"/>
              </a:lnSpc>
              <a:spcBef>
                <a:spcPts val="0"/>
              </a:spcBef>
              <a:spcAft>
                <a:spcPts val="0"/>
              </a:spcAft>
              <a:buSzPts val="2200"/>
              <a:buFont typeface="Zen Maru Gothic"/>
              <a:buNone/>
              <a:defRPr sz="2200" b="1">
                <a:latin typeface="Zen Maru Gothic"/>
                <a:ea typeface="Zen Maru Gothic"/>
                <a:cs typeface="Zen Maru Gothic"/>
                <a:sym typeface="Zen Maru Gothic"/>
              </a:defRPr>
            </a:lvl9pPr>
          </a:lstStyle>
          <a:p>
            <a:endParaRPr/>
          </a:p>
        </p:txBody>
      </p:sp>
      <p:sp>
        <p:nvSpPr>
          <p:cNvPr id="163" name="Google Shape;163;p13"/>
          <p:cNvSpPr txBox="1">
            <a:spLocks noGrp="1"/>
          </p:cNvSpPr>
          <p:nvPr>
            <p:ph type="subTitle" idx="9"/>
          </p:nvPr>
        </p:nvSpPr>
        <p:spPr>
          <a:xfrm>
            <a:off x="4352575" y="3741646"/>
            <a:ext cx="4078200" cy="576000"/>
          </a:xfrm>
          <a:prstGeom prst="rect">
            <a:avLst/>
          </a:prstGeom>
        </p:spPr>
        <p:txBody>
          <a:bodyPr spcFirstLastPara="1" wrap="square" lIns="91425" tIns="91425" rIns="91425" bIns="91425" anchor="b" anchorCtr="0">
            <a:noAutofit/>
          </a:bodyPr>
          <a:lstStyle>
            <a:lvl1pPr lvl="0" rtl="0">
              <a:spcBef>
                <a:spcPts val="0"/>
              </a:spcBef>
              <a:spcAft>
                <a:spcPts val="0"/>
              </a:spcAft>
              <a:buSzPts val="2200"/>
              <a:buFont typeface="Zen Maru Gothic"/>
              <a:buNone/>
              <a:defRPr sz="2200" b="1">
                <a:solidFill>
                  <a:schemeClr val="dk1"/>
                </a:solidFill>
                <a:latin typeface="Zen Maru Gothic"/>
                <a:ea typeface="Zen Maru Gothic"/>
                <a:cs typeface="Zen Maru Gothic"/>
                <a:sym typeface="Zen Maru Gothic"/>
              </a:defRPr>
            </a:lvl1pPr>
            <a:lvl2pPr lvl="1" rtl="0">
              <a:lnSpc>
                <a:spcPct val="100000"/>
              </a:lnSpc>
              <a:spcBef>
                <a:spcPts val="0"/>
              </a:spcBef>
              <a:spcAft>
                <a:spcPts val="0"/>
              </a:spcAft>
              <a:buSzPts val="2200"/>
              <a:buFont typeface="Zen Maru Gothic"/>
              <a:buNone/>
              <a:defRPr sz="2200" b="1">
                <a:latin typeface="Zen Maru Gothic"/>
                <a:ea typeface="Zen Maru Gothic"/>
                <a:cs typeface="Zen Maru Gothic"/>
                <a:sym typeface="Zen Maru Gothic"/>
              </a:defRPr>
            </a:lvl2pPr>
            <a:lvl3pPr lvl="2" rtl="0">
              <a:lnSpc>
                <a:spcPct val="100000"/>
              </a:lnSpc>
              <a:spcBef>
                <a:spcPts val="0"/>
              </a:spcBef>
              <a:spcAft>
                <a:spcPts val="0"/>
              </a:spcAft>
              <a:buSzPts val="2200"/>
              <a:buFont typeface="Zen Maru Gothic"/>
              <a:buNone/>
              <a:defRPr sz="2200" b="1">
                <a:latin typeface="Zen Maru Gothic"/>
                <a:ea typeface="Zen Maru Gothic"/>
                <a:cs typeface="Zen Maru Gothic"/>
                <a:sym typeface="Zen Maru Gothic"/>
              </a:defRPr>
            </a:lvl3pPr>
            <a:lvl4pPr lvl="3" rtl="0">
              <a:lnSpc>
                <a:spcPct val="100000"/>
              </a:lnSpc>
              <a:spcBef>
                <a:spcPts val="0"/>
              </a:spcBef>
              <a:spcAft>
                <a:spcPts val="0"/>
              </a:spcAft>
              <a:buSzPts val="2200"/>
              <a:buFont typeface="Zen Maru Gothic"/>
              <a:buNone/>
              <a:defRPr sz="2200" b="1">
                <a:latin typeface="Zen Maru Gothic"/>
                <a:ea typeface="Zen Maru Gothic"/>
                <a:cs typeface="Zen Maru Gothic"/>
                <a:sym typeface="Zen Maru Gothic"/>
              </a:defRPr>
            </a:lvl4pPr>
            <a:lvl5pPr lvl="4" rtl="0">
              <a:lnSpc>
                <a:spcPct val="100000"/>
              </a:lnSpc>
              <a:spcBef>
                <a:spcPts val="0"/>
              </a:spcBef>
              <a:spcAft>
                <a:spcPts val="0"/>
              </a:spcAft>
              <a:buSzPts val="2200"/>
              <a:buFont typeface="Zen Maru Gothic"/>
              <a:buNone/>
              <a:defRPr sz="2200" b="1">
                <a:latin typeface="Zen Maru Gothic"/>
                <a:ea typeface="Zen Maru Gothic"/>
                <a:cs typeface="Zen Maru Gothic"/>
                <a:sym typeface="Zen Maru Gothic"/>
              </a:defRPr>
            </a:lvl5pPr>
            <a:lvl6pPr lvl="5" rtl="0">
              <a:lnSpc>
                <a:spcPct val="100000"/>
              </a:lnSpc>
              <a:spcBef>
                <a:spcPts val="0"/>
              </a:spcBef>
              <a:spcAft>
                <a:spcPts val="0"/>
              </a:spcAft>
              <a:buSzPts val="2200"/>
              <a:buFont typeface="Zen Maru Gothic"/>
              <a:buNone/>
              <a:defRPr sz="2200" b="1">
                <a:latin typeface="Zen Maru Gothic"/>
                <a:ea typeface="Zen Maru Gothic"/>
                <a:cs typeface="Zen Maru Gothic"/>
                <a:sym typeface="Zen Maru Gothic"/>
              </a:defRPr>
            </a:lvl6pPr>
            <a:lvl7pPr lvl="6" rtl="0">
              <a:lnSpc>
                <a:spcPct val="100000"/>
              </a:lnSpc>
              <a:spcBef>
                <a:spcPts val="0"/>
              </a:spcBef>
              <a:spcAft>
                <a:spcPts val="0"/>
              </a:spcAft>
              <a:buSzPts val="2200"/>
              <a:buFont typeface="Zen Maru Gothic"/>
              <a:buNone/>
              <a:defRPr sz="2200" b="1">
                <a:latin typeface="Zen Maru Gothic"/>
                <a:ea typeface="Zen Maru Gothic"/>
                <a:cs typeface="Zen Maru Gothic"/>
                <a:sym typeface="Zen Maru Gothic"/>
              </a:defRPr>
            </a:lvl7pPr>
            <a:lvl8pPr lvl="7" rtl="0">
              <a:lnSpc>
                <a:spcPct val="100000"/>
              </a:lnSpc>
              <a:spcBef>
                <a:spcPts val="0"/>
              </a:spcBef>
              <a:spcAft>
                <a:spcPts val="0"/>
              </a:spcAft>
              <a:buSzPts val="2200"/>
              <a:buFont typeface="Zen Maru Gothic"/>
              <a:buNone/>
              <a:defRPr sz="2200" b="1">
                <a:latin typeface="Zen Maru Gothic"/>
                <a:ea typeface="Zen Maru Gothic"/>
                <a:cs typeface="Zen Maru Gothic"/>
                <a:sym typeface="Zen Maru Gothic"/>
              </a:defRPr>
            </a:lvl8pPr>
            <a:lvl9pPr lvl="8" rtl="0">
              <a:lnSpc>
                <a:spcPct val="100000"/>
              </a:lnSpc>
              <a:spcBef>
                <a:spcPts val="0"/>
              </a:spcBef>
              <a:spcAft>
                <a:spcPts val="0"/>
              </a:spcAft>
              <a:buSzPts val="2200"/>
              <a:buFont typeface="Zen Maru Gothic"/>
              <a:buNone/>
              <a:defRPr sz="2200" b="1">
                <a:latin typeface="Zen Maru Gothic"/>
                <a:ea typeface="Zen Maru Gothic"/>
                <a:cs typeface="Zen Maru Gothic"/>
                <a:sym typeface="Zen Maru Gothic"/>
              </a:defRPr>
            </a:lvl9pPr>
          </a:lstStyle>
          <a:p>
            <a:endParaRPr/>
          </a:p>
        </p:txBody>
      </p:sp>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ext">
  <p:cSld name="CUSTOM">
    <p:spTree>
      <p:nvGrpSpPr>
        <p:cNvPr id="1" name="Shape 181"/>
        <p:cNvGrpSpPr/>
        <p:nvPr/>
      </p:nvGrpSpPr>
      <p:grpSpPr>
        <a:xfrm>
          <a:off x="0" y="0"/>
          <a:ext cx="0" cy="0"/>
          <a:chOff x="0" y="0"/>
          <a:chExt cx="0" cy="0"/>
        </a:xfrm>
      </p:grpSpPr>
      <p:pic>
        <p:nvPicPr>
          <p:cNvPr id="182" name="Google Shape;182;p15"/>
          <p:cNvPicPr preferRelativeResize="0"/>
          <p:nvPr/>
        </p:nvPicPr>
        <p:blipFill>
          <a:blip r:embed="rId2">
            <a:alphaModFix amt="6000"/>
          </a:blip>
          <a:stretch>
            <a:fillRect/>
          </a:stretch>
        </p:blipFill>
        <p:spPr>
          <a:xfrm>
            <a:off x="0" y="0"/>
            <a:ext cx="9144000" cy="5143500"/>
          </a:xfrm>
          <a:prstGeom prst="rect">
            <a:avLst/>
          </a:prstGeom>
          <a:noFill/>
          <a:ln>
            <a:noFill/>
          </a:ln>
        </p:spPr>
      </p:pic>
      <p:sp>
        <p:nvSpPr>
          <p:cNvPr id="183" name="Google Shape;183;p15"/>
          <p:cNvSpPr txBox="1">
            <a:spLocks noGrp="1"/>
          </p:cNvSpPr>
          <p:nvPr>
            <p:ph type="title"/>
          </p:nvPr>
        </p:nvSpPr>
        <p:spPr>
          <a:xfrm>
            <a:off x="4663275" y="1301525"/>
            <a:ext cx="3767400" cy="1648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84" name="Google Shape;184;p15"/>
          <p:cNvSpPr txBox="1">
            <a:spLocks noGrp="1"/>
          </p:cNvSpPr>
          <p:nvPr>
            <p:ph type="subTitle" idx="1"/>
          </p:nvPr>
        </p:nvSpPr>
        <p:spPr>
          <a:xfrm>
            <a:off x="4663275" y="2950275"/>
            <a:ext cx="3767400" cy="891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5" name="Google Shape;185;p15"/>
          <p:cNvSpPr>
            <a:spLocks noGrp="1"/>
          </p:cNvSpPr>
          <p:nvPr>
            <p:ph type="pic" idx="2"/>
          </p:nvPr>
        </p:nvSpPr>
        <p:spPr>
          <a:xfrm rot="-210522">
            <a:off x="1005091" y="844970"/>
            <a:ext cx="3455878" cy="3453764"/>
          </a:xfrm>
          <a:prstGeom prst="rect">
            <a:avLst/>
          </a:prstGeom>
          <a:noFill/>
          <a:ln>
            <a:noFill/>
          </a:ln>
          <a:effectLst>
            <a:outerShdw blurRad="57150" dist="19050" dir="5400000" algn="bl" rotWithShape="0">
              <a:schemeClr val="dk1">
                <a:alpha val="50000"/>
              </a:schemeClr>
            </a:outerShdw>
          </a:effectLst>
        </p:spPr>
      </p:sp>
      <p:sp>
        <p:nvSpPr>
          <p:cNvPr id="187" name="Google Shape;187;p15"/>
          <p:cNvSpPr/>
          <p:nvPr/>
        </p:nvSpPr>
        <p:spPr>
          <a:xfrm>
            <a:off x="7239029" y="551387"/>
            <a:ext cx="838525" cy="426473"/>
          </a:xfrm>
          <a:custGeom>
            <a:avLst/>
            <a:gdLst/>
            <a:ahLst/>
            <a:cxnLst/>
            <a:rect l="l" t="t" r="r" b="b"/>
            <a:pathLst>
              <a:path w="3954" h="2011" extrusionOk="0">
                <a:moveTo>
                  <a:pt x="3927" y="1480"/>
                </a:moveTo>
                <a:lnTo>
                  <a:pt x="3927" y="1480"/>
                </a:lnTo>
                <a:cubicBezTo>
                  <a:pt x="3927" y="1491"/>
                  <a:pt x="3937" y="1491"/>
                  <a:pt x="3937" y="1491"/>
                </a:cubicBezTo>
                <a:cubicBezTo>
                  <a:pt x="3937" y="1512"/>
                  <a:pt x="3948" y="1522"/>
                  <a:pt x="3948" y="1532"/>
                </a:cubicBezTo>
                <a:cubicBezTo>
                  <a:pt x="3969" y="1647"/>
                  <a:pt x="3937" y="1751"/>
                  <a:pt x="3854" y="1845"/>
                </a:cubicBezTo>
                <a:cubicBezTo>
                  <a:pt x="3802" y="1907"/>
                  <a:pt x="3729" y="1949"/>
                  <a:pt x="3656" y="1980"/>
                </a:cubicBezTo>
                <a:cubicBezTo>
                  <a:pt x="3552" y="2022"/>
                  <a:pt x="3448" y="2022"/>
                  <a:pt x="3344" y="1980"/>
                </a:cubicBezTo>
                <a:cubicBezTo>
                  <a:pt x="3281" y="1949"/>
                  <a:pt x="3229" y="1918"/>
                  <a:pt x="3187" y="1866"/>
                </a:cubicBezTo>
                <a:cubicBezTo>
                  <a:pt x="3135" y="1814"/>
                  <a:pt x="3094" y="1762"/>
                  <a:pt x="3062" y="1710"/>
                </a:cubicBezTo>
                <a:cubicBezTo>
                  <a:pt x="3021" y="1647"/>
                  <a:pt x="2989" y="1595"/>
                  <a:pt x="2958" y="1532"/>
                </a:cubicBezTo>
                <a:cubicBezTo>
                  <a:pt x="2916" y="1470"/>
                  <a:pt x="2875" y="1418"/>
                  <a:pt x="2833" y="1355"/>
                </a:cubicBezTo>
                <a:cubicBezTo>
                  <a:pt x="2792" y="1303"/>
                  <a:pt x="2739" y="1262"/>
                  <a:pt x="2687" y="1230"/>
                </a:cubicBezTo>
                <a:cubicBezTo>
                  <a:pt x="2635" y="1199"/>
                  <a:pt x="2583" y="1178"/>
                  <a:pt x="2521" y="1178"/>
                </a:cubicBezTo>
                <a:cubicBezTo>
                  <a:pt x="2458" y="1168"/>
                  <a:pt x="2406" y="1178"/>
                  <a:pt x="2344" y="1189"/>
                </a:cubicBezTo>
                <a:cubicBezTo>
                  <a:pt x="2292" y="1210"/>
                  <a:pt x="2239" y="1220"/>
                  <a:pt x="2187" y="1251"/>
                </a:cubicBezTo>
                <a:cubicBezTo>
                  <a:pt x="2114" y="1282"/>
                  <a:pt x="2031" y="1324"/>
                  <a:pt x="1958" y="1355"/>
                </a:cubicBezTo>
                <a:cubicBezTo>
                  <a:pt x="1875" y="1397"/>
                  <a:pt x="1802" y="1428"/>
                  <a:pt x="1719" y="1470"/>
                </a:cubicBezTo>
                <a:cubicBezTo>
                  <a:pt x="1677" y="1491"/>
                  <a:pt x="1625" y="1501"/>
                  <a:pt x="1573" y="1522"/>
                </a:cubicBezTo>
                <a:cubicBezTo>
                  <a:pt x="1531" y="1532"/>
                  <a:pt x="1489" y="1543"/>
                  <a:pt x="1437" y="1543"/>
                </a:cubicBezTo>
                <a:cubicBezTo>
                  <a:pt x="1344" y="1543"/>
                  <a:pt x="1260" y="1512"/>
                  <a:pt x="1177" y="1449"/>
                </a:cubicBezTo>
                <a:cubicBezTo>
                  <a:pt x="1167" y="1439"/>
                  <a:pt x="1146" y="1418"/>
                  <a:pt x="1135" y="1407"/>
                </a:cubicBezTo>
                <a:cubicBezTo>
                  <a:pt x="1125" y="1407"/>
                  <a:pt x="1125" y="1397"/>
                  <a:pt x="1114" y="1397"/>
                </a:cubicBezTo>
                <a:cubicBezTo>
                  <a:pt x="1104" y="1407"/>
                  <a:pt x="1094" y="1418"/>
                  <a:pt x="1083" y="1418"/>
                </a:cubicBezTo>
                <a:cubicBezTo>
                  <a:pt x="948" y="1532"/>
                  <a:pt x="812" y="1626"/>
                  <a:pt x="667" y="1710"/>
                </a:cubicBezTo>
                <a:cubicBezTo>
                  <a:pt x="573" y="1762"/>
                  <a:pt x="479" y="1803"/>
                  <a:pt x="375" y="1835"/>
                </a:cubicBezTo>
                <a:cubicBezTo>
                  <a:pt x="312" y="1855"/>
                  <a:pt x="250" y="1866"/>
                  <a:pt x="187" y="1876"/>
                </a:cubicBezTo>
                <a:cubicBezTo>
                  <a:pt x="146" y="1876"/>
                  <a:pt x="114" y="1876"/>
                  <a:pt x="73" y="1876"/>
                </a:cubicBezTo>
                <a:cubicBezTo>
                  <a:pt x="52" y="1866"/>
                  <a:pt x="31" y="1855"/>
                  <a:pt x="10" y="1845"/>
                </a:cubicBezTo>
                <a:cubicBezTo>
                  <a:pt x="10" y="1845"/>
                  <a:pt x="10" y="1835"/>
                  <a:pt x="0" y="1835"/>
                </a:cubicBezTo>
                <a:cubicBezTo>
                  <a:pt x="10" y="1824"/>
                  <a:pt x="21" y="1824"/>
                  <a:pt x="31" y="1835"/>
                </a:cubicBezTo>
                <a:cubicBezTo>
                  <a:pt x="52" y="1845"/>
                  <a:pt x="83" y="1855"/>
                  <a:pt x="104" y="1855"/>
                </a:cubicBezTo>
                <a:cubicBezTo>
                  <a:pt x="135" y="1855"/>
                  <a:pt x="167" y="1845"/>
                  <a:pt x="187" y="1845"/>
                </a:cubicBezTo>
                <a:cubicBezTo>
                  <a:pt x="250" y="1845"/>
                  <a:pt x="312" y="1824"/>
                  <a:pt x="375" y="1803"/>
                </a:cubicBezTo>
                <a:cubicBezTo>
                  <a:pt x="489" y="1772"/>
                  <a:pt x="594" y="1720"/>
                  <a:pt x="698" y="1668"/>
                </a:cubicBezTo>
                <a:cubicBezTo>
                  <a:pt x="833" y="1585"/>
                  <a:pt x="958" y="1491"/>
                  <a:pt x="1073" y="1397"/>
                </a:cubicBezTo>
                <a:cubicBezTo>
                  <a:pt x="1083" y="1387"/>
                  <a:pt x="1083" y="1387"/>
                  <a:pt x="1094" y="1376"/>
                </a:cubicBezTo>
                <a:cubicBezTo>
                  <a:pt x="1094" y="1366"/>
                  <a:pt x="1094" y="1366"/>
                  <a:pt x="1083" y="1355"/>
                </a:cubicBezTo>
                <a:cubicBezTo>
                  <a:pt x="989" y="1230"/>
                  <a:pt x="937" y="1085"/>
                  <a:pt x="917" y="928"/>
                </a:cubicBezTo>
                <a:cubicBezTo>
                  <a:pt x="896" y="720"/>
                  <a:pt x="917" y="522"/>
                  <a:pt x="1000" y="324"/>
                </a:cubicBezTo>
                <a:cubicBezTo>
                  <a:pt x="1031" y="241"/>
                  <a:pt x="1073" y="168"/>
                  <a:pt x="1135" y="105"/>
                </a:cubicBezTo>
                <a:cubicBezTo>
                  <a:pt x="1167" y="64"/>
                  <a:pt x="1219" y="32"/>
                  <a:pt x="1260" y="22"/>
                </a:cubicBezTo>
                <a:cubicBezTo>
                  <a:pt x="1354" y="-20"/>
                  <a:pt x="1437" y="1"/>
                  <a:pt x="1500" y="64"/>
                </a:cubicBezTo>
                <a:cubicBezTo>
                  <a:pt x="1542" y="105"/>
                  <a:pt x="1573" y="147"/>
                  <a:pt x="1594" y="199"/>
                </a:cubicBezTo>
                <a:cubicBezTo>
                  <a:pt x="1635" y="282"/>
                  <a:pt x="1656" y="376"/>
                  <a:pt x="1656" y="480"/>
                </a:cubicBezTo>
                <a:cubicBezTo>
                  <a:pt x="1656" y="595"/>
                  <a:pt x="1625" y="710"/>
                  <a:pt x="1583" y="814"/>
                </a:cubicBezTo>
                <a:cubicBezTo>
                  <a:pt x="1531" y="928"/>
                  <a:pt x="1458" y="1032"/>
                  <a:pt x="1385" y="1126"/>
                </a:cubicBezTo>
                <a:cubicBezTo>
                  <a:pt x="1312" y="1199"/>
                  <a:pt x="1239" y="1272"/>
                  <a:pt x="1167" y="1345"/>
                </a:cubicBezTo>
                <a:cubicBezTo>
                  <a:pt x="1156" y="1355"/>
                  <a:pt x="1146" y="1366"/>
                  <a:pt x="1135" y="1376"/>
                </a:cubicBezTo>
                <a:cubicBezTo>
                  <a:pt x="1146" y="1387"/>
                  <a:pt x="1146" y="1387"/>
                  <a:pt x="1156" y="1397"/>
                </a:cubicBezTo>
                <a:cubicBezTo>
                  <a:pt x="1250" y="1491"/>
                  <a:pt x="1364" y="1532"/>
                  <a:pt x="1510" y="1512"/>
                </a:cubicBezTo>
                <a:cubicBezTo>
                  <a:pt x="1562" y="1501"/>
                  <a:pt x="1614" y="1491"/>
                  <a:pt x="1667" y="1460"/>
                </a:cubicBezTo>
                <a:cubicBezTo>
                  <a:pt x="1750" y="1428"/>
                  <a:pt x="1823" y="1397"/>
                  <a:pt x="1896" y="1355"/>
                </a:cubicBezTo>
                <a:cubicBezTo>
                  <a:pt x="1969" y="1324"/>
                  <a:pt x="2042" y="1293"/>
                  <a:pt x="2104" y="1251"/>
                </a:cubicBezTo>
                <a:cubicBezTo>
                  <a:pt x="2167" y="1230"/>
                  <a:pt x="2229" y="1199"/>
                  <a:pt x="2292" y="1178"/>
                </a:cubicBezTo>
                <a:cubicBezTo>
                  <a:pt x="2344" y="1168"/>
                  <a:pt x="2406" y="1147"/>
                  <a:pt x="2458" y="1147"/>
                </a:cubicBezTo>
                <a:cubicBezTo>
                  <a:pt x="2604" y="1147"/>
                  <a:pt x="2719" y="1199"/>
                  <a:pt x="2812" y="1293"/>
                </a:cubicBezTo>
                <a:cubicBezTo>
                  <a:pt x="2844" y="1335"/>
                  <a:pt x="2885" y="1376"/>
                  <a:pt x="2906" y="1418"/>
                </a:cubicBezTo>
                <a:cubicBezTo>
                  <a:pt x="2948" y="1470"/>
                  <a:pt x="2979" y="1532"/>
                  <a:pt x="3010" y="1585"/>
                </a:cubicBezTo>
                <a:cubicBezTo>
                  <a:pt x="3052" y="1657"/>
                  <a:pt x="3104" y="1730"/>
                  <a:pt x="3156" y="1793"/>
                </a:cubicBezTo>
                <a:cubicBezTo>
                  <a:pt x="3198" y="1835"/>
                  <a:pt x="3229" y="1876"/>
                  <a:pt x="3271" y="1907"/>
                </a:cubicBezTo>
                <a:cubicBezTo>
                  <a:pt x="3344" y="1960"/>
                  <a:pt x="3417" y="1991"/>
                  <a:pt x="3510" y="1980"/>
                </a:cubicBezTo>
                <a:cubicBezTo>
                  <a:pt x="3552" y="1980"/>
                  <a:pt x="3604" y="1970"/>
                  <a:pt x="3646" y="1960"/>
                </a:cubicBezTo>
                <a:cubicBezTo>
                  <a:pt x="3719" y="1928"/>
                  <a:pt x="3781" y="1887"/>
                  <a:pt x="3833" y="1835"/>
                </a:cubicBezTo>
                <a:cubicBezTo>
                  <a:pt x="3896" y="1762"/>
                  <a:pt x="3927" y="1689"/>
                  <a:pt x="3927" y="1595"/>
                </a:cubicBezTo>
                <a:cubicBezTo>
                  <a:pt x="3927" y="1574"/>
                  <a:pt x="3927" y="1553"/>
                  <a:pt x="3927" y="1532"/>
                </a:cubicBezTo>
                <a:cubicBezTo>
                  <a:pt x="3927" y="1522"/>
                  <a:pt x="3927" y="1512"/>
                  <a:pt x="3927" y="1480"/>
                </a:cubicBezTo>
                <a:moveTo>
                  <a:pt x="1114" y="1355"/>
                </a:moveTo>
                <a:lnTo>
                  <a:pt x="1114" y="1355"/>
                </a:lnTo>
                <a:cubicBezTo>
                  <a:pt x="1125" y="1345"/>
                  <a:pt x="1135" y="1345"/>
                  <a:pt x="1146" y="1335"/>
                </a:cubicBezTo>
                <a:cubicBezTo>
                  <a:pt x="1208" y="1282"/>
                  <a:pt x="1260" y="1220"/>
                  <a:pt x="1312" y="1157"/>
                </a:cubicBezTo>
                <a:cubicBezTo>
                  <a:pt x="1406" y="1064"/>
                  <a:pt x="1479" y="960"/>
                  <a:pt x="1542" y="845"/>
                </a:cubicBezTo>
                <a:cubicBezTo>
                  <a:pt x="1583" y="762"/>
                  <a:pt x="1614" y="678"/>
                  <a:pt x="1625" y="585"/>
                </a:cubicBezTo>
                <a:cubicBezTo>
                  <a:pt x="1635" y="470"/>
                  <a:pt x="1625" y="355"/>
                  <a:pt x="1583" y="241"/>
                </a:cubicBezTo>
                <a:cubicBezTo>
                  <a:pt x="1562" y="189"/>
                  <a:pt x="1542" y="137"/>
                  <a:pt x="1500" y="95"/>
                </a:cubicBezTo>
                <a:cubicBezTo>
                  <a:pt x="1417" y="22"/>
                  <a:pt x="1344" y="12"/>
                  <a:pt x="1250" y="53"/>
                </a:cubicBezTo>
                <a:cubicBezTo>
                  <a:pt x="1229" y="64"/>
                  <a:pt x="1208" y="74"/>
                  <a:pt x="1177" y="95"/>
                </a:cubicBezTo>
                <a:cubicBezTo>
                  <a:pt x="1114" y="157"/>
                  <a:pt x="1073" y="220"/>
                  <a:pt x="1031" y="303"/>
                </a:cubicBezTo>
                <a:cubicBezTo>
                  <a:pt x="989" y="387"/>
                  <a:pt x="969" y="480"/>
                  <a:pt x="948" y="585"/>
                </a:cubicBezTo>
                <a:cubicBezTo>
                  <a:pt x="927" y="741"/>
                  <a:pt x="927" y="887"/>
                  <a:pt x="969" y="1043"/>
                </a:cubicBezTo>
                <a:cubicBezTo>
                  <a:pt x="989" y="1137"/>
                  <a:pt x="1021" y="1220"/>
                  <a:pt x="1073" y="1303"/>
                </a:cubicBezTo>
                <a:cubicBezTo>
                  <a:pt x="1083" y="1314"/>
                  <a:pt x="1104" y="1335"/>
                  <a:pt x="1114" y="1355"/>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1" name="Google Shape;191;p15"/>
          <p:cNvSpPr/>
          <p:nvPr/>
        </p:nvSpPr>
        <p:spPr>
          <a:xfrm>
            <a:off x="7908128" y="3028590"/>
            <a:ext cx="3519595" cy="3043293"/>
          </a:xfrm>
          <a:custGeom>
            <a:avLst/>
            <a:gdLst/>
            <a:ahLst/>
            <a:cxnLst/>
            <a:rect l="l" t="t" r="r" b="b"/>
            <a:pathLst>
              <a:path w="7847" h="6785" extrusionOk="0">
                <a:moveTo>
                  <a:pt x="6232" y="63"/>
                </a:moveTo>
                <a:cubicBezTo>
                  <a:pt x="6982" y="226"/>
                  <a:pt x="7699" y="762"/>
                  <a:pt x="7825" y="1446"/>
                </a:cubicBezTo>
                <a:cubicBezTo>
                  <a:pt x="7953" y="2136"/>
                  <a:pt x="7488" y="2968"/>
                  <a:pt x="7085" y="3613"/>
                </a:cubicBezTo>
                <a:cubicBezTo>
                  <a:pt x="6689" y="4258"/>
                  <a:pt x="6352" y="4719"/>
                  <a:pt x="5966" y="5105"/>
                </a:cubicBezTo>
                <a:cubicBezTo>
                  <a:pt x="5583" y="5493"/>
                  <a:pt x="5156" y="5816"/>
                  <a:pt x="4625" y="6117"/>
                </a:cubicBezTo>
                <a:cubicBezTo>
                  <a:pt x="4101" y="6419"/>
                  <a:pt x="3471" y="6712"/>
                  <a:pt x="2727" y="6772"/>
                </a:cubicBezTo>
                <a:cubicBezTo>
                  <a:pt x="1988" y="6835"/>
                  <a:pt x="1131" y="6672"/>
                  <a:pt x="586" y="6166"/>
                </a:cubicBezTo>
                <a:cubicBezTo>
                  <a:pt x="41" y="5666"/>
                  <a:pt x="-188" y="4824"/>
                  <a:pt x="179" y="4189"/>
                </a:cubicBezTo>
                <a:cubicBezTo>
                  <a:pt x="550" y="3553"/>
                  <a:pt x="1526" y="3131"/>
                  <a:pt x="1928" y="2532"/>
                </a:cubicBezTo>
                <a:cubicBezTo>
                  <a:pt x="2330" y="1932"/>
                  <a:pt x="2162" y="1148"/>
                  <a:pt x="2395" y="747"/>
                </a:cubicBezTo>
                <a:cubicBezTo>
                  <a:pt x="2633" y="350"/>
                  <a:pt x="3272" y="331"/>
                  <a:pt x="3986" y="217"/>
                </a:cubicBezTo>
                <a:cubicBezTo>
                  <a:pt x="4695" y="102"/>
                  <a:pt x="5484" y="-106"/>
                  <a:pt x="6232" y="63"/>
                </a:cubicBezTo>
                <a:close/>
              </a:path>
            </a:pathLst>
          </a:custGeom>
          <a:solidFill>
            <a:srgbClr val="ADD0F8">
              <a:alpha val="2911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pic>
        <p:nvPicPr>
          <p:cNvPr id="192" name="Google Shape;192;p15"/>
          <p:cNvPicPr preferRelativeResize="0"/>
          <p:nvPr/>
        </p:nvPicPr>
        <p:blipFill rotWithShape="1">
          <a:blip r:embed="rId3">
            <a:alphaModFix/>
          </a:blip>
          <a:srcRect l="13084" t="22106" r="13076" b="22111"/>
          <a:stretch/>
        </p:blipFill>
        <p:spPr>
          <a:xfrm>
            <a:off x="7973950" y="-127500"/>
            <a:ext cx="1531551" cy="1133857"/>
          </a:xfrm>
          <a:prstGeom prst="rect">
            <a:avLst/>
          </a:prstGeom>
          <a:noFill/>
          <a:ln>
            <a:noFill/>
          </a:ln>
        </p:spPr>
      </p:pic>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521225"/>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200"/>
              <a:buFont typeface="Zen Maru Gothic"/>
              <a:buNone/>
              <a:defRPr sz="3200" b="1">
                <a:solidFill>
                  <a:schemeClr val="dk1"/>
                </a:solidFill>
                <a:latin typeface="Zen Maru Gothic"/>
                <a:ea typeface="Zen Maru Gothic"/>
                <a:cs typeface="Zen Maru Gothic"/>
                <a:sym typeface="Zen Maru Gothic"/>
              </a:defRPr>
            </a:lvl1pPr>
            <a:lvl2pPr lvl="1" rtl="0">
              <a:spcBef>
                <a:spcPts val="0"/>
              </a:spcBef>
              <a:spcAft>
                <a:spcPts val="0"/>
              </a:spcAft>
              <a:buClr>
                <a:schemeClr val="dk1"/>
              </a:buClr>
              <a:buSzPts val="3200"/>
              <a:buFont typeface="Zen Maru Gothic"/>
              <a:buNone/>
              <a:defRPr sz="3200" b="1">
                <a:solidFill>
                  <a:schemeClr val="dk1"/>
                </a:solidFill>
                <a:latin typeface="Zen Maru Gothic"/>
                <a:ea typeface="Zen Maru Gothic"/>
                <a:cs typeface="Zen Maru Gothic"/>
                <a:sym typeface="Zen Maru Gothic"/>
              </a:defRPr>
            </a:lvl2pPr>
            <a:lvl3pPr lvl="2" rtl="0">
              <a:spcBef>
                <a:spcPts val="0"/>
              </a:spcBef>
              <a:spcAft>
                <a:spcPts val="0"/>
              </a:spcAft>
              <a:buClr>
                <a:schemeClr val="dk1"/>
              </a:buClr>
              <a:buSzPts val="3200"/>
              <a:buFont typeface="Zen Maru Gothic"/>
              <a:buNone/>
              <a:defRPr sz="3200" b="1">
                <a:solidFill>
                  <a:schemeClr val="dk1"/>
                </a:solidFill>
                <a:latin typeface="Zen Maru Gothic"/>
                <a:ea typeface="Zen Maru Gothic"/>
                <a:cs typeface="Zen Maru Gothic"/>
                <a:sym typeface="Zen Maru Gothic"/>
              </a:defRPr>
            </a:lvl3pPr>
            <a:lvl4pPr lvl="3" rtl="0">
              <a:spcBef>
                <a:spcPts val="0"/>
              </a:spcBef>
              <a:spcAft>
                <a:spcPts val="0"/>
              </a:spcAft>
              <a:buClr>
                <a:schemeClr val="dk1"/>
              </a:buClr>
              <a:buSzPts val="3200"/>
              <a:buFont typeface="Zen Maru Gothic"/>
              <a:buNone/>
              <a:defRPr sz="3200" b="1">
                <a:solidFill>
                  <a:schemeClr val="dk1"/>
                </a:solidFill>
                <a:latin typeface="Zen Maru Gothic"/>
                <a:ea typeface="Zen Maru Gothic"/>
                <a:cs typeface="Zen Maru Gothic"/>
                <a:sym typeface="Zen Maru Gothic"/>
              </a:defRPr>
            </a:lvl4pPr>
            <a:lvl5pPr lvl="4" rtl="0">
              <a:spcBef>
                <a:spcPts val="0"/>
              </a:spcBef>
              <a:spcAft>
                <a:spcPts val="0"/>
              </a:spcAft>
              <a:buClr>
                <a:schemeClr val="dk1"/>
              </a:buClr>
              <a:buSzPts val="3200"/>
              <a:buFont typeface="Zen Maru Gothic"/>
              <a:buNone/>
              <a:defRPr sz="3200" b="1">
                <a:solidFill>
                  <a:schemeClr val="dk1"/>
                </a:solidFill>
                <a:latin typeface="Zen Maru Gothic"/>
                <a:ea typeface="Zen Maru Gothic"/>
                <a:cs typeface="Zen Maru Gothic"/>
                <a:sym typeface="Zen Maru Gothic"/>
              </a:defRPr>
            </a:lvl5pPr>
            <a:lvl6pPr lvl="5" rtl="0">
              <a:spcBef>
                <a:spcPts val="0"/>
              </a:spcBef>
              <a:spcAft>
                <a:spcPts val="0"/>
              </a:spcAft>
              <a:buClr>
                <a:schemeClr val="dk1"/>
              </a:buClr>
              <a:buSzPts val="3200"/>
              <a:buFont typeface="Zen Maru Gothic"/>
              <a:buNone/>
              <a:defRPr sz="3200" b="1">
                <a:solidFill>
                  <a:schemeClr val="dk1"/>
                </a:solidFill>
                <a:latin typeface="Zen Maru Gothic"/>
                <a:ea typeface="Zen Maru Gothic"/>
                <a:cs typeface="Zen Maru Gothic"/>
                <a:sym typeface="Zen Maru Gothic"/>
              </a:defRPr>
            </a:lvl6pPr>
            <a:lvl7pPr lvl="6" rtl="0">
              <a:spcBef>
                <a:spcPts val="0"/>
              </a:spcBef>
              <a:spcAft>
                <a:spcPts val="0"/>
              </a:spcAft>
              <a:buClr>
                <a:schemeClr val="dk1"/>
              </a:buClr>
              <a:buSzPts val="3200"/>
              <a:buFont typeface="Zen Maru Gothic"/>
              <a:buNone/>
              <a:defRPr sz="3200" b="1">
                <a:solidFill>
                  <a:schemeClr val="dk1"/>
                </a:solidFill>
                <a:latin typeface="Zen Maru Gothic"/>
                <a:ea typeface="Zen Maru Gothic"/>
                <a:cs typeface="Zen Maru Gothic"/>
                <a:sym typeface="Zen Maru Gothic"/>
              </a:defRPr>
            </a:lvl7pPr>
            <a:lvl8pPr lvl="7" rtl="0">
              <a:spcBef>
                <a:spcPts val="0"/>
              </a:spcBef>
              <a:spcAft>
                <a:spcPts val="0"/>
              </a:spcAft>
              <a:buClr>
                <a:schemeClr val="dk1"/>
              </a:buClr>
              <a:buSzPts val="3200"/>
              <a:buFont typeface="Zen Maru Gothic"/>
              <a:buNone/>
              <a:defRPr sz="3200" b="1">
                <a:solidFill>
                  <a:schemeClr val="dk1"/>
                </a:solidFill>
                <a:latin typeface="Zen Maru Gothic"/>
                <a:ea typeface="Zen Maru Gothic"/>
                <a:cs typeface="Zen Maru Gothic"/>
                <a:sym typeface="Zen Maru Gothic"/>
              </a:defRPr>
            </a:lvl8pPr>
            <a:lvl9pPr lvl="8" rtl="0">
              <a:spcBef>
                <a:spcPts val="0"/>
              </a:spcBef>
              <a:spcAft>
                <a:spcPts val="0"/>
              </a:spcAft>
              <a:buClr>
                <a:schemeClr val="dk1"/>
              </a:buClr>
              <a:buSzPts val="3200"/>
              <a:buFont typeface="Zen Maru Gothic"/>
              <a:buNone/>
              <a:defRPr sz="3200" b="1">
                <a:solidFill>
                  <a:schemeClr val="dk1"/>
                </a:solidFill>
                <a:latin typeface="Zen Maru Gothic"/>
                <a:ea typeface="Zen Maru Gothic"/>
                <a:cs typeface="Zen Maru Gothic"/>
                <a:sym typeface="Zen Maru Gothic"/>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lt1"/>
              </a:buClr>
              <a:buSzPts val="1400"/>
              <a:buFont typeface="Red Hat Text"/>
              <a:buChar char="●"/>
              <a:defRPr>
                <a:solidFill>
                  <a:schemeClr val="dk1"/>
                </a:solidFill>
                <a:latin typeface="Red Hat Text"/>
                <a:ea typeface="Red Hat Text"/>
                <a:cs typeface="Red Hat Text"/>
                <a:sym typeface="Red Hat Text"/>
              </a:defRPr>
            </a:lvl1pPr>
            <a:lvl2pPr marL="914400" lvl="1" indent="-317500">
              <a:lnSpc>
                <a:spcPct val="115000"/>
              </a:lnSpc>
              <a:spcBef>
                <a:spcPts val="0"/>
              </a:spcBef>
              <a:spcAft>
                <a:spcPts val="0"/>
              </a:spcAft>
              <a:buClr>
                <a:schemeClr val="dk1"/>
              </a:buClr>
              <a:buSzPts val="1400"/>
              <a:buFont typeface="Red Hat Text"/>
              <a:buChar char="○"/>
              <a:defRPr>
                <a:solidFill>
                  <a:schemeClr val="dk1"/>
                </a:solidFill>
                <a:latin typeface="Red Hat Text"/>
                <a:ea typeface="Red Hat Text"/>
                <a:cs typeface="Red Hat Text"/>
                <a:sym typeface="Red Hat Text"/>
              </a:defRPr>
            </a:lvl2pPr>
            <a:lvl3pPr marL="1371600" lvl="2" indent="-317500">
              <a:lnSpc>
                <a:spcPct val="115000"/>
              </a:lnSpc>
              <a:spcBef>
                <a:spcPts val="0"/>
              </a:spcBef>
              <a:spcAft>
                <a:spcPts val="0"/>
              </a:spcAft>
              <a:buClr>
                <a:schemeClr val="dk1"/>
              </a:buClr>
              <a:buSzPts val="1400"/>
              <a:buFont typeface="Red Hat Text"/>
              <a:buChar char="■"/>
              <a:defRPr>
                <a:solidFill>
                  <a:schemeClr val="dk1"/>
                </a:solidFill>
                <a:latin typeface="Red Hat Text"/>
                <a:ea typeface="Red Hat Text"/>
                <a:cs typeface="Red Hat Text"/>
                <a:sym typeface="Red Hat Text"/>
              </a:defRPr>
            </a:lvl3pPr>
            <a:lvl4pPr marL="1828800" lvl="3" indent="-317500">
              <a:lnSpc>
                <a:spcPct val="115000"/>
              </a:lnSpc>
              <a:spcBef>
                <a:spcPts val="0"/>
              </a:spcBef>
              <a:spcAft>
                <a:spcPts val="0"/>
              </a:spcAft>
              <a:buClr>
                <a:schemeClr val="dk1"/>
              </a:buClr>
              <a:buSzPts val="1400"/>
              <a:buFont typeface="Red Hat Text"/>
              <a:buChar char="●"/>
              <a:defRPr>
                <a:solidFill>
                  <a:schemeClr val="dk1"/>
                </a:solidFill>
                <a:latin typeface="Red Hat Text"/>
                <a:ea typeface="Red Hat Text"/>
                <a:cs typeface="Red Hat Text"/>
                <a:sym typeface="Red Hat Text"/>
              </a:defRPr>
            </a:lvl4pPr>
            <a:lvl5pPr marL="2286000" lvl="4" indent="-317500">
              <a:lnSpc>
                <a:spcPct val="115000"/>
              </a:lnSpc>
              <a:spcBef>
                <a:spcPts val="0"/>
              </a:spcBef>
              <a:spcAft>
                <a:spcPts val="0"/>
              </a:spcAft>
              <a:buClr>
                <a:schemeClr val="dk1"/>
              </a:buClr>
              <a:buSzPts val="1400"/>
              <a:buFont typeface="Red Hat Text"/>
              <a:buChar char="○"/>
              <a:defRPr>
                <a:solidFill>
                  <a:schemeClr val="dk1"/>
                </a:solidFill>
                <a:latin typeface="Red Hat Text"/>
                <a:ea typeface="Red Hat Text"/>
                <a:cs typeface="Red Hat Text"/>
                <a:sym typeface="Red Hat Text"/>
              </a:defRPr>
            </a:lvl5pPr>
            <a:lvl6pPr marL="2743200" lvl="5" indent="-317500">
              <a:lnSpc>
                <a:spcPct val="115000"/>
              </a:lnSpc>
              <a:spcBef>
                <a:spcPts val="0"/>
              </a:spcBef>
              <a:spcAft>
                <a:spcPts val="0"/>
              </a:spcAft>
              <a:buClr>
                <a:schemeClr val="dk1"/>
              </a:buClr>
              <a:buSzPts val="1400"/>
              <a:buFont typeface="Red Hat Text"/>
              <a:buChar char="■"/>
              <a:defRPr>
                <a:solidFill>
                  <a:schemeClr val="dk1"/>
                </a:solidFill>
                <a:latin typeface="Red Hat Text"/>
                <a:ea typeface="Red Hat Text"/>
                <a:cs typeface="Red Hat Text"/>
                <a:sym typeface="Red Hat Text"/>
              </a:defRPr>
            </a:lvl6pPr>
            <a:lvl7pPr marL="3200400" lvl="6" indent="-317500">
              <a:lnSpc>
                <a:spcPct val="115000"/>
              </a:lnSpc>
              <a:spcBef>
                <a:spcPts val="0"/>
              </a:spcBef>
              <a:spcAft>
                <a:spcPts val="0"/>
              </a:spcAft>
              <a:buClr>
                <a:schemeClr val="dk1"/>
              </a:buClr>
              <a:buSzPts val="1400"/>
              <a:buFont typeface="Red Hat Text"/>
              <a:buChar char="●"/>
              <a:defRPr>
                <a:solidFill>
                  <a:schemeClr val="dk1"/>
                </a:solidFill>
                <a:latin typeface="Red Hat Text"/>
                <a:ea typeface="Red Hat Text"/>
                <a:cs typeface="Red Hat Text"/>
                <a:sym typeface="Red Hat Text"/>
              </a:defRPr>
            </a:lvl7pPr>
            <a:lvl8pPr marL="3657600" lvl="7" indent="-317500">
              <a:lnSpc>
                <a:spcPct val="115000"/>
              </a:lnSpc>
              <a:spcBef>
                <a:spcPts val="0"/>
              </a:spcBef>
              <a:spcAft>
                <a:spcPts val="0"/>
              </a:spcAft>
              <a:buClr>
                <a:schemeClr val="dk1"/>
              </a:buClr>
              <a:buSzPts val="1400"/>
              <a:buFont typeface="Red Hat Text"/>
              <a:buChar char="○"/>
              <a:defRPr>
                <a:solidFill>
                  <a:schemeClr val="dk1"/>
                </a:solidFill>
                <a:latin typeface="Red Hat Text"/>
                <a:ea typeface="Red Hat Text"/>
                <a:cs typeface="Red Hat Text"/>
                <a:sym typeface="Red Hat Text"/>
              </a:defRPr>
            </a:lvl8pPr>
            <a:lvl9pPr marL="4114800" lvl="8" indent="-317500">
              <a:lnSpc>
                <a:spcPct val="115000"/>
              </a:lnSpc>
              <a:spcBef>
                <a:spcPts val="0"/>
              </a:spcBef>
              <a:spcAft>
                <a:spcPts val="0"/>
              </a:spcAft>
              <a:buClr>
                <a:schemeClr val="dk1"/>
              </a:buClr>
              <a:buSzPts val="1400"/>
              <a:buFont typeface="Red Hat Text"/>
              <a:buChar char="■"/>
              <a:defRPr>
                <a:solidFill>
                  <a:schemeClr val="dk1"/>
                </a:solidFill>
                <a:latin typeface="Red Hat Text"/>
                <a:ea typeface="Red Hat Text"/>
                <a:cs typeface="Red Hat Text"/>
                <a:sym typeface="Red Hat Text"/>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2" r:id="rId3"/>
    <p:sldLayoutId id="2147483653" r:id="rId4"/>
    <p:sldLayoutId id="2147483655" r:id="rId5"/>
    <p:sldLayoutId id="2147483657" r:id="rId6"/>
    <p:sldLayoutId id="2147483658" r:id="rId7"/>
    <p:sldLayoutId id="2147483659" r:id="rId8"/>
    <p:sldLayoutId id="2147483661" r:id="rId9"/>
    <p:sldLayoutId id="2147483664" r:id="rId10"/>
    <p:sldLayoutId id="2147483665" r:id="rId11"/>
    <p:sldLayoutId id="2147483666" r:id="rId12"/>
    <p:sldLayoutId id="2147483668" r:id="rId13"/>
    <p:sldLayoutId id="2147483671" r:id="rId14"/>
    <p:sldLayoutId id="2147483672" r:id="rId15"/>
    <p:sldLayoutId id="2147483674" r:id="rId16"/>
    <p:sldLayoutId id="2147483675" r:id="rId17"/>
    <p:sldLayoutId id="2147483679" r:id="rId18"/>
    <p:sldLayoutId id="2147483680" r:id="rId19"/>
  </p:sldLayoutIdLst>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15.xml"/><Relationship Id="rId4" Type="http://schemas.openxmlformats.org/officeDocument/2006/relationships/image" Target="../media/image43.png"/></Relationships>
</file>

<file path=ppt/slides/_rels/slide1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1.xml"/><Relationship Id="rId1" Type="http://schemas.openxmlformats.org/officeDocument/2006/relationships/slideLayout" Target="../slideLayouts/slideLayout15.xml"/><Relationship Id="rId4" Type="http://schemas.openxmlformats.org/officeDocument/2006/relationships/image" Target="../media/image45.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8.xml"/><Relationship Id="rId5" Type="http://schemas.openxmlformats.org/officeDocument/2006/relationships/image" Target="../media/image26.pn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1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8.xml"/><Relationship Id="rId1" Type="http://schemas.openxmlformats.org/officeDocument/2006/relationships/slideLayout" Target="../slideLayouts/slideLayout15.xml"/><Relationship Id="rId5" Type="http://schemas.openxmlformats.org/officeDocument/2006/relationships/image" Target="../media/image53.png"/><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19.xml"/><Relationship Id="rId4" Type="http://schemas.openxmlformats.org/officeDocument/2006/relationships/image" Target="../media/image54.png"/></Relationships>
</file>

<file path=ppt/slides/_rels/slide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27.png"/></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19.xml"/><Relationship Id="rId5" Type="http://schemas.openxmlformats.org/officeDocument/2006/relationships/image" Target="../media/image27.png"/><Relationship Id="rId4" Type="http://schemas.openxmlformats.org/officeDocument/2006/relationships/image" Target="../media/image55.png"/></Relationships>
</file>

<file path=ppt/slides/_rels/slide21.xml.rels><?xml version="1.0" encoding="UTF-8" standalone="yes"?>
<Relationships xmlns="http://schemas.openxmlformats.org/package/2006/relationships"><Relationship Id="rId8" Type="http://schemas.openxmlformats.org/officeDocument/2006/relationships/slide" Target="slide24.xml"/><Relationship Id="rId3" Type="http://schemas.openxmlformats.org/officeDocument/2006/relationships/image" Target="../media/image56.png"/><Relationship Id="rId7" Type="http://schemas.openxmlformats.org/officeDocument/2006/relationships/slide" Target="slide23.xml"/><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slide" Target="slide22.xml"/><Relationship Id="rId11" Type="http://schemas.openxmlformats.org/officeDocument/2006/relationships/image" Target="../media/image58.svg"/><Relationship Id="rId5" Type="http://schemas.openxmlformats.org/officeDocument/2006/relationships/slide" Target="slide26.xml"/><Relationship Id="rId10" Type="http://schemas.openxmlformats.org/officeDocument/2006/relationships/image" Target="../media/image57.png"/><Relationship Id="rId4" Type="http://schemas.openxmlformats.org/officeDocument/2006/relationships/slide" Target="slide25.xml"/><Relationship Id="rId9" Type="http://schemas.openxmlformats.org/officeDocument/2006/relationships/slide" Target="slide28.xml"/></Relationships>
</file>

<file path=ppt/slides/_rels/slide22.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60.svg"/><Relationship Id="rId4" Type="http://schemas.openxmlformats.org/officeDocument/2006/relationships/image" Target="../media/image58.png"/></Relationships>
</file>

<file path=ppt/slides/_rels/slide23.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60.svg"/><Relationship Id="rId4" Type="http://schemas.openxmlformats.org/officeDocument/2006/relationships/image" Target="../media/image58.png"/></Relationships>
</file>

<file path=ppt/slides/_rels/slide24.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60.svg"/><Relationship Id="rId4" Type="http://schemas.openxmlformats.org/officeDocument/2006/relationships/image" Target="../media/image58.png"/></Relationships>
</file>

<file path=ppt/slides/_rels/slide25.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60.svg"/><Relationship Id="rId4" Type="http://schemas.openxmlformats.org/officeDocument/2006/relationships/image" Target="../media/image58.png"/></Relationships>
</file>

<file path=ppt/slides/_rels/slide26.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60.svg"/><Relationship Id="rId4" Type="http://schemas.openxmlformats.org/officeDocument/2006/relationships/image" Target="../media/image58.png"/></Relationships>
</file>

<file path=ppt/slides/_rels/slide27.xml.rels><?xml version="1.0" encoding="UTF-8" standalone="yes"?>
<Relationships xmlns="http://schemas.openxmlformats.org/package/2006/relationships"><Relationship Id="rId3" Type="http://schemas.openxmlformats.org/officeDocument/2006/relationships/hyperlink" Target="https://kenhgiaovien.com/" TargetMode="External"/><Relationship Id="rId2" Type="http://schemas.openxmlformats.org/officeDocument/2006/relationships/notesSlide" Target="../notesSlides/notesSlide27.xml"/><Relationship Id="rId1" Type="http://schemas.openxmlformats.org/officeDocument/2006/relationships/slideLayout" Target="../slideLayouts/slideLayout18.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2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8.xml"/><Relationship Id="rId1" Type="http://schemas.openxmlformats.org/officeDocument/2006/relationships/slideLayout" Target="../slideLayouts/slideLayout13.xml"/><Relationship Id="rId4" Type="http://schemas.openxmlformats.org/officeDocument/2006/relationships/image" Target="../media/image68.sv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29.png"/></Relationships>
</file>

<file path=ppt/slides/_rels/slide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31.jpe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9.xml"/><Relationship Id="rId4" Type="http://schemas.openxmlformats.org/officeDocument/2006/relationships/image" Target="../media/image32.png"/></Relationships>
</file>

<file path=ppt/slides/_rels/slide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14.xml"/><Relationship Id="rId4" Type="http://schemas.openxmlformats.org/officeDocument/2006/relationships/image" Target="../media/image37.png"/></Relationships>
</file>

<file path=ppt/slides/_rels/slide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15.xml"/><Relationship Id="rId4" Type="http://schemas.openxmlformats.org/officeDocument/2006/relationships/image" Target="../media/image39.png"/></Relationships>
</file>

<file path=ppt/slides/_rels/slide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15.xml"/><Relationship Id="rId4"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sp>
        <p:nvSpPr>
          <p:cNvPr id="3" name="Title 2">
            <a:extLst>
              <a:ext uri="{FF2B5EF4-FFF2-40B4-BE49-F238E27FC236}">
                <a16:creationId xmlns:a16="http://schemas.microsoft.com/office/drawing/2014/main" id="{58897AD6-1379-3BD8-0C34-A6644E781005}"/>
              </a:ext>
            </a:extLst>
          </p:cNvPr>
          <p:cNvSpPr>
            <a:spLocks noGrp="1"/>
          </p:cNvSpPr>
          <p:nvPr>
            <p:ph type="ctrTitle"/>
          </p:nvPr>
        </p:nvSpPr>
        <p:spPr>
          <a:xfrm>
            <a:off x="1273950" y="1204256"/>
            <a:ext cx="6596100" cy="2734988"/>
          </a:xfrm>
        </p:spPr>
        <p:txBody>
          <a:bodyPr anchor="ctr"/>
          <a:lstStyle/>
          <a:p>
            <a:pPr>
              <a:lnSpc>
                <a:spcPct val="150000"/>
              </a:lnSpc>
            </a:pPr>
            <a:r>
              <a:rPr lang="vi-VN" sz="4000" dirty="0">
                <a:latin typeface="Arial" panose="020B0604020202020204" pitchFamily="34" charset="0"/>
                <a:cs typeface="Arial" panose="020B0604020202020204" pitchFamily="34" charset="0"/>
              </a:rPr>
              <a:t>THÂN MẾN CHÀO MỪNG CÁC BẠN ĐẾN VỚI </a:t>
            </a:r>
            <a:br>
              <a:rPr lang="vi-VN" sz="4000" dirty="0">
                <a:latin typeface="Arial" panose="020B0604020202020204" pitchFamily="34" charset="0"/>
                <a:cs typeface="Arial" panose="020B0604020202020204" pitchFamily="34" charset="0"/>
              </a:rPr>
            </a:br>
            <a:r>
              <a:rPr lang="vi-VN" sz="4000" dirty="0">
                <a:latin typeface="Arial" panose="020B0604020202020204" pitchFamily="34" charset="0"/>
                <a:cs typeface="Arial" panose="020B0604020202020204" pitchFamily="34" charset="0"/>
              </a:rPr>
              <a:t>TIẾT HỌC MỚI!</a:t>
            </a:r>
          </a:p>
        </p:txBody>
      </p:sp>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75">
          <a:extLst>
            <a:ext uri="{FF2B5EF4-FFF2-40B4-BE49-F238E27FC236}">
              <a16:creationId xmlns:a16="http://schemas.microsoft.com/office/drawing/2014/main" id="{DE7DE904-85A5-7B53-763B-1C0736DC5F08}"/>
            </a:ext>
          </a:extLst>
        </p:cNvPr>
        <p:cNvGrpSpPr/>
        <p:nvPr/>
      </p:nvGrpSpPr>
      <p:grpSpPr>
        <a:xfrm>
          <a:off x="0" y="0"/>
          <a:ext cx="0" cy="0"/>
          <a:chOff x="0" y="0"/>
          <a:chExt cx="0" cy="0"/>
        </a:xfrm>
      </p:grpSpPr>
      <p:sp>
        <p:nvSpPr>
          <p:cNvPr id="12" name="Title 11">
            <a:extLst>
              <a:ext uri="{FF2B5EF4-FFF2-40B4-BE49-F238E27FC236}">
                <a16:creationId xmlns:a16="http://schemas.microsoft.com/office/drawing/2014/main" id="{E33CE54E-87E0-F6CF-AE08-5E3ACDAB1FE6}"/>
              </a:ext>
            </a:extLst>
          </p:cNvPr>
          <p:cNvSpPr>
            <a:spLocks noGrp="1"/>
          </p:cNvSpPr>
          <p:nvPr>
            <p:ph type="title"/>
          </p:nvPr>
        </p:nvSpPr>
        <p:spPr>
          <a:xfrm>
            <a:off x="506298" y="413988"/>
            <a:ext cx="8131395" cy="559538"/>
          </a:xfrm>
        </p:spPr>
        <p:txBody>
          <a:bodyPr anchor="ctr"/>
          <a:lstStyle/>
          <a:p>
            <a:r>
              <a:rPr lang="vi-VN" sz="2200" b="1" dirty="0">
                <a:solidFill>
                  <a:srgbClr val="C00000"/>
                </a:solidFill>
                <a:latin typeface="Arial" panose="020B0604020202020204" pitchFamily="34" charset="0"/>
                <a:ea typeface="Calibri" panose="020F0502020204030204" pitchFamily="34" charset="0"/>
                <a:cs typeface="Arial" panose="020B0604020202020204" pitchFamily="34" charset="0"/>
              </a:rPr>
              <a:t>Khai thác hình ảnh, thông tin mục </a:t>
            </a:r>
            <a:r>
              <a:rPr lang="vi-VN" sz="2200" b="1" i="1" dirty="0">
                <a:solidFill>
                  <a:srgbClr val="C00000"/>
                </a:solidFill>
                <a:latin typeface="Arial" panose="020B0604020202020204" pitchFamily="34" charset="0"/>
                <a:ea typeface="Calibri" panose="020F0502020204030204" pitchFamily="34" charset="0"/>
                <a:cs typeface="Arial" panose="020B0604020202020204" pitchFamily="34" charset="0"/>
              </a:rPr>
              <a:t>Quan sát</a:t>
            </a:r>
            <a:r>
              <a:rPr lang="vi-VN" sz="2200" b="1" dirty="0">
                <a:solidFill>
                  <a:srgbClr val="C00000"/>
                </a:solidFill>
                <a:latin typeface="Arial" panose="020B0604020202020204" pitchFamily="34" charset="0"/>
                <a:ea typeface="Calibri" panose="020F0502020204030204" pitchFamily="34" charset="0"/>
                <a:cs typeface="Arial" panose="020B0604020202020204" pitchFamily="34" charset="0"/>
              </a:rPr>
              <a:t> SGK tr.62,63</a:t>
            </a:r>
            <a:endParaRPr lang="vi-VN" dirty="0"/>
          </a:p>
        </p:txBody>
      </p:sp>
      <p:pic>
        <p:nvPicPr>
          <p:cNvPr id="15" name="Picture 14">
            <a:extLst>
              <a:ext uri="{FF2B5EF4-FFF2-40B4-BE49-F238E27FC236}">
                <a16:creationId xmlns:a16="http://schemas.microsoft.com/office/drawing/2014/main" id="{02C9B35F-93E7-F532-9999-96B429EA8417}"/>
              </a:ext>
            </a:extLst>
          </p:cNvPr>
          <p:cNvPicPr>
            <a:picLocks noChangeAspect="1"/>
          </p:cNvPicPr>
          <p:nvPr/>
        </p:nvPicPr>
        <p:blipFill>
          <a:blip r:embed="rId3"/>
          <a:srcRect/>
          <a:stretch/>
        </p:blipFill>
        <p:spPr>
          <a:xfrm>
            <a:off x="506298" y="1241541"/>
            <a:ext cx="4442246" cy="3385297"/>
          </a:xfrm>
          <a:prstGeom prst="rect">
            <a:avLst/>
          </a:prstGeom>
        </p:spPr>
      </p:pic>
      <p:pic>
        <p:nvPicPr>
          <p:cNvPr id="23" name="Picture 22">
            <a:extLst>
              <a:ext uri="{FF2B5EF4-FFF2-40B4-BE49-F238E27FC236}">
                <a16:creationId xmlns:a16="http://schemas.microsoft.com/office/drawing/2014/main" id="{D63ED2EE-B7D6-D095-BF6B-A3C1BECC0161}"/>
              </a:ext>
            </a:extLst>
          </p:cNvPr>
          <p:cNvPicPr>
            <a:picLocks noChangeAspect="1"/>
          </p:cNvPicPr>
          <p:nvPr/>
        </p:nvPicPr>
        <p:blipFill>
          <a:blip r:embed="rId4"/>
          <a:srcRect/>
          <a:stretch/>
        </p:blipFill>
        <p:spPr>
          <a:xfrm>
            <a:off x="5430979" y="1241541"/>
            <a:ext cx="3206714" cy="3385297"/>
          </a:xfrm>
          <a:prstGeom prst="rect">
            <a:avLst/>
          </a:prstGeom>
        </p:spPr>
      </p:pic>
    </p:spTree>
    <p:extLst>
      <p:ext uri="{BB962C8B-B14F-4D97-AF65-F5344CB8AC3E}">
        <p14:creationId xmlns:p14="http://schemas.microsoft.com/office/powerpoint/2010/main" val="3782434413"/>
      </p:ext>
    </p:extLst>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par>
                                <p:cTn id="8" presetID="16" presetClass="entr" presetSubtype="2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75">
          <a:extLst>
            <a:ext uri="{FF2B5EF4-FFF2-40B4-BE49-F238E27FC236}">
              <a16:creationId xmlns:a16="http://schemas.microsoft.com/office/drawing/2014/main" id="{01C718EC-EF49-2A99-4D07-4FB35E083B80}"/>
            </a:ext>
          </a:extLst>
        </p:cNvPr>
        <p:cNvGrpSpPr/>
        <p:nvPr/>
      </p:nvGrpSpPr>
      <p:grpSpPr>
        <a:xfrm>
          <a:off x="0" y="0"/>
          <a:ext cx="0" cy="0"/>
          <a:chOff x="0" y="0"/>
          <a:chExt cx="0" cy="0"/>
        </a:xfrm>
      </p:grpSpPr>
      <p:sp>
        <p:nvSpPr>
          <p:cNvPr id="12" name="Title 11">
            <a:extLst>
              <a:ext uri="{FF2B5EF4-FFF2-40B4-BE49-F238E27FC236}">
                <a16:creationId xmlns:a16="http://schemas.microsoft.com/office/drawing/2014/main" id="{23D9FEEA-A575-4295-8E6E-5278753A074B}"/>
              </a:ext>
            </a:extLst>
          </p:cNvPr>
          <p:cNvSpPr>
            <a:spLocks noGrp="1"/>
          </p:cNvSpPr>
          <p:nvPr>
            <p:ph type="title"/>
          </p:nvPr>
        </p:nvSpPr>
        <p:spPr>
          <a:xfrm>
            <a:off x="506298" y="413988"/>
            <a:ext cx="8131395" cy="559538"/>
          </a:xfrm>
        </p:spPr>
        <p:txBody>
          <a:bodyPr anchor="ctr"/>
          <a:lstStyle/>
          <a:p>
            <a:r>
              <a:rPr lang="vi-VN" sz="2200" b="1" dirty="0">
                <a:solidFill>
                  <a:srgbClr val="C00000"/>
                </a:solidFill>
                <a:latin typeface="Arial" panose="020B0604020202020204" pitchFamily="34" charset="0"/>
                <a:ea typeface="Calibri" panose="020F0502020204030204" pitchFamily="34" charset="0"/>
                <a:cs typeface="Arial" panose="020B0604020202020204" pitchFamily="34" charset="0"/>
              </a:rPr>
              <a:t>Khai thác hình ảnh, thông tin mục </a:t>
            </a:r>
            <a:r>
              <a:rPr lang="vi-VN" sz="2200" b="1" i="1" dirty="0">
                <a:solidFill>
                  <a:srgbClr val="C00000"/>
                </a:solidFill>
                <a:latin typeface="Arial" panose="020B0604020202020204" pitchFamily="34" charset="0"/>
                <a:ea typeface="Calibri" panose="020F0502020204030204" pitchFamily="34" charset="0"/>
                <a:cs typeface="Arial" panose="020B0604020202020204" pitchFamily="34" charset="0"/>
              </a:rPr>
              <a:t>Quan sát</a:t>
            </a:r>
            <a:r>
              <a:rPr lang="vi-VN" sz="2200" b="1" dirty="0">
                <a:solidFill>
                  <a:srgbClr val="C00000"/>
                </a:solidFill>
                <a:latin typeface="Arial" panose="020B0604020202020204" pitchFamily="34" charset="0"/>
                <a:ea typeface="Calibri" panose="020F0502020204030204" pitchFamily="34" charset="0"/>
                <a:cs typeface="Arial" panose="020B0604020202020204" pitchFamily="34" charset="0"/>
              </a:rPr>
              <a:t> SGK tr.62,63</a:t>
            </a:r>
            <a:endParaRPr lang="vi-VN" dirty="0"/>
          </a:p>
        </p:txBody>
      </p:sp>
      <p:pic>
        <p:nvPicPr>
          <p:cNvPr id="15" name="Picture 14">
            <a:extLst>
              <a:ext uri="{FF2B5EF4-FFF2-40B4-BE49-F238E27FC236}">
                <a16:creationId xmlns:a16="http://schemas.microsoft.com/office/drawing/2014/main" id="{00256B4B-BAB7-A47B-B412-8BF4D334EC6C}"/>
              </a:ext>
            </a:extLst>
          </p:cNvPr>
          <p:cNvPicPr>
            <a:picLocks noChangeAspect="1"/>
          </p:cNvPicPr>
          <p:nvPr/>
        </p:nvPicPr>
        <p:blipFill>
          <a:blip r:embed="rId3"/>
          <a:srcRect/>
          <a:stretch/>
        </p:blipFill>
        <p:spPr>
          <a:xfrm>
            <a:off x="395940" y="1413606"/>
            <a:ext cx="4442246" cy="3041167"/>
          </a:xfrm>
          <a:prstGeom prst="rect">
            <a:avLst/>
          </a:prstGeom>
        </p:spPr>
      </p:pic>
      <p:pic>
        <p:nvPicPr>
          <p:cNvPr id="23" name="Picture 22">
            <a:extLst>
              <a:ext uri="{FF2B5EF4-FFF2-40B4-BE49-F238E27FC236}">
                <a16:creationId xmlns:a16="http://schemas.microsoft.com/office/drawing/2014/main" id="{B81F863A-CC78-2D72-F0A1-E42FCB272BDC}"/>
              </a:ext>
            </a:extLst>
          </p:cNvPr>
          <p:cNvPicPr>
            <a:picLocks noChangeAspect="1"/>
          </p:cNvPicPr>
          <p:nvPr/>
        </p:nvPicPr>
        <p:blipFill>
          <a:blip r:embed="rId4"/>
          <a:srcRect/>
          <a:stretch/>
        </p:blipFill>
        <p:spPr>
          <a:xfrm>
            <a:off x="4961262" y="1413606"/>
            <a:ext cx="3786798" cy="3041167"/>
          </a:xfrm>
          <a:prstGeom prst="rect">
            <a:avLst/>
          </a:prstGeom>
        </p:spPr>
      </p:pic>
    </p:spTree>
    <p:extLst>
      <p:ext uri="{BB962C8B-B14F-4D97-AF65-F5344CB8AC3E}">
        <p14:creationId xmlns:p14="http://schemas.microsoft.com/office/powerpoint/2010/main" val="4091571607"/>
      </p:ext>
    </p:extLst>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par>
                                <p:cTn id="8" presetID="16" presetClass="entr" presetSubtype="2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sp>
        <p:nvSpPr>
          <p:cNvPr id="3" name="Title 2">
            <a:extLst>
              <a:ext uri="{FF2B5EF4-FFF2-40B4-BE49-F238E27FC236}">
                <a16:creationId xmlns:a16="http://schemas.microsoft.com/office/drawing/2014/main" id="{E3FA4C66-A82A-2E3F-5D35-104262D74AC0}"/>
              </a:ext>
            </a:extLst>
          </p:cNvPr>
          <p:cNvSpPr>
            <a:spLocks noGrp="1"/>
          </p:cNvSpPr>
          <p:nvPr>
            <p:ph type="title"/>
          </p:nvPr>
        </p:nvSpPr>
        <p:spPr>
          <a:xfrm>
            <a:off x="338816" y="542164"/>
            <a:ext cx="8466364" cy="572700"/>
          </a:xfrm>
        </p:spPr>
        <p:txBody>
          <a:bodyPr anchor="ctr"/>
          <a:lstStyle/>
          <a:p>
            <a:pPr algn="ctr"/>
            <a:r>
              <a:rPr lang="vi-VN" sz="2200" dirty="0">
                <a:solidFill>
                  <a:schemeClr val="tx2">
                    <a:lumMod val="25000"/>
                  </a:schemeClr>
                </a:solidFill>
                <a:latin typeface="Arial" panose="020B0604020202020204" pitchFamily="34" charset="0"/>
                <a:cs typeface="Arial" panose="020B0604020202020204" pitchFamily="34" charset="0"/>
              </a:rPr>
              <a:t>Một số ngành, </a:t>
            </a:r>
            <a:r>
              <a:rPr lang="vi-VN" sz="2200">
                <a:solidFill>
                  <a:schemeClr val="tx2">
                    <a:lumMod val="25000"/>
                  </a:schemeClr>
                </a:solidFill>
                <a:latin typeface="Arial" panose="020B0604020202020204" pitchFamily="34" charset="0"/>
                <a:cs typeface="Arial" panose="020B0604020202020204" pitchFamily="34" charset="0"/>
              </a:rPr>
              <a:t>nghề trong Mĩ thuật ứng dụng sử dụng AI</a:t>
            </a:r>
          </a:p>
        </p:txBody>
      </p:sp>
      <p:grpSp>
        <p:nvGrpSpPr>
          <p:cNvPr id="6" name="Group 5">
            <a:extLst>
              <a:ext uri="{FF2B5EF4-FFF2-40B4-BE49-F238E27FC236}">
                <a16:creationId xmlns:a16="http://schemas.microsoft.com/office/drawing/2014/main" id="{2476EEF6-BE98-75F5-9FB7-7191DFB1B472}"/>
              </a:ext>
            </a:extLst>
          </p:cNvPr>
          <p:cNvGrpSpPr/>
          <p:nvPr/>
        </p:nvGrpSpPr>
        <p:grpSpPr>
          <a:xfrm>
            <a:off x="499992" y="1518557"/>
            <a:ext cx="8144016" cy="3272772"/>
            <a:chOff x="232541" y="2196193"/>
            <a:chExt cx="8678918" cy="2750258"/>
          </a:xfrm>
        </p:grpSpPr>
        <p:sp>
          <p:nvSpPr>
            <p:cNvPr id="7" name="Rectangle: Top Corners Rounded 6">
              <a:extLst>
                <a:ext uri="{FF2B5EF4-FFF2-40B4-BE49-F238E27FC236}">
                  <a16:creationId xmlns:a16="http://schemas.microsoft.com/office/drawing/2014/main" id="{3138D120-FA18-76DF-36A1-57C1E4FA1441}"/>
                </a:ext>
              </a:extLst>
            </p:cNvPr>
            <p:cNvSpPr/>
            <p:nvPr/>
          </p:nvSpPr>
          <p:spPr>
            <a:xfrm flipV="1">
              <a:off x="232541" y="2196193"/>
              <a:ext cx="8678918" cy="2750258"/>
            </a:xfrm>
            <a:prstGeom prst="round2SameRect">
              <a:avLst>
                <a:gd name="adj1" fmla="val 9836"/>
                <a:gd name="adj2" fmla="val 0"/>
              </a:avLst>
            </a:prstGeom>
            <a:solidFill>
              <a:schemeClr val="tx2"/>
            </a:solidFill>
            <a:ln w="12700">
              <a:solidFill>
                <a:schemeClr val="bg1">
                  <a:lumMod val="50000"/>
                </a:schemeClr>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TextBox 7">
              <a:extLst>
                <a:ext uri="{FF2B5EF4-FFF2-40B4-BE49-F238E27FC236}">
                  <a16:creationId xmlns:a16="http://schemas.microsoft.com/office/drawing/2014/main" id="{902860F7-4C22-6224-A23D-4E56E339B2F6}"/>
                </a:ext>
              </a:extLst>
            </p:cNvPr>
            <p:cNvSpPr txBox="1"/>
            <p:nvPr/>
          </p:nvSpPr>
          <p:spPr>
            <a:xfrm>
              <a:off x="390195" y="2471987"/>
              <a:ext cx="8363607" cy="2135223"/>
            </a:xfrm>
            <a:prstGeom prst="rect">
              <a:avLst/>
            </a:prstGeom>
            <a:noFill/>
          </p:spPr>
          <p:txBody>
            <a:bodyPr wrap="square" anchor="ctr">
              <a:spAutoFit/>
            </a:bodyPr>
            <a:lstStyle/>
            <a:p>
              <a:pPr indent="180340" algn="just">
                <a:lnSpc>
                  <a:spcPct val="150000"/>
                </a:lnSpc>
              </a:pPr>
              <a:r>
                <a:rPr lang="vi-VN" sz="1800" i="1" dirty="0">
                  <a:solidFill>
                    <a:srgbClr val="000000"/>
                  </a:solidFill>
                  <a:effectLst/>
                  <a:latin typeface="Times New Roman" panose="02020603050405020304" pitchFamily="18" charset="0"/>
                  <a:ea typeface="Times New Roman" panose="02020603050405020304" pitchFamily="18" charset="0"/>
                </a:rPr>
                <a:t>AI mang lại nhiều cơ hội và thách thức cho ngành mỹ thuật ứng dụng. Các phần mềm chuyên dụng giúp tăng cường khả năng sáng tạo, tự động hóa nhiều bước trong quy trình thiết kế. Tuy nhiên, để không bị AI thay thế, các nhà thiết kế phải không ngừng phát triển kỹ năng sáng tạo và sử dụng AI như một công cụ hỗ trợ đắc lực. Họ cần tập trung vào việc phát triển tư duy phản biện, khả năng giải quyết vấn đề và sự độc đáo trong thiết kế.</a:t>
              </a:r>
              <a:endParaRPr lang="vi-VN" sz="1700" dirty="0">
                <a:effectLst/>
                <a:latin typeface="Calibri" panose="020F0502020204030204" pitchFamily="34" charset="0"/>
                <a:ea typeface="Calibri" panose="020F0502020204030204" pitchFamily="34" charset="0"/>
              </a:endParaRPr>
            </a:p>
          </p:txBody>
        </p:sp>
      </p:grpSp>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48"/>
        <p:cNvGrpSpPr/>
        <p:nvPr/>
      </p:nvGrpSpPr>
      <p:grpSpPr>
        <a:xfrm>
          <a:off x="0" y="0"/>
          <a:ext cx="0" cy="0"/>
          <a:chOff x="0" y="0"/>
          <a:chExt cx="0" cy="0"/>
        </a:xfrm>
      </p:grpSpPr>
      <p:pic>
        <p:nvPicPr>
          <p:cNvPr id="649" name="Google Shape;649;p47"/>
          <p:cNvPicPr preferRelativeResize="0">
            <a:picLocks noGrp="1"/>
          </p:cNvPicPr>
          <p:nvPr>
            <p:ph type="pic" idx="2"/>
          </p:nvPr>
        </p:nvPicPr>
        <p:blipFill rotWithShape="1">
          <a:blip r:embed="rId3">
            <a:alphaModFix/>
          </a:blip>
          <a:srcRect t="5027" b="5027"/>
          <a:stretch/>
        </p:blipFill>
        <p:spPr>
          <a:xfrm rot="-210522">
            <a:off x="678520" y="844868"/>
            <a:ext cx="3455878" cy="3453764"/>
          </a:xfrm>
          <a:prstGeom prst="rect">
            <a:avLst/>
          </a:prstGeom>
        </p:spPr>
      </p:pic>
      <p:sp>
        <p:nvSpPr>
          <p:cNvPr id="652" name="Google Shape;652;p47"/>
          <p:cNvSpPr/>
          <p:nvPr/>
        </p:nvSpPr>
        <p:spPr>
          <a:xfrm rot="-188821">
            <a:off x="1594950" y="724062"/>
            <a:ext cx="1278728" cy="246686"/>
          </a:xfrm>
          <a:prstGeom prst="rect">
            <a:avLst/>
          </a:prstGeom>
          <a:solidFill>
            <a:srgbClr val="ADD0F8">
              <a:alpha val="2911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ed Hat Text"/>
              <a:ea typeface="Red Hat Text"/>
              <a:cs typeface="Red Hat Text"/>
              <a:sym typeface="Red Hat Text"/>
            </a:endParaRPr>
          </a:p>
        </p:txBody>
      </p:sp>
      <p:sp>
        <p:nvSpPr>
          <p:cNvPr id="653" name="Google Shape;653;p47"/>
          <p:cNvSpPr/>
          <p:nvPr/>
        </p:nvSpPr>
        <p:spPr>
          <a:xfrm rot="1417439">
            <a:off x="314579" y="4111209"/>
            <a:ext cx="1278658" cy="246796"/>
          </a:xfrm>
          <a:prstGeom prst="rect">
            <a:avLst/>
          </a:prstGeom>
          <a:solidFill>
            <a:srgbClr val="ADD0F8">
              <a:alpha val="2911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ed Hat Text"/>
              <a:ea typeface="Red Hat Text"/>
              <a:cs typeface="Red Hat Text"/>
              <a:sym typeface="Red Hat Text"/>
            </a:endParaRPr>
          </a:p>
        </p:txBody>
      </p:sp>
      <p:sp>
        <p:nvSpPr>
          <p:cNvPr id="7" name="TextBox 6">
            <a:extLst>
              <a:ext uri="{FF2B5EF4-FFF2-40B4-BE49-F238E27FC236}">
                <a16:creationId xmlns:a16="http://schemas.microsoft.com/office/drawing/2014/main" id="{0B4E27C2-327F-53AC-6406-FA52D9611FF8}"/>
              </a:ext>
            </a:extLst>
          </p:cNvPr>
          <p:cNvSpPr txBox="1"/>
          <p:nvPr/>
        </p:nvSpPr>
        <p:spPr>
          <a:xfrm>
            <a:off x="4751613" y="1287391"/>
            <a:ext cx="3535136" cy="2568717"/>
          </a:xfrm>
          <a:prstGeom prst="rect">
            <a:avLst/>
          </a:prstGeom>
          <a:noFill/>
        </p:spPr>
        <p:txBody>
          <a:bodyPr wrap="square">
            <a:spAutoFit/>
          </a:bodyPr>
          <a:lstStyle/>
          <a:p>
            <a:pPr algn="just">
              <a:lnSpc>
                <a:spcPct val="150000"/>
              </a:lnSpc>
            </a:pPr>
            <a:r>
              <a:rPr lang="en-US" sz="2200" dirty="0" err="1"/>
              <a:t>Ngành</a:t>
            </a:r>
            <a:r>
              <a:rPr lang="en-US" sz="2200" dirty="0"/>
              <a:t>, </a:t>
            </a:r>
            <a:r>
              <a:rPr lang="en-US" sz="2200" dirty="0" err="1"/>
              <a:t>nghề</a:t>
            </a:r>
            <a:r>
              <a:rPr lang="en-US" sz="2200" dirty="0"/>
              <a:t> </a:t>
            </a:r>
            <a:r>
              <a:rPr lang="en-US" sz="2200" dirty="0" err="1"/>
              <a:t>liên</a:t>
            </a:r>
            <a:r>
              <a:rPr lang="en-US" sz="2200" dirty="0"/>
              <a:t> </a:t>
            </a:r>
            <a:r>
              <a:rPr lang="en-US" sz="2200" dirty="0" err="1"/>
              <a:t>quan</a:t>
            </a:r>
            <a:r>
              <a:rPr lang="en-US" sz="2200" dirty="0"/>
              <a:t> </a:t>
            </a:r>
            <a:r>
              <a:rPr lang="en-US" sz="2200" dirty="0" err="1"/>
              <a:t>đến</a:t>
            </a:r>
            <a:r>
              <a:rPr lang="en-US" sz="2200" dirty="0"/>
              <a:t> </a:t>
            </a:r>
            <a:r>
              <a:rPr lang="en-US" sz="2200" dirty="0" err="1"/>
              <a:t>mĩ</a:t>
            </a:r>
            <a:r>
              <a:rPr lang="en-US" sz="2200" dirty="0"/>
              <a:t> </a:t>
            </a:r>
            <a:r>
              <a:rPr lang="en-US" sz="2200" dirty="0" err="1"/>
              <a:t>thuật</a:t>
            </a:r>
            <a:r>
              <a:rPr lang="en-US" sz="2200" dirty="0"/>
              <a:t> </a:t>
            </a:r>
            <a:r>
              <a:rPr lang="en-US" sz="2200" dirty="0" err="1"/>
              <a:t>ứng</a:t>
            </a:r>
            <a:r>
              <a:rPr lang="en-US" sz="2200" dirty="0"/>
              <a:t> </a:t>
            </a:r>
            <a:r>
              <a:rPr lang="en-US" sz="2200" dirty="0" err="1"/>
              <a:t>dụng</a:t>
            </a:r>
            <a:r>
              <a:rPr lang="en-US" sz="2200" dirty="0"/>
              <a:t> </a:t>
            </a:r>
            <a:r>
              <a:rPr lang="en-US" sz="2200" dirty="0" err="1"/>
              <a:t>phát</a:t>
            </a:r>
            <a:r>
              <a:rPr lang="en-US" sz="2200" dirty="0"/>
              <a:t> </a:t>
            </a:r>
            <a:r>
              <a:rPr lang="en-US" sz="2200" dirty="0" err="1"/>
              <a:t>triển</a:t>
            </a:r>
            <a:r>
              <a:rPr lang="en-US" sz="2200" dirty="0"/>
              <a:t> </a:t>
            </a:r>
            <a:r>
              <a:rPr lang="en-US" sz="2200" dirty="0" err="1"/>
              <a:t>rất</a:t>
            </a:r>
            <a:r>
              <a:rPr lang="en-US" sz="2200" dirty="0"/>
              <a:t> </a:t>
            </a:r>
            <a:r>
              <a:rPr lang="en-US" sz="2200" dirty="0" err="1"/>
              <a:t>đa</a:t>
            </a:r>
            <a:r>
              <a:rPr lang="en-US" sz="2200" dirty="0"/>
              <a:t> </a:t>
            </a:r>
            <a:r>
              <a:rPr lang="en-US" sz="2200" dirty="0" err="1"/>
              <a:t>dạng</a:t>
            </a:r>
            <a:r>
              <a:rPr lang="en-US" sz="2200" dirty="0"/>
              <a:t>, </a:t>
            </a:r>
            <a:r>
              <a:rPr lang="en-US" sz="2200" dirty="0" err="1"/>
              <a:t>với</a:t>
            </a:r>
            <a:r>
              <a:rPr lang="en-US" sz="2200" dirty="0"/>
              <a:t> </a:t>
            </a:r>
            <a:r>
              <a:rPr lang="en-US" sz="2200" dirty="0" err="1"/>
              <a:t>nhiều</a:t>
            </a:r>
            <a:r>
              <a:rPr lang="en-US" sz="2200" dirty="0"/>
              <a:t> </a:t>
            </a:r>
            <a:r>
              <a:rPr lang="en-US" sz="2200" dirty="0" err="1"/>
              <a:t>công</a:t>
            </a:r>
            <a:r>
              <a:rPr lang="en-US" sz="2200" dirty="0"/>
              <a:t> </a:t>
            </a:r>
            <a:r>
              <a:rPr lang="en-US" sz="2200" dirty="0" err="1"/>
              <a:t>việc</a:t>
            </a:r>
            <a:r>
              <a:rPr lang="en-US" sz="2200" dirty="0"/>
              <a:t> </a:t>
            </a:r>
            <a:r>
              <a:rPr lang="en-US" sz="2200" dirty="0" err="1"/>
              <a:t>hữu</a:t>
            </a:r>
            <a:r>
              <a:rPr lang="en-US" sz="2200" dirty="0"/>
              <a:t> </a:t>
            </a:r>
            <a:r>
              <a:rPr lang="en-US" sz="2200" dirty="0" err="1"/>
              <a:t>ích</a:t>
            </a:r>
            <a:r>
              <a:rPr lang="en-US" sz="2200" dirty="0"/>
              <a:t> </a:t>
            </a:r>
            <a:r>
              <a:rPr lang="en-US" sz="2200" dirty="0" err="1"/>
              <a:t>trong</a:t>
            </a:r>
            <a:r>
              <a:rPr lang="en-US" sz="2200" dirty="0"/>
              <a:t> </a:t>
            </a:r>
            <a:r>
              <a:rPr lang="en-US" sz="2200" dirty="0" err="1"/>
              <a:t>đời</a:t>
            </a:r>
            <a:r>
              <a:rPr lang="en-US" sz="2200" dirty="0"/>
              <a:t> </a:t>
            </a:r>
            <a:r>
              <a:rPr lang="en-US" sz="2200" dirty="0" err="1"/>
              <a:t>sống</a:t>
            </a:r>
            <a:r>
              <a:rPr lang="en-US" sz="2200" dirty="0"/>
              <a:t> </a:t>
            </a:r>
            <a:r>
              <a:rPr lang="en-US" sz="2200" dirty="0" err="1"/>
              <a:t>xã</a:t>
            </a:r>
            <a:r>
              <a:rPr lang="en-US" sz="2200" dirty="0"/>
              <a:t> </a:t>
            </a:r>
            <a:r>
              <a:rPr lang="en-US" sz="2200" dirty="0" err="1"/>
              <a:t>hội</a:t>
            </a:r>
            <a:r>
              <a:rPr lang="en-US" sz="2200" dirty="0"/>
              <a:t>.</a:t>
            </a:r>
            <a:endParaRPr lang="vi-VN" sz="2200" dirty="0"/>
          </a:p>
        </p:txBody>
      </p:sp>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49"/>
                                        </p:tgtEl>
                                        <p:attrNameLst>
                                          <p:attrName>style.visibility</p:attrName>
                                        </p:attrNameLst>
                                      </p:cBhvr>
                                      <p:to>
                                        <p:strVal val="visible"/>
                                      </p:to>
                                    </p:set>
                                    <p:anim calcmode="lin" valueType="num">
                                      <p:cBhvr>
                                        <p:cTn id="7" dur="500" fill="hold"/>
                                        <p:tgtEl>
                                          <p:spTgt spid="649"/>
                                        </p:tgtEl>
                                        <p:attrNameLst>
                                          <p:attrName>ppt_w</p:attrName>
                                        </p:attrNameLst>
                                      </p:cBhvr>
                                      <p:tavLst>
                                        <p:tav tm="0">
                                          <p:val>
                                            <p:fltVal val="0"/>
                                          </p:val>
                                        </p:tav>
                                        <p:tav tm="100000">
                                          <p:val>
                                            <p:strVal val="#ppt_w"/>
                                          </p:val>
                                        </p:tav>
                                      </p:tavLst>
                                    </p:anim>
                                    <p:anim calcmode="lin" valueType="num">
                                      <p:cBhvr>
                                        <p:cTn id="8" dur="500" fill="hold"/>
                                        <p:tgtEl>
                                          <p:spTgt spid="649"/>
                                        </p:tgtEl>
                                        <p:attrNameLst>
                                          <p:attrName>ppt_h</p:attrName>
                                        </p:attrNameLst>
                                      </p:cBhvr>
                                      <p:tavLst>
                                        <p:tav tm="0">
                                          <p:val>
                                            <p:fltVal val="0"/>
                                          </p:val>
                                        </p:tav>
                                        <p:tav tm="100000">
                                          <p:val>
                                            <p:strVal val="#ppt_h"/>
                                          </p:val>
                                        </p:tav>
                                      </p:tavLst>
                                    </p:anim>
                                    <p:animEffect transition="in" filter="fade">
                                      <p:cBhvr>
                                        <p:cTn id="9" dur="500"/>
                                        <p:tgtEl>
                                          <p:spTgt spid="64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52"/>
                                        </p:tgtEl>
                                        <p:attrNameLst>
                                          <p:attrName>style.visibility</p:attrName>
                                        </p:attrNameLst>
                                      </p:cBhvr>
                                      <p:to>
                                        <p:strVal val="visible"/>
                                      </p:to>
                                    </p:set>
                                    <p:anim calcmode="lin" valueType="num">
                                      <p:cBhvr>
                                        <p:cTn id="12" dur="500" fill="hold"/>
                                        <p:tgtEl>
                                          <p:spTgt spid="652"/>
                                        </p:tgtEl>
                                        <p:attrNameLst>
                                          <p:attrName>ppt_w</p:attrName>
                                        </p:attrNameLst>
                                      </p:cBhvr>
                                      <p:tavLst>
                                        <p:tav tm="0">
                                          <p:val>
                                            <p:fltVal val="0"/>
                                          </p:val>
                                        </p:tav>
                                        <p:tav tm="100000">
                                          <p:val>
                                            <p:strVal val="#ppt_w"/>
                                          </p:val>
                                        </p:tav>
                                      </p:tavLst>
                                    </p:anim>
                                    <p:anim calcmode="lin" valueType="num">
                                      <p:cBhvr>
                                        <p:cTn id="13" dur="500" fill="hold"/>
                                        <p:tgtEl>
                                          <p:spTgt spid="652"/>
                                        </p:tgtEl>
                                        <p:attrNameLst>
                                          <p:attrName>ppt_h</p:attrName>
                                        </p:attrNameLst>
                                      </p:cBhvr>
                                      <p:tavLst>
                                        <p:tav tm="0">
                                          <p:val>
                                            <p:fltVal val="0"/>
                                          </p:val>
                                        </p:tav>
                                        <p:tav tm="100000">
                                          <p:val>
                                            <p:strVal val="#ppt_h"/>
                                          </p:val>
                                        </p:tav>
                                      </p:tavLst>
                                    </p:anim>
                                    <p:animEffect transition="in" filter="fade">
                                      <p:cBhvr>
                                        <p:cTn id="14" dur="500"/>
                                        <p:tgtEl>
                                          <p:spTgt spid="652"/>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653"/>
                                        </p:tgtEl>
                                        <p:attrNameLst>
                                          <p:attrName>style.visibility</p:attrName>
                                        </p:attrNameLst>
                                      </p:cBhvr>
                                      <p:to>
                                        <p:strVal val="visible"/>
                                      </p:to>
                                    </p:set>
                                    <p:anim calcmode="lin" valueType="num">
                                      <p:cBhvr>
                                        <p:cTn id="17" dur="500" fill="hold"/>
                                        <p:tgtEl>
                                          <p:spTgt spid="653"/>
                                        </p:tgtEl>
                                        <p:attrNameLst>
                                          <p:attrName>ppt_w</p:attrName>
                                        </p:attrNameLst>
                                      </p:cBhvr>
                                      <p:tavLst>
                                        <p:tav tm="0">
                                          <p:val>
                                            <p:fltVal val="0"/>
                                          </p:val>
                                        </p:tav>
                                        <p:tav tm="100000">
                                          <p:val>
                                            <p:strVal val="#ppt_w"/>
                                          </p:val>
                                        </p:tav>
                                      </p:tavLst>
                                    </p:anim>
                                    <p:anim calcmode="lin" valueType="num">
                                      <p:cBhvr>
                                        <p:cTn id="18" dur="500" fill="hold"/>
                                        <p:tgtEl>
                                          <p:spTgt spid="653"/>
                                        </p:tgtEl>
                                        <p:attrNameLst>
                                          <p:attrName>ppt_h</p:attrName>
                                        </p:attrNameLst>
                                      </p:cBhvr>
                                      <p:tavLst>
                                        <p:tav tm="0">
                                          <p:val>
                                            <p:fltVal val="0"/>
                                          </p:val>
                                        </p:tav>
                                        <p:tav tm="100000">
                                          <p:val>
                                            <p:strVal val="#ppt_h"/>
                                          </p:val>
                                        </p:tav>
                                      </p:tavLst>
                                    </p:anim>
                                    <p:animEffect transition="in" filter="fade">
                                      <p:cBhvr>
                                        <p:cTn id="19" dur="500"/>
                                        <p:tgtEl>
                                          <p:spTgt spid="653"/>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2" grpId="0" animBg="1"/>
      <p:bldP spid="653" grpId="0" animBg="1"/>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48">
          <a:extLst>
            <a:ext uri="{FF2B5EF4-FFF2-40B4-BE49-F238E27FC236}">
              <a16:creationId xmlns:a16="http://schemas.microsoft.com/office/drawing/2014/main" id="{BEA76465-349C-519A-A867-1A8D6A0482EB}"/>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A9538CAD-5B0D-E69E-74E5-74E5F3ACF1BB}"/>
              </a:ext>
            </a:extLst>
          </p:cNvPr>
          <p:cNvSpPr txBox="1"/>
          <p:nvPr/>
        </p:nvSpPr>
        <p:spPr>
          <a:xfrm>
            <a:off x="1002799" y="1287391"/>
            <a:ext cx="7138401" cy="2568717"/>
          </a:xfrm>
          <a:prstGeom prst="rect">
            <a:avLst/>
          </a:prstGeom>
          <a:noFill/>
        </p:spPr>
        <p:txBody>
          <a:bodyPr wrap="square">
            <a:spAutoFit/>
          </a:bodyPr>
          <a:lstStyle/>
          <a:p>
            <a:pPr algn="just">
              <a:lnSpc>
                <a:spcPct val="150000"/>
              </a:lnSpc>
            </a:pPr>
            <a:r>
              <a:rPr lang="en-US" sz="2200" dirty="0" err="1"/>
              <a:t>Nhiều</a:t>
            </a:r>
            <a:r>
              <a:rPr lang="en-US" sz="2200" dirty="0"/>
              <a:t> </a:t>
            </a:r>
            <a:r>
              <a:rPr lang="en-US" sz="2200" dirty="0" err="1"/>
              <a:t>lĩnh</a:t>
            </a:r>
            <a:r>
              <a:rPr lang="en-US" sz="2200" dirty="0"/>
              <a:t> </a:t>
            </a:r>
            <a:r>
              <a:rPr lang="en-US" sz="2200" dirty="0" err="1"/>
              <a:t>vực</a:t>
            </a:r>
            <a:r>
              <a:rPr lang="en-US" sz="2200" dirty="0"/>
              <a:t> </a:t>
            </a:r>
            <a:r>
              <a:rPr lang="en-US" sz="2200" dirty="0" err="1"/>
              <a:t>trong</a:t>
            </a:r>
            <a:r>
              <a:rPr lang="en-US" sz="2200" dirty="0"/>
              <a:t> </a:t>
            </a:r>
            <a:r>
              <a:rPr lang="en-US" sz="2200" dirty="0" err="1"/>
              <a:t>thiết</a:t>
            </a:r>
            <a:r>
              <a:rPr lang="en-US" sz="2200" dirty="0"/>
              <a:t> </a:t>
            </a:r>
            <a:r>
              <a:rPr lang="en-US" sz="2200" dirty="0" err="1"/>
              <a:t>kế</a:t>
            </a:r>
            <a:r>
              <a:rPr lang="en-US" sz="2200" dirty="0"/>
              <a:t> </a:t>
            </a:r>
            <a:r>
              <a:rPr lang="en-US" sz="2200" dirty="0" err="1"/>
              <a:t>mĩ</a:t>
            </a:r>
            <a:r>
              <a:rPr lang="en-US" sz="2200" dirty="0"/>
              <a:t> </a:t>
            </a:r>
            <a:r>
              <a:rPr lang="en-US" sz="2200" dirty="0" err="1"/>
              <a:t>thuật</a:t>
            </a:r>
            <a:r>
              <a:rPr lang="en-US" sz="2200" dirty="0"/>
              <a:t> </a:t>
            </a:r>
            <a:r>
              <a:rPr lang="en-US" sz="2200" dirty="0" err="1"/>
              <a:t>đa</a:t>
            </a:r>
            <a:r>
              <a:rPr lang="en-US" sz="2200" dirty="0"/>
              <a:t> </a:t>
            </a:r>
            <a:r>
              <a:rPr lang="en-US" sz="2200" dirty="0" err="1"/>
              <a:t>phương</a:t>
            </a:r>
            <a:r>
              <a:rPr lang="en-US" sz="2200" dirty="0"/>
              <a:t> </a:t>
            </a:r>
            <a:r>
              <a:rPr lang="en-US" sz="2200" dirty="0" err="1"/>
              <a:t>tiện</a:t>
            </a:r>
            <a:r>
              <a:rPr lang="en-US" sz="2200" dirty="0"/>
              <a:t> </a:t>
            </a:r>
            <a:r>
              <a:rPr lang="en-US" sz="2200" dirty="0" err="1"/>
              <a:t>tạo</a:t>
            </a:r>
            <a:r>
              <a:rPr lang="en-US" sz="2200" dirty="0"/>
              <a:t> </a:t>
            </a:r>
            <a:r>
              <a:rPr lang="en-US" sz="2200" dirty="0" err="1"/>
              <a:t>nên</a:t>
            </a:r>
            <a:r>
              <a:rPr lang="en-US" sz="2200" dirty="0"/>
              <a:t> </a:t>
            </a:r>
            <a:r>
              <a:rPr lang="en-US" sz="2200" dirty="0" err="1"/>
              <a:t>sự</a:t>
            </a:r>
            <a:r>
              <a:rPr lang="en-US" sz="2200" dirty="0"/>
              <a:t> </a:t>
            </a:r>
            <a:r>
              <a:rPr lang="en-US" sz="2200" dirty="0" err="1"/>
              <a:t>hấp</a:t>
            </a:r>
            <a:r>
              <a:rPr lang="en-US" sz="2200" dirty="0"/>
              <a:t> </a:t>
            </a:r>
            <a:r>
              <a:rPr lang="en-US" sz="2200" dirty="0" err="1"/>
              <a:t>dẫn</a:t>
            </a:r>
            <a:r>
              <a:rPr lang="en-US" sz="2200" dirty="0"/>
              <a:t>, </a:t>
            </a:r>
            <a:r>
              <a:rPr lang="en-US" sz="2200" dirty="0" err="1"/>
              <a:t>thỏa</a:t>
            </a:r>
            <a:r>
              <a:rPr lang="en-US" sz="2200" dirty="0"/>
              <a:t> </a:t>
            </a:r>
            <a:r>
              <a:rPr lang="en-US" sz="2200" dirty="0" err="1"/>
              <a:t>sức</a:t>
            </a:r>
            <a:r>
              <a:rPr lang="en-US" sz="2200" dirty="0"/>
              <a:t> </a:t>
            </a:r>
            <a:r>
              <a:rPr lang="en-US" sz="2200" dirty="0" err="1"/>
              <a:t>sáng</a:t>
            </a:r>
            <a:r>
              <a:rPr lang="en-US" sz="2200" dirty="0"/>
              <a:t> </a:t>
            </a:r>
            <a:r>
              <a:rPr lang="en-US" sz="2200" dirty="0" err="1"/>
              <a:t>tạo</a:t>
            </a:r>
            <a:r>
              <a:rPr lang="en-US" sz="2200" dirty="0"/>
              <a:t>, </a:t>
            </a:r>
            <a:r>
              <a:rPr lang="en-US" sz="2200" dirty="0" err="1"/>
              <a:t>có</a:t>
            </a:r>
            <a:r>
              <a:rPr lang="en-US" sz="2200" dirty="0"/>
              <a:t> </a:t>
            </a:r>
            <a:r>
              <a:rPr lang="en-US" sz="2200" dirty="0" err="1"/>
              <a:t>cơ</a:t>
            </a:r>
            <a:r>
              <a:rPr lang="en-US" sz="2200" dirty="0"/>
              <a:t> </a:t>
            </a:r>
            <a:r>
              <a:rPr lang="en-US" sz="2200" dirty="0" err="1"/>
              <a:t>hội</a:t>
            </a:r>
            <a:r>
              <a:rPr lang="en-US" sz="2200" dirty="0"/>
              <a:t> </a:t>
            </a:r>
            <a:r>
              <a:rPr lang="en-US" sz="2200" dirty="0" err="1"/>
              <a:t>khẳng</a:t>
            </a:r>
            <a:r>
              <a:rPr lang="en-US" sz="2200" dirty="0"/>
              <a:t> </a:t>
            </a:r>
            <a:r>
              <a:rPr lang="en-US" sz="2200" dirty="0" err="1"/>
              <a:t>định</a:t>
            </a:r>
            <a:r>
              <a:rPr lang="en-US" sz="2200" dirty="0"/>
              <a:t> </a:t>
            </a:r>
            <a:r>
              <a:rPr lang="en-US" sz="2200" dirty="0" err="1"/>
              <a:t>bản</a:t>
            </a:r>
            <a:r>
              <a:rPr lang="en-US" sz="2200" dirty="0"/>
              <a:t> </a:t>
            </a:r>
            <a:r>
              <a:rPr lang="en-US" sz="2200" dirty="0" err="1"/>
              <a:t>thân</a:t>
            </a:r>
            <a:r>
              <a:rPr lang="en-US" sz="2200" dirty="0"/>
              <a:t> </a:t>
            </a:r>
            <a:r>
              <a:rPr lang="en-US" sz="2200" dirty="0" err="1"/>
              <a:t>cũng</a:t>
            </a:r>
            <a:r>
              <a:rPr lang="en-US" sz="2200" dirty="0"/>
              <a:t> </a:t>
            </a:r>
            <a:r>
              <a:rPr lang="en-US" sz="2200" dirty="0" err="1"/>
              <a:t>như</a:t>
            </a:r>
            <a:r>
              <a:rPr lang="en-US" sz="2200" dirty="0"/>
              <a:t> </a:t>
            </a:r>
            <a:r>
              <a:rPr lang="en-US" sz="2200" dirty="0" err="1"/>
              <a:t>có</a:t>
            </a:r>
            <a:r>
              <a:rPr lang="en-US" sz="2200" dirty="0"/>
              <a:t> </a:t>
            </a:r>
            <a:r>
              <a:rPr lang="en-US" sz="2200" dirty="0" err="1"/>
              <a:t>thêm</a:t>
            </a:r>
            <a:r>
              <a:rPr lang="en-US" sz="2200" dirty="0"/>
              <a:t> </a:t>
            </a:r>
            <a:r>
              <a:rPr lang="en-US" sz="2200" dirty="0" err="1"/>
              <a:t>nhiều</a:t>
            </a:r>
            <a:r>
              <a:rPr lang="en-US" sz="2200" dirty="0"/>
              <a:t> </a:t>
            </a:r>
            <a:r>
              <a:rPr lang="en-US" sz="2200" dirty="0" err="1"/>
              <a:t>sự</a:t>
            </a:r>
            <a:r>
              <a:rPr lang="en-US" sz="2200" dirty="0"/>
              <a:t> </a:t>
            </a:r>
            <a:r>
              <a:rPr lang="en-US" sz="2200" dirty="0" err="1"/>
              <a:t>hợp</a:t>
            </a:r>
            <a:r>
              <a:rPr lang="en-US" sz="2200" dirty="0"/>
              <a:t> </a:t>
            </a:r>
            <a:r>
              <a:rPr lang="en-US" sz="2200" dirty="0" err="1"/>
              <a:t>tác</a:t>
            </a:r>
            <a:r>
              <a:rPr lang="en-US" sz="2200" dirty="0"/>
              <a:t> </a:t>
            </a:r>
            <a:r>
              <a:rPr lang="en-US" sz="2200" dirty="0" err="1"/>
              <a:t>trong</a:t>
            </a:r>
            <a:r>
              <a:rPr lang="en-US" sz="2200" dirty="0"/>
              <a:t> </a:t>
            </a:r>
            <a:r>
              <a:rPr lang="en-US" sz="2200" dirty="0" err="1"/>
              <a:t>công</a:t>
            </a:r>
            <a:r>
              <a:rPr lang="en-US" sz="2200" dirty="0"/>
              <a:t> </a:t>
            </a:r>
            <a:r>
              <a:rPr lang="en-US" sz="2200" dirty="0" err="1"/>
              <a:t>việc</a:t>
            </a:r>
            <a:r>
              <a:rPr lang="en-US" sz="2200" dirty="0"/>
              <a:t>, </a:t>
            </a:r>
            <a:r>
              <a:rPr lang="en-US" sz="2200" dirty="0" err="1"/>
              <a:t>cơ</a:t>
            </a:r>
            <a:r>
              <a:rPr lang="en-US" sz="2200" dirty="0"/>
              <a:t> </a:t>
            </a:r>
            <a:r>
              <a:rPr lang="en-US" sz="2200" dirty="0" err="1"/>
              <a:t>hội</a:t>
            </a:r>
            <a:r>
              <a:rPr lang="en-US" sz="2200" dirty="0"/>
              <a:t> </a:t>
            </a:r>
            <a:r>
              <a:rPr lang="en-US" sz="2200" dirty="0" err="1"/>
              <a:t>phát</a:t>
            </a:r>
            <a:r>
              <a:rPr lang="en-US" sz="2200" dirty="0"/>
              <a:t> </a:t>
            </a:r>
            <a:r>
              <a:rPr lang="en-US" sz="2200" dirty="0" err="1"/>
              <a:t>triển</a:t>
            </a:r>
            <a:r>
              <a:rPr lang="en-US" sz="2200" dirty="0"/>
              <a:t> </a:t>
            </a:r>
            <a:r>
              <a:rPr lang="en-US" sz="2200" dirty="0" err="1"/>
              <a:t>năng</a:t>
            </a:r>
            <a:r>
              <a:rPr lang="en-US" sz="2200" dirty="0"/>
              <a:t> </a:t>
            </a:r>
            <a:r>
              <a:rPr lang="en-US" sz="2200" dirty="0" err="1"/>
              <a:t>lực</a:t>
            </a:r>
            <a:r>
              <a:rPr lang="en-US" sz="2200" dirty="0"/>
              <a:t> </a:t>
            </a:r>
            <a:r>
              <a:rPr lang="en-US" sz="2200" dirty="0" err="1"/>
              <a:t>bản</a:t>
            </a:r>
            <a:r>
              <a:rPr lang="en-US" sz="2200" dirty="0"/>
              <a:t> </a:t>
            </a:r>
            <a:r>
              <a:rPr lang="en-US" sz="2200" dirty="0" err="1"/>
              <a:t>thân</a:t>
            </a:r>
            <a:r>
              <a:rPr lang="en-US" sz="2200" dirty="0"/>
              <a:t> </a:t>
            </a:r>
            <a:r>
              <a:rPr lang="en-US" sz="2200" dirty="0" err="1"/>
              <a:t>với</a:t>
            </a:r>
            <a:r>
              <a:rPr lang="en-US" sz="2200" dirty="0"/>
              <a:t> </a:t>
            </a:r>
            <a:r>
              <a:rPr lang="en-US" sz="2200" dirty="0" err="1"/>
              <a:t>các</a:t>
            </a:r>
            <a:r>
              <a:rPr lang="en-US" sz="2200" dirty="0"/>
              <a:t> </a:t>
            </a:r>
            <a:r>
              <a:rPr lang="en-US" sz="2200" dirty="0" err="1"/>
              <a:t>công</a:t>
            </a:r>
            <a:r>
              <a:rPr lang="en-US" sz="2200" dirty="0"/>
              <a:t> ty </a:t>
            </a:r>
            <a:r>
              <a:rPr lang="en-US" sz="2200" dirty="0" err="1"/>
              <a:t>đa</a:t>
            </a:r>
            <a:r>
              <a:rPr lang="en-US" sz="2200" dirty="0"/>
              <a:t> </a:t>
            </a:r>
            <a:r>
              <a:rPr lang="en-US" sz="2200" dirty="0" err="1"/>
              <a:t>quốc</a:t>
            </a:r>
            <a:r>
              <a:rPr lang="en-US" sz="2200" dirty="0"/>
              <a:t> </a:t>
            </a:r>
            <a:r>
              <a:rPr lang="en-US" sz="2200" dirty="0" err="1"/>
              <a:t>gia</a:t>
            </a:r>
            <a:r>
              <a:rPr lang="en-US" sz="2200" dirty="0"/>
              <a:t>.</a:t>
            </a:r>
            <a:endParaRPr lang="vi-VN" sz="2200" dirty="0"/>
          </a:p>
        </p:txBody>
      </p:sp>
    </p:spTree>
    <p:extLst>
      <p:ext uri="{BB962C8B-B14F-4D97-AF65-F5344CB8AC3E}">
        <p14:creationId xmlns:p14="http://schemas.microsoft.com/office/powerpoint/2010/main" val="1371819173"/>
      </p:ext>
    </p:extLst>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sp>
        <p:nvSpPr>
          <p:cNvPr id="3" name="Title 2">
            <a:extLst>
              <a:ext uri="{FF2B5EF4-FFF2-40B4-BE49-F238E27FC236}">
                <a16:creationId xmlns:a16="http://schemas.microsoft.com/office/drawing/2014/main" id="{C4CA16D0-0FA2-8189-6B46-C8700A58D587}"/>
              </a:ext>
            </a:extLst>
          </p:cNvPr>
          <p:cNvSpPr>
            <a:spLocks noGrp="1"/>
          </p:cNvSpPr>
          <p:nvPr>
            <p:ph type="title"/>
          </p:nvPr>
        </p:nvSpPr>
        <p:spPr>
          <a:xfrm>
            <a:off x="733805" y="1377983"/>
            <a:ext cx="7717500" cy="572700"/>
          </a:xfrm>
        </p:spPr>
        <p:txBody>
          <a:bodyPr/>
          <a:lstStyle/>
          <a:p>
            <a:r>
              <a:rPr lang="en-US" sz="2400" dirty="0" err="1">
                <a:solidFill>
                  <a:srgbClr val="002060"/>
                </a:solidFill>
                <a:latin typeface="Arial" panose="020B0604020202020204" pitchFamily="34" charset="0"/>
                <a:cs typeface="Arial" panose="020B0604020202020204" pitchFamily="34" charset="0"/>
              </a:rPr>
              <a:t>Cách</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giới</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thiệu</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về</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ngành</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nghề</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mĩ</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thuật</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ứng</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dụng</a:t>
            </a:r>
            <a:endParaRPr lang="vi-VN" sz="2400" dirty="0">
              <a:solidFill>
                <a:srgbClr val="002060"/>
              </a:solidFill>
              <a:latin typeface="Arial" panose="020B0604020202020204" pitchFamily="34" charset="0"/>
              <a:cs typeface="Arial" panose="020B0604020202020204" pitchFamily="34" charset="0"/>
            </a:endParaRPr>
          </a:p>
        </p:txBody>
      </p:sp>
      <p:grpSp>
        <p:nvGrpSpPr>
          <p:cNvPr id="22" name="Group 21">
            <a:extLst>
              <a:ext uri="{FF2B5EF4-FFF2-40B4-BE49-F238E27FC236}">
                <a16:creationId xmlns:a16="http://schemas.microsoft.com/office/drawing/2014/main" id="{343B83E7-02CA-CDEF-8CDC-FCA108B39982}"/>
              </a:ext>
            </a:extLst>
          </p:cNvPr>
          <p:cNvGrpSpPr/>
          <p:nvPr/>
        </p:nvGrpSpPr>
        <p:grpSpPr>
          <a:xfrm>
            <a:off x="2976409" y="195219"/>
            <a:ext cx="3191181" cy="867113"/>
            <a:chOff x="952106" y="3319228"/>
            <a:chExt cx="3516689" cy="955561"/>
          </a:xfrm>
        </p:grpSpPr>
        <p:pic>
          <p:nvPicPr>
            <p:cNvPr id="23" name="Picture 22">
              <a:extLst>
                <a:ext uri="{FF2B5EF4-FFF2-40B4-BE49-F238E27FC236}">
                  <a16:creationId xmlns:a16="http://schemas.microsoft.com/office/drawing/2014/main" id="{CF6B373F-8CC1-97F2-EDFC-2BBC127D008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127" t="13608" r="12792" b="9281"/>
            <a:stretch/>
          </p:blipFill>
          <p:spPr bwMode="auto">
            <a:xfrm>
              <a:off x="952106" y="3319228"/>
              <a:ext cx="1030216" cy="955561"/>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Rounded Corners 23">
              <a:extLst>
                <a:ext uri="{FF2B5EF4-FFF2-40B4-BE49-F238E27FC236}">
                  <a16:creationId xmlns:a16="http://schemas.microsoft.com/office/drawing/2014/main" id="{A9CD718A-A752-A067-8262-6F9723E5C49F}"/>
                </a:ext>
              </a:extLst>
            </p:cNvPr>
            <p:cNvSpPr/>
            <p:nvPr/>
          </p:nvSpPr>
          <p:spPr>
            <a:xfrm>
              <a:off x="1986718" y="3432839"/>
              <a:ext cx="2482077" cy="733348"/>
            </a:xfrm>
            <a:prstGeom prst="roundRect">
              <a:avLst>
                <a:gd name="adj" fmla="val 16286"/>
              </a:avLst>
            </a:prstGeom>
            <a:solidFill>
              <a:srgbClr val="F7F2AD"/>
            </a:solidFill>
            <a:ln w="12700">
              <a:solidFill>
                <a:schemeClr val="accent5">
                  <a:lumMod val="10000"/>
                </a:schemeClr>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vi-VN" sz="3000" b="1" dirty="0">
                  <a:solidFill>
                    <a:sysClr val="windowText" lastClr="000000"/>
                  </a:solidFill>
                  <a:latin typeface="Arial" panose="020B0604020202020204" pitchFamily="34" charset="0"/>
                  <a:cs typeface="Arial" panose="020B0604020202020204" pitchFamily="34" charset="0"/>
                </a:rPr>
                <a:t>THỂ HIỆN</a:t>
              </a:r>
              <a:endParaRPr lang="en-US" sz="3000" b="1" dirty="0">
                <a:solidFill>
                  <a:sysClr val="windowText" lastClr="000000"/>
                </a:solidFill>
                <a:latin typeface="Arial" panose="020B0604020202020204" pitchFamily="34" charset="0"/>
                <a:cs typeface="Arial" panose="020B0604020202020204" pitchFamily="34" charset="0"/>
              </a:endParaRPr>
            </a:p>
          </p:txBody>
        </p:sp>
      </p:grpSp>
      <p:grpSp>
        <p:nvGrpSpPr>
          <p:cNvPr id="2" name="Group 1">
            <a:extLst>
              <a:ext uri="{FF2B5EF4-FFF2-40B4-BE49-F238E27FC236}">
                <a16:creationId xmlns:a16="http://schemas.microsoft.com/office/drawing/2014/main" id="{81613C2C-DEF3-6685-764E-7F640EF1815F}"/>
              </a:ext>
            </a:extLst>
          </p:cNvPr>
          <p:cNvGrpSpPr/>
          <p:nvPr/>
        </p:nvGrpSpPr>
        <p:grpSpPr>
          <a:xfrm>
            <a:off x="4499591" y="2304992"/>
            <a:ext cx="4355224" cy="2540194"/>
            <a:chOff x="4038031" y="2098436"/>
            <a:chExt cx="4211629" cy="2540194"/>
          </a:xfrm>
        </p:grpSpPr>
        <p:grpSp>
          <p:nvGrpSpPr>
            <p:cNvPr id="4" name="Group 3">
              <a:extLst>
                <a:ext uri="{FF2B5EF4-FFF2-40B4-BE49-F238E27FC236}">
                  <a16:creationId xmlns:a16="http://schemas.microsoft.com/office/drawing/2014/main" id="{15C0A4F7-8BFE-B9E6-5BBA-473CF4E45CBD}"/>
                </a:ext>
              </a:extLst>
            </p:cNvPr>
            <p:cNvGrpSpPr/>
            <p:nvPr/>
          </p:nvGrpSpPr>
          <p:grpSpPr>
            <a:xfrm>
              <a:off x="4038031" y="2098436"/>
              <a:ext cx="4211629" cy="2540194"/>
              <a:chOff x="4038031" y="2098436"/>
              <a:chExt cx="4211629" cy="2540194"/>
            </a:xfrm>
          </p:grpSpPr>
          <p:sp>
            <p:nvSpPr>
              <p:cNvPr id="6" name="Speech Bubble: Rectangle with Corners Rounded 17">
                <a:extLst>
                  <a:ext uri="{FF2B5EF4-FFF2-40B4-BE49-F238E27FC236}">
                    <a16:creationId xmlns:a16="http://schemas.microsoft.com/office/drawing/2014/main" id="{B5FDC519-B5E6-6E5C-E993-EE6205F8DEAF}"/>
                  </a:ext>
                </a:extLst>
              </p:cNvPr>
              <p:cNvSpPr/>
              <p:nvPr/>
            </p:nvSpPr>
            <p:spPr>
              <a:xfrm>
                <a:off x="4127930" y="2181143"/>
                <a:ext cx="4121730" cy="2457487"/>
              </a:xfrm>
              <a:custGeom>
                <a:avLst/>
                <a:gdLst>
                  <a:gd name="connsiteX0" fmla="*/ 0 w 4422228"/>
                  <a:gd name="connsiteY0" fmla="*/ 376614 h 2259640"/>
                  <a:gd name="connsiteX1" fmla="*/ 376614 w 4422228"/>
                  <a:gd name="connsiteY1" fmla="*/ 0 h 2259640"/>
                  <a:gd name="connsiteX2" fmla="*/ 2579633 w 4422228"/>
                  <a:gd name="connsiteY2" fmla="*/ 0 h 2259640"/>
                  <a:gd name="connsiteX3" fmla="*/ 2579633 w 4422228"/>
                  <a:gd name="connsiteY3" fmla="*/ 0 h 2259640"/>
                  <a:gd name="connsiteX4" fmla="*/ 3685190 w 4422228"/>
                  <a:gd name="connsiteY4" fmla="*/ 0 h 2259640"/>
                  <a:gd name="connsiteX5" fmla="*/ 4045614 w 4422228"/>
                  <a:gd name="connsiteY5" fmla="*/ 0 h 2259640"/>
                  <a:gd name="connsiteX6" fmla="*/ 4422228 w 4422228"/>
                  <a:gd name="connsiteY6" fmla="*/ 376614 h 2259640"/>
                  <a:gd name="connsiteX7" fmla="*/ 4422228 w 4422228"/>
                  <a:gd name="connsiteY7" fmla="*/ 1318123 h 2259640"/>
                  <a:gd name="connsiteX8" fmla="*/ 4422228 w 4422228"/>
                  <a:gd name="connsiteY8" fmla="*/ 1318123 h 2259640"/>
                  <a:gd name="connsiteX9" fmla="*/ 4422228 w 4422228"/>
                  <a:gd name="connsiteY9" fmla="*/ 1883033 h 2259640"/>
                  <a:gd name="connsiteX10" fmla="*/ 4422228 w 4422228"/>
                  <a:gd name="connsiteY10" fmla="*/ 1883026 h 2259640"/>
                  <a:gd name="connsiteX11" fmla="*/ 4045614 w 4422228"/>
                  <a:gd name="connsiteY11" fmla="*/ 2259640 h 2259640"/>
                  <a:gd name="connsiteX12" fmla="*/ 3685190 w 4422228"/>
                  <a:gd name="connsiteY12" fmla="*/ 2259640 h 2259640"/>
                  <a:gd name="connsiteX13" fmla="*/ 3709851 w 4422228"/>
                  <a:gd name="connsiteY13" fmla="*/ 2628797 h 2259640"/>
                  <a:gd name="connsiteX14" fmla="*/ 2579633 w 4422228"/>
                  <a:gd name="connsiteY14" fmla="*/ 2259640 h 2259640"/>
                  <a:gd name="connsiteX15" fmla="*/ 376614 w 4422228"/>
                  <a:gd name="connsiteY15" fmla="*/ 2259640 h 2259640"/>
                  <a:gd name="connsiteX16" fmla="*/ 0 w 4422228"/>
                  <a:gd name="connsiteY16" fmla="*/ 1883026 h 2259640"/>
                  <a:gd name="connsiteX17" fmla="*/ 0 w 4422228"/>
                  <a:gd name="connsiteY17" fmla="*/ 1883033 h 2259640"/>
                  <a:gd name="connsiteX18" fmla="*/ 0 w 4422228"/>
                  <a:gd name="connsiteY18" fmla="*/ 1318123 h 2259640"/>
                  <a:gd name="connsiteX19" fmla="*/ 0 w 4422228"/>
                  <a:gd name="connsiteY19" fmla="*/ 1318123 h 2259640"/>
                  <a:gd name="connsiteX20" fmla="*/ 0 w 4422228"/>
                  <a:gd name="connsiteY20" fmla="*/ 376614 h 2259640"/>
                  <a:gd name="connsiteX0" fmla="*/ 0 w 4422228"/>
                  <a:gd name="connsiteY0" fmla="*/ 376614 h 2628797"/>
                  <a:gd name="connsiteX1" fmla="*/ 376614 w 4422228"/>
                  <a:gd name="connsiteY1" fmla="*/ 0 h 2628797"/>
                  <a:gd name="connsiteX2" fmla="*/ 2579633 w 4422228"/>
                  <a:gd name="connsiteY2" fmla="*/ 0 h 2628797"/>
                  <a:gd name="connsiteX3" fmla="*/ 2579633 w 4422228"/>
                  <a:gd name="connsiteY3" fmla="*/ 0 h 2628797"/>
                  <a:gd name="connsiteX4" fmla="*/ 3685190 w 4422228"/>
                  <a:gd name="connsiteY4" fmla="*/ 0 h 2628797"/>
                  <a:gd name="connsiteX5" fmla="*/ 4045614 w 4422228"/>
                  <a:gd name="connsiteY5" fmla="*/ 0 h 2628797"/>
                  <a:gd name="connsiteX6" fmla="*/ 4422228 w 4422228"/>
                  <a:gd name="connsiteY6" fmla="*/ 376614 h 2628797"/>
                  <a:gd name="connsiteX7" fmla="*/ 4422228 w 4422228"/>
                  <a:gd name="connsiteY7" fmla="*/ 1318123 h 2628797"/>
                  <a:gd name="connsiteX8" fmla="*/ 4422228 w 4422228"/>
                  <a:gd name="connsiteY8" fmla="*/ 1318123 h 2628797"/>
                  <a:gd name="connsiteX9" fmla="*/ 4422228 w 4422228"/>
                  <a:gd name="connsiteY9" fmla="*/ 1883033 h 2628797"/>
                  <a:gd name="connsiteX10" fmla="*/ 4422228 w 4422228"/>
                  <a:gd name="connsiteY10" fmla="*/ 1883026 h 2628797"/>
                  <a:gd name="connsiteX11" fmla="*/ 4045614 w 4422228"/>
                  <a:gd name="connsiteY11" fmla="*/ 2259640 h 2628797"/>
                  <a:gd name="connsiteX12" fmla="*/ 3685190 w 4422228"/>
                  <a:gd name="connsiteY12" fmla="*/ 2259640 h 2628797"/>
                  <a:gd name="connsiteX13" fmla="*/ 3709851 w 4422228"/>
                  <a:gd name="connsiteY13" fmla="*/ 2628797 h 2628797"/>
                  <a:gd name="connsiteX14" fmla="*/ 3367909 w 4422228"/>
                  <a:gd name="connsiteY14" fmla="*/ 2275405 h 2628797"/>
                  <a:gd name="connsiteX15" fmla="*/ 376614 w 4422228"/>
                  <a:gd name="connsiteY15" fmla="*/ 2259640 h 2628797"/>
                  <a:gd name="connsiteX16" fmla="*/ 0 w 4422228"/>
                  <a:gd name="connsiteY16" fmla="*/ 1883026 h 2628797"/>
                  <a:gd name="connsiteX17" fmla="*/ 0 w 4422228"/>
                  <a:gd name="connsiteY17" fmla="*/ 1883033 h 2628797"/>
                  <a:gd name="connsiteX18" fmla="*/ 0 w 4422228"/>
                  <a:gd name="connsiteY18" fmla="*/ 1318123 h 2628797"/>
                  <a:gd name="connsiteX19" fmla="*/ 0 w 4422228"/>
                  <a:gd name="connsiteY19" fmla="*/ 1318123 h 2628797"/>
                  <a:gd name="connsiteX20" fmla="*/ 0 w 4422228"/>
                  <a:gd name="connsiteY20" fmla="*/ 376614 h 2628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422228" h="2628797">
                    <a:moveTo>
                      <a:pt x="0" y="376614"/>
                    </a:moveTo>
                    <a:cubicBezTo>
                      <a:pt x="0" y="168616"/>
                      <a:pt x="168616" y="0"/>
                      <a:pt x="376614" y="0"/>
                    </a:cubicBezTo>
                    <a:lnTo>
                      <a:pt x="2579633" y="0"/>
                    </a:lnTo>
                    <a:lnTo>
                      <a:pt x="2579633" y="0"/>
                    </a:lnTo>
                    <a:lnTo>
                      <a:pt x="3685190" y="0"/>
                    </a:lnTo>
                    <a:lnTo>
                      <a:pt x="4045614" y="0"/>
                    </a:lnTo>
                    <a:cubicBezTo>
                      <a:pt x="4253612" y="0"/>
                      <a:pt x="4422228" y="168616"/>
                      <a:pt x="4422228" y="376614"/>
                    </a:cubicBezTo>
                    <a:lnTo>
                      <a:pt x="4422228" y="1318123"/>
                    </a:lnTo>
                    <a:lnTo>
                      <a:pt x="4422228" y="1318123"/>
                    </a:lnTo>
                    <a:lnTo>
                      <a:pt x="4422228" y="1883033"/>
                    </a:lnTo>
                    <a:lnTo>
                      <a:pt x="4422228" y="1883026"/>
                    </a:lnTo>
                    <a:cubicBezTo>
                      <a:pt x="4422228" y="2091024"/>
                      <a:pt x="4253612" y="2259640"/>
                      <a:pt x="4045614" y="2259640"/>
                    </a:cubicBezTo>
                    <a:lnTo>
                      <a:pt x="3685190" y="2259640"/>
                    </a:lnTo>
                    <a:lnTo>
                      <a:pt x="3709851" y="2628797"/>
                    </a:lnTo>
                    <a:lnTo>
                      <a:pt x="3367909" y="2275405"/>
                    </a:lnTo>
                    <a:lnTo>
                      <a:pt x="376614" y="2259640"/>
                    </a:lnTo>
                    <a:cubicBezTo>
                      <a:pt x="168616" y="2259640"/>
                      <a:pt x="0" y="2091024"/>
                      <a:pt x="0" y="1883026"/>
                    </a:cubicBezTo>
                    <a:lnTo>
                      <a:pt x="0" y="1883033"/>
                    </a:lnTo>
                    <a:lnTo>
                      <a:pt x="0" y="1318123"/>
                    </a:lnTo>
                    <a:lnTo>
                      <a:pt x="0" y="1318123"/>
                    </a:lnTo>
                    <a:lnTo>
                      <a:pt x="0" y="376614"/>
                    </a:lnTo>
                    <a:close/>
                  </a:path>
                </a:pathLst>
              </a:custGeom>
              <a:solidFill>
                <a:srgbClr val="FFFF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latin typeface="Arial" panose="020B0604020202020204" pitchFamily="34" charset="0"/>
                  <a:cs typeface="Arial" panose="020B0604020202020204" pitchFamily="34" charset="0"/>
                </a:endParaRPr>
              </a:p>
            </p:txBody>
          </p:sp>
          <p:sp>
            <p:nvSpPr>
              <p:cNvPr id="7" name="Freeform 13">
                <a:extLst>
                  <a:ext uri="{FF2B5EF4-FFF2-40B4-BE49-F238E27FC236}">
                    <a16:creationId xmlns:a16="http://schemas.microsoft.com/office/drawing/2014/main" id="{630E26C7-2137-45F2-363E-D3B111CB6669}"/>
                  </a:ext>
                </a:extLst>
              </p:cNvPr>
              <p:cNvSpPr/>
              <p:nvPr/>
            </p:nvSpPr>
            <p:spPr>
              <a:xfrm>
                <a:off x="4038031" y="2098436"/>
                <a:ext cx="849443" cy="729814"/>
              </a:xfrm>
              <a:custGeom>
                <a:avLst/>
                <a:gdLst/>
                <a:ahLst/>
                <a:cxnLst/>
                <a:rect l="l" t="t" r="r" b="b"/>
                <a:pathLst>
                  <a:path w="2441496" h="2097652">
                    <a:moveTo>
                      <a:pt x="0" y="0"/>
                    </a:moveTo>
                    <a:lnTo>
                      <a:pt x="2441496" y="0"/>
                    </a:lnTo>
                    <a:lnTo>
                      <a:pt x="2441496" y="2097651"/>
                    </a:lnTo>
                    <a:lnTo>
                      <a:pt x="0" y="2097651"/>
                    </a:lnTo>
                    <a:lnTo>
                      <a:pt x="0" y="0"/>
                    </a:lnTo>
                    <a:close/>
                  </a:path>
                </a:pathLst>
              </a:custGeom>
              <a:blipFill>
                <a:blip r:embed="rId4"/>
                <a:stretch>
                  <a:fillRect/>
                </a:stretch>
              </a:blipFill>
            </p:spPr>
            <p:txBody>
              <a:bodyPr/>
              <a:lstStyle/>
              <a:p>
                <a:endParaRPr lang="en-US">
                  <a:latin typeface="Arial" panose="020B0604020202020204" pitchFamily="34" charset="0"/>
                  <a:cs typeface="Arial" panose="020B0604020202020204" pitchFamily="34" charset="0"/>
                </a:endParaRPr>
              </a:p>
            </p:txBody>
          </p:sp>
        </p:grpSp>
        <p:sp>
          <p:nvSpPr>
            <p:cNvPr id="5" name="TextBox 4">
              <a:extLst>
                <a:ext uri="{FF2B5EF4-FFF2-40B4-BE49-F238E27FC236}">
                  <a16:creationId xmlns:a16="http://schemas.microsoft.com/office/drawing/2014/main" id="{144708FF-02FA-2BCF-387E-76D898D4B86A}"/>
                </a:ext>
              </a:extLst>
            </p:cNvPr>
            <p:cNvSpPr txBox="1"/>
            <p:nvPr/>
          </p:nvSpPr>
          <p:spPr>
            <a:xfrm>
              <a:off x="4402509" y="2274485"/>
              <a:ext cx="3690303" cy="1881990"/>
            </a:xfrm>
            <a:prstGeom prst="rect">
              <a:avLst/>
            </a:prstGeom>
            <a:noFill/>
          </p:spPr>
          <p:txBody>
            <a:bodyPr wrap="square">
              <a:spAutoFit/>
            </a:bodyPr>
            <a:lstStyle/>
            <a:p>
              <a:pPr algn="just">
                <a:lnSpc>
                  <a:spcPct val="150000"/>
                </a:lnSpc>
              </a:pPr>
              <a:r>
                <a:rPr lang="vi-VN"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vi-VN" sz="2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Quan sát hình ảnh SGK tr.64 và cho biết</a:t>
              </a:r>
              <a:r>
                <a:rPr lang="vi-VN" sz="2000" b="1"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vi-VN" sz="2000" i="1" dirty="0"/>
                <a:t>Cách thiết kế vòng cổ thể hiện đặc điểm của mĩ thuật ứng dụng.</a:t>
              </a:r>
              <a:endParaRPr lang="vi-VN" sz="1800" i="1" dirty="0">
                <a:latin typeface="Arial" panose="020B0604020202020204" pitchFamily="34" charset="0"/>
                <a:cs typeface="Arial" panose="020B0604020202020204" pitchFamily="34" charset="0"/>
              </a:endParaRPr>
            </a:p>
          </p:txBody>
        </p:sp>
      </p:grpSp>
      <p:grpSp>
        <p:nvGrpSpPr>
          <p:cNvPr id="8" name="Group 7">
            <a:extLst>
              <a:ext uri="{FF2B5EF4-FFF2-40B4-BE49-F238E27FC236}">
                <a16:creationId xmlns:a16="http://schemas.microsoft.com/office/drawing/2014/main" id="{94CAD920-C196-09D2-02DA-113ABA09CED1}"/>
              </a:ext>
            </a:extLst>
          </p:cNvPr>
          <p:cNvGrpSpPr/>
          <p:nvPr/>
        </p:nvGrpSpPr>
        <p:grpSpPr>
          <a:xfrm>
            <a:off x="305659" y="2213569"/>
            <a:ext cx="4032639" cy="2481780"/>
            <a:chOff x="4466762" y="1821956"/>
            <a:chExt cx="4292490" cy="2641698"/>
          </a:xfrm>
        </p:grpSpPr>
        <p:pic>
          <p:nvPicPr>
            <p:cNvPr id="9" name="Picture 16">
              <a:extLst>
                <a:ext uri="{FF2B5EF4-FFF2-40B4-BE49-F238E27FC236}">
                  <a16:creationId xmlns:a16="http://schemas.microsoft.com/office/drawing/2014/main" id="{E8C50F50-A3C1-63A8-975E-BE6CEFCCE9ED}"/>
                </a:ext>
              </a:extLst>
            </p:cNvPr>
            <p:cNvPicPr>
              <a:picLocks noChangeAspect="1"/>
            </p:cNvPicPr>
            <p:nvPr/>
          </p:nvPicPr>
          <p:blipFill>
            <a:blip r:embed="rId5"/>
            <a:srcRect/>
            <a:stretch>
              <a:fillRect/>
            </a:stretch>
          </p:blipFill>
          <p:spPr>
            <a:xfrm>
              <a:off x="4466762" y="1821956"/>
              <a:ext cx="4292490" cy="2103321"/>
            </a:xfrm>
            <a:prstGeom prst="rect">
              <a:avLst/>
            </a:prstGeom>
          </p:spPr>
        </p:pic>
        <p:sp>
          <p:nvSpPr>
            <p:cNvPr id="10" name="TextBox 9">
              <a:extLst>
                <a:ext uri="{FF2B5EF4-FFF2-40B4-BE49-F238E27FC236}">
                  <a16:creationId xmlns:a16="http://schemas.microsoft.com/office/drawing/2014/main" id="{78333106-360C-AB5B-F9A8-BD5CB82F5FBF}"/>
                </a:ext>
              </a:extLst>
            </p:cNvPr>
            <p:cNvSpPr txBox="1"/>
            <p:nvPr/>
          </p:nvSpPr>
          <p:spPr>
            <a:xfrm>
              <a:off x="4682360" y="4069954"/>
              <a:ext cx="4076892" cy="393700"/>
            </a:xfrm>
            <a:prstGeom prst="rect">
              <a:avLst/>
            </a:prstGeom>
            <a:noFill/>
          </p:spPr>
          <p:txBody>
            <a:bodyPr wrap="square" rtlCol="0" anchor="ctr">
              <a:spAutoFit/>
            </a:bodyPr>
            <a:lstStyle/>
            <a:p>
              <a:pPr algn="ctr"/>
              <a:r>
                <a:rPr lang="vi-VN" sz="2000" b="1" dirty="0"/>
                <a:t>THẢO LUẬN NHÓM</a:t>
              </a:r>
            </a:p>
          </p:txBody>
        </p:sp>
      </p:grpSp>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par>
                                <p:cTn id="13" presetID="2" presetClass="entr" presetSubtype="4"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11"/>
        <p:cNvGrpSpPr/>
        <p:nvPr/>
      </p:nvGrpSpPr>
      <p:grpSpPr>
        <a:xfrm>
          <a:off x="0" y="0"/>
          <a:ext cx="0" cy="0"/>
          <a:chOff x="0" y="0"/>
          <a:chExt cx="0" cy="0"/>
        </a:xfrm>
      </p:grpSpPr>
      <p:sp>
        <p:nvSpPr>
          <p:cNvPr id="16" name="Title 2">
            <a:extLst>
              <a:ext uri="{FF2B5EF4-FFF2-40B4-BE49-F238E27FC236}">
                <a16:creationId xmlns:a16="http://schemas.microsoft.com/office/drawing/2014/main" id="{B3DEDDD8-CD13-2B0D-B2FF-E08A0D6F1167}"/>
              </a:ext>
            </a:extLst>
          </p:cNvPr>
          <p:cNvSpPr>
            <a:spLocks noGrp="1"/>
          </p:cNvSpPr>
          <p:nvPr>
            <p:ph type="title"/>
          </p:nvPr>
        </p:nvSpPr>
        <p:spPr>
          <a:xfrm>
            <a:off x="713250" y="331778"/>
            <a:ext cx="7717500" cy="572700"/>
          </a:xfrm>
        </p:spPr>
        <p:txBody>
          <a:bodyPr/>
          <a:lstStyle/>
          <a:p>
            <a:r>
              <a:rPr lang="en-US" sz="2400" dirty="0" err="1">
                <a:solidFill>
                  <a:srgbClr val="002060"/>
                </a:solidFill>
                <a:latin typeface="Arial" panose="020B0604020202020204" pitchFamily="34" charset="0"/>
                <a:cs typeface="Arial" panose="020B0604020202020204" pitchFamily="34" charset="0"/>
              </a:rPr>
              <a:t>Cách</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giới</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thiệu</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về</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ngành</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nghề</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mĩ</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thuật</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ứng</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dụng</a:t>
            </a:r>
            <a:endParaRPr lang="vi-VN" sz="2400" dirty="0">
              <a:solidFill>
                <a:srgbClr val="002060"/>
              </a:solidFill>
              <a:latin typeface="Arial" panose="020B0604020202020204" pitchFamily="34" charset="0"/>
              <a:cs typeface="Arial" panose="020B0604020202020204" pitchFamily="34" charset="0"/>
            </a:endParaRPr>
          </a:p>
        </p:txBody>
      </p:sp>
      <p:grpSp>
        <p:nvGrpSpPr>
          <p:cNvPr id="17" name="Group 16">
            <a:extLst>
              <a:ext uri="{FF2B5EF4-FFF2-40B4-BE49-F238E27FC236}">
                <a16:creationId xmlns:a16="http://schemas.microsoft.com/office/drawing/2014/main" id="{B23CCF15-FBCA-DF9A-9FBC-A703D6AAB841}"/>
              </a:ext>
            </a:extLst>
          </p:cNvPr>
          <p:cNvGrpSpPr/>
          <p:nvPr/>
        </p:nvGrpSpPr>
        <p:grpSpPr>
          <a:xfrm>
            <a:off x="326866" y="1387367"/>
            <a:ext cx="1981592" cy="3194346"/>
            <a:chOff x="740955" y="1554081"/>
            <a:chExt cx="1981592" cy="3144043"/>
          </a:xfrm>
        </p:grpSpPr>
        <p:sp>
          <p:nvSpPr>
            <p:cNvPr id="18" name="Rectangle: Rounded Corners 17">
              <a:extLst>
                <a:ext uri="{FF2B5EF4-FFF2-40B4-BE49-F238E27FC236}">
                  <a16:creationId xmlns:a16="http://schemas.microsoft.com/office/drawing/2014/main" id="{202EF86F-EB71-1AD1-07AE-2135FCAFF2FC}"/>
                </a:ext>
              </a:extLst>
            </p:cNvPr>
            <p:cNvSpPr/>
            <p:nvPr/>
          </p:nvSpPr>
          <p:spPr>
            <a:xfrm>
              <a:off x="740955" y="1765738"/>
              <a:ext cx="1981592" cy="2932386"/>
            </a:xfrm>
            <a:prstGeom prst="roundRect">
              <a:avLst>
                <a:gd name="adj" fmla="val 5914"/>
              </a:avLst>
            </a:prstGeom>
            <a:solidFill>
              <a:srgbClr val="FFFFFF"/>
            </a:solidFill>
            <a:ln w="12700">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1800" b="1" dirty="0">
                  <a:solidFill>
                    <a:srgbClr val="C00000"/>
                  </a:solidFill>
                </a:rPr>
                <a:t>Bước 1: </a:t>
              </a:r>
            </a:p>
            <a:p>
              <a:pPr algn="ctr">
                <a:lnSpc>
                  <a:spcPct val="150000"/>
                </a:lnSpc>
              </a:pPr>
              <a:r>
                <a:rPr lang="vi-VN" sz="1800" dirty="0">
                  <a:solidFill>
                    <a:schemeClr val="tx2">
                      <a:lumMod val="10000"/>
                    </a:schemeClr>
                  </a:solidFill>
                </a:rPr>
                <a:t>Lựa chọn ngành, nghề có liên quan đến mĩ thuật ứng dụng.</a:t>
              </a:r>
            </a:p>
          </p:txBody>
        </p:sp>
        <p:pic>
          <p:nvPicPr>
            <p:cNvPr id="19" name="Google Shape;1653;p40">
              <a:extLst>
                <a:ext uri="{FF2B5EF4-FFF2-40B4-BE49-F238E27FC236}">
                  <a16:creationId xmlns:a16="http://schemas.microsoft.com/office/drawing/2014/main" id="{8D857548-D369-D180-F72B-33202B730EDC}"/>
                </a:ext>
              </a:extLst>
            </p:cNvPr>
            <p:cNvPicPr preferRelativeResize="0"/>
            <p:nvPr/>
          </p:nvPicPr>
          <p:blipFill rotWithShape="1">
            <a:blip r:embed="rId3">
              <a:alphaModFix/>
            </a:blip>
            <a:srcRect l="16570" t="26785" r="36999" b="26785"/>
            <a:stretch/>
          </p:blipFill>
          <p:spPr>
            <a:xfrm rot="1800000">
              <a:off x="1579522" y="1554081"/>
              <a:ext cx="304458" cy="423313"/>
            </a:xfrm>
            <a:prstGeom prst="rect">
              <a:avLst/>
            </a:prstGeom>
            <a:noFill/>
            <a:ln>
              <a:noFill/>
            </a:ln>
          </p:spPr>
        </p:pic>
      </p:grpSp>
      <p:grpSp>
        <p:nvGrpSpPr>
          <p:cNvPr id="20" name="Group 19">
            <a:extLst>
              <a:ext uri="{FF2B5EF4-FFF2-40B4-BE49-F238E27FC236}">
                <a16:creationId xmlns:a16="http://schemas.microsoft.com/office/drawing/2014/main" id="{281916D3-7B34-5ED0-7EC2-085FFFAA4B6F}"/>
              </a:ext>
            </a:extLst>
          </p:cNvPr>
          <p:cNvGrpSpPr/>
          <p:nvPr/>
        </p:nvGrpSpPr>
        <p:grpSpPr>
          <a:xfrm>
            <a:off x="2594096" y="1387367"/>
            <a:ext cx="1734456" cy="3194346"/>
            <a:chOff x="864523" y="1554081"/>
            <a:chExt cx="1734456" cy="3144043"/>
          </a:xfrm>
        </p:grpSpPr>
        <p:sp>
          <p:nvSpPr>
            <p:cNvPr id="21" name="Rectangle: Rounded Corners 20">
              <a:extLst>
                <a:ext uri="{FF2B5EF4-FFF2-40B4-BE49-F238E27FC236}">
                  <a16:creationId xmlns:a16="http://schemas.microsoft.com/office/drawing/2014/main" id="{4C333549-9A5B-CAF4-AA57-37823131C217}"/>
                </a:ext>
              </a:extLst>
            </p:cNvPr>
            <p:cNvSpPr/>
            <p:nvPr/>
          </p:nvSpPr>
          <p:spPr>
            <a:xfrm>
              <a:off x="864523" y="1765738"/>
              <a:ext cx="1734456" cy="2932386"/>
            </a:xfrm>
            <a:prstGeom prst="roundRect">
              <a:avLst>
                <a:gd name="adj" fmla="val 5914"/>
              </a:avLst>
            </a:prstGeom>
            <a:solidFill>
              <a:srgbClr val="FFFFFF"/>
            </a:solidFill>
            <a:ln w="12700">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1800" b="1" dirty="0">
                  <a:solidFill>
                    <a:srgbClr val="C00000"/>
                  </a:solidFill>
                </a:rPr>
                <a:t>Bước 2: </a:t>
              </a:r>
            </a:p>
            <a:p>
              <a:pPr algn="ctr">
                <a:lnSpc>
                  <a:spcPct val="150000"/>
                </a:lnSpc>
              </a:pPr>
              <a:r>
                <a:rPr lang="vi-VN" sz="1800" dirty="0">
                  <a:solidFill>
                    <a:schemeClr val="tx2">
                      <a:lumMod val="10000"/>
                    </a:schemeClr>
                  </a:solidFill>
                </a:rPr>
                <a:t>Chọn và sắp xếp hình ảnh để thể hiện nội dung.</a:t>
              </a:r>
            </a:p>
          </p:txBody>
        </p:sp>
        <p:pic>
          <p:nvPicPr>
            <p:cNvPr id="22" name="Google Shape;1653;p40">
              <a:extLst>
                <a:ext uri="{FF2B5EF4-FFF2-40B4-BE49-F238E27FC236}">
                  <a16:creationId xmlns:a16="http://schemas.microsoft.com/office/drawing/2014/main" id="{7BB443EB-877C-E067-952C-1EA5EE5E38FC}"/>
                </a:ext>
              </a:extLst>
            </p:cNvPr>
            <p:cNvPicPr preferRelativeResize="0"/>
            <p:nvPr/>
          </p:nvPicPr>
          <p:blipFill rotWithShape="1">
            <a:blip r:embed="rId3">
              <a:alphaModFix/>
            </a:blip>
            <a:srcRect l="16570" t="26785" r="36999" b="26785"/>
            <a:stretch/>
          </p:blipFill>
          <p:spPr>
            <a:xfrm rot="1800000">
              <a:off x="1579522" y="1554081"/>
              <a:ext cx="304458" cy="423313"/>
            </a:xfrm>
            <a:prstGeom prst="rect">
              <a:avLst/>
            </a:prstGeom>
            <a:noFill/>
            <a:ln>
              <a:noFill/>
            </a:ln>
          </p:spPr>
        </p:pic>
      </p:grpSp>
      <p:grpSp>
        <p:nvGrpSpPr>
          <p:cNvPr id="23" name="Group 22">
            <a:extLst>
              <a:ext uri="{FF2B5EF4-FFF2-40B4-BE49-F238E27FC236}">
                <a16:creationId xmlns:a16="http://schemas.microsoft.com/office/drawing/2014/main" id="{4F251085-E559-6F32-F5F0-BF2714545FA1}"/>
              </a:ext>
            </a:extLst>
          </p:cNvPr>
          <p:cNvGrpSpPr/>
          <p:nvPr/>
        </p:nvGrpSpPr>
        <p:grpSpPr>
          <a:xfrm>
            <a:off x="4614190" y="1387367"/>
            <a:ext cx="2051222" cy="3194346"/>
            <a:chOff x="706140" y="1554081"/>
            <a:chExt cx="2051222" cy="3144043"/>
          </a:xfrm>
        </p:grpSpPr>
        <p:sp>
          <p:nvSpPr>
            <p:cNvPr id="24" name="Rectangle: Rounded Corners 23">
              <a:extLst>
                <a:ext uri="{FF2B5EF4-FFF2-40B4-BE49-F238E27FC236}">
                  <a16:creationId xmlns:a16="http://schemas.microsoft.com/office/drawing/2014/main" id="{42CAB553-E1C8-AD6A-4233-4CCB148DC44D}"/>
                </a:ext>
              </a:extLst>
            </p:cNvPr>
            <p:cNvSpPr/>
            <p:nvPr/>
          </p:nvSpPr>
          <p:spPr>
            <a:xfrm>
              <a:off x="706140" y="1765738"/>
              <a:ext cx="2051222" cy="2932386"/>
            </a:xfrm>
            <a:prstGeom prst="roundRect">
              <a:avLst>
                <a:gd name="adj" fmla="val 5914"/>
              </a:avLst>
            </a:prstGeom>
            <a:solidFill>
              <a:srgbClr val="FFFFFF"/>
            </a:solidFill>
            <a:ln w="12700">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1800" b="1" dirty="0">
                  <a:solidFill>
                    <a:srgbClr val="C00000"/>
                  </a:solidFill>
                </a:rPr>
                <a:t>Bước 3: </a:t>
              </a:r>
            </a:p>
            <a:p>
              <a:pPr algn="ctr">
                <a:lnSpc>
                  <a:spcPct val="150000"/>
                </a:lnSpc>
              </a:pPr>
              <a:r>
                <a:rPr lang="vi-VN" sz="1800" dirty="0">
                  <a:solidFill>
                    <a:schemeClr val="tx2">
                      <a:lumMod val="10000"/>
                    </a:schemeClr>
                  </a:solidFill>
                </a:rPr>
                <a:t>Viết lời giới thiệu về đặc điểm của ngành, nghề mĩ thuật ứng dụng.</a:t>
              </a:r>
            </a:p>
          </p:txBody>
        </p:sp>
        <p:pic>
          <p:nvPicPr>
            <p:cNvPr id="25" name="Google Shape;1653;p40">
              <a:extLst>
                <a:ext uri="{FF2B5EF4-FFF2-40B4-BE49-F238E27FC236}">
                  <a16:creationId xmlns:a16="http://schemas.microsoft.com/office/drawing/2014/main" id="{C008E356-804C-AACD-E99D-861AAAB3F17F}"/>
                </a:ext>
              </a:extLst>
            </p:cNvPr>
            <p:cNvPicPr preferRelativeResize="0"/>
            <p:nvPr/>
          </p:nvPicPr>
          <p:blipFill rotWithShape="1">
            <a:blip r:embed="rId3">
              <a:alphaModFix/>
            </a:blip>
            <a:srcRect l="16570" t="26785" r="36999" b="26785"/>
            <a:stretch/>
          </p:blipFill>
          <p:spPr>
            <a:xfrm rot="1800000">
              <a:off x="1579522" y="1554081"/>
              <a:ext cx="304458" cy="423313"/>
            </a:xfrm>
            <a:prstGeom prst="rect">
              <a:avLst/>
            </a:prstGeom>
            <a:noFill/>
            <a:ln>
              <a:noFill/>
            </a:ln>
          </p:spPr>
        </p:pic>
      </p:grpSp>
      <p:grpSp>
        <p:nvGrpSpPr>
          <p:cNvPr id="26" name="Group 25">
            <a:extLst>
              <a:ext uri="{FF2B5EF4-FFF2-40B4-BE49-F238E27FC236}">
                <a16:creationId xmlns:a16="http://schemas.microsoft.com/office/drawing/2014/main" id="{CB405033-5076-5730-0296-C77C19DE81E1}"/>
              </a:ext>
            </a:extLst>
          </p:cNvPr>
          <p:cNvGrpSpPr/>
          <p:nvPr/>
        </p:nvGrpSpPr>
        <p:grpSpPr>
          <a:xfrm>
            <a:off x="6959894" y="1387367"/>
            <a:ext cx="1857240" cy="3194346"/>
            <a:chOff x="803131" y="1554081"/>
            <a:chExt cx="1857240" cy="3144043"/>
          </a:xfrm>
        </p:grpSpPr>
        <p:sp>
          <p:nvSpPr>
            <p:cNvPr id="27" name="Rectangle: Rounded Corners 26">
              <a:extLst>
                <a:ext uri="{FF2B5EF4-FFF2-40B4-BE49-F238E27FC236}">
                  <a16:creationId xmlns:a16="http://schemas.microsoft.com/office/drawing/2014/main" id="{7B0A14C7-64D8-1186-BB7C-9560A035B116}"/>
                </a:ext>
              </a:extLst>
            </p:cNvPr>
            <p:cNvSpPr/>
            <p:nvPr/>
          </p:nvSpPr>
          <p:spPr>
            <a:xfrm>
              <a:off x="803131" y="1765738"/>
              <a:ext cx="1857240" cy="2932386"/>
            </a:xfrm>
            <a:prstGeom prst="roundRect">
              <a:avLst>
                <a:gd name="adj" fmla="val 5914"/>
              </a:avLst>
            </a:prstGeom>
            <a:solidFill>
              <a:srgbClr val="FFFFFF"/>
            </a:solidFill>
            <a:ln w="12700">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1800" b="1" dirty="0">
                  <a:solidFill>
                    <a:srgbClr val="C00000"/>
                  </a:solidFill>
                </a:rPr>
                <a:t>Bước 4: </a:t>
              </a:r>
            </a:p>
            <a:p>
              <a:pPr algn="ctr">
                <a:lnSpc>
                  <a:spcPct val="150000"/>
                </a:lnSpc>
              </a:pPr>
              <a:r>
                <a:rPr lang="vi-VN" sz="1800" dirty="0">
                  <a:solidFill>
                    <a:schemeClr val="tx2">
                      <a:lumMod val="10000"/>
                    </a:schemeClr>
                  </a:solidFill>
                </a:rPr>
                <a:t>Trao đổi </a:t>
              </a:r>
            </a:p>
            <a:p>
              <a:pPr algn="ctr">
                <a:lnSpc>
                  <a:spcPct val="150000"/>
                </a:lnSpc>
              </a:pPr>
              <a:r>
                <a:rPr lang="vi-VN" sz="1800" dirty="0">
                  <a:solidFill>
                    <a:schemeClr val="tx2">
                      <a:lumMod val="10000"/>
                    </a:schemeClr>
                  </a:solidFill>
                </a:rPr>
                <a:t>trong nhóm và hoàn thiện bài giới thiệu.</a:t>
              </a:r>
            </a:p>
          </p:txBody>
        </p:sp>
        <p:pic>
          <p:nvPicPr>
            <p:cNvPr id="28" name="Google Shape;1653;p40">
              <a:extLst>
                <a:ext uri="{FF2B5EF4-FFF2-40B4-BE49-F238E27FC236}">
                  <a16:creationId xmlns:a16="http://schemas.microsoft.com/office/drawing/2014/main" id="{9089459C-5842-ECB7-497E-B1820D26AAD0}"/>
                </a:ext>
              </a:extLst>
            </p:cNvPr>
            <p:cNvPicPr preferRelativeResize="0"/>
            <p:nvPr/>
          </p:nvPicPr>
          <p:blipFill rotWithShape="1">
            <a:blip r:embed="rId3">
              <a:alphaModFix/>
            </a:blip>
            <a:srcRect l="16570" t="26785" r="36999" b="26785"/>
            <a:stretch/>
          </p:blipFill>
          <p:spPr>
            <a:xfrm rot="1800000">
              <a:off x="1579522" y="1554081"/>
              <a:ext cx="304458" cy="423313"/>
            </a:xfrm>
            <a:prstGeom prst="rect">
              <a:avLst/>
            </a:prstGeom>
            <a:noFill/>
            <a:ln>
              <a:noFill/>
            </a:ln>
          </p:spPr>
        </p:pic>
      </p:grpSp>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 calcmode="lin" valueType="num">
                                      <p:cBhvr>
                                        <p:cTn id="14" dur="500" fill="hold"/>
                                        <p:tgtEl>
                                          <p:spTgt spid="20"/>
                                        </p:tgtEl>
                                        <p:attrNameLst>
                                          <p:attrName>ppt_w</p:attrName>
                                        </p:attrNameLst>
                                      </p:cBhvr>
                                      <p:tavLst>
                                        <p:tav tm="0">
                                          <p:val>
                                            <p:fltVal val="0"/>
                                          </p:val>
                                        </p:tav>
                                        <p:tav tm="100000">
                                          <p:val>
                                            <p:strVal val="#ppt_w"/>
                                          </p:val>
                                        </p:tav>
                                      </p:tavLst>
                                    </p:anim>
                                    <p:anim calcmode="lin" valueType="num">
                                      <p:cBhvr>
                                        <p:cTn id="15" dur="500" fill="hold"/>
                                        <p:tgtEl>
                                          <p:spTgt spid="20"/>
                                        </p:tgtEl>
                                        <p:attrNameLst>
                                          <p:attrName>ppt_h</p:attrName>
                                        </p:attrNameLst>
                                      </p:cBhvr>
                                      <p:tavLst>
                                        <p:tav tm="0">
                                          <p:val>
                                            <p:fltVal val="0"/>
                                          </p:val>
                                        </p:tav>
                                        <p:tav tm="100000">
                                          <p:val>
                                            <p:strVal val="#ppt_h"/>
                                          </p:val>
                                        </p:tav>
                                      </p:tavLst>
                                    </p:anim>
                                    <p:animEffect transition="in" filter="fade">
                                      <p:cBhvr>
                                        <p:cTn id="16" dur="5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anim calcmode="lin" valueType="num">
                                      <p:cBhvr>
                                        <p:cTn id="21" dur="500" fill="hold"/>
                                        <p:tgtEl>
                                          <p:spTgt spid="23"/>
                                        </p:tgtEl>
                                        <p:attrNameLst>
                                          <p:attrName>ppt_w</p:attrName>
                                        </p:attrNameLst>
                                      </p:cBhvr>
                                      <p:tavLst>
                                        <p:tav tm="0">
                                          <p:val>
                                            <p:fltVal val="0"/>
                                          </p:val>
                                        </p:tav>
                                        <p:tav tm="100000">
                                          <p:val>
                                            <p:strVal val="#ppt_w"/>
                                          </p:val>
                                        </p:tav>
                                      </p:tavLst>
                                    </p:anim>
                                    <p:anim calcmode="lin" valueType="num">
                                      <p:cBhvr>
                                        <p:cTn id="22" dur="500" fill="hold"/>
                                        <p:tgtEl>
                                          <p:spTgt spid="23"/>
                                        </p:tgtEl>
                                        <p:attrNameLst>
                                          <p:attrName>ppt_h</p:attrName>
                                        </p:attrNameLst>
                                      </p:cBhvr>
                                      <p:tavLst>
                                        <p:tav tm="0">
                                          <p:val>
                                            <p:fltVal val="0"/>
                                          </p:val>
                                        </p:tav>
                                        <p:tav tm="100000">
                                          <p:val>
                                            <p:strVal val="#ppt_h"/>
                                          </p:val>
                                        </p:tav>
                                      </p:tavLst>
                                    </p:anim>
                                    <p:animEffect transition="in" filter="fade">
                                      <p:cBhvr>
                                        <p:cTn id="23" dur="50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26"/>
                                        </p:tgtEl>
                                        <p:attrNameLst>
                                          <p:attrName>style.visibility</p:attrName>
                                        </p:attrNameLst>
                                      </p:cBhvr>
                                      <p:to>
                                        <p:strVal val="visible"/>
                                      </p:to>
                                    </p:set>
                                    <p:anim calcmode="lin" valueType="num">
                                      <p:cBhvr>
                                        <p:cTn id="28" dur="500" fill="hold"/>
                                        <p:tgtEl>
                                          <p:spTgt spid="26"/>
                                        </p:tgtEl>
                                        <p:attrNameLst>
                                          <p:attrName>ppt_w</p:attrName>
                                        </p:attrNameLst>
                                      </p:cBhvr>
                                      <p:tavLst>
                                        <p:tav tm="0">
                                          <p:val>
                                            <p:fltVal val="0"/>
                                          </p:val>
                                        </p:tav>
                                        <p:tav tm="100000">
                                          <p:val>
                                            <p:strVal val="#ppt_w"/>
                                          </p:val>
                                        </p:tav>
                                      </p:tavLst>
                                    </p:anim>
                                    <p:anim calcmode="lin" valueType="num">
                                      <p:cBhvr>
                                        <p:cTn id="29" dur="500" fill="hold"/>
                                        <p:tgtEl>
                                          <p:spTgt spid="26"/>
                                        </p:tgtEl>
                                        <p:attrNameLst>
                                          <p:attrName>ppt_h</p:attrName>
                                        </p:attrNameLst>
                                      </p:cBhvr>
                                      <p:tavLst>
                                        <p:tav tm="0">
                                          <p:val>
                                            <p:fltVal val="0"/>
                                          </p:val>
                                        </p:tav>
                                        <p:tav tm="100000">
                                          <p:val>
                                            <p:strVal val="#ppt_h"/>
                                          </p:val>
                                        </p:tav>
                                      </p:tavLst>
                                    </p:anim>
                                    <p:animEffect transition="in" filter="fade">
                                      <p:cBhvr>
                                        <p:cTn id="3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03"/>
        <p:cNvGrpSpPr/>
        <p:nvPr/>
      </p:nvGrpSpPr>
      <p:grpSpPr>
        <a:xfrm>
          <a:off x="0" y="0"/>
          <a:ext cx="0" cy="0"/>
          <a:chOff x="0" y="0"/>
          <a:chExt cx="0" cy="0"/>
        </a:xfrm>
      </p:grpSpPr>
      <p:grpSp>
        <p:nvGrpSpPr>
          <p:cNvPr id="8" name="Group 7">
            <a:extLst>
              <a:ext uri="{FF2B5EF4-FFF2-40B4-BE49-F238E27FC236}">
                <a16:creationId xmlns:a16="http://schemas.microsoft.com/office/drawing/2014/main" id="{5605AB0F-78BA-DCC4-535B-FC4FE3458B56}"/>
              </a:ext>
            </a:extLst>
          </p:cNvPr>
          <p:cNvGrpSpPr/>
          <p:nvPr/>
        </p:nvGrpSpPr>
        <p:grpSpPr>
          <a:xfrm>
            <a:off x="2201378" y="1294927"/>
            <a:ext cx="4741244" cy="3492948"/>
            <a:chOff x="2201378" y="1318575"/>
            <a:chExt cx="4741244" cy="3492948"/>
          </a:xfrm>
        </p:grpSpPr>
        <p:grpSp>
          <p:nvGrpSpPr>
            <p:cNvPr id="4" name="Group 3">
              <a:extLst>
                <a:ext uri="{FF2B5EF4-FFF2-40B4-BE49-F238E27FC236}">
                  <a16:creationId xmlns:a16="http://schemas.microsoft.com/office/drawing/2014/main" id="{11C76157-ECEA-BA7E-CCDF-5AAF40A0DB97}"/>
                </a:ext>
              </a:extLst>
            </p:cNvPr>
            <p:cNvGrpSpPr/>
            <p:nvPr/>
          </p:nvGrpSpPr>
          <p:grpSpPr>
            <a:xfrm>
              <a:off x="2201378" y="1318575"/>
              <a:ext cx="4741244" cy="3492948"/>
              <a:chOff x="3055650" y="1478663"/>
              <a:chExt cx="3032700" cy="2234237"/>
            </a:xfrm>
          </p:grpSpPr>
          <p:sp>
            <p:nvSpPr>
              <p:cNvPr id="2104" name="Google Shape;2104;p55"/>
              <p:cNvSpPr/>
              <p:nvPr/>
            </p:nvSpPr>
            <p:spPr>
              <a:xfrm>
                <a:off x="4336325" y="3149013"/>
                <a:ext cx="471000" cy="432000"/>
              </a:xfrm>
              <a:prstGeom prst="roundRect">
                <a:avLst>
                  <a:gd name="adj" fmla="val 16667"/>
                </a:avLst>
              </a:prstGeom>
              <a:gradFill>
                <a:gsLst>
                  <a:gs pos="0">
                    <a:schemeClr val="accent1"/>
                  </a:gs>
                  <a:gs pos="100000">
                    <a:srgbClr val="132F68"/>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55"/>
              <p:cNvSpPr/>
              <p:nvPr/>
            </p:nvSpPr>
            <p:spPr>
              <a:xfrm>
                <a:off x="3055650" y="1478663"/>
                <a:ext cx="3032700" cy="1802400"/>
              </a:xfrm>
              <a:prstGeom prst="roundRect">
                <a:avLst>
                  <a:gd name="adj" fmla="val 8554"/>
                </a:avLst>
              </a:prstGeom>
              <a:gradFill>
                <a:gsLst>
                  <a:gs pos="0">
                    <a:schemeClr val="accent1"/>
                  </a:gs>
                  <a:gs pos="100000">
                    <a:srgbClr val="132F68"/>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55"/>
              <p:cNvSpPr/>
              <p:nvPr/>
            </p:nvSpPr>
            <p:spPr>
              <a:xfrm>
                <a:off x="3788525" y="3446200"/>
                <a:ext cx="1566600" cy="266700"/>
              </a:xfrm>
              <a:prstGeom prst="roundRect">
                <a:avLst>
                  <a:gd name="adj" fmla="val 16667"/>
                </a:avLst>
              </a:prstGeom>
              <a:gradFill>
                <a:gsLst>
                  <a:gs pos="0">
                    <a:schemeClr val="accent1"/>
                  </a:gs>
                  <a:gs pos="100000">
                    <a:srgbClr val="132F68"/>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 name="Rectangle: Rounded Corners 6">
              <a:extLst>
                <a:ext uri="{FF2B5EF4-FFF2-40B4-BE49-F238E27FC236}">
                  <a16:creationId xmlns:a16="http://schemas.microsoft.com/office/drawing/2014/main" id="{6C5ACE85-D119-3D1D-2F91-9DFA8C1D3B7B}"/>
                </a:ext>
              </a:extLst>
            </p:cNvPr>
            <p:cNvSpPr/>
            <p:nvPr/>
          </p:nvSpPr>
          <p:spPr>
            <a:xfrm>
              <a:off x="2467303" y="1623849"/>
              <a:ext cx="4209394" cy="2207276"/>
            </a:xfrm>
            <a:prstGeom prst="roundRect">
              <a:avLst>
                <a:gd name="adj" fmla="val 7650"/>
              </a:avLst>
            </a:prstGeom>
            <a:solidFill>
              <a:schemeClr val="accent6">
                <a:lumMod val="20000"/>
                <a:lumOff val="80000"/>
              </a:schemeClr>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dirty="0" err="1">
                  <a:solidFill>
                    <a:schemeClr val="tx2">
                      <a:lumMod val="10000"/>
                    </a:schemeClr>
                  </a:solidFill>
                  <a:latin typeface="Arial" panose="020B0604020202020204" pitchFamily="34" charset="0"/>
                  <a:cs typeface="Arial" panose="020B0604020202020204" pitchFamily="34" charset="0"/>
                </a:rPr>
                <a:t>Lựa</a:t>
              </a:r>
              <a:r>
                <a:rPr lang="en-US" sz="2000" dirty="0">
                  <a:solidFill>
                    <a:schemeClr val="tx2">
                      <a:lumMod val="10000"/>
                    </a:schemeClr>
                  </a:solidFill>
                  <a:latin typeface="Arial" panose="020B0604020202020204" pitchFamily="34" charset="0"/>
                  <a:cs typeface="Arial" panose="020B0604020202020204" pitchFamily="34" charset="0"/>
                </a:rPr>
                <a:t> </a:t>
              </a:r>
              <a:r>
                <a:rPr lang="en-US" sz="2000" dirty="0" err="1">
                  <a:solidFill>
                    <a:schemeClr val="tx2">
                      <a:lumMod val="10000"/>
                    </a:schemeClr>
                  </a:solidFill>
                  <a:latin typeface="Arial" panose="020B0604020202020204" pitchFamily="34" charset="0"/>
                  <a:cs typeface="Arial" panose="020B0604020202020204" pitchFamily="34" charset="0"/>
                </a:rPr>
                <a:t>chọn</a:t>
              </a:r>
              <a:r>
                <a:rPr lang="en-US" sz="2000" dirty="0">
                  <a:solidFill>
                    <a:schemeClr val="tx2">
                      <a:lumMod val="10000"/>
                    </a:schemeClr>
                  </a:solidFill>
                  <a:latin typeface="Arial" panose="020B0604020202020204" pitchFamily="34" charset="0"/>
                  <a:cs typeface="Arial" panose="020B0604020202020204" pitchFamily="34" charset="0"/>
                </a:rPr>
                <a:t> </a:t>
              </a:r>
              <a:r>
                <a:rPr lang="en-US" sz="2000" dirty="0" err="1">
                  <a:solidFill>
                    <a:schemeClr val="tx2">
                      <a:lumMod val="10000"/>
                    </a:schemeClr>
                  </a:solidFill>
                  <a:latin typeface="Arial" panose="020B0604020202020204" pitchFamily="34" charset="0"/>
                  <a:cs typeface="Arial" panose="020B0604020202020204" pitchFamily="34" charset="0"/>
                </a:rPr>
                <a:t>ngành</a:t>
              </a:r>
              <a:r>
                <a:rPr lang="en-US" sz="2000" dirty="0">
                  <a:solidFill>
                    <a:schemeClr val="tx2">
                      <a:lumMod val="10000"/>
                    </a:schemeClr>
                  </a:solidFill>
                  <a:latin typeface="Arial" panose="020B0604020202020204" pitchFamily="34" charset="0"/>
                  <a:cs typeface="Arial" panose="020B0604020202020204" pitchFamily="34" charset="0"/>
                </a:rPr>
                <a:t>, </a:t>
              </a:r>
              <a:r>
                <a:rPr lang="en-US" sz="2000" dirty="0" err="1">
                  <a:solidFill>
                    <a:schemeClr val="tx2">
                      <a:lumMod val="10000"/>
                    </a:schemeClr>
                  </a:solidFill>
                  <a:latin typeface="Arial" panose="020B0604020202020204" pitchFamily="34" charset="0"/>
                  <a:cs typeface="Arial" panose="020B0604020202020204" pitchFamily="34" charset="0"/>
                </a:rPr>
                <a:t>nghề</a:t>
              </a:r>
              <a:r>
                <a:rPr lang="en-US" sz="2000" dirty="0">
                  <a:solidFill>
                    <a:schemeClr val="tx2">
                      <a:lumMod val="10000"/>
                    </a:schemeClr>
                  </a:solidFill>
                  <a:latin typeface="Arial" panose="020B0604020202020204" pitchFamily="34" charset="0"/>
                  <a:cs typeface="Arial" panose="020B0604020202020204" pitchFamily="34" charset="0"/>
                </a:rPr>
                <a:t> </a:t>
              </a:r>
              <a:r>
                <a:rPr lang="en-US" sz="2000" dirty="0" err="1">
                  <a:solidFill>
                    <a:schemeClr val="tx2">
                      <a:lumMod val="10000"/>
                    </a:schemeClr>
                  </a:solidFill>
                  <a:latin typeface="Arial" panose="020B0604020202020204" pitchFamily="34" charset="0"/>
                  <a:cs typeface="Arial" panose="020B0604020202020204" pitchFamily="34" charset="0"/>
                </a:rPr>
                <a:t>mĩ</a:t>
              </a:r>
              <a:r>
                <a:rPr lang="en-US" sz="2000" dirty="0">
                  <a:solidFill>
                    <a:schemeClr val="tx2">
                      <a:lumMod val="10000"/>
                    </a:schemeClr>
                  </a:solidFill>
                  <a:latin typeface="Arial" panose="020B0604020202020204" pitchFamily="34" charset="0"/>
                  <a:cs typeface="Arial" panose="020B0604020202020204" pitchFamily="34" charset="0"/>
                </a:rPr>
                <a:t> </a:t>
              </a:r>
              <a:r>
                <a:rPr lang="en-US" sz="2000" dirty="0" err="1">
                  <a:solidFill>
                    <a:schemeClr val="tx2">
                      <a:lumMod val="10000"/>
                    </a:schemeClr>
                  </a:solidFill>
                  <a:latin typeface="Arial" panose="020B0604020202020204" pitchFamily="34" charset="0"/>
                  <a:cs typeface="Arial" panose="020B0604020202020204" pitchFamily="34" charset="0"/>
                </a:rPr>
                <a:t>thuật</a:t>
              </a:r>
              <a:r>
                <a:rPr lang="en-US" sz="2000" dirty="0">
                  <a:solidFill>
                    <a:schemeClr val="tx2">
                      <a:lumMod val="10000"/>
                    </a:schemeClr>
                  </a:solidFill>
                  <a:latin typeface="Arial" panose="020B0604020202020204" pitchFamily="34" charset="0"/>
                  <a:cs typeface="Arial" panose="020B0604020202020204" pitchFamily="34" charset="0"/>
                </a:rPr>
                <a:t> </a:t>
              </a:r>
              <a:r>
                <a:rPr lang="en-US" sz="2000" dirty="0" err="1">
                  <a:solidFill>
                    <a:schemeClr val="tx2">
                      <a:lumMod val="10000"/>
                    </a:schemeClr>
                  </a:solidFill>
                  <a:latin typeface="Arial" panose="020B0604020202020204" pitchFamily="34" charset="0"/>
                  <a:cs typeface="Arial" panose="020B0604020202020204" pitchFamily="34" charset="0"/>
                </a:rPr>
                <a:t>ứng</a:t>
              </a:r>
              <a:r>
                <a:rPr lang="en-US" sz="2000" dirty="0">
                  <a:solidFill>
                    <a:schemeClr val="tx2">
                      <a:lumMod val="10000"/>
                    </a:schemeClr>
                  </a:solidFill>
                  <a:latin typeface="Arial" panose="020B0604020202020204" pitchFamily="34" charset="0"/>
                  <a:cs typeface="Arial" panose="020B0604020202020204" pitchFamily="34" charset="0"/>
                </a:rPr>
                <a:t> </a:t>
              </a:r>
              <a:r>
                <a:rPr lang="en-US" sz="2000" dirty="0" err="1">
                  <a:solidFill>
                    <a:schemeClr val="tx2">
                      <a:lumMod val="10000"/>
                    </a:schemeClr>
                  </a:solidFill>
                  <a:latin typeface="Arial" panose="020B0604020202020204" pitchFamily="34" charset="0"/>
                  <a:cs typeface="Arial" panose="020B0604020202020204" pitchFamily="34" charset="0"/>
                </a:rPr>
                <a:t>dụng</a:t>
              </a:r>
              <a:r>
                <a:rPr lang="en-US" sz="2000" dirty="0">
                  <a:solidFill>
                    <a:schemeClr val="tx2">
                      <a:lumMod val="10000"/>
                    </a:schemeClr>
                  </a:solidFill>
                  <a:latin typeface="Arial" panose="020B0604020202020204" pitchFamily="34" charset="0"/>
                  <a:cs typeface="Arial" panose="020B0604020202020204" pitchFamily="34" charset="0"/>
                </a:rPr>
                <a:t> </a:t>
              </a:r>
              <a:r>
                <a:rPr lang="en-US" sz="2000" dirty="0" err="1">
                  <a:solidFill>
                    <a:schemeClr val="tx2">
                      <a:lumMod val="10000"/>
                    </a:schemeClr>
                  </a:solidFill>
                  <a:latin typeface="Arial" panose="020B0604020202020204" pitchFamily="34" charset="0"/>
                  <a:cs typeface="Arial" panose="020B0604020202020204" pitchFamily="34" charset="0"/>
                </a:rPr>
                <a:t>yêu</a:t>
              </a:r>
              <a:r>
                <a:rPr lang="en-US" sz="2000" dirty="0">
                  <a:solidFill>
                    <a:schemeClr val="tx2">
                      <a:lumMod val="10000"/>
                    </a:schemeClr>
                  </a:solidFill>
                  <a:latin typeface="Arial" panose="020B0604020202020204" pitchFamily="34" charset="0"/>
                  <a:cs typeface="Arial" panose="020B0604020202020204" pitchFamily="34" charset="0"/>
                </a:rPr>
                <a:t> </a:t>
              </a:r>
              <a:r>
                <a:rPr lang="en-US" sz="2000" dirty="0" err="1">
                  <a:solidFill>
                    <a:schemeClr val="tx2">
                      <a:lumMod val="10000"/>
                    </a:schemeClr>
                  </a:solidFill>
                  <a:latin typeface="Arial" panose="020B0604020202020204" pitchFamily="34" charset="0"/>
                  <a:cs typeface="Arial" panose="020B0604020202020204" pitchFamily="34" charset="0"/>
                </a:rPr>
                <a:t>thích</a:t>
              </a:r>
              <a:r>
                <a:rPr lang="en-US" sz="2000" dirty="0">
                  <a:solidFill>
                    <a:schemeClr val="tx2">
                      <a:lumMod val="10000"/>
                    </a:schemeClr>
                  </a:solidFill>
                  <a:latin typeface="Arial" panose="020B0604020202020204" pitchFamily="34" charset="0"/>
                  <a:cs typeface="Arial" panose="020B0604020202020204" pitchFamily="34" charset="0"/>
                </a:rPr>
                <a:t> </a:t>
              </a:r>
              <a:r>
                <a:rPr lang="en-US" sz="2000" dirty="0" err="1">
                  <a:solidFill>
                    <a:schemeClr val="tx2">
                      <a:lumMod val="10000"/>
                    </a:schemeClr>
                  </a:solidFill>
                  <a:latin typeface="Arial" panose="020B0604020202020204" pitchFamily="34" charset="0"/>
                  <a:cs typeface="Arial" panose="020B0604020202020204" pitchFamily="34" charset="0"/>
                </a:rPr>
                <a:t>và</a:t>
              </a:r>
              <a:r>
                <a:rPr lang="en-US" sz="2000" dirty="0">
                  <a:solidFill>
                    <a:schemeClr val="tx2">
                      <a:lumMod val="10000"/>
                    </a:schemeClr>
                  </a:solidFill>
                  <a:latin typeface="Arial" panose="020B0604020202020204" pitchFamily="34" charset="0"/>
                  <a:cs typeface="Arial" panose="020B0604020202020204" pitchFamily="34" charset="0"/>
                </a:rPr>
                <a:t> </a:t>
              </a:r>
              <a:r>
                <a:rPr lang="en-US" sz="2000" dirty="0" err="1">
                  <a:solidFill>
                    <a:schemeClr val="tx2">
                      <a:lumMod val="10000"/>
                    </a:schemeClr>
                  </a:solidFill>
                  <a:latin typeface="Arial" panose="020B0604020202020204" pitchFamily="34" charset="0"/>
                  <a:cs typeface="Arial" panose="020B0604020202020204" pitchFamily="34" charset="0"/>
                </a:rPr>
                <a:t>thuyết</a:t>
              </a:r>
              <a:r>
                <a:rPr lang="en-US" sz="2000" dirty="0">
                  <a:solidFill>
                    <a:schemeClr val="tx2">
                      <a:lumMod val="10000"/>
                    </a:schemeClr>
                  </a:solidFill>
                  <a:latin typeface="Arial" panose="020B0604020202020204" pitchFamily="34" charset="0"/>
                  <a:cs typeface="Arial" panose="020B0604020202020204" pitchFamily="34" charset="0"/>
                </a:rPr>
                <a:t> </a:t>
              </a:r>
              <a:r>
                <a:rPr lang="en-US" sz="2000" dirty="0" err="1">
                  <a:solidFill>
                    <a:schemeClr val="tx2">
                      <a:lumMod val="10000"/>
                    </a:schemeClr>
                  </a:solidFill>
                  <a:latin typeface="Arial" panose="020B0604020202020204" pitchFamily="34" charset="0"/>
                  <a:cs typeface="Arial" panose="020B0604020202020204" pitchFamily="34" charset="0"/>
                </a:rPr>
                <a:t>trình</a:t>
              </a:r>
              <a:r>
                <a:rPr lang="en-US" sz="2000" dirty="0">
                  <a:solidFill>
                    <a:schemeClr val="tx2">
                      <a:lumMod val="10000"/>
                    </a:schemeClr>
                  </a:solidFill>
                  <a:latin typeface="Arial" panose="020B0604020202020204" pitchFamily="34" charset="0"/>
                  <a:cs typeface="Arial" panose="020B0604020202020204" pitchFamily="34" charset="0"/>
                </a:rPr>
                <a:t> </a:t>
              </a:r>
              <a:r>
                <a:rPr lang="en-US" sz="2000" dirty="0" err="1">
                  <a:solidFill>
                    <a:schemeClr val="tx2">
                      <a:lumMod val="10000"/>
                    </a:schemeClr>
                  </a:solidFill>
                  <a:latin typeface="Arial" panose="020B0604020202020204" pitchFamily="34" charset="0"/>
                  <a:cs typeface="Arial" panose="020B0604020202020204" pitchFamily="34" charset="0"/>
                </a:rPr>
                <a:t>theo</a:t>
              </a:r>
              <a:r>
                <a:rPr lang="en-US" sz="2000" dirty="0">
                  <a:solidFill>
                    <a:schemeClr val="tx2">
                      <a:lumMod val="10000"/>
                    </a:schemeClr>
                  </a:solidFill>
                  <a:latin typeface="Arial" panose="020B0604020202020204" pitchFamily="34" charset="0"/>
                  <a:cs typeface="Arial" panose="020B0604020202020204" pitchFamily="34" charset="0"/>
                </a:rPr>
                <a:t> </a:t>
              </a:r>
              <a:r>
                <a:rPr lang="en-US" sz="2000" dirty="0" err="1">
                  <a:solidFill>
                    <a:schemeClr val="tx2">
                      <a:lumMod val="10000"/>
                    </a:schemeClr>
                  </a:solidFill>
                  <a:latin typeface="Arial" panose="020B0604020202020204" pitchFamily="34" charset="0"/>
                  <a:cs typeface="Arial" panose="020B0604020202020204" pitchFamily="34" charset="0"/>
                </a:rPr>
                <a:t>nhóm</a:t>
              </a:r>
              <a:r>
                <a:rPr lang="en-US" sz="2000" dirty="0">
                  <a:solidFill>
                    <a:schemeClr val="tx2">
                      <a:lumMod val="10000"/>
                    </a:schemeClr>
                  </a:solidFill>
                  <a:latin typeface="Arial" panose="020B0604020202020204" pitchFamily="34" charset="0"/>
                  <a:cs typeface="Arial" panose="020B0604020202020204" pitchFamily="34" charset="0"/>
                </a:rPr>
                <a:t> (</a:t>
              </a:r>
              <a:r>
                <a:rPr lang="en-US" sz="2000" dirty="0" err="1">
                  <a:solidFill>
                    <a:schemeClr val="tx2">
                      <a:lumMod val="10000"/>
                    </a:schemeClr>
                  </a:solidFill>
                  <a:latin typeface="Arial" panose="020B0604020202020204" pitchFamily="34" charset="0"/>
                  <a:cs typeface="Arial" panose="020B0604020202020204" pitchFamily="34" charset="0"/>
                </a:rPr>
                <a:t>trình</a:t>
              </a:r>
              <a:r>
                <a:rPr lang="en-US" sz="2000" dirty="0">
                  <a:solidFill>
                    <a:schemeClr val="tx2">
                      <a:lumMod val="10000"/>
                    </a:schemeClr>
                  </a:solidFill>
                  <a:latin typeface="Arial" panose="020B0604020202020204" pitchFamily="34" charset="0"/>
                  <a:cs typeface="Arial" panose="020B0604020202020204" pitchFamily="34" charset="0"/>
                </a:rPr>
                <a:t> </a:t>
              </a:r>
              <a:r>
                <a:rPr lang="en-US" sz="2000" dirty="0" err="1">
                  <a:solidFill>
                    <a:schemeClr val="tx2">
                      <a:lumMod val="10000"/>
                    </a:schemeClr>
                  </a:solidFill>
                  <a:latin typeface="Arial" panose="020B0604020202020204" pitchFamily="34" charset="0"/>
                  <a:cs typeface="Arial" panose="020B0604020202020204" pitchFamily="34" charset="0"/>
                </a:rPr>
                <a:t>chiếu</a:t>
              </a:r>
              <a:r>
                <a:rPr lang="en-US" sz="2000" dirty="0">
                  <a:solidFill>
                    <a:schemeClr val="tx2">
                      <a:lumMod val="10000"/>
                    </a:schemeClr>
                  </a:solidFill>
                  <a:latin typeface="Arial" panose="020B0604020202020204" pitchFamily="34" charset="0"/>
                  <a:cs typeface="Arial" panose="020B0604020202020204" pitchFamily="34" charset="0"/>
                </a:rPr>
                <a:t>, </a:t>
              </a:r>
              <a:r>
                <a:rPr lang="en-US" sz="2000" dirty="0" err="1">
                  <a:solidFill>
                    <a:schemeClr val="tx2">
                      <a:lumMod val="10000"/>
                    </a:schemeClr>
                  </a:solidFill>
                  <a:latin typeface="Arial" panose="020B0604020202020204" pitchFamily="34" charset="0"/>
                  <a:cs typeface="Arial" panose="020B0604020202020204" pitchFamily="34" charset="0"/>
                </a:rPr>
                <a:t>sơ</a:t>
              </a:r>
              <a:r>
                <a:rPr lang="en-US" sz="2000" dirty="0">
                  <a:solidFill>
                    <a:schemeClr val="tx2">
                      <a:lumMod val="10000"/>
                    </a:schemeClr>
                  </a:solidFill>
                  <a:latin typeface="Arial" panose="020B0604020202020204" pitchFamily="34" charset="0"/>
                  <a:cs typeface="Arial" panose="020B0604020202020204" pitchFamily="34" charset="0"/>
                </a:rPr>
                <a:t> </a:t>
              </a:r>
              <a:r>
                <a:rPr lang="en-US" sz="2000" dirty="0" err="1">
                  <a:solidFill>
                    <a:schemeClr val="tx2">
                      <a:lumMod val="10000"/>
                    </a:schemeClr>
                  </a:solidFill>
                  <a:latin typeface="Arial" panose="020B0604020202020204" pitchFamily="34" charset="0"/>
                  <a:cs typeface="Arial" panose="020B0604020202020204" pitchFamily="34" charset="0"/>
                </a:rPr>
                <a:t>đồ</a:t>
              </a:r>
              <a:r>
                <a:rPr lang="en-US" sz="2000" dirty="0">
                  <a:solidFill>
                    <a:schemeClr val="tx2">
                      <a:lumMod val="10000"/>
                    </a:schemeClr>
                  </a:solidFill>
                  <a:latin typeface="Arial" panose="020B0604020202020204" pitchFamily="34" charset="0"/>
                  <a:cs typeface="Arial" panose="020B0604020202020204" pitchFamily="34" charset="0"/>
                </a:rPr>
                <a:t> </a:t>
              </a:r>
            </a:p>
            <a:p>
              <a:pPr algn="ctr">
                <a:lnSpc>
                  <a:spcPct val="150000"/>
                </a:lnSpc>
              </a:pPr>
              <a:r>
                <a:rPr lang="en-US" sz="2000" dirty="0" err="1">
                  <a:solidFill>
                    <a:schemeClr val="tx2">
                      <a:lumMod val="10000"/>
                    </a:schemeClr>
                  </a:solidFill>
                  <a:latin typeface="Arial" panose="020B0604020202020204" pitchFamily="34" charset="0"/>
                  <a:cs typeface="Arial" panose="020B0604020202020204" pitchFamily="34" charset="0"/>
                </a:rPr>
                <a:t>tư</a:t>
              </a:r>
              <a:r>
                <a:rPr lang="en-US" sz="2000" dirty="0">
                  <a:solidFill>
                    <a:schemeClr val="tx2">
                      <a:lumMod val="10000"/>
                    </a:schemeClr>
                  </a:solidFill>
                  <a:latin typeface="Arial" panose="020B0604020202020204" pitchFamily="34" charset="0"/>
                  <a:cs typeface="Arial" panose="020B0604020202020204" pitchFamily="34" charset="0"/>
                </a:rPr>
                <a:t> </a:t>
              </a:r>
              <a:r>
                <a:rPr lang="en-US" sz="2000" dirty="0" err="1">
                  <a:solidFill>
                    <a:schemeClr val="tx2">
                      <a:lumMod val="10000"/>
                    </a:schemeClr>
                  </a:solidFill>
                  <a:latin typeface="Arial" panose="020B0604020202020204" pitchFamily="34" charset="0"/>
                  <a:cs typeface="Arial" panose="020B0604020202020204" pitchFamily="34" charset="0"/>
                </a:rPr>
                <a:t>duy</a:t>
              </a:r>
              <a:r>
                <a:rPr lang="en-US" sz="2000" dirty="0">
                  <a:solidFill>
                    <a:schemeClr val="tx2">
                      <a:lumMod val="10000"/>
                    </a:schemeClr>
                  </a:solidFill>
                  <a:latin typeface="Arial" panose="020B0604020202020204" pitchFamily="34" charset="0"/>
                  <a:cs typeface="Arial" panose="020B0604020202020204" pitchFamily="34" charset="0"/>
                </a:rPr>
                <a:t>, video clip) </a:t>
              </a:r>
              <a:r>
                <a:rPr lang="en-US" sz="2000" dirty="0" err="1">
                  <a:solidFill>
                    <a:schemeClr val="tx2">
                      <a:lumMod val="10000"/>
                    </a:schemeClr>
                  </a:solidFill>
                  <a:latin typeface="Arial" panose="020B0604020202020204" pitchFamily="34" charset="0"/>
                  <a:cs typeface="Arial" panose="020B0604020202020204" pitchFamily="34" charset="0"/>
                </a:rPr>
                <a:t>để</a:t>
              </a:r>
              <a:r>
                <a:rPr lang="en-US" sz="2000" dirty="0">
                  <a:solidFill>
                    <a:schemeClr val="tx2">
                      <a:lumMod val="10000"/>
                    </a:schemeClr>
                  </a:solidFill>
                  <a:latin typeface="Arial" panose="020B0604020202020204" pitchFamily="34" charset="0"/>
                  <a:cs typeface="Arial" panose="020B0604020202020204" pitchFamily="34" charset="0"/>
                </a:rPr>
                <a:t> </a:t>
              </a:r>
              <a:r>
                <a:rPr lang="en-US" sz="2000" dirty="0" err="1">
                  <a:solidFill>
                    <a:schemeClr val="tx2">
                      <a:lumMod val="10000"/>
                    </a:schemeClr>
                  </a:solidFill>
                  <a:latin typeface="Arial" panose="020B0604020202020204" pitchFamily="34" charset="0"/>
                  <a:cs typeface="Arial" panose="020B0604020202020204" pitchFamily="34" charset="0"/>
                </a:rPr>
                <a:t>giới</a:t>
              </a:r>
              <a:r>
                <a:rPr lang="en-US" sz="2000" dirty="0">
                  <a:solidFill>
                    <a:schemeClr val="tx2">
                      <a:lumMod val="10000"/>
                    </a:schemeClr>
                  </a:solidFill>
                  <a:latin typeface="Arial" panose="020B0604020202020204" pitchFamily="34" charset="0"/>
                  <a:cs typeface="Arial" panose="020B0604020202020204" pitchFamily="34" charset="0"/>
                </a:rPr>
                <a:t> </a:t>
              </a:r>
              <a:r>
                <a:rPr lang="en-US" sz="2000" dirty="0" err="1">
                  <a:solidFill>
                    <a:schemeClr val="tx2">
                      <a:lumMod val="10000"/>
                    </a:schemeClr>
                  </a:solidFill>
                  <a:latin typeface="Arial" panose="020B0604020202020204" pitchFamily="34" charset="0"/>
                  <a:cs typeface="Arial" panose="020B0604020202020204" pitchFamily="34" charset="0"/>
                </a:rPr>
                <a:t>thiệu</a:t>
              </a:r>
              <a:endParaRPr lang="vi-VN" sz="2000" dirty="0">
                <a:solidFill>
                  <a:schemeClr val="tx2">
                    <a:lumMod val="10000"/>
                  </a:schemeClr>
                </a:solidFill>
                <a:latin typeface="Arial" panose="020B0604020202020204" pitchFamily="34" charset="0"/>
                <a:cs typeface="Arial" panose="020B0604020202020204" pitchFamily="34" charset="0"/>
              </a:endParaRPr>
            </a:p>
          </p:txBody>
        </p:sp>
      </p:grpSp>
      <p:pic>
        <p:nvPicPr>
          <p:cNvPr id="2117" name="Google Shape;2117;p55"/>
          <p:cNvPicPr preferRelativeResize="0"/>
          <p:nvPr/>
        </p:nvPicPr>
        <p:blipFill rotWithShape="1">
          <a:blip r:embed="rId3">
            <a:alphaModFix/>
          </a:blip>
          <a:srcRect l="24455" t="24455" r="24455" b="24455"/>
          <a:stretch/>
        </p:blipFill>
        <p:spPr>
          <a:xfrm rot="-9000020">
            <a:off x="7996995" y="3340928"/>
            <a:ext cx="1049267" cy="2525146"/>
          </a:xfrm>
          <a:prstGeom prst="rect">
            <a:avLst/>
          </a:prstGeom>
          <a:noFill/>
          <a:ln>
            <a:noFill/>
          </a:ln>
        </p:spPr>
      </p:pic>
      <p:pic>
        <p:nvPicPr>
          <p:cNvPr id="2120" name="Google Shape;2120;p55"/>
          <p:cNvPicPr preferRelativeResize="0"/>
          <p:nvPr/>
        </p:nvPicPr>
        <p:blipFill rotWithShape="1">
          <a:blip r:embed="rId4">
            <a:alphaModFix/>
          </a:blip>
          <a:srcRect l="18582" t="13202" r="7823" b="13202"/>
          <a:stretch/>
        </p:blipFill>
        <p:spPr>
          <a:xfrm rot="-2141737">
            <a:off x="218873" y="3661197"/>
            <a:ext cx="783115" cy="1884608"/>
          </a:xfrm>
          <a:prstGeom prst="rect">
            <a:avLst/>
          </a:prstGeom>
          <a:noFill/>
          <a:ln>
            <a:noFill/>
          </a:ln>
        </p:spPr>
      </p:pic>
      <p:pic>
        <p:nvPicPr>
          <p:cNvPr id="2121" name="Google Shape;2121;p55"/>
          <p:cNvPicPr preferRelativeResize="0"/>
          <p:nvPr/>
        </p:nvPicPr>
        <p:blipFill rotWithShape="1">
          <a:blip r:embed="rId5">
            <a:alphaModFix/>
          </a:blip>
          <a:srcRect l="25349" t="13373" r="5765" b="15603"/>
          <a:stretch/>
        </p:blipFill>
        <p:spPr>
          <a:xfrm rot="2025756">
            <a:off x="-40388" y="-354466"/>
            <a:ext cx="1011894" cy="2510775"/>
          </a:xfrm>
          <a:prstGeom prst="rect">
            <a:avLst/>
          </a:prstGeom>
          <a:noFill/>
          <a:ln>
            <a:noFill/>
          </a:ln>
        </p:spPr>
      </p:pic>
      <p:sp>
        <p:nvSpPr>
          <p:cNvPr id="6" name="Title 5">
            <a:extLst>
              <a:ext uri="{FF2B5EF4-FFF2-40B4-BE49-F238E27FC236}">
                <a16:creationId xmlns:a16="http://schemas.microsoft.com/office/drawing/2014/main" id="{932FFE8E-A8EA-23A3-D414-1E75AA549A6F}"/>
              </a:ext>
            </a:extLst>
          </p:cNvPr>
          <p:cNvSpPr>
            <a:spLocks noGrp="1"/>
          </p:cNvSpPr>
          <p:nvPr>
            <p:ph type="title"/>
          </p:nvPr>
        </p:nvSpPr>
        <p:spPr>
          <a:xfrm>
            <a:off x="1284000" y="355624"/>
            <a:ext cx="6576000" cy="810217"/>
          </a:xfrm>
        </p:spPr>
        <p:txBody>
          <a:bodyPr anchor="ctr"/>
          <a:lstStyle/>
          <a:p>
            <a:pPr algn="ctr"/>
            <a:r>
              <a:rPr lang="vi-VN" sz="3000" b="1" dirty="0">
                <a:solidFill>
                  <a:srgbClr val="000000"/>
                </a:solidFill>
                <a:latin typeface="Arial" panose="020B0604020202020204" pitchFamily="34" charset="0"/>
                <a:cs typeface="Arial" panose="020B0604020202020204" pitchFamily="34" charset="0"/>
              </a:rPr>
              <a:t>THỰC HÀNH</a:t>
            </a:r>
          </a:p>
        </p:txBody>
      </p:sp>
      <p:pic>
        <p:nvPicPr>
          <p:cNvPr id="2" name="Google Shape;210;p3">
            <a:extLst>
              <a:ext uri="{FF2B5EF4-FFF2-40B4-BE49-F238E27FC236}">
                <a16:creationId xmlns:a16="http://schemas.microsoft.com/office/drawing/2014/main" id="{F8489031-DFD1-879B-DBF0-DF5BC9027B37}"/>
              </a:ext>
            </a:extLst>
          </p:cNvPr>
          <p:cNvPicPr preferRelativeResize="0"/>
          <p:nvPr/>
        </p:nvPicPr>
        <p:blipFill rotWithShape="1">
          <a:blip r:embed="rId6">
            <a:alphaModFix/>
          </a:blip>
          <a:srcRect/>
          <a:stretch/>
        </p:blipFill>
        <p:spPr>
          <a:xfrm>
            <a:off x="7740869" y="4931690"/>
            <a:ext cx="1366506" cy="211809"/>
          </a:xfrm>
          <a:prstGeom prst="rect">
            <a:avLst/>
          </a:prstGeom>
          <a:noFill/>
          <a:ln>
            <a:noFill/>
          </a:ln>
        </p:spPr>
      </p:pic>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75">
          <a:extLst>
            <a:ext uri="{FF2B5EF4-FFF2-40B4-BE49-F238E27FC236}">
              <a16:creationId xmlns:a16="http://schemas.microsoft.com/office/drawing/2014/main" id="{9DA4970C-FC7D-3919-99C5-85018D80D5D5}"/>
            </a:ext>
          </a:extLst>
        </p:cNvPr>
        <p:cNvGrpSpPr/>
        <p:nvPr/>
      </p:nvGrpSpPr>
      <p:grpSpPr>
        <a:xfrm>
          <a:off x="0" y="0"/>
          <a:ext cx="0" cy="0"/>
          <a:chOff x="0" y="0"/>
          <a:chExt cx="0" cy="0"/>
        </a:xfrm>
      </p:grpSpPr>
      <p:sp>
        <p:nvSpPr>
          <p:cNvPr id="12" name="Title 11">
            <a:extLst>
              <a:ext uri="{FF2B5EF4-FFF2-40B4-BE49-F238E27FC236}">
                <a16:creationId xmlns:a16="http://schemas.microsoft.com/office/drawing/2014/main" id="{4B7852BF-2DA6-2047-CC39-06EFE94157FF}"/>
              </a:ext>
            </a:extLst>
          </p:cNvPr>
          <p:cNvSpPr>
            <a:spLocks noGrp="1"/>
          </p:cNvSpPr>
          <p:nvPr>
            <p:ph type="title"/>
          </p:nvPr>
        </p:nvSpPr>
        <p:spPr>
          <a:xfrm>
            <a:off x="506298" y="424712"/>
            <a:ext cx="8131395" cy="559538"/>
          </a:xfrm>
        </p:spPr>
        <p:txBody>
          <a:bodyPr anchor="ctr"/>
          <a:lstStyle/>
          <a:p>
            <a:r>
              <a:rPr lang="vi-VN" sz="2200" b="1" dirty="0">
                <a:solidFill>
                  <a:srgbClr val="C00000"/>
                </a:solidFill>
                <a:latin typeface="Arial" panose="020B0604020202020204" pitchFamily="34" charset="0"/>
                <a:ea typeface="Calibri" panose="020F0502020204030204" pitchFamily="34" charset="0"/>
                <a:cs typeface="Arial" panose="020B0604020202020204" pitchFamily="34" charset="0"/>
              </a:rPr>
              <a:t>Tham khảo sản phẩm mĩ thuật của học sinh</a:t>
            </a:r>
            <a:endParaRPr lang="vi-VN" dirty="0"/>
          </a:p>
        </p:txBody>
      </p:sp>
      <p:pic>
        <p:nvPicPr>
          <p:cNvPr id="15" name="Picture 14">
            <a:extLst>
              <a:ext uri="{FF2B5EF4-FFF2-40B4-BE49-F238E27FC236}">
                <a16:creationId xmlns:a16="http://schemas.microsoft.com/office/drawing/2014/main" id="{8E37CBCF-AA3C-5921-E458-6A94F2C66800}"/>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Lst>
          </a:blip>
          <a:srcRect/>
          <a:stretch/>
        </p:blipFill>
        <p:spPr>
          <a:xfrm>
            <a:off x="399206" y="1359777"/>
            <a:ext cx="2723566" cy="3424914"/>
          </a:xfrm>
          <a:prstGeom prst="rect">
            <a:avLst/>
          </a:prstGeom>
        </p:spPr>
      </p:pic>
      <p:pic>
        <p:nvPicPr>
          <p:cNvPr id="23" name="Picture 22">
            <a:extLst>
              <a:ext uri="{FF2B5EF4-FFF2-40B4-BE49-F238E27FC236}">
                <a16:creationId xmlns:a16="http://schemas.microsoft.com/office/drawing/2014/main" id="{55C408F6-8B87-6387-18EB-C9D67BE80922}"/>
              </a:ext>
            </a:extLst>
          </p:cNvPr>
          <p:cNvPicPr>
            <a:picLocks noChangeAspect="1"/>
          </p:cNvPicPr>
          <p:nvPr/>
        </p:nvPicPr>
        <p:blipFill>
          <a:blip r:embed="rId5"/>
          <a:srcRect/>
          <a:stretch/>
        </p:blipFill>
        <p:spPr>
          <a:xfrm>
            <a:off x="3559069" y="1359777"/>
            <a:ext cx="5212764" cy="3424914"/>
          </a:xfrm>
          <a:prstGeom prst="rect">
            <a:avLst/>
          </a:prstGeom>
        </p:spPr>
      </p:pic>
    </p:spTree>
    <p:extLst>
      <p:ext uri="{BB962C8B-B14F-4D97-AF65-F5344CB8AC3E}">
        <p14:creationId xmlns:p14="http://schemas.microsoft.com/office/powerpoint/2010/main" val="530413185"/>
      </p:ext>
    </p:extLst>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par>
                                <p:cTn id="8" presetID="16" presetClass="entr" presetSubtype="2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626">
          <a:extLst>
            <a:ext uri="{FF2B5EF4-FFF2-40B4-BE49-F238E27FC236}">
              <a16:creationId xmlns:a16="http://schemas.microsoft.com/office/drawing/2014/main" id="{E1C4F89B-73BF-52A8-253B-B3EE4341F74B}"/>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F933FB96-D556-38A5-4DAB-51AE6D813148}"/>
              </a:ext>
            </a:extLst>
          </p:cNvPr>
          <p:cNvGrpSpPr/>
          <p:nvPr/>
        </p:nvGrpSpPr>
        <p:grpSpPr>
          <a:xfrm>
            <a:off x="2510981" y="293325"/>
            <a:ext cx="3638159" cy="976944"/>
            <a:chOff x="4980009" y="1750005"/>
            <a:chExt cx="3539877" cy="950552"/>
          </a:xfrm>
        </p:grpSpPr>
        <p:pic>
          <p:nvPicPr>
            <p:cNvPr id="3" name="Picture 2">
              <a:extLst>
                <a:ext uri="{FF2B5EF4-FFF2-40B4-BE49-F238E27FC236}">
                  <a16:creationId xmlns:a16="http://schemas.microsoft.com/office/drawing/2014/main" id="{6A13D5C0-F5BA-F23D-2EF3-D70EA6D3EBE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286" r="5440" b="6967"/>
            <a:stretch/>
          </p:blipFill>
          <p:spPr bwMode="auto">
            <a:xfrm>
              <a:off x="4980009" y="1750005"/>
              <a:ext cx="1057800" cy="95055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id="{705B20B7-49BF-25C7-A63B-63C0A7835644}"/>
                </a:ext>
              </a:extLst>
            </p:cNvPr>
            <p:cNvSpPr/>
            <p:nvPr/>
          </p:nvSpPr>
          <p:spPr>
            <a:xfrm>
              <a:off x="6037809" y="1884022"/>
              <a:ext cx="2482077" cy="682518"/>
            </a:xfrm>
            <a:prstGeom prst="roundRect">
              <a:avLst>
                <a:gd name="adj" fmla="val 16286"/>
              </a:avLst>
            </a:prstGeom>
            <a:solidFill>
              <a:srgbClr val="F7F2AD"/>
            </a:solidFill>
            <a:ln w="12700">
              <a:solidFill>
                <a:schemeClr val="accent5">
                  <a:lumMod val="10000"/>
                </a:schemeClr>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vi-VN" sz="3000" b="1" dirty="0">
                  <a:solidFill>
                    <a:sysClr val="windowText" lastClr="000000"/>
                  </a:solidFill>
                  <a:latin typeface="Arial" panose="020B0604020202020204" pitchFamily="34" charset="0"/>
                  <a:cs typeface="Arial" panose="020B0604020202020204" pitchFamily="34" charset="0"/>
                </a:rPr>
                <a:t>THẢO LUẬN</a:t>
              </a:r>
              <a:endParaRPr lang="en-US" sz="3000" b="1" dirty="0">
                <a:solidFill>
                  <a:sysClr val="windowText" lastClr="000000"/>
                </a:solidFill>
                <a:latin typeface="Arial" panose="020B0604020202020204" pitchFamily="34" charset="0"/>
                <a:cs typeface="Arial" panose="020B0604020202020204" pitchFamily="34" charset="0"/>
              </a:endParaRPr>
            </a:p>
          </p:txBody>
        </p:sp>
      </p:grpSp>
      <p:sp>
        <p:nvSpPr>
          <p:cNvPr id="9" name="Freeform 51">
            <a:extLst>
              <a:ext uri="{FF2B5EF4-FFF2-40B4-BE49-F238E27FC236}">
                <a16:creationId xmlns:a16="http://schemas.microsoft.com/office/drawing/2014/main" id="{350A66DA-86D4-3347-D9D5-8B42F290BA5A}"/>
              </a:ext>
            </a:extLst>
          </p:cNvPr>
          <p:cNvSpPr/>
          <p:nvPr/>
        </p:nvSpPr>
        <p:spPr>
          <a:xfrm>
            <a:off x="6429852" y="1817547"/>
            <a:ext cx="2527723" cy="3325953"/>
          </a:xfrm>
          <a:custGeom>
            <a:avLst/>
            <a:gdLst/>
            <a:ahLst/>
            <a:cxnLst/>
            <a:rect l="l" t="t" r="r" b="b"/>
            <a:pathLst>
              <a:path w="811460" h="1067711">
                <a:moveTo>
                  <a:pt x="0" y="0"/>
                </a:moveTo>
                <a:lnTo>
                  <a:pt x="811460" y="0"/>
                </a:lnTo>
                <a:lnTo>
                  <a:pt x="811460" y="1067711"/>
                </a:lnTo>
                <a:lnTo>
                  <a:pt x="0" y="1067711"/>
                </a:lnTo>
                <a:lnTo>
                  <a:pt x="0" y="0"/>
                </a:lnTo>
                <a:close/>
              </a:path>
            </a:pathLst>
          </a:custGeom>
          <a:blipFill>
            <a:blip r:embed="rId4"/>
            <a:stretch>
              <a:fillRect/>
            </a:stretch>
          </a:blipFill>
        </p:spPr>
        <p:txBody>
          <a:bodyPr/>
          <a:lstStyle/>
          <a:p>
            <a:endParaRPr lang="vi-VN" sz="1200"/>
          </a:p>
        </p:txBody>
      </p:sp>
      <p:sp>
        <p:nvSpPr>
          <p:cNvPr id="10" name="TextBox 9">
            <a:extLst>
              <a:ext uri="{FF2B5EF4-FFF2-40B4-BE49-F238E27FC236}">
                <a16:creationId xmlns:a16="http://schemas.microsoft.com/office/drawing/2014/main" id="{2E860036-AB6C-8C23-B434-BE66EE21544F}"/>
              </a:ext>
            </a:extLst>
          </p:cNvPr>
          <p:cNvSpPr txBox="1"/>
          <p:nvPr/>
        </p:nvSpPr>
        <p:spPr>
          <a:xfrm>
            <a:off x="281018" y="1410914"/>
            <a:ext cx="5930596" cy="3266985"/>
          </a:xfrm>
          <a:prstGeom prst="rect">
            <a:avLst/>
          </a:prstGeom>
          <a:noFill/>
        </p:spPr>
        <p:txBody>
          <a:bodyPr wrap="square">
            <a:spAutoFit/>
          </a:bodyPr>
          <a:lstStyle/>
          <a:p>
            <a:pPr marL="342900" indent="-342900" algn="just">
              <a:lnSpc>
                <a:spcPct val="150000"/>
              </a:lnSpc>
              <a:buFont typeface="Wingdings" panose="05000000000000000000" pitchFamily="2" charset="2"/>
              <a:buChar char="§"/>
            </a:pPr>
            <a:r>
              <a:rPr lang="en-US" sz="2000" dirty="0" err="1"/>
              <a:t>Phần</a:t>
            </a:r>
            <a:r>
              <a:rPr lang="en-US" sz="2000" dirty="0"/>
              <a:t> </a:t>
            </a:r>
            <a:r>
              <a:rPr lang="en-US" sz="2000" dirty="0" err="1"/>
              <a:t>giới</a:t>
            </a:r>
            <a:r>
              <a:rPr lang="en-US" sz="2000" dirty="0"/>
              <a:t> </a:t>
            </a:r>
            <a:r>
              <a:rPr lang="en-US" sz="2000" dirty="0" err="1"/>
              <a:t>thiệu</a:t>
            </a:r>
            <a:r>
              <a:rPr lang="en-US" sz="2000" dirty="0"/>
              <a:t> </a:t>
            </a:r>
            <a:r>
              <a:rPr lang="en-US" sz="2000" dirty="0" err="1"/>
              <a:t>của</a:t>
            </a:r>
            <a:r>
              <a:rPr lang="en-US" sz="2000" dirty="0"/>
              <a:t> </a:t>
            </a:r>
            <a:r>
              <a:rPr lang="en-US" sz="2000" dirty="0" err="1"/>
              <a:t>nhóm</a:t>
            </a:r>
            <a:r>
              <a:rPr lang="en-US" sz="2000" dirty="0"/>
              <a:t> </a:t>
            </a:r>
            <a:r>
              <a:rPr lang="en-US" sz="2000" dirty="0" err="1"/>
              <a:t>bạn</a:t>
            </a:r>
            <a:r>
              <a:rPr lang="en-US" sz="2000" dirty="0"/>
              <a:t> </a:t>
            </a:r>
            <a:r>
              <a:rPr lang="en-US" sz="2000" dirty="0" err="1"/>
              <a:t>được</a:t>
            </a:r>
            <a:r>
              <a:rPr lang="en-US" sz="2000" dirty="0"/>
              <a:t> </a:t>
            </a:r>
            <a:r>
              <a:rPr lang="en-US" sz="2000" dirty="0" err="1"/>
              <a:t>thực</a:t>
            </a:r>
            <a:r>
              <a:rPr lang="en-US" sz="2000" dirty="0"/>
              <a:t> </a:t>
            </a:r>
            <a:r>
              <a:rPr lang="en-US" sz="2000" dirty="0" err="1"/>
              <a:t>hiện</a:t>
            </a:r>
            <a:r>
              <a:rPr lang="en-US" sz="2000" dirty="0"/>
              <a:t> </a:t>
            </a:r>
            <a:r>
              <a:rPr lang="en-US" sz="2000" dirty="0" err="1"/>
              <a:t>bằng</a:t>
            </a:r>
            <a:r>
              <a:rPr lang="en-US" sz="2000" dirty="0"/>
              <a:t> </a:t>
            </a:r>
            <a:r>
              <a:rPr lang="en-US" sz="2000" dirty="0" err="1"/>
              <a:t>hình</a:t>
            </a:r>
            <a:r>
              <a:rPr lang="en-US" sz="2000" dirty="0"/>
              <a:t> </a:t>
            </a:r>
            <a:r>
              <a:rPr lang="en-US" sz="2000" dirty="0" err="1"/>
              <a:t>thức</a:t>
            </a:r>
            <a:r>
              <a:rPr lang="en-US" sz="2000" dirty="0"/>
              <a:t> </a:t>
            </a:r>
            <a:r>
              <a:rPr lang="en-US" sz="2000" dirty="0" err="1"/>
              <a:t>nào</a:t>
            </a:r>
            <a:r>
              <a:rPr lang="en-US" sz="2000" dirty="0"/>
              <a:t>?</a:t>
            </a:r>
            <a:endParaRPr lang="vi-VN" sz="2000" dirty="0"/>
          </a:p>
          <a:p>
            <a:pPr marL="342900" indent="-342900" algn="just">
              <a:lnSpc>
                <a:spcPct val="150000"/>
              </a:lnSpc>
              <a:buFont typeface="Wingdings" panose="05000000000000000000" pitchFamily="2" charset="2"/>
              <a:buChar char="§"/>
            </a:pPr>
            <a:r>
              <a:rPr lang="en-US" sz="2000" dirty="0"/>
              <a:t>Trong </a:t>
            </a:r>
            <a:r>
              <a:rPr lang="en-US" sz="2000" dirty="0" err="1"/>
              <a:t>phần</a:t>
            </a:r>
            <a:r>
              <a:rPr lang="en-US" sz="2000" dirty="0"/>
              <a:t> </a:t>
            </a:r>
            <a:r>
              <a:rPr lang="en-US" sz="2000" dirty="0" err="1"/>
              <a:t>giới</a:t>
            </a:r>
            <a:r>
              <a:rPr lang="en-US" sz="2000" dirty="0"/>
              <a:t> </a:t>
            </a:r>
            <a:r>
              <a:rPr lang="en-US" sz="2000" dirty="0" err="1"/>
              <a:t>thiệu</a:t>
            </a:r>
            <a:r>
              <a:rPr lang="en-US" sz="2000" dirty="0"/>
              <a:t> </a:t>
            </a:r>
            <a:r>
              <a:rPr lang="en-US" sz="2000" dirty="0" err="1"/>
              <a:t>về</a:t>
            </a:r>
            <a:r>
              <a:rPr lang="en-US" sz="2000" dirty="0"/>
              <a:t> </a:t>
            </a:r>
            <a:r>
              <a:rPr lang="en-US" sz="2000" dirty="0" err="1"/>
              <a:t>ngành</a:t>
            </a:r>
            <a:r>
              <a:rPr lang="en-US" sz="2000" dirty="0"/>
              <a:t>, </a:t>
            </a:r>
            <a:r>
              <a:rPr lang="en-US" sz="2000" dirty="0" err="1"/>
              <a:t>nghề</a:t>
            </a:r>
            <a:r>
              <a:rPr lang="en-US" sz="2000" dirty="0"/>
              <a:t> </a:t>
            </a:r>
            <a:r>
              <a:rPr lang="en-US" sz="2000" dirty="0" err="1"/>
              <a:t>mĩ</a:t>
            </a:r>
            <a:r>
              <a:rPr lang="en-US" sz="2000" dirty="0"/>
              <a:t> </a:t>
            </a:r>
            <a:r>
              <a:rPr lang="en-US" sz="2000" dirty="0" err="1"/>
              <a:t>thuật</a:t>
            </a:r>
            <a:r>
              <a:rPr lang="en-US" sz="2000" dirty="0"/>
              <a:t> </a:t>
            </a:r>
            <a:r>
              <a:rPr lang="en-US" sz="2000" dirty="0" err="1"/>
              <a:t>ứng</a:t>
            </a:r>
            <a:r>
              <a:rPr lang="en-US" sz="2000" dirty="0"/>
              <a:t> </a:t>
            </a:r>
            <a:r>
              <a:rPr lang="en-US" sz="2000" dirty="0" err="1"/>
              <a:t>dụng</a:t>
            </a:r>
            <a:r>
              <a:rPr lang="en-US" sz="2000" dirty="0"/>
              <a:t>, </a:t>
            </a:r>
            <a:r>
              <a:rPr lang="en-US" sz="2000" dirty="0" err="1"/>
              <a:t>bạn</a:t>
            </a:r>
            <a:r>
              <a:rPr lang="en-US" sz="2000" dirty="0"/>
              <a:t> </a:t>
            </a:r>
            <a:r>
              <a:rPr lang="en-US" sz="2000" dirty="0" err="1"/>
              <a:t>thích</a:t>
            </a:r>
            <a:r>
              <a:rPr lang="en-US" sz="2000" dirty="0"/>
              <a:t> </a:t>
            </a:r>
            <a:r>
              <a:rPr lang="en-US" sz="2000" dirty="0" err="1"/>
              <a:t>phần</a:t>
            </a:r>
            <a:r>
              <a:rPr lang="en-US" sz="2000" dirty="0"/>
              <a:t> </a:t>
            </a:r>
            <a:r>
              <a:rPr lang="en-US" sz="2000" dirty="0" err="1"/>
              <a:t>trình</a:t>
            </a:r>
            <a:r>
              <a:rPr lang="en-US" sz="2000" dirty="0"/>
              <a:t> </a:t>
            </a:r>
            <a:r>
              <a:rPr lang="en-US" sz="2000" dirty="0" err="1"/>
              <a:t>bày</a:t>
            </a:r>
            <a:r>
              <a:rPr lang="en-US" sz="2000" dirty="0"/>
              <a:t> </a:t>
            </a:r>
            <a:r>
              <a:rPr lang="en-US" sz="2000" dirty="0" err="1"/>
              <a:t>của</a:t>
            </a:r>
            <a:r>
              <a:rPr lang="en-US" sz="2000" dirty="0"/>
              <a:t> </a:t>
            </a:r>
            <a:r>
              <a:rPr lang="en-US" sz="2000" dirty="0" err="1"/>
              <a:t>nhóm</a:t>
            </a:r>
            <a:r>
              <a:rPr lang="en-US" sz="2000" dirty="0"/>
              <a:t> </a:t>
            </a:r>
            <a:r>
              <a:rPr lang="en-US" sz="2000" dirty="0" err="1"/>
              <a:t>nào</a:t>
            </a:r>
            <a:r>
              <a:rPr lang="en-US" sz="2000" dirty="0"/>
              <a:t> </a:t>
            </a:r>
            <a:r>
              <a:rPr lang="en-US" sz="2000" dirty="0" err="1"/>
              <a:t>nhất</a:t>
            </a:r>
            <a:r>
              <a:rPr lang="en-US" sz="2000" dirty="0"/>
              <a:t>? </a:t>
            </a:r>
            <a:r>
              <a:rPr lang="en-US" sz="2000" dirty="0" err="1"/>
              <a:t>Vì</a:t>
            </a:r>
            <a:r>
              <a:rPr lang="en-US" sz="2000" dirty="0"/>
              <a:t> </a:t>
            </a:r>
            <a:r>
              <a:rPr lang="en-US" sz="2000" dirty="0" err="1"/>
              <a:t>sao</a:t>
            </a:r>
            <a:r>
              <a:rPr lang="en-US" sz="2000" dirty="0"/>
              <a:t>?</a:t>
            </a:r>
            <a:endParaRPr lang="vi-VN" sz="2000" dirty="0"/>
          </a:p>
          <a:p>
            <a:pPr marL="342900" indent="-342900" algn="just">
              <a:lnSpc>
                <a:spcPct val="150000"/>
              </a:lnSpc>
              <a:buFont typeface="Wingdings" panose="05000000000000000000" pitchFamily="2" charset="2"/>
              <a:buChar char="§"/>
            </a:pPr>
            <a:r>
              <a:rPr lang="en-US" sz="2000" dirty="0" err="1"/>
              <a:t>Việc</a:t>
            </a:r>
            <a:r>
              <a:rPr lang="en-US" sz="2000" dirty="0"/>
              <a:t> </a:t>
            </a:r>
            <a:r>
              <a:rPr lang="en-US" sz="2000" dirty="0" err="1"/>
              <a:t>áp</a:t>
            </a:r>
            <a:r>
              <a:rPr lang="en-US" sz="2000" dirty="0"/>
              <a:t> </a:t>
            </a:r>
            <a:r>
              <a:rPr lang="en-US" sz="2000" dirty="0" err="1"/>
              <a:t>dụng</a:t>
            </a:r>
            <a:r>
              <a:rPr lang="en-US" sz="2000" dirty="0"/>
              <a:t> khoa </a:t>
            </a:r>
            <a:r>
              <a:rPr lang="en-US" sz="2000" dirty="0" err="1"/>
              <a:t>học</a:t>
            </a:r>
            <a:r>
              <a:rPr lang="en-US" sz="2000" dirty="0"/>
              <a:t> </a:t>
            </a:r>
            <a:r>
              <a:rPr lang="en-US" sz="2000" dirty="0" err="1"/>
              <a:t>kĩ</a:t>
            </a:r>
            <a:r>
              <a:rPr lang="en-US" sz="2000" dirty="0"/>
              <a:t> </a:t>
            </a:r>
            <a:r>
              <a:rPr lang="en-US" sz="2000" dirty="0" err="1"/>
              <a:t>thuật</a:t>
            </a:r>
            <a:r>
              <a:rPr lang="en-US" sz="2000" dirty="0"/>
              <a:t> </a:t>
            </a:r>
            <a:r>
              <a:rPr lang="en-US" sz="2000" dirty="0" err="1"/>
              <a:t>trong</a:t>
            </a:r>
            <a:r>
              <a:rPr lang="en-US" sz="2000" dirty="0"/>
              <a:t> </a:t>
            </a:r>
            <a:r>
              <a:rPr lang="en-US" sz="2000" dirty="0" err="1"/>
              <a:t>phần</a:t>
            </a:r>
            <a:r>
              <a:rPr lang="en-US" sz="2000" dirty="0"/>
              <a:t> </a:t>
            </a:r>
            <a:r>
              <a:rPr lang="en-US" sz="2000" dirty="0" err="1"/>
              <a:t>trình</a:t>
            </a:r>
            <a:r>
              <a:rPr lang="en-US" sz="2000" dirty="0"/>
              <a:t> </a:t>
            </a:r>
            <a:r>
              <a:rPr lang="en-US" sz="2000" dirty="0" err="1"/>
              <a:t>bày</a:t>
            </a:r>
            <a:r>
              <a:rPr lang="en-US" sz="2000" dirty="0"/>
              <a:t> </a:t>
            </a:r>
            <a:r>
              <a:rPr lang="en-US" sz="2000" dirty="0" err="1"/>
              <a:t>có</a:t>
            </a:r>
            <a:r>
              <a:rPr lang="en-US" sz="2000" dirty="0"/>
              <a:t> </a:t>
            </a:r>
            <a:r>
              <a:rPr lang="en-US" sz="2000" dirty="0" err="1"/>
              <a:t>hiệu</a:t>
            </a:r>
            <a:r>
              <a:rPr lang="en-US" sz="2000" dirty="0"/>
              <a:t> </a:t>
            </a:r>
            <a:r>
              <a:rPr lang="en-US" sz="2000" dirty="0" err="1"/>
              <a:t>quả</a:t>
            </a:r>
            <a:r>
              <a:rPr lang="en-US" sz="2000" dirty="0"/>
              <a:t> </a:t>
            </a:r>
            <a:r>
              <a:rPr lang="en-US" sz="2000" dirty="0" err="1"/>
              <a:t>thế</a:t>
            </a:r>
            <a:r>
              <a:rPr lang="en-US" sz="2000" dirty="0"/>
              <a:t> </a:t>
            </a:r>
            <a:r>
              <a:rPr lang="en-US" sz="2000" dirty="0" err="1"/>
              <a:t>nào</a:t>
            </a:r>
            <a:r>
              <a:rPr lang="en-US" sz="2000" dirty="0"/>
              <a:t>?</a:t>
            </a:r>
            <a:endParaRPr lang="vi-VN" sz="2000" dirty="0"/>
          </a:p>
        </p:txBody>
      </p:sp>
    </p:spTree>
    <p:extLst>
      <p:ext uri="{BB962C8B-B14F-4D97-AF65-F5344CB8AC3E}">
        <p14:creationId xmlns:p14="http://schemas.microsoft.com/office/powerpoint/2010/main" val="9444964"/>
      </p:ext>
    </p:extLst>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04"/>
        <p:cNvGrpSpPr/>
        <p:nvPr/>
      </p:nvGrpSpPr>
      <p:grpSpPr>
        <a:xfrm>
          <a:off x="0" y="0"/>
          <a:ext cx="0" cy="0"/>
          <a:chOff x="0" y="0"/>
          <a:chExt cx="0" cy="0"/>
        </a:xfrm>
      </p:grpSpPr>
      <p:sp>
        <p:nvSpPr>
          <p:cNvPr id="7" name="Title 6">
            <a:extLst>
              <a:ext uri="{FF2B5EF4-FFF2-40B4-BE49-F238E27FC236}">
                <a16:creationId xmlns:a16="http://schemas.microsoft.com/office/drawing/2014/main" id="{1AFEB6C9-C10C-4A06-7419-80F0EB85B1EC}"/>
              </a:ext>
            </a:extLst>
          </p:cNvPr>
          <p:cNvSpPr>
            <a:spLocks noGrp="1"/>
          </p:cNvSpPr>
          <p:nvPr>
            <p:ph type="title"/>
          </p:nvPr>
        </p:nvSpPr>
        <p:spPr>
          <a:xfrm>
            <a:off x="720000" y="578699"/>
            <a:ext cx="7704000" cy="572700"/>
          </a:xfrm>
        </p:spPr>
        <p:txBody>
          <a:bodyPr anchor="ctr"/>
          <a:lstStyle/>
          <a:p>
            <a:r>
              <a:rPr lang="vi-VN" sz="3200" b="1" dirty="0">
                <a:solidFill>
                  <a:schemeClr val="accent4">
                    <a:lumMod val="50000"/>
                  </a:schemeClr>
                </a:solidFill>
                <a:latin typeface="Arial" panose="020B0604020202020204" pitchFamily="34" charset="0"/>
                <a:cs typeface="Arial" panose="020B0604020202020204" pitchFamily="34" charset="0"/>
              </a:rPr>
              <a:t>KHỞI ĐỘNG</a:t>
            </a:r>
            <a:endParaRPr lang="vi-VN" dirty="0">
              <a:solidFill>
                <a:schemeClr val="accent4">
                  <a:lumMod val="50000"/>
                </a:schemeClr>
              </a:solidFill>
            </a:endParaRPr>
          </a:p>
        </p:txBody>
      </p:sp>
      <p:grpSp>
        <p:nvGrpSpPr>
          <p:cNvPr id="2" name="Group 1">
            <a:extLst>
              <a:ext uri="{FF2B5EF4-FFF2-40B4-BE49-F238E27FC236}">
                <a16:creationId xmlns:a16="http://schemas.microsoft.com/office/drawing/2014/main" id="{B145A772-5BA8-954F-042F-5991302B5E2C}"/>
              </a:ext>
            </a:extLst>
          </p:cNvPr>
          <p:cNvGrpSpPr/>
          <p:nvPr/>
        </p:nvGrpSpPr>
        <p:grpSpPr>
          <a:xfrm>
            <a:off x="279510" y="1917947"/>
            <a:ext cx="3795876" cy="2392827"/>
            <a:chOff x="4466762" y="1821956"/>
            <a:chExt cx="4292490" cy="2705880"/>
          </a:xfrm>
        </p:grpSpPr>
        <p:pic>
          <p:nvPicPr>
            <p:cNvPr id="3" name="Picture 16">
              <a:extLst>
                <a:ext uri="{FF2B5EF4-FFF2-40B4-BE49-F238E27FC236}">
                  <a16:creationId xmlns:a16="http://schemas.microsoft.com/office/drawing/2014/main" id="{D2B2BBC3-3BA2-34AE-F180-B9481E5480BF}"/>
                </a:ext>
              </a:extLst>
            </p:cNvPr>
            <p:cNvPicPr>
              <a:picLocks noChangeAspect="1"/>
            </p:cNvPicPr>
            <p:nvPr/>
          </p:nvPicPr>
          <p:blipFill>
            <a:blip r:embed="rId3"/>
            <a:srcRect/>
            <a:stretch>
              <a:fillRect/>
            </a:stretch>
          </p:blipFill>
          <p:spPr>
            <a:xfrm>
              <a:off x="4466762" y="1821956"/>
              <a:ext cx="4292490" cy="2103321"/>
            </a:xfrm>
            <a:prstGeom prst="rect">
              <a:avLst/>
            </a:prstGeom>
          </p:spPr>
        </p:pic>
        <p:sp>
          <p:nvSpPr>
            <p:cNvPr id="4" name="TextBox 3">
              <a:extLst>
                <a:ext uri="{FF2B5EF4-FFF2-40B4-BE49-F238E27FC236}">
                  <a16:creationId xmlns:a16="http://schemas.microsoft.com/office/drawing/2014/main" id="{C08FC316-12E8-DA3C-331D-155316367F01}"/>
                </a:ext>
              </a:extLst>
            </p:cNvPr>
            <p:cNvSpPr txBox="1"/>
            <p:nvPr/>
          </p:nvSpPr>
          <p:spPr>
            <a:xfrm>
              <a:off x="4682360" y="4005772"/>
              <a:ext cx="4076892" cy="522064"/>
            </a:xfrm>
            <a:prstGeom prst="rect">
              <a:avLst/>
            </a:prstGeom>
            <a:noFill/>
          </p:spPr>
          <p:txBody>
            <a:bodyPr wrap="square" rtlCol="0" anchor="ctr">
              <a:spAutoFit/>
            </a:bodyPr>
            <a:lstStyle/>
            <a:p>
              <a:pPr algn="ctr"/>
              <a:r>
                <a:rPr lang="vi-VN" sz="2400" b="1" dirty="0"/>
                <a:t>THẢO LUẬN NHÓM</a:t>
              </a:r>
            </a:p>
          </p:txBody>
        </p:sp>
      </p:grpSp>
      <p:grpSp>
        <p:nvGrpSpPr>
          <p:cNvPr id="5" name="Group 4">
            <a:extLst>
              <a:ext uri="{FF2B5EF4-FFF2-40B4-BE49-F238E27FC236}">
                <a16:creationId xmlns:a16="http://schemas.microsoft.com/office/drawing/2014/main" id="{77D70EF0-7D18-1D24-A1E1-D2D0EB1D7DBD}"/>
              </a:ext>
            </a:extLst>
          </p:cNvPr>
          <p:cNvGrpSpPr/>
          <p:nvPr/>
        </p:nvGrpSpPr>
        <p:grpSpPr>
          <a:xfrm>
            <a:off x="4075386" y="1757855"/>
            <a:ext cx="4703810" cy="2765754"/>
            <a:chOff x="3969910" y="2144140"/>
            <a:chExt cx="4703810" cy="2765754"/>
          </a:xfrm>
        </p:grpSpPr>
        <p:grpSp>
          <p:nvGrpSpPr>
            <p:cNvPr id="6" name="Group 5">
              <a:extLst>
                <a:ext uri="{FF2B5EF4-FFF2-40B4-BE49-F238E27FC236}">
                  <a16:creationId xmlns:a16="http://schemas.microsoft.com/office/drawing/2014/main" id="{438A90A9-55ED-E4EE-6171-EC913B282BBD}"/>
                </a:ext>
              </a:extLst>
            </p:cNvPr>
            <p:cNvGrpSpPr/>
            <p:nvPr/>
          </p:nvGrpSpPr>
          <p:grpSpPr>
            <a:xfrm>
              <a:off x="3969910" y="2144140"/>
              <a:ext cx="4703810" cy="2765754"/>
              <a:chOff x="3969910" y="2144140"/>
              <a:chExt cx="4703810" cy="2765754"/>
            </a:xfrm>
          </p:grpSpPr>
          <p:sp>
            <p:nvSpPr>
              <p:cNvPr id="9" name="Speech Bubble: Rectangle with Corners Rounded 17">
                <a:extLst>
                  <a:ext uri="{FF2B5EF4-FFF2-40B4-BE49-F238E27FC236}">
                    <a16:creationId xmlns:a16="http://schemas.microsoft.com/office/drawing/2014/main" id="{3B05928C-76DE-0FAC-2046-0B4EB7522490}"/>
                  </a:ext>
                </a:extLst>
              </p:cNvPr>
              <p:cNvSpPr/>
              <p:nvPr/>
            </p:nvSpPr>
            <p:spPr>
              <a:xfrm>
                <a:off x="4122682" y="2236322"/>
                <a:ext cx="4551038" cy="2673572"/>
              </a:xfrm>
              <a:custGeom>
                <a:avLst/>
                <a:gdLst>
                  <a:gd name="connsiteX0" fmla="*/ 0 w 4422228"/>
                  <a:gd name="connsiteY0" fmla="*/ 376614 h 2259640"/>
                  <a:gd name="connsiteX1" fmla="*/ 376614 w 4422228"/>
                  <a:gd name="connsiteY1" fmla="*/ 0 h 2259640"/>
                  <a:gd name="connsiteX2" fmla="*/ 2579633 w 4422228"/>
                  <a:gd name="connsiteY2" fmla="*/ 0 h 2259640"/>
                  <a:gd name="connsiteX3" fmla="*/ 2579633 w 4422228"/>
                  <a:gd name="connsiteY3" fmla="*/ 0 h 2259640"/>
                  <a:gd name="connsiteX4" fmla="*/ 3685190 w 4422228"/>
                  <a:gd name="connsiteY4" fmla="*/ 0 h 2259640"/>
                  <a:gd name="connsiteX5" fmla="*/ 4045614 w 4422228"/>
                  <a:gd name="connsiteY5" fmla="*/ 0 h 2259640"/>
                  <a:gd name="connsiteX6" fmla="*/ 4422228 w 4422228"/>
                  <a:gd name="connsiteY6" fmla="*/ 376614 h 2259640"/>
                  <a:gd name="connsiteX7" fmla="*/ 4422228 w 4422228"/>
                  <a:gd name="connsiteY7" fmla="*/ 1318123 h 2259640"/>
                  <a:gd name="connsiteX8" fmla="*/ 4422228 w 4422228"/>
                  <a:gd name="connsiteY8" fmla="*/ 1318123 h 2259640"/>
                  <a:gd name="connsiteX9" fmla="*/ 4422228 w 4422228"/>
                  <a:gd name="connsiteY9" fmla="*/ 1883033 h 2259640"/>
                  <a:gd name="connsiteX10" fmla="*/ 4422228 w 4422228"/>
                  <a:gd name="connsiteY10" fmla="*/ 1883026 h 2259640"/>
                  <a:gd name="connsiteX11" fmla="*/ 4045614 w 4422228"/>
                  <a:gd name="connsiteY11" fmla="*/ 2259640 h 2259640"/>
                  <a:gd name="connsiteX12" fmla="*/ 3685190 w 4422228"/>
                  <a:gd name="connsiteY12" fmla="*/ 2259640 h 2259640"/>
                  <a:gd name="connsiteX13" fmla="*/ 3709851 w 4422228"/>
                  <a:gd name="connsiteY13" fmla="*/ 2628797 h 2259640"/>
                  <a:gd name="connsiteX14" fmla="*/ 2579633 w 4422228"/>
                  <a:gd name="connsiteY14" fmla="*/ 2259640 h 2259640"/>
                  <a:gd name="connsiteX15" fmla="*/ 376614 w 4422228"/>
                  <a:gd name="connsiteY15" fmla="*/ 2259640 h 2259640"/>
                  <a:gd name="connsiteX16" fmla="*/ 0 w 4422228"/>
                  <a:gd name="connsiteY16" fmla="*/ 1883026 h 2259640"/>
                  <a:gd name="connsiteX17" fmla="*/ 0 w 4422228"/>
                  <a:gd name="connsiteY17" fmla="*/ 1883033 h 2259640"/>
                  <a:gd name="connsiteX18" fmla="*/ 0 w 4422228"/>
                  <a:gd name="connsiteY18" fmla="*/ 1318123 h 2259640"/>
                  <a:gd name="connsiteX19" fmla="*/ 0 w 4422228"/>
                  <a:gd name="connsiteY19" fmla="*/ 1318123 h 2259640"/>
                  <a:gd name="connsiteX20" fmla="*/ 0 w 4422228"/>
                  <a:gd name="connsiteY20" fmla="*/ 376614 h 2259640"/>
                  <a:gd name="connsiteX0" fmla="*/ 0 w 4422228"/>
                  <a:gd name="connsiteY0" fmla="*/ 376614 h 2628797"/>
                  <a:gd name="connsiteX1" fmla="*/ 376614 w 4422228"/>
                  <a:gd name="connsiteY1" fmla="*/ 0 h 2628797"/>
                  <a:gd name="connsiteX2" fmla="*/ 2579633 w 4422228"/>
                  <a:gd name="connsiteY2" fmla="*/ 0 h 2628797"/>
                  <a:gd name="connsiteX3" fmla="*/ 2579633 w 4422228"/>
                  <a:gd name="connsiteY3" fmla="*/ 0 h 2628797"/>
                  <a:gd name="connsiteX4" fmla="*/ 3685190 w 4422228"/>
                  <a:gd name="connsiteY4" fmla="*/ 0 h 2628797"/>
                  <a:gd name="connsiteX5" fmla="*/ 4045614 w 4422228"/>
                  <a:gd name="connsiteY5" fmla="*/ 0 h 2628797"/>
                  <a:gd name="connsiteX6" fmla="*/ 4422228 w 4422228"/>
                  <a:gd name="connsiteY6" fmla="*/ 376614 h 2628797"/>
                  <a:gd name="connsiteX7" fmla="*/ 4422228 w 4422228"/>
                  <a:gd name="connsiteY7" fmla="*/ 1318123 h 2628797"/>
                  <a:gd name="connsiteX8" fmla="*/ 4422228 w 4422228"/>
                  <a:gd name="connsiteY8" fmla="*/ 1318123 h 2628797"/>
                  <a:gd name="connsiteX9" fmla="*/ 4422228 w 4422228"/>
                  <a:gd name="connsiteY9" fmla="*/ 1883033 h 2628797"/>
                  <a:gd name="connsiteX10" fmla="*/ 4422228 w 4422228"/>
                  <a:gd name="connsiteY10" fmla="*/ 1883026 h 2628797"/>
                  <a:gd name="connsiteX11" fmla="*/ 4045614 w 4422228"/>
                  <a:gd name="connsiteY11" fmla="*/ 2259640 h 2628797"/>
                  <a:gd name="connsiteX12" fmla="*/ 3685190 w 4422228"/>
                  <a:gd name="connsiteY12" fmla="*/ 2259640 h 2628797"/>
                  <a:gd name="connsiteX13" fmla="*/ 3709851 w 4422228"/>
                  <a:gd name="connsiteY13" fmla="*/ 2628797 h 2628797"/>
                  <a:gd name="connsiteX14" fmla="*/ 3367909 w 4422228"/>
                  <a:gd name="connsiteY14" fmla="*/ 2275405 h 2628797"/>
                  <a:gd name="connsiteX15" fmla="*/ 376614 w 4422228"/>
                  <a:gd name="connsiteY15" fmla="*/ 2259640 h 2628797"/>
                  <a:gd name="connsiteX16" fmla="*/ 0 w 4422228"/>
                  <a:gd name="connsiteY16" fmla="*/ 1883026 h 2628797"/>
                  <a:gd name="connsiteX17" fmla="*/ 0 w 4422228"/>
                  <a:gd name="connsiteY17" fmla="*/ 1883033 h 2628797"/>
                  <a:gd name="connsiteX18" fmla="*/ 0 w 4422228"/>
                  <a:gd name="connsiteY18" fmla="*/ 1318123 h 2628797"/>
                  <a:gd name="connsiteX19" fmla="*/ 0 w 4422228"/>
                  <a:gd name="connsiteY19" fmla="*/ 1318123 h 2628797"/>
                  <a:gd name="connsiteX20" fmla="*/ 0 w 4422228"/>
                  <a:gd name="connsiteY20" fmla="*/ 376614 h 2628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422228" h="2628797">
                    <a:moveTo>
                      <a:pt x="0" y="376614"/>
                    </a:moveTo>
                    <a:cubicBezTo>
                      <a:pt x="0" y="168616"/>
                      <a:pt x="168616" y="0"/>
                      <a:pt x="376614" y="0"/>
                    </a:cubicBezTo>
                    <a:lnTo>
                      <a:pt x="2579633" y="0"/>
                    </a:lnTo>
                    <a:lnTo>
                      <a:pt x="2579633" y="0"/>
                    </a:lnTo>
                    <a:lnTo>
                      <a:pt x="3685190" y="0"/>
                    </a:lnTo>
                    <a:lnTo>
                      <a:pt x="4045614" y="0"/>
                    </a:lnTo>
                    <a:cubicBezTo>
                      <a:pt x="4253612" y="0"/>
                      <a:pt x="4422228" y="168616"/>
                      <a:pt x="4422228" y="376614"/>
                    </a:cubicBezTo>
                    <a:lnTo>
                      <a:pt x="4422228" y="1318123"/>
                    </a:lnTo>
                    <a:lnTo>
                      <a:pt x="4422228" y="1318123"/>
                    </a:lnTo>
                    <a:lnTo>
                      <a:pt x="4422228" y="1883033"/>
                    </a:lnTo>
                    <a:lnTo>
                      <a:pt x="4422228" y="1883026"/>
                    </a:lnTo>
                    <a:cubicBezTo>
                      <a:pt x="4422228" y="2091024"/>
                      <a:pt x="4253612" y="2259640"/>
                      <a:pt x="4045614" y="2259640"/>
                    </a:cubicBezTo>
                    <a:lnTo>
                      <a:pt x="3685190" y="2259640"/>
                    </a:lnTo>
                    <a:lnTo>
                      <a:pt x="3709851" y="2628797"/>
                    </a:lnTo>
                    <a:lnTo>
                      <a:pt x="3367909" y="2275405"/>
                    </a:lnTo>
                    <a:lnTo>
                      <a:pt x="376614" y="2259640"/>
                    </a:lnTo>
                    <a:cubicBezTo>
                      <a:pt x="168616" y="2259640"/>
                      <a:pt x="0" y="2091024"/>
                      <a:pt x="0" y="1883026"/>
                    </a:cubicBezTo>
                    <a:lnTo>
                      <a:pt x="0" y="1883033"/>
                    </a:lnTo>
                    <a:lnTo>
                      <a:pt x="0" y="1318123"/>
                    </a:lnTo>
                    <a:lnTo>
                      <a:pt x="0" y="1318123"/>
                    </a:lnTo>
                    <a:lnTo>
                      <a:pt x="0" y="376614"/>
                    </a:lnTo>
                    <a:close/>
                  </a:path>
                </a:pathLst>
              </a:custGeom>
              <a:solidFill>
                <a:srgbClr val="FFFF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latin typeface="Arial" panose="020B0604020202020204" pitchFamily="34" charset="0"/>
                  <a:cs typeface="Arial" panose="020B0604020202020204" pitchFamily="34" charset="0"/>
                </a:endParaRPr>
              </a:p>
            </p:txBody>
          </p:sp>
          <p:sp>
            <p:nvSpPr>
              <p:cNvPr id="10" name="Freeform 13">
                <a:extLst>
                  <a:ext uri="{FF2B5EF4-FFF2-40B4-BE49-F238E27FC236}">
                    <a16:creationId xmlns:a16="http://schemas.microsoft.com/office/drawing/2014/main" id="{7184F36C-D6D9-B213-23A1-40A340A4310E}"/>
                  </a:ext>
                </a:extLst>
              </p:cNvPr>
              <p:cNvSpPr/>
              <p:nvPr/>
            </p:nvSpPr>
            <p:spPr>
              <a:xfrm>
                <a:off x="3969910" y="2144140"/>
                <a:ext cx="818534" cy="703258"/>
              </a:xfrm>
              <a:custGeom>
                <a:avLst/>
                <a:gdLst/>
                <a:ahLst/>
                <a:cxnLst/>
                <a:rect l="l" t="t" r="r" b="b"/>
                <a:pathLst>
                  <a:path w="2441496" h="2097652">
                    <a:moveTo>
                      <a:pt x="0" y="0"/>
                    </a:moveTo>
                    <a:lnTo>
                      <a:pt x="2441496" y="0"/>
                    </a:lnTo>
                    <a:lnTo>
                      <a:pt x="2441496" y="2097651"/>
                    </a:lnTo>
                    <a:lnTo>
                      <a:pt x="0" y="2097651"/>
                    </a:lnTo>
                    <a:lnTo>
                      <a:pt x="0" y="0"/>
                    </a:lnTo>
                    <a:close/>
                  </a:path>
                </a:pathLst>
              </a:custGeom>
              <a:blipFill>
                <a:blip r:embed="rId4"/>
                <a:stretch>
                  <a:fillRect/>
                </a:stretch>
              </a:blipFill>
            </p:spPr>
            <p:txBody>
              <a:bodyPr/>
              <a:lstStyle/>
              <a:p>
                <a:endParaRPr lang="en-US">
                  <a:latin typeface="Arial" panose="020B0604020202020204" pitchFamily="34" charset="0"/>
                  <a:cs typeface="Arial" panose="020B0604020202020204" pitchFamily="34" charset="0"/>
                </a:endParaRPr>
              </a:p>
            </p:txBody>
          </p:sp>
        </p:grpSp>
        <p:sp>
          <p:nvSpPr>
            <p:cNvPr id="8" name="TextBox 7">
              <a:extLst>
                <a:ext uri="{FF2B5EF4-FFF2-40B4-BE49-F238E27FC236}">
                  <a16:creationId xmlns:a16="http://schemas.microsoft.com/office/drawing/2014/main" id="{2E095CCF-6DEE-3195-37DE-A4B58A589AF9}"/>
                </a:ext>
              </a:extLst>
            </p:cNvPr>
            <p:cNvSpPr txBox="1"/>
            <p:nvPr/>
          </p:nvSpPr>
          <p:spPr>
            <a:xfrm>
              <a:off x="4294777" y="2408864"/>
              <a:ext cx="4305197" cy="1889300"/>
            </a:xfrm>
            <a:prstGeom prst="rect">
              <a:avLst/>
            </a:prstGeom>
            <a:noFill/>
          </p:spPr>
          <p:txBody>
            <a:bodyPr wrap="square">
              <a:spAutoFit/>
            </a:bodyPr>
            <a:lstStyle/>
            <a:p>
              <a:pPr algn="just">
                <a:lnSpc>
                  <a:spcPct val="150000"/>
                </a:lnSpc>
              </a:pPr>
              <a:r>
                <a:rPr lang="vi-VN"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Quan sát hình ảnh và cho biết: </a:t>
              </a:r>
              <a:r>
                <a:rPr lang="vi-VN" sz="2000" i="1" dirty="0"/>
                <a:t>Mĩ thuật ứng dụng là gì? Mĩ thuật ứng dụng xuất hiện ở đâu trong cuộc sống hàng ngày?</a:t>
              </a:r>
              <a:endParaRPr lang="vi-VN" sz="2000" i="1" dirty="0">
                <a:effectLst/>
                <a:latin typeface="Calibri" panose="020F0502020204030204" pitchFamily="34" charset="0"/>
                <a:ea typeface="Calibri" panose="020F0502020204030204" pitchFamily="34" charset="0"/>
              </a:endParaRPr>
            </a:p>
          </p:txBody>
        </p:sp>
      </p:grpSp>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additive="base">
                                        <p:cTn id="10" dur="500" fill="hold"/>
                                        <p:tgtEl>
                                          <p:spTgt spid="5"/>
                                        </p:tgtEl>
                                        <p:attrNameLst>
                                          <p:attrName>ppt_x</p:attrName>
                                        </p:attrNameLst>
                                      </p:cBhvr>
                                      <p:tavLst>
                                        <p:tav tm="0">
                                          <p:val>
                                            <p:strVal val="#ppt_x"/>
                                          </p:val>
                                        </p:tav>
                                        <p:tav tm="100000">
                                          <p:val>
                                            <p:strVal val="#ppt_x"/>
                                          </p:val>
                                        </p:tav>
                                      </p:tavLst>
                                    </p:anim>
                                    <p:anim calcmode="lin" valueType="num">
                                      <p:cBhvr additive="base">
                                        <p:cTn id="1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626">
          <a:extLst>
            <a:ext uri="{FF2B5EF4-FFF2-40B4-BE49-F238E27FC236}">
              <a16:creationId xmlns:a16="http://schemas.microsoft.com/office/drawing/2014/main" id="{305FB9CF-4488-EC6D-2ADF-D5D074FDA0BA}"/>
            </a:ext>
          </a:extLst>
        </p:cNvPr>
        <p:cNvGrpSpPr/>
        <p:nvPr/>
      </p:nvGrpSpPr>
      <p:grpSpPr>
        <a:xfrm>
          <a:off x="0" y="0"/>
          <a:ext cx="0" cy="0"/>
          <a:chOff x="0" y="0"/>
          <a:chExt cx="0" cy="0"/>
        </a:xfrm>
      </p:grpSpPr>
      <p:grpSp>
        <p:nvGrpSpPr>
          <p:cNvPr id="5" name="Group 4">
            <a:extLst>
              <a:ext uri="{FF2B5EF4-FFF2-40B4-BE49-F238E27FC236}">
                <a16:creationId xmlns:a16="http://schemas.microsoft.com/office/drawing/2014/main" id="{42761E44-BC6E-5FDF-4BEA-403DF5438AEA}"/>
              </a:ext>
            </a:extLst>
          </p:cNvPr>
          <p:cNvGrpSpPr/>
          <p:nvPr/>
        </p:nvGrpSpPr>
        <p:grpSpPr>
          <a:xfrm>
            <a:off x="2848423" y="337170"/>
            <a:ext cx="3447154" cy="930531"/>
            <a:chOff x="4980009" y="3319228"/>
            <a:chExt cx="3539877" cy="955561"/>
          </a:xfrm>
        </p:grpSpPr>
        <p:pic>
          <p:nvPicPr>
            <p:cNvPr id="6" name="Picture 5">
              <a:extLst>
                <a:ext uri="{FF2B5EF4-FFF2-40B4-BE49-F238E27FC236}">
                  <a16:creationId xmlns:a16="http://schemas.microsoft.com/office/drawing/2014/main" id="{CFC0DC87-9B29-EF9F-3C8F-8EBDA08729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80009" y="3319228"/>
              <a:ext cx="1057800" cy="95556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Rounded Corners 6">
              <a:extLst>
                <a:ext uri="{FF2B5EF4-FFF2-40B4-BE49-F238E27FC236}">
                  <a16:creationId xmlns:a16="http://schemas.microsoft.com/office/drawing/2014/main" id="{4B087C1E-A4D0-32BB-6984-44E499207225}"/>
                </a:ext>
              </a:extLst>
            </p:cNvPr>
            <p:cNvSpPr/>
            <p:nvPr/>
          </p:nvSpPr>
          <p:spPr>
            <a:xfrm>
              <a:off x="6037809" y="3432838"/>
              <a:ext cx="2482077" cy="723332"/>
            </a:xfrm>
            <a:prstGeom prst="roundRect">
              <a:avLst>
                <a:gd name="adj" fmla="val 16286"/>
              </a:avLst>
            </a:prstGeom>
            <a:solidFill>
              <a:srgbClr val="F7F2AD"/>
            </a:solidFill>
            <a:ln w="12700">
              <a:solidFill>
                <a:schemeClr val="accent5">
                  <a:lumMod val="10000"/>
                </a:schemeClr>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vi-VN" sz="3000" b="1" dirty="0">
                  <a:solidFill>
                    <a:sysClr val="windowText" lastClr="000000"/>
                  </a:solidFill>
                  <a:latin typeface="Arial" panose="020B0604020202020204" pitchFamily="34" charset="0"/>
                  <a:cs typeface="Arial" panose="020B0604020202020204" pitchFamily="34" charset="0"/>
                </a:rPr>
                <a:t>VẬN DỤNG</a:t>
              </a:r>
              <a:endParaRPr lang="en-US" sz="3000" b="1" dirty="0">
                <a:solidFill>
                  <a:sysClr val="windowText" lastClr="000000"/>
                </a:solidFill>
                <a:latin typeface="Arial" panose="020B0604020202020204" pitchFamily="34" charset="0"/>
                <a:cs typeface="Arial" panose="020B0604020202020204" pitchFamily="34" charset="0"/>
              </a:endParaRPr>
            </a:p>
          </p:txBody>
        </p:sp>
      </p:grpSp>
      <p:sp>
        <p:nvSpPr>
          <p:cNvPr id="8" name="Freeform 8">
            <a:extLst>
              <a:ext uri="{FF2B5EF4-FFF2-40B4-BE49-F238E27FC236}">
                <a16:creationId xmlns:a16="http://schemas.microsoft.com/office/drawing/2014/main" id="{64131BD9-CA70-81F7-191A-2B72D1E456A2}"/>
              </a:ext>
            </a:extLst>
          </p:cNvPr>
          <p:cNvSpPr/>
          <p:nvPr/>
        </p:nvSpPr>
        <p:spPr>
          <a:xfrm>
            <a:off x="725213" y="2090542"/>
            <a:ext cx="1724921" cy="3052958"/>
          </a:xfrm>
          <a:custGeom>
            <a:avLst/>
            <a:gdLst/>
            <a:ahLst/>
            <a:cxnLst/>
            <a:rect l="l" t="t" r="r" b="b"/>
            <a:pathLst>
              <a:path w="1949430" h="3450319">
                <a:moveTo>
                  <a:pt x="0" y="0"/>
                </a:moveTo>
                <a:lnTo>
                  <a:pt x="1949430" y="0"/>
                </a:lnTo>
                <a:lnTo>
                  <a:pt x="1949430" y="3450318"/>
                </a:lnTo>
                <a:lnTo>
                  <a:pt x="0" y="3450318"/>
                </a:lnTo>
                <a:lnTo>
                  <a:pt x="0" y="0"/>
                </a:lnTo>
                <a:close/>
              </a:path>
            </a:pathLst>
          </a:custGeom>
          <a:blipFill>
            <a:blip r:embed="rId4"/>
            <a:stretch>
              <a:fillRect/>
            </a:stretch>
          </a:blipFill>
        </p:spPr>
        <p:txBody>
          <a:bodyPr/>
          <a:lstStyle/>
          <a:p>
            <a:endParaRPr lang="en-US"/>
          </a:p>
        </p:txBody>
      </p:sp>
      <p:grpSp>
        <p:nvGrpSpPr>
          <p:cNvPr id="11" name="Group 10">
            <a:extLst>
              <a:ext uri="{FF2B5EF4-FFF2-40B4-BE49-F238E27FC236}">
                <a16:creationId xmlns:a16="http://schemas.microsoft.com/office/drawing/2014/main" id="{EA5FD63E-A6D5-EE3C-F067-CB7E921EDDE5}"/>
              </a:ext>
            </a:extLst>
          </p:cNvPr>
          <p:cNvGrpSpPr/>
          <p:nvPr/>
        </p:nvGrpSpPr>
        <p:grpSpPr>
          <a:xfrm>
            <a:off x="2984976" y="1549901"/>
            <a:ext cx="5143200" cy="3038809"/>
            <a:chOff x="3869582" y="1953710"/>
            <a:chExt cx="4973625" cy="3038809"/>
          </a:xfrm>
        </p:grpSpPr>
        <p:grpSp>
          <p:nvGrpSpPr>
            <p:cNvPr id="12" name="Group 11">
              <a:extLst>
                <a:ext uri="{FF2B5EF4-FFF2-40B4-BE49-F238E27FC236}">
                  <a16:creationId xmlns:a16="http://schemas.microsoft.com/office/drawing/2014/main" id="{5FD9D6B1-4D09-D162-1864-3EC4767E0C11}"/>
                </a:ext>
              </a:extLst>
            </p:cNvPr>
            <p:cNvGrpSpPr/>
            <p:nvPr/>
          </p:nvGrpSpPr>
          <p:grpSpPr>
            <a:xfrm>
              <a:off x="3869582" y="1953710"/>
              <a:ext cx="4973625" cy="3038809"/>
              <a:chOff x="3869582" y="1953710"/>
              <a:chExt cx="4973625" cy="3038809"/>
            </a:xfrm>
          </p:grpSpPr>
          <p:sp>
            <p:nvSpPr>
              <p:cNvPr id="14" name="Speech Bubble: Rectangle with Corners Rounded 17">
                <a:extLst>
                  <a:ext uri="{FF2B5EF4-FFF2-40B4-BE49-F238E27FC236}">
                    <a16:creationId xmlns:a16="http://schemas.microsoft.com/office/drawing/2014/main" id="{E7739BFB-C934-3318-DFD3-BE4ACF18D695}"/>
                  </a:ext>
                </a:extLst>
              </p:cNvPr>
              <p:cNvSpPr/>
              <p:nvPr/>
            </p:nvSpPr>
            <p:spPr>
              <a:xfrm>
                <a:off x="4127930" y="2181143"/>
                <a:ext cx="4715277" cy="2811376"/>
              </a:xfrm>
              <a:custGeom>
                <a:avLst/>
                <a:gdLst>
                  <a:gd name="connsiteX0" fmla="*/ 0 w 4422228"/>
                  <a:gd name="connsiteY0" fmla="*/ 376614 h 2259640"/>
                  <a:gd name="connsiteX1" fmla="*/ 376614 w 4422228"/>
                  <a:gd name="connsiteY1" fmla="*/ 0 h 2259640"/>
                  <a:gd name="connsiteX2" fmla="*/ 2579633 w 4422228"/>
                  <a:gd name="connsiteY2" fmla="*/ 0 h 2259640"/>
                  <a:gd name="connsiteX3" fmla="*/ 2579633 w 4422228"/>
                  <a:gd name="connsiteY3" fmla="*/ 0 h 2259640"/>
                  <a:gd name="connsiteX4" fmla="*/ 3685190 w 4422228"/>
                  <a:gd name="connsiteY4" fmla="*/ 0 h 2259640"/>
                  <a:gd name="connsiteX5" fmla="*/ 4045614 w 4422228"/>
                  <a:gd name="connsiteY5" fmla="*/ 0 h 2259640"/>
                  <a:gd name="connsiteX6" fmla="*/ 4422228 w 4422228"/>
                  <a:gd name="connsiteY6" fmla="*/ 376614 h 2259640"/>
                  <a:gd name="connsiteX7" fmla="*/ 4422228 w 4422228"/>
                  <a:gd name="connsiteY7" fmla="*/ 1318123 h 2259640"/>
                  <a:gd name="connsiteX8" fmla="*/ 4422228 w 4422228"/>
                  <a:gd name="connsiteY8" fmla="*/ 1318123 h 2259640"/>
                  <a:gd name="connsiteX9" fmla="*/ 4422228 w 4422228"/>
                  <a:gd name="connsiteY9" fmla="*/ 1883033 h 2259640"/>
                  <a:gd name="connsiteX10" fmla="*/ 4422228 w 4422228"/>
                  <a:gd name="connsiteY10" fmla="*/ 1883026 h 2259640"/>
                  <a:gd name="connsiteX11" fmla="*/ 4045614 w 4422228"/>
                  <a:gd name="connsiteY11" fmla="*/ 2259640 h 2259640"/>
                  <a:gd name="connsiteX12" fmla="*/ 3685190 w 4422228"/>
                  <a:gd name="connsiteY12" fmla="*/ 2259640 h 2259640"/>
                  <a:gd name="connsiteX13" fmla="*/ 3709851 w 4422228"/>
                  <a:gd name="connsiteY13" fmla="*/ 2628797 h 2259640"/>
                  <a:gd name="connsiteX14" fmla="*/ 2579633 w 4422228"/>
                  <a:gd name="connsiteY14" fmla="*/ 2259640 h 2259640"/>
                  <a:gd name="connsiteX15" fmla="*/ 376614 w 4422228"/>
                  <a:gd name="connsiteY15" fmla="*/ 2259640 h 2259640"/>
                  <a:gd name="connsiteX16" fmla="*/ 0 w 4422228"/>
                  <a:gd name="connsiteY16" fmla="*/ 1883026 h 2259640"/>
                  <a:gd name="connsiteX17" fmla="*/ 0 w 4422228"/>
                  <a:gd name="connsiteY17" fmla="*/ 1883033 h 2259640"/>
                  <a:gd name="connsiteX18" fmla="*/ 0 w 4422228"/>
                  <a:gd name="connsiteY18" fmla="*/ 1318123 h 2259640"/>
                  <a:gd name="connsiteX19" fmla="*/ 0 w 4422228"/>
                  <a:gd name="connsiteY19" fmla="*/ 1318123 h 2259640"/>
                  <a:gd name="connsiteX20" fmla="*/ 0 w 4422228"/>
                  <a:gd name="connsiteY20" fmla="*/ 376614 h 2259640"/>
                  <a:gd name="connsiteX0" fmla="*/ 0 w 4422228"/>
                  <a:gd name="connsiteY0" fmla="*/ 376614 h 2628797"/>
                  <a:gd name="connsiteX1" fmla="*/ 376614 w 4422228"/>
                  <a:gd name="connsiteY1" fmla="*/ 0 h 2628797"/>
                  <a:gd name="connsiteX2" fmla="*/ 2579633 w 4422228"/>
                  <a:gd name="connsiteY2" fmla="*/ 0 h 2628797"/>
                  <a:gd name="connsiteX3" fmla="*/ 2579633 w 4422228"/>
                  <a:gd name="connsiteY3" fmla="*/ 0 h 2628797"/>
                  <a:gd name="connsiteX4" fmla="*/ 3685190 w 4422228"/>
                  <a:gd name="connsiteY4" fmla="*/ 0 h 2628797"/>
                  <a:gd name="connsiteX5" fmla="*/ 4045614 w 4422228"/>
                  <a:gd name="connsiteY5" fmla="*/ 0 h 2628797"/>
                  <a:gd name="connsiteX6" fmla="*/ 4422228 w 4422228"/>
                  <a:gd name="connsiteY6" fmla="*/ 376614 h 2628797"/>
                  <a:gd name="connsiteX7" fmla="*/ 4422228 w 4422228"/>
                  <a:gd name="connsiteY7" fmla="*/ 1318123 h 2628797"/>
                  <a:gd name="connsiteX8" fmla="*/ 4422228 w 4422228"/>
                  <a:gd name="connsiteY8" fmla="*/ 1318123 h 2628797"/>
                  <a:gd name="connsiteX9" fmla="*/ 4422228 w 4422228"/>
                  <a:gd name="connsiteY9" fmla="*/ 1883033 h 2628797"/>
                  <a:gd name="connsiteX10" fmla="*/ 4422228 w 4422228"/>
                  <a:gd name="connsiteY10" fmla="*/ 1883026 h 2628797"/>
                  <a:gd name="connsiteX11" fmla="*/ 4045614 w 4422228"/>
                  <a:gd name="connsiteY11" fmla="*/ 2259640 h 2628797"/>
                  <a:gd name="connsiteX12" fmla="*/ 3685190 w 4422228"/>
                  <a:gd name="connsiteY12" fmla="*/ 2259640 h 2628797"/>
                  <a:gd name="connsiteX13" fmla="*/ 3709851 w 4422228"/>
                  <a:gd name="connsiteY13" fmla="*/ 2628797 h 2628797"/>
                  <a:gd name="connsiteX14" fmla="*/ 3367909 w 4422228"/>
                  <a:gd name="connsiteY14" fmla="*/ 2275405 h 2628797"/>
                  <a:gd name="connsiteX15" fmla="*/ 376614 w 4422228"/>
                  <a:gd name="connsiteY15" fmla="*/ 2259640 h 2628797"/>
                  <a:gd name="connsiteX16" fmla="*/ 0 w 4422228"/>
                  <a:gd name="connsiteY16" fmla="*/ 1883026 h 2628797"/>
                  <a:gd name="connsiteX17" fmla="*/ 0 w 4422228"/>
                  <a:gd name="connsiteY17" fmla="*/ 1883033 h 2628797"/>
                  <a:gd name="connsiteX18" fmla="*/ 0 w 4422228"/>
                  <a:gd name="connsiteY18" fmla="*/ 1318123 h 2628797"/>
                  <a:gd name="connsiteX19" fmla="*/ 0 w 4422228"/>
                  <a:gd name="connsiteY19" fmla="*/ 1318123 h 2628797"/>
                  <a:gd name="connsiteX20" fmla="*/ 0 w 4422228"/>
                  <a:gd name="connsiteY20" fmla="*/ 376614 h 2628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422228" h="2628797">
                    <a:moveTo>
                      <a:pt x="0" y="376614"/>
                    </a:moveTo>
                    <a:cubicBezTo>
                      <a:pt x="0" y="168616"/>
                      <a:pt x="168616" y="0"/>
                      <a:pt x="376614" y="0"/>
                    </a:cubicBezTo>
                    <a:lnTo>
                      <a:pt x="2579633" y="0"/>
                    </a:lnTo>
                    <a:lnTo>
                      <a:pt x="2579633" y="0"/>
                    </a:lnTo>
                    <a:lnTo>
                      <a:pt x="3685190" y="0"/>
                    </a:lnTo>
                    <a:lnTo>
                      <a:pt x="4045614" y="0"/>
                    </a:lnTo>
                    <a:cubicBezTo>
                      <a:pt x="4253612" y="0"/>
                      <a:pt x="4422228" y="168616"/>
                      <a:pt x="4422228" y="376614"/>
                    </a:cubicBezTo>
                    <a:lnTo>
                      <a:pt x="4422228" y="1318123"/>
                    </a:lnTo>
                    <a:lnTo>
                      <a:pt x="4422228" y="1318123"/>
                    </a:lnTo>
                    <a:lnTo>
                      <a:pt x="4422228" y="1883033"/>
                    </a:lnTo>
                    <a:lnTo>
                      <a:pt x="4422228" y="1883026"/>
                    </a:lnTo>
                    <a:cubicBezTo>
                      <a:pt x="4422228" y="2091024"/>
                      <a:pt x="4253612" y="2259640"/>
                      <a:pt x="4045614" y="2259640"/>
                    </a:cubicBezTo>
                    <a:lnTo>
                      <a:pt x="3685190" y="2259640"/>
                    </a:lnTo>
                    <a:lnTo>
                      <a:pt x="3709851" y="2628797"/>
                    </a:lnTo>
                    <a:lnTo>
                      <a:pt x="3367909" y="2275405"/>
                    </a:lnTo>
                    <a:lnTo>
                      <a:pt x="376614" y="2259640"/>
                    </a:lnTo>
                    <a:cubicBezTo>
                      <a:pt x="168616" y="2259640"/>
                      <a:pt x="0" y="2091024"/>
                      <a:pt x="0" y="1883026"/>
                    </a:cubicBezTo>
                    <a:lnTo>
                      <a:pt x="0" y="1883033"/>
                    </a:lnTo>
                    <a:lnTo>
                      <a:pt x="0" y="1318123"/>
                    </a:lnTo>
                    <a:lnTo>
                      <a:pt x="0" y="1318123"/>
                    </a:lnTo>
                    <a:lnTo>
                      <a:pt x="0" y="376614"/>
                    </a:lnTo>
                    <a:close/>
                  </a:path>
                </a:pathLst>
              </a:custGeom>
              <a:solidFill>
                <a:srgbClr val="FFFF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latin typeface="Arial" panose="020B0604020202020204" pitchFamily="34" charset="0"/>
                  <a:cs typeface="Arial" panose="020B0604020202020204" pitchFamily="34" charset="0"/>
                </a:endParaRPr>
              </a:p>
            </p:txBody>
          </p:sp>
          <p:sp>
            <p:nvSpPr>
              <p:cNvPr id="15" name="Freeform 13">
                <a:extLst>
                  <a:ext uri="{FF2B5EF4-FFF2-40B4-BE49-F238E27FC236}">
                    <a16:creationId xmlns:a16="http://schemas.microsoft.com/office/drawing/2014/main" id="{C72AFFC8-2DFD-3A55-8C27-77232BA34DCB}"/>
                  </a:ext>
                </a:extLst>
              </p:cNvPr>
              <p:cNvSpPr/>
              <p:nvPr/>
            </p:nvSpPr>
            <p:spPr>
              <a:xfrm>
                <a:off x="3869582" y="1953710"/>
                <a:ext cx="1017892" cy="874540"/>
              </a:xfrm>
              <a:custGeom>
                <a:avLst/>
                <a:gdLst/>
                <a:ahLst/>
                <a:cxnLst/>
                <a:rect l="l" t="t" r="r" b="b"/>
                <a:pathLst>
                  <a:path w="2441496" h="2097652">
                    <a:moveTo>
                      <a:pt x="0" y="0"/>
                    </a:moveTo>
                    <a:lnTo>
                      <a:pt x="2441496" y="0"/>
                    </a:lnTo>
                    <a:lnTo>
                      <a:pt x="2441496" y="2097651"/>
                    </a:lnTo>
                    <a:lnTo>
                      <a:pt x="0" y="2097651"/>
                    </a:lnTo>
                    <a:lnTo>
                      <a:pt x="0" y="0"/>
                    </a:lnTo>
                    <a:close/>
                  </a:path>
                </a:pathLst>
              </a:custGeom>
              <a:blipFill>
                <a:blip r:embed="rId5"/>
                <a:stretch>
                  <a:fillRect/>
                </a:stretch>
              </a:blipFill>
            </p:spPr>
            <p:txBody>
              <a:bodyPr/>
              <a:lstStyle/>
              <a:p>
                <a:endParaRPr lang="en-US">
                  <a:latin typeface="Arial" panose="020B0604020202020204" pitchFamily="34" charset="0"/>
                  <a:cs typeface="Arial" panose="020B0604020202020204" pitchFamily="34" charset="0"/>
                </a:endParaRPr>
              </a:p>
            </p:txBody>
          </p:sp>
        </p:grpSp>
        <p:sp>
          <p:nvSpPr>
            <p:cNvPr id="13" name="TextBox 12">
              <a:extLst>
                <a:ext uri="{FF2B5EF4-FFF2-40B4-BE49-F238E27FC236}">
                  <a16:creationId xmlns:a16="http://schemas.microsoft.com/office/drawing/2014/main" id="{5DE4BE4D-CD42-9FC6-7D97-E601B0D90766}"/>
                </a:ext>
              </a:extLst>
            </p:cNvPr>
            <p:cNvSpPr txBox="1"/>
            <p:nvPr/>
          </p:nvSpPr>
          <p:spPr>
            <a:xfrm>
              <a:off x="4330523" y="2463343"/>
              <a:ext cx="4310092" cy="1881990"/>
            </a:xfrm>
            <a:prstGeom prst="rect">
              <a:avLst/>
            </a:prstGeom>
            <a:noFill/>
          </p:spPr>
          <p:txBody>
            <a:bodyPr wrap="square">
              <a:spAutoFit/>
            </a:bodyPr>
            <a:lstStyle/>
            <a:p>
              <a:pPr algn="just">
                <a:lnSpc>
                  <a:spcPct val="150000"/>
                </a:lnSpc>
              </a:pPr>
              <a:r>
                <a:rPr lang="vi-VN"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Viết</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bài</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luận</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ngắn</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giới</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thiệu</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sự</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đa</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dạng</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và</a:t>
              </a:r>
              <a:r>
                <a:rPr lang="en-US" sz="2000" dirty="0">
                  <a:effectLst/>
                  <a:latin typeface="Arial" panose="020B0604020202020204" pitchFamily="34" charset="0"/>
                  <a:ea typeface="Times New Roman" panose="02020603050405020304" pitchFamily="18" charset="0"/>
                  <a:cs typeface="Arial" panose="020B0604020202020204" pitchFamily="34" charset="0"/>
                </a:rPr>
                <a:t> ý </a:t>
              </a:r>
              <a:r>
                <a:rPr lang="en-US" sz="2000" dirty="0" err="1">
                  <a:effectLst/>
                  <a:latin typeface="Arial" panose="020B0604020202020204" pitchFamily="34" charset="0"/>
                  <a:ea typeface="Times New Roman" panose="02020603050405020304" pitchFamily="18" charset="0"/>
                  <a:cs typeface="Arial" panose="020B0604020202020204" pitchFamily="34" charset="0"/>
                </a:rPr>
                <a:t>nghĩa</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của</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ngành</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nghề</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thuộc</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lĩnh</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vực</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mĩ</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thuật</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ứng</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dụng</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trong</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đời</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sống</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xã</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hội</a:t>
              </a:r>
              <a:r>
                <a:rPr lang="en-US" sz="2000" dirty="0">
                  <a:effectLst/>
                  <a:latin typeface="Arial" panose="020B0604020202020204" pitchFamily="34" charset="0"/>
                  <a:ea typeface="Times New Roman" panose="02020603050405020304" pitchFamily="18" charset="0"/>
                  <a:cs typeface="Arial" panose="020B0604020202020204" pitchFamily="34" charset="0"/>
                </a:rPr>
                <a:t>.</a:t>
              </a:r>
              <a:endParaRPr lang="vi-VN" sz="2000" dirty="0">
                <a:effectLst/>
                <a:latin typeface="Arial" panose="020B0604020202020204" pitchFamily="34" charset="0"/>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1084173741"/>
      </p:ext>
    </p:extLst>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2" presetClass="entr" presetSubtype="4"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 calcmode="lin" valueType="num">
                                      <p:cBhvr additive="base">
                                        <p:cTn id="10" dur="500" fill="hold"/>
                                        <p:tgtEl>
                                          <p:spTgt spid="11"/>
                                        </p:tgtEl>
                                        <p:attrNameLst>
                                          <p:attrName>ppt_x</p:attrName>
                                        </p:attrNameLst>
                                      </p:cBhvr>
                                      <p:tavLst>
                                        <p:tav tm="0">
                                          <p:val>
                                            <p:strVal val="#ppt_x"/>
                                          </p:val>
                                        </p:tav>
                                        <p:tav tm="100000">
                                          <p:val>
                                            <p:strVal val="#ppt_x"/>
                                          </p:val>
                                        </p:tav>
                                      </p:tavLst>
                                    </p:anim>
                                    <p:anim calcmode="lin" valueType="num">
                                      <p:cBhvr additive="base">
                                        <p:cTn id="11"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865"/>
        <p:cNvGrpSpPr/>
        <p:nvPr/>
      </p:nvGrpSpPr>
      <p:grpSpPr>
        <a:xfrm>
          <a:off x="0" y="0"/>
          <a:ext cx="0" cy="0"/>
          <a:chOff x="0" y="0"/>
          <a:chExt cx="0" cy="0"/>
        </a:xfrm>
      </p:grpSpPr>
      <p:pic>
        <p:nvPicPr>
          <p:cNvPr id="1026" name="Picture 2">
            <a:extLst>
              <a:ext uri="{FF2B5EF4-FFF2-40B4-BE49-F238E27FC236}">
                <a16:creationId xmlns:a16="http://schemas.microsoft.com/office/drawing/2014/main" id="{139C2AD1-3E96-8E74-D883-3F78149311DE}"/>
              </a:ext>
            </a:extLst>
          </p:cNvPr>
          <p:cNvPicPr>
            <a:picLocks noChangeAspect="1" noChangeArrowheads="1"/>
          </p:cNvPicPr>
          <p:nvPr/>
        </p:nvPicPr>
        <p:blipFill>
          <a:blip r:embed="rId3"/>
          <a:srcRect l="18" r="18"/>
          <a:stretch/>
        </p:blipFill>
        <p:spPr bwMode="auto">
          <a:xfrm>
            <a:off x="-1" y="1"/>
            <a:ext cx="9144002" cy="5143498"/>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hlinkClick r:id="rId4" action="ppaction://hlinksldjump"/>
            <a:extLst>
              <a:ext uri="{FF2B5EF4-FFF2-40B4-BE49-F238E27FC236}">
                <a16:creationId xmlns:a16="http://schemas.microsoft.com/office/drawing/2014/main" id="{C94B412E-DF0D-6E1C-78B9-55CDE585508B}"/>
              </a:ext>
            </a:extLst>
          </p:cNvPr>
          <p:cNvSpPr/>
          <p:nvPr/>
        </p:nvSpPr>
        <p:spPr>
          <a:xfrm>
            <a:off x="5" y="2731009"/>
            <a:ext cx="4571998" cy="2412492"/>
          </a:xfrm>
          <a:prstGeom prst="rect">
            <a:avLst/>
          </a:prstGeom>
          <a:solidFill>
            <a:srgbClr val="F983AD"/>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0" b="1" dirty="0">
                <a:solidFill>
                  <a:srgbClr val="000000"/>
                </a:solidFill>
                <a:latin typeface="Montserrat Black" panose="00000A00000000000000" pitchFamily="2" charset="0"/>
              </a:rPr>
              <a:t>4</a:t>
            </a:r>
            <a:endParaRPr lang="vi-VN" sz="8000" b="1" dirty="0">
              <a:solidFill>
                <a:srgbClr val="000000"/>
              </a:solidFill>
              <a:latin typeface="Montserrat Black" panose="00000A00000000000000" pitchFamily="2" charset="0"/>
            </a:endParaRPr>
          </a:p>
        </p:txBody>
      </p:sp>
      <p:sp>
        <p:nvSpPr>
          <p:cNvPr id="19" name="Rectangle 18">
            <a:hlinkClick r:id="rId5" action="ppaction://hlinksldjump"/>
            <a:extLst>
              <a:ext uri="{FF2B5EF4-FFF2-40B4-BE49-F238E27FC236}">
                <a16:creationId xmlns:a16="http://schemas.microsoft.com/office/drawing/2014/main" id="{C31899E7-9144-00EE-E43F-79385FD1369C}"/>
              </a:ext>
            </a:extLst>
          </p:cNvPr>
          <p:cNvSpPr/>
          <p:nvPr/>
        </p:nvSpPr>
        <p:spPr>
          <a:xfrm>
            <a:off x="4572003" y="2731009"/>
            <a:ext cx="4571997" cy="2412492"/>
          </a:xfrm>
          <a:prstGeom prst="rect">
            <a:avLst/>
          </a:prstGeom>
          <a:solidFill>
            <a:srgbClr val="00B0F0"/>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0" b="1" dirty="0">
                <a:solidFill>
                  <a:srgbClr val="000000"/>
                </a:solidFill>
                <a:latin typeface="Montserrat Black" panose="00000A00000000000000" pitchFamily="2" charset="0"/>
              </a:rPr>
              <a:t>5</a:t>
            </a:r>
            <a:endParaRPr lang="vi-VN" sz="8000" b="1" dirty="0">
              <a:solidFill>
                <a:srgbClr val="000000"/>
              </a:solidFill>
              <a:latin typeface="Montserrat Black" panose="00000A00000000000000" pitchFamily="2" charset="0"/>
            </a:endParaRPr>
          </a:p>
        </p:txBody>
      </p:sp>
      <p:sp>
        <p:nvSpPr>
          <p:cNvPr id="16" name="Rectangle 15">
            <a:hlinkClick r:id="rId6" action="ppaction://hlinksldjump"/>
            <a:extLst>
              <a:ext uri="{FF2B5EF4-FFF2-40B4-BE49-F238E27FC236}">
                <a16:creationId xmlns:a16="http://schemas.microsoft.com/office/drawing/2014/main" id="{13F7B9C4-A171-7C71-5E74-07DD1AFD4262}"/>
              </a:ext>
            </a:extLst>
          </p:cNvPr>
          <p:cNvSpPr/>
          <p:nvPr/>
        </p:nvSpPr>
        <p:spPr>
          <a:xfrm>
            <a:off x="6" y="1"/>
            <a:ext cx="3047999" cy="2731007"/>
          </a:xfrm>
          <a:prstGeom prst="rect">
            <a:avLst/>
          </a:prstGeom>
          <a:solidFill>
            <a:srgbClr val="F79F57"/>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0" b="1" dirty="0">
                <a:solidFill>
                  <a:srgbClr val="000000"/>
                </a:solidFill>
                <a:latin typeface="Montserrat Black" panose="00000A00000000000000" pitchFamily="2" charset="0"/>
              </a:rPr>
              <a:t>1</a:t>
            </a:r>
            <a:endParaRPr lang="vi-VN" sz="8000" b="1" dirty="0">
              <a:solidFill>
                <a:srgbClr val="000000"/>
              </a:solidFill>
              <a:latin typeface="Montserrat Black" panose="00000A00000000000000" pitchFamily="2" charset="0"/>
            </a:endParaRPr>
          </a:p>
        </p:txBody>
      </p:sp>
      <p:sp>
        <p:nvSpPr>
          <p:cNvPr id="17" name="Rectangle 16">
            <a:hlinkClick r:id="rId7" action="ppaction://hlinksldjump"/>
            <a:extLst>
              <a:ext uri="{FF2B5EF4-FFF2-40B4-BE49-F238E27FC236}">
                <a16:creationId xmlns:a16="http://schemas.microsoft.com/office/drawing/2014/main" id="{BB066ECD-0F2F-C6C0-56A6-058198890CFB}"/>
              </a:ext>
            </a:extLst>
          </p:cNvPr>
          <p:cNvSpPr/>
          <p:nvPr/>
        </p:nvSpPr>
        <p:spPr>
          <a:xfrm>
            <a:off x="3048005" y="1"/>
            <a:ext cx="3047999" cy="2731007"/>
          </a:xfrm>
          <a:prstGeom prst="rect">
            <a:avLst/>
          </a:prstGeom>
          <a:solidFill>
            <a:srgbClr val="92D050"/>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0" b="1" dirty="0">
                <a:solidFill>
                  <a:srgbClr val="000000"/>
                </a:solidFill>
                <a:latin typeface="Montserrat Black" panose="00000A00000000000000" pitchFamily="2" charset="0"/>
              </a:rPr>
              <a:t>2</a:t>
            </a:r>
            <a:endParaRPr lang="vi-VN" sz="8000" b="1" dirty="0">
              <a:solidFill>
                <a:srgbClr val="000000"/>
              </a:solidFill>
              <a:latin typeface="Montserrat Black" panose="00000A00000000000000" pitchFamily="2" charset="0"/>
            </a:endParaRPr>
          </a:p>
        </p:txBody>
      </p:sp>
      <p:sp>
        <p:nvSpPr>
          <p:cNvPr id="20" name="Rectangle 19">
            <a:hlinkClick r:id="rId8" action="ppaction://hlinksldjump"/>
            <a:extLst>
              <a:ext uri="{FF2B5EF4-FFF2-40B4-BE49-F238E27FC236}">
                <a16:creationId xmlns:a16="http://schemas.microsoft.com/office/drawing/2014/main" id="{4BC70242-76AD-FD38-FEF8-A19DE8BA5998}"/>
              </a:ext>
            </a:extLst>
          </p:cNvPr>
          <p:cNvSpPr/>
          <p:nvPr/>
        </p:nvSpPr>
        <p:spPr>
          <a:xfrm>
            <a:off x="6096003" y="1"/>
            <a:ext cx="3047999" cy="2731007"/>
          </a:xfrm>
          <a:prstGeom prst="rect">
            <a:avLst/>
          </a:prstGeom>
          <a:solidFill>
            <a:srgbClr val="FFC000"/>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0" b="1" dirty="0">
                <a:solidFill>
                  <a:srgbClr val="000000"/>
                </a:solidFill>
                <a:latin typeface="Montserrat Black" panose="00000A00000000000000" pitchFamily="2" charset="0"/>
              </a:rPr>
              <a:t>3</a:t>
            </a:r>
            <a:endParaRPr lang="vi-VN" sz="8000" b="1" dirty="0">
              <a:solidFill>
                <a:srgbClr val="000000"/>
              </a:solidFill>
              <a:latin typeface="Montserrat Black" panose="00000A00000000000000" pitchFamily="2" charset="0"/>
            </a:endParaRPr>
          </a:p>
        </p:txBody>
      </p:sp>
      <p:sp>
        <p:nvSpPr>
          <p:cNvPr id="30" name="Freeform 32">
            <a:hlinkClick r:id="rId9" action="ppaction://hlinksldjump"/>
            <a:extLst>
              <a:ext uri="{FF2B5EF4-FFF2-40B4-BE49-F238E27FC236}">
                <a16:creationId xmlns:a16="http://schemas.microsoft.com/office/drawing/2014/main" id="{9D30438B-D843-472E-2310-58C98BF327A0}"/>
              </a:ext>
            </a:extLst>
          </p:cNvPr>
          <p:cNvSpPr/>
          <p:nvPr/>
        </p:nvSpPr>
        <p:spPr>
          <a:xfrm>
            <a:off x="125184" y="174005"/>
            <a:ext cx="991376" cy="567561"/>
          </a:xfrm>
          <a:custGeom>
            <a:avLst/>
            <a:gdLst/>
            <a:ahLst/>
            <a:cxnLst/>
            <a:rect l="l" t="t" r="r" b="b"/>
            <a:pathLst>
              <a:path w="1467582" h="840190">
                <a:moveTo>
                  <a:pt x="0" y="0"/>
                </a:moveTo>
                <a:lnTo>
                  <a:pt x="1467582" y="0"/>
                </a:lnTo>
                <a:lnTo>
                  <a:pt x="1467582" y="840191"/>
                </a:lnTo>
                <a:lnTo>
                  <a:pt x="0" y="840191"/>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Tree>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4" presetClass="exit" presetSubtype="32" fill="hold" grpId="0" nodeType="clickEffect">
                                  <p:stCondLst>
                                    <p:cond delay="0"/>
                                  </p:stCondLst>
                                  <p:childTnLst>
                                    <p:animEffect transition="out" filter="box(out)">
                                      <p:cBhvr>
                                        <p:cTn id="6" dur="1000"/>
                                        <p:tgtEl>
                                          <p:spTgt spid="16"/>
                                        </p:tgtEl>
                                      </p:cBhvr>
                                    </p:animEffect>
                                    <p:set>
                                      <p:cBhvr>
                                        <p:cTn id="7" dur="1" fill="hold">
                                          <p:stCondLst>
                                            <p:cond delay="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8" restart="whenNotActive" fill="hold" evtFilter="cancelBubble" nodeType="interactiveSeq">
                <p:stCondLst>
                  <p:cond evt="onClick" delay="0">
                    <p:tgtEl>
                      <p:spTgt spid="17"/>
                    </p:tgtEl>
                  </p:cond>
                </p:stCondLst>
                <p:endSync evt="end" delay="0">
                  <p:rtn val="all"/>
                </p:endSync>
                <p:childTnLst>
                  <p:par>
                    <p:cTn id="9" fill="hold">
                      <p:stCondLst>
                        <p:cond delay="0"/>
                      </p:stCondLst>
                      <p:childTnLst>
                        <p:par>
                          <p:cTn id="10" fill="hold">
                            <p:stCondLst>
                              <p:cond delay="0"/>
                            </p:stCondLst>
                            <p:childTnLst>
                              <p:par>
                                <p:cTn id="11" presetID="4" presetClass="exit" presetSubtype="32" fill="hold" grpId="0" nodeType="clickEffect">
                                  <p:stCondLst>
                                    <p:cond delay="0"/>
                                  </p:stCondLst>
                                  <p:childTnLst>
                                    <p:animEffect transition="out" filter="box(out)">
                                      <p:cBhvr>
                                        <p:cTn id="12" dur="1000"/>
                                        <p:tgtEl>
                                          <p:spTgt spid="17"/>
                                        </p:tgtEl>
                                      </p:cBhvr>
                                    </p:animEffect>
                                    <p:set>
                                      <p:cBhvr>
                                        <p:cTn id="13" dur="1" fill="hold">
                                          <p:stCondLst>
                                            <p:cond delay="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14" restart="whenNotActive" fill="hold" evtFilter="cancelBubble" nodeType="interactiveSeq">
                <p:stCondLst>
                  <p:cond evt="onClick" delay="0">
                    <p:tgtEl>
                      <p:spTgt spid="20"/>
                    </p:tgtEl>
                  </p:cond>
                </p:stCondLst>
                <p:endSync evt="end" delay="0">
                  <p:rtn val="all"/>
                </p:endSync>
                <p:childTnLst>
                  <p:par>
                    <p:cTn id="15" fill="hold">
                      <p:stCondLst>
                        <p:cond delay="0"/>
                      </p:stCondLst>
                      <p:childTnLst>
                        <p:par>
                          <p:cTn id="16" fill="hold">
                            <p:stCondLst>
                              <p:cond delay="0"/>
                            </p:stCondLst>
                            <p:childTnLst>
                              <p:par>
                                <p:cTn id="17" presetID="4" presetClass="exit" presetSubtype="32" fill="hold" grpId="0" nodeType="clickEffect">
                                  <p:stCondLst>
                                    <p:cond delay="0"/>
                                  </p:stCondLst>
                                  <p:childTnLst>
                                    <p:animEffect transition="out" filter="box(out)">
                                      <p:cBhvr>
                                        <p:cTn id="18" dur="1000"/>
                                        <p:tgtEl>
                                          <p:spTgt spid="20"/>
                                        </p:tgtEl>
                                      </p:cBhvr>
                                    </p:animEffect>
                                    <p:set>
                                      <p:cBhvr>
                                        <p:cTn id="19" dur="1" fill="hold">
                                          <p:stCondLst>
                                            <p:cond delay="9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0" restart="whenNotActive" fill="hold" evtFilter="cancelBubble" nodeType="interactiveSeq">
                <p:stCondLst>
                  <p:cond evt="onClick" delay="0">
                    <p:tgtEl>
                      <p:spTgt spid="18"/>
                    </p:tgtEl>
                  </p:cond>
                </p:stCondLst>
                <p:endSync evt="end" delay="0">
                  <p:rtn val="all"/>
                </p:endSync>
                <p:childTnLst>
                  <p:par>
                    <p:cTn id="21" fill="hold">
                      <p:stCondLst>
                        <p:cond delay="0"/>
                      </p:stCondLst>
                      <p:childTnLst>
                        <p:par>
                          <p:cTn id="22" fill="hold">
                            <p:stCondLst>
                              <p:cond delay="0"/>
                            </p:stCondLst>
                            <p:childTnLst>
                              <p:par>
                                <p:cTn id="23" presetID="4" presetClass="exit" presetSubtype="32" fill="hold" grpId="0" nodeType="clickEffect">
                                  <p:stCondLst>
                                    <p:cond delay="0"/>
                                  </p:stCondLst>
                                  <p:childTnLst>
                                    <p:animEffect transition="out" filter="box(out)">
                                      <p:cBhvr>
                                        <p:cTn id="24" dur="1000"/>
                                        <p:tgtEl>
                                          <p:spTgt spid="18"/>
                                        </p:tgtEl>
                                      </p:cBhvr>
                                    </p:animEffect>
                                    <p:set>
                                      <p:cBhvr>
                                        <p:cTn id="25" dur="1" fill="hold">
                                          <p:stCondLst>
                                            <p:cond delay="9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26" restart="whenNotActive" fill="hold" evtFilter="cancelBubble" nodeType="interactiveSeq">
                <p:stCondLst>
                  <p:cond evt="onClick" delay="0">
                    <p:tgtEl>
                      <p:spTgt spid="19"/>
                    </p:tgtEl>
                  </p:cond>
                </p:stCondLst>
                <p:endSync evt="end" delay="0">
                  <p:rtn val="all"/>
                </p:endSync>
                <p:childTnLst>
                  <p:par>
                    <p:cTn id="27" fill="hold">
                      <p:stCondLst>
                        <p:cond delay="0"/>
                      </p:stCondLst>
                      <p:childTnLst>
                        <p:par>
                          <p:cTn id="28" fill="hold">
                            <p:stCondLst>
                              <p:cond delay="0"/>
                            </p:stCondLst>
                            <p:childTnLst>
                              <p:par>
                                <p:cTn id="29" presetID="4" presetClass="exit" presetSubtype="32" fill="hold" grpId="0" nodeType="clickEffect">
                                  <p:stCondLst>
                                    <p:cond delay="0"/>
                                  </p:stCondLst>
                                  <p:childTnLst>
                                    <p:animEffect transition="out" filter="box(out)">
                                      <p:cBhvr>
                                        <p:cTn id="30" dur="1000"/>
                                        <p:tgtEl>
                                          <p:spTgt spid="19"/>
                                        </p:tgtEl>
                                      </p:cBhvr>
                                    </p:animEffect>
                                    <p:set>
                                      <p:cBhvr>
                                        <p:cTn id="31" dur="1" fill="hold">
                                          <p:stCondLst>
                                            <p:cond delay="9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childTnLst>
        </p:cTn>
      </p:par>
    </p:tnLst>
    <p:bldLst>
      <p:bldP spid="18" grpId="0" animBg="1"/>
      <p:bldP spid="19" grpId="0" animBg="1"/>
      <p:bldP spid="16" grpId="0" animBg="1"/>
      <p:bldP spid="17" grpId="0" animBg="1"/>
      <p:bldP spid="2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lowchart: Connector 6">
            <a:extLst>
              <a:ext uri="{FF2B5EF4-FFF2-40B4-BE49-F238E27FC236}">
                <a16:creationId xmlns:a16="http://schemas.microsoft.com/office/drawing/2014/main" id="{49629F84-3379-EB9F-E7CD-3E59F97BF60E}"/>
              </a:ext>
            </a:extLst>
          </p:cNvPr>
          <p:cNvSpPr/>
          <p:nvPr/>
        </p:nvSpPr>
        <p:spPr>
          <a:xfrm>
            <a:off x="417785" y="3149085"/>
            <a:ext cx="528298" cy="528298"/>
          </a:xfrm>
          <a:prstGeom prst="flowChartConnector">
            <a:avLst/>
          </a:prstGeom>
          <a:solidFill>
            <a:srgbClr val="92D050"/>
          </a:solidFill>
          <a:ln w="12700">
            <a:solidFill>
              <a:schemeClr val="tx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Freeform 18">
            <a:hlinkClick r:id="rId3" action="ppaction://hlinksldjump"/>
            <a:extLst>
              <a:ext uri="{FF2B5EF4-FFF2-40B4-BE49-F238E27FC236}">
                <a16:creationId xmlns:a16="http://schemas.microsoft.com/office/drawing/2014/main" id="{8B1E4A48-3929-66D2-B07C-160A098C987E}"/>
              </a:ext>
            </a:extLst>
          </p:cNvPr>
          <p:cNvSpPr/>
          <p:nvPr/>
        </p:nvSpPr>
        <p:spPr>
          <a:xfrm>
            <a:off x="7905135" y="4667250"/>
            <a:ext cx="1138301" cy="393192"/>
          </a:xfrm>
          <a:custGeom>
            <a:avLst/>
            <a:gdLst/>
            <a:ahLst/>
            <a:cxnLst/>
            <a:rect l="l" t="t" r="r" b="b"/>
            <a:pathLst>
              <a:path w="2579067" h="1092586">
                <a:moveTo>
                  <a:pt x="0" y="0"/>
                </a:moveTo>
                <a:lnTo>
                  <a:pt x="2579067" y="0"/>
                </a:lnTo>
                <a:lnTo>
                  <a:pt x="2579067" y="1092587"/>
                </a:lnTo>
                <a:lnTo>
                  <a:pt x="0" y="109258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 name="Title 1">
            <a:extLst>
              <a:ext uri="{FF2B5EF4-FFF2-40B4-BE49-F238E27FC236}">
                <a16:creationId xmlns:a16="http://schemas.microsoft.com/office/drawing/2014/main" id="{0EAD8F80-D020-CA9E-6123-F91C23D9D6CC}"/>
              </a:ext>
            </a:extLst>
          </p:cNvPr>
          <p:cNvSpPr>
            <a:spLocks noGrp="1"/>
          </p:cNvSpPr>
          <p:nvPr>
            <p:ph type="title" idx="4294967295"/>
          </p:nvPr>
        </p:nvSpPr>
        <p:spPr>
          <a:xfrm>
            <a:off x="495300" y="444500"/>
            <a:ext cx="8153400" cy="2054334"/>
          </a:xfrm>
          <a:prstGeom prst="roundRect">
            <a:avLst>
              <a:gd name="adj" fmla="val 9322"/>
            </a:avLst>
          </a:prstGeom>
          <a:solidFill>
            <a:schemeClr val="accent1">
              <a:lumMod val="20000"/>
              <a:lumOff val="80000"/>
            </a:schemeClr>
          </a:solidFill>
          <a:ln>
            <a:noFill/>
          </a:ln>
        </p:spPr>
        <p:style>
          <a:lnRef idx="1">
            <a:schemeClr val="accent3"/>
          </a:lnRef>
          <a:fillRef idx="2">
            <a:schemeClr val="accent3"/>
          </a:fillRef>
          <a:effectRef idx="1">
            <a:schemeClr val="accent3"/>
          </a:effectRef>
          <a:fontRef idx="minor">
            <a:schemeClr val="dk1"/>
          </a:fontRef>
        </p:style>
        <p:txBody>
          <a:bodyPr anchor="ctr">
            <a:noAutofit/>
          </a:bodyPr>
          <a:lstStyle/>
          <a:p>
            <a:pPr algn="just">
              <a:lnSpc>
                <a:spcPct val="150000"/>
              </a:lnSpc>
            </a:pPr>
            <a:r>
              <a:rPr lang="vi-VN" sz="2100" dirty="0">
                <a:solidFill>
                  <a:schemeClr val="tx1">
                    <a:lumMod val="50000"/>
                  </a:schemeClr>
                </a:solidFill>
                <a:latin typeface="Arial" panose="020B0604020202020204" pitchFamily="34" charset="0"/>
                <a:cs typeface="Arial" panose="020B0604020202020204" pitchFamily="34" charset="0"/>
              </a:rPr>
              <a:t>Câu 1: </a:t>
            </a:r>
            <a:r>
              <a:rPr lang="vi-VN" sz="2100" b="0" dirty="0">
                <a:latin typeface="Arial" panose="020B0604020202020204" pitchFamily="34" charset="0"/>
                <a:cs typeface="Arial" panose="020B0604020202020204" pitchFamily="34" charset="0"/>
              </a:rPr>
              <a:t>Công việc nào thuộc lĩnh vực mĩ thuật ứng dụng có cơ hội khẳng định bản thân cũng như có thêm nhiều sự hợp tác trong công việc, cơ hội phát triển năng lực bản thân với các công ty đa quốc gia?</a:t>
            </a:r>
            <a:endParaRPr lang="vi-VN" sz="2100" b="0" dirty="0">
              <a:solidFill>
                <a:schemeClr val="tx1">
                  <a:lumMod val="50000"/>
                </a:schemeClr>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340A7AE8-07CA-1083-2DB6-735AB7B40220}"/>
              </a:ext>
            </a:extLst>
          </p:cNvPr>
          <p:cNvSpPr txBox="1"/>
          <p:nvPr/>
        </p:nvSpPr>
        <p:spPr>
          <a:xfrm>
            <a:off x="495300" y="2644667"/>
            <a:ext cx="8153399" cy="1881990"/>
          </a:xfrm>
          <a:prstGeom prst="rect">
            <a:avLst/>
          </a:prstGeom>
          <a:noFill/>
        </p:spPr>
        <p:txBody>
          <a:bodyPr wrap="square">
            <a:spAutoFit/>
          </a:bodyPr>
          <a:lstStyle/>
          <a:p>
            <a:pPr algn="just">
              <a:lnSpc>
                <a:spcPct val="150000"/>
              </a:lnSpc>
            </a:pPr>
            <a:r>
              <a:rPr lang="vi-VN" sz="2000" dirty="0"/>
              <a:t>A. Nhà văn, MC dẫn chương trình, biên tập viên, diễn giả.</a:t>
            </a:r>
          </a:p>
          <a:p>
            <a:pPr algn="just">
              <a:lnSpc>
                <a:spcPct val="150000"/>
              </a:lnSpc>
            </a:pPr>
            <a:r>
              <a:rPr lang="vi-VN" sz="2000" dirty="0"/>
              <a:t>B. Thiết kế đồ họa động, thiết kế bền vững, thiết kế giao diện </a:t>
            </a:r>
            <a:r>
              <a:rPr lang="vi-VN" sz="2000" dirty="0" err="1"/>
              <a:t>website</a:t>
            </a:r>
            <a:r>
              <a:rPr lang="vi-VN" sz="2000" dirty="0"/>
              <a:t>.</a:t>
            </a:r>
          </a:p>
          <a:p>
            <a:pPr algn="just">
              <a:lnSpc>
                <a:spcPct val="150000"/>
              </a:lnSpc>
            </a:pPr>
            <a:r>
              <a:rPr lang="vi-VN" sz="2000" dirty="0"/>
              <a:t>C. Thiết kế thời trang, thiết kế bền vững, nghiên cứu khoa học.</a:t>
            </a:r>
          </a:p>
          <a:p>
            <a:pPr algn="just">
              <a:lnSpc>
                <a:spcPct val="150000"/>
              </a:lnSpc>
            </a:pPr>
            <a:r>
              <a:rPr lang="vi-VN" sz="2000" dirty="0"/>
              <a:t>D. Thiết kế giao diện </a:t>
            </a:r>
            <a:r>
              <a:rPr lang="vi-VN" sz="2000" dirty="0" err="1"/>
              <a:t>website</a:t>
            </a:r>
            <a:r>
              <a:rPr lang="vi-VN" sz="2000" dirty="0"/>
              <a:t>, thiết kế phim hoạt hình, đầu bếp.</a:t>
            </a:r>
          </a:p>
        </p:txBody>
      </p:sp>
    </p:spTree>
    <p:extLst>
      <p:ext uri="{BB962C8B-B14F-4D97-AF65-F5344CB8AC3E}">
        <p14:creationId xmlns:p14="http://schemas.microsoft.com/office/powerpoint/2010/main" val="2478544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1" presetClass="entr" presetSubtype="4"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heel(4)">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animBg="1"/>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B5454C-A509-AD0E-4907-B3E75B74A4E4}"/>
            </a:ext>
          </a:extLst>
        </p:cNvPr>
        <p:cNvGrpSpPr/>
        <p:nvPr/>
      </p:nvGrpSpPr>
      <p:grpSpPr>
        <a:xfrm>
          <a:off x="0" y="0"/>
          <a:ext cx="0" cy="0"/>
          <a:chOff x="0" y="0"/>
          <a:chExt cx="0" cy="0"/>
        </a:xfrm>
      </p:grpSpPr>
      <p:sp>
        <p:nvSpPr>
          <p:cNvPr id="3" name="Flowchart: Connector 2">
            <a:extLst>
              <a:ext uri="{FF2B5EF4-FFF2-40B4-BE49-F238E27FC236}">
                <a16:creationId xmlns:a16="http://schemas.microsoft.com/office/drawing/2014/main" id="{8917DB1D-4332-8894-EC72-988EBB043C99}"/>
              </a:ext>
            </a:extLst>
          </p:cNvPr>
          <p:cNvSpPr/>
          <p:nvPr/>
        </p:nvSpPr>
        <p:spPr>
          <a:xfrm>
            <a:off x="4486566" y="3337323"/>
            <a:ext cx="495491" cy="495491"/>
          </a:xfrm>
          <a:prstGeom prst="flowChartConnector">
            <a:avLst/>
          </a:prstGeom>
          <a:solidFill>
            <a:srgbClr val="92D050"/>
          </a:solidFill>
          <a:ln w="12700">
            <a:solidFill>
              <a:schemeClr val="tx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 name="TextBox 3">
            <a:extLst>
              <a:ext uri="{FF2B5EF4-FFF2-40B4-BE49-F238E27FC236}">
                <a16:creationId xmlns:a16="http://schemas.microsoft.com/office/drawing/2014/main" id="{EB0D8AFF-076A-853E-9A59-D59B5C3296EE}"/>
              </a:ext>
            </a:extLst>
          </p:cNvPr>
          <p:cNvSpPr txBox="1"/>
          <p:nvPr/>
        </p:nvSpPr>
        <p:spPr>
          <a:xfrm>
            <a:off x="4547357" y="2128546"/>
            <a:ext cx="3926928" cy="2239844"/>
          </a:xfrm>
          <a:prstGeom prst="rect">
            <a:avLst/>
          </a:prstGeom>
          <a:noFill/>
        </p:spPr>
        <p:txBody>
          <a:bodyPr wrap="square">
            <a:spAutoFit/>
          </a:bodyPr>
          <a:lstStyle/>
          <a:p>
            <a:pPr algn="just">
              <a:lnSpc>
                <a:spcPct val="150000"/>
              </a:lnSpc>
            </a:pPr>
            <a:r>
              <a:rPr lang="vi-VN" sz="2400" dirty="0"/>
              <a:t>A. Nhà báo.</a:t>
            </a:r>
          </a:p>
          <a:p>
            <a:pPr algn="just">
              <a:lnSpc>
                <a:spcPct val="150000"/>
              </a:lnSpc>
            </a:pPr>
            <a:r>
              <a:rPr lang="vi-VN" sz="2400" dirty="0"/>
              <a:t>B. Giáo viên.</a:t>
            </a:r>
          </a:p>
          <a:p>
            <a:pPr algn="just">
              <a:lnSpc>
                <a:spcPct val="150000"/>
              </a:lnSpc>
            </a:pPr>
            <a:r>
              <a:rPr lang="vi-VN" sz="2400" dirty="0"/>
              <a:t>C. Nhà thiết kế thời trang.</a:t>
            </a:r>
          </a:p>
          <a:p>
            <a:pPr algn="just">
              <a:lnSpc>
                <a:spcPct val="150000"/>
              </a:lnSpc>
            </a:pPr>
            <a:r>
              <a:rPr lang="vi-VN" sz="2400" dirty="0"/>
              <a:t>D. Biên tập viên.</a:t>
            </a:r>
          </a:p>
        </p:txBody>
      </p:sp>
      <p:sp>
        <p:nvSpPr>
          <p:cNvPr id="5" name="Freeform 18">
            <a:hlinkClick r:id="rId3" action="ppaction://hlinksldjump"/>
            <a:extLst>
              <a:ext uri="{FF2B5EF4-FFF2-40B4-BE49-F238E27FC236}">
                <a16:creationId xmlns:a16="http://schemas.microsoft.com/office/drawing/2014/main" id="{B2E98E0B-4176-8B5A-685E-D193AE6DB24A}"/>
              </a:ext>
            </a:extLst>
          </p:cNvPr>
          <p:cNvSpPr/>
          <p:nvPr/>
        </p:nvSpPr>
        <p:spPr>
          <a:xfrm>
            <a:off x="7905135" y="4667250"/>
            <a:ext cx="1138301" cy="393192"/>
          </a:xfrm>
          <a:custGeom>
            <a:avLst/>
            <a:gdLst/>
            <a:ahLst/>
            <a:cxnLst/>
            <a:rect l="l" t="t" r="r" b="b"/>
            <a:pathLst>
              <a:path w="2579067" h="1092586">
                <a:moveTo>
                  <a:pt x="0" y="0"/>
                </a:moveTo>
                <a:lnTo>
                  <a:pt x="2579067" y="0"/>
                </a:lnTo>
                <a:lnTo>
                  <a:pt x="2579067" y="1092587"/>
                </a:lnTo>
                <a:lnTo>
                  <a:pt x="0" y="109258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 name="Title 1">
            <a:extLst>
              <a:ext uri="{FF2B5EF4-FFF2-40B4-BE49-F238E27FC236}">
                <a16:creationId xmlns:a16="http://schemas.microsoft.com/office/drawing/2014/main" id="{2AA50297-7CE8-4A80-84C8-24FE2F90C03D}"/>
              </a:ext>
            </a:extLst>
          </p:cNvPr>
          <p:cNvSpPr>
            <a:spLocks noGrp="1"/>
          </p:cNvSpPr>
          <p:nvPr>
            <p:ph type="title" idx="4294967295"/>
          </p:nvPr>
        </p:nvSpPr>
        <p:spPr>
          <a:xfrm>
            <a:off x="495300" y="395881"/>
            <a:ext cx="8153400" cy="1410297"/>
          </a:xfrm>
          <a:prstGeom prst="roundRect">
            <a:avLst/>
          </a:prstGeom>
          <a:solidFill>
            <a:schemeClr val="accent1">
              <a:lumMod val="20000"/>
              <a:lumOff val="80000"/>
            </a:schemeClr>
          </a:solidFill>
          <a:ln>
            <a:noFill/>
          </a:ln>
        </p:spPr>
        <p:style>
          <a:lnRef idx="1">
            <a:schemeClr val="accent3"/>
          </a:lnRef>
          <a:fillRef idx="2">
            <a:schemeClr val="accent3"/>
          </a:fillRef>
          <a:effectRef idx="1">
            <a:schemeClr val="accent3"/>
          </a:effectRef>
          <a:fontRef idx="minor">
            <a:schemeClr val="dk1"/>
          </a:fontRef>
        </p:style>
        <p:txBody>
          <a:bodyPr anchor="ctr">
            <a:noAutofit/>
          </a:bodyPr>
          <a:lstStyle/>
          <a:p>
            <a:pPr algn="ctr">
              <a:lnSpc>
                <a:spcPct val="150000"/>
              </a:lnSpc>
            </a:pPr>
            <a:r>
              <a:rPr lang="vi-VN" sz="2400" b="1" dirty="0">
                <a:solidFill>
                  <a:schemeClr val="tx2">
                    <a:lumMod val="10000"/>
                  </a:schemeClr>
                </a:solidFill>
                <a:latin typeface="Arial" panose="020B0604020202020204" pitchFamily="34" charset="0"/>
                <a:cs typeface="Arial" panose="020B0604020202020204" pitchFamily="34" charset="0"/>
              </a:rPr>
              <a:t>Câu 2: </a:t>
            </a:r>
            <a:r>
              <a:rPr lang="vi-VN" sz="2400" b="0" dirty="0">
                <a:solidFill>
                  <a:schemeClr val="tx2">
                    <a:lumMod val="10000"/>
                  </a:schemeClr>
                </a:solidFill>
                <a:latin typeface="Arial" panose="020B0604020202020204" pitchFamily="34" charset="0"/>
                <a:cs typeface="Arial" panose="020B0604020202020204" pitchFamily="34" charset="0"/>
              </a:rPr>
              <a:t>Công việc liên quan đến ngành, </a:t>
            </a:r>
            <a:br>
              <a:rPr lang="vi-VN" sz="2400" b="0" dirty="0">
                <a:solidFill>
                  <a:schemeClr val="tx2">
                    <a:lumMod val="10000"/>
                  </a:schemeClr>
                </a:solidFill>
                <a:latin typeface="Arial" panose="020B0604020202020204" pitchFamily="34" charset="0"/>
                <a:cs typeface="Arial" panose="020B0604020202020204" pitchFamily="34" charset="0"/>
              </a:rPr>
            </a:br>
            <a:r>
              <a:rPr lang="vi-VN" sz="2400" b="0" dirty="0">
                <a:solidFill>
                  <a:schemeClr val="tx2">
                    <a:lumMod val="10000"/>
                  </a:schemeClr>
                </a:solidFill>
                <a:latin typeface="Arial" panose="020B0604020202020204" pitchFamily="34" charset="0"/>
                <a:cs typeface="Arial" panose="020B0604020202020204" pitchFamily="34" charset="0"/>
              </a:rPr>
              <a:t>nghề thuộc lĩnh vực mĩ thuật ứng dụng là</a:t>
            </a:r>
          </a:p>
        </p:txBody>
      </p:sp>
      <p:sp>
        <p:nvSpPr>
          <p:cNvPr id="8" name="Freeform 9">
            <a:extLst>
              <a:ext uri="{FF2B5EF4-FFF2-40B4-BE49-F238E27FC236}">
                <a16:creationId xmlns:a16="http://schemas.microsoft.com/office/drawing/2014/main" id="{3C2EE80E-3852-12C9-9447-127BA0BECAED}"/>
              </a:ext>
            </a:extLst>
          </p:cNvPr>
          <p:cNvSpPr/>
          <p:nvPr/>
        </p:nvSpPr>
        <p:spPr>
          <a:xfrm>
            <a:off x="566245" y="1955608"/>
            <a:ext cx="2666533" cy="3187892"/>
          </a:xfrm>
          <a:custGeom>
            <a:avLst/>
            <a:gdLst/>
            <a:ahLst/>
            <a:cxnLst/>
            <a:rect l="l" t="t" r="r" b="b"/>
            <a:pathLst>
              <a:path w="3261680" h="3882953">
                <a:moveTo>
                  <a:pt x="0" y="0"/>
                </a:moveTo>
                <a:lnTo>
                  <a:pt x="3261680" y="0"/>
                </a:lnTo>
                <a:lnTo>
                  <a:pt x="3261680" y="3882953"/>
                </a:lnTo>
                <a:lnTo>
                  <a:pt x="0" y="3882953"/>
                </a:lnTo>
                <a:lnTo>
                  <a:pt x="0" y="0"/>
                </a:lnTo>
                <a:close/>
              </a:path>
            </a:pathLst>
          </a:custGeom>
          <a:blipFill>
            <a:blip r:embed="rId6"/>
            <a:stretch>
              <a:fillRect/>
            </a:stretch>
          </a:blipFill>
        </p:spPr>
        <p:txBody>
          <a:bodyPr/>
          <a:lstStyle/>
          <a:p>
            <a:endParaRPr lang="en-US"/>
          </a:p>
        </p:txBody>
      </p:sp>
    </p:spTree>
    <p:extLst>
      <p:ext uri="{BB962C8B-B14F-4D97-AF65-F5344CB8AC3E}">
        <p14:creationId xmlns:p14="http://schemas.microsoft.com/office/powerpoint/2010/main" val="4261017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heel(4)">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2" grpId="0" animBg="1"/>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CA720D-031D-9D7C-AA7E-CA5534A912DD}"/>
            </a:ext>
          </a:extLst>
        </p:cNvPr>
        <p:cNvGrpSpPr/>
        <p:nvPr/>
      </p:nvGrpSpPr>
      <p:grpSpPr>
        <a:xfrm>
          <a:off x="0" y="0"/>
          <a:ext cx="0" cy="0"/>
          <a:chOff x="0" y="0"/>
          <a:chExt cx="0" cy="0"/>
        </a:xfrm>
      </p:grpSpPr>
      <p:sp>
        <p:nvSpPr>
          <p:cNvPr id="3" name="Flowchart: Connector 2">
            <a:extLst>
              <a:ext uri="{FF2B5EF4-FFF2-40B4-BE49-F238E27FC236}">
                <a16:creationId xmlns:a16="http://schemas.microsoft.com/office/drawing/2014/main" id="{A501CAFF-ADC0-21BE-A43C-5E7E3EEB5C93}"/>
              </a:ext>
            </a:extLst>
          </p:cNvPr>
          <p:cNvSpPr/>
          <p:nvPr/>
        </p:nvSpPr>
        <p:spPr>
          <a:xfrm>
            <a:off x="4860471" y="3372540"/>
            <a:ext cx="495491" cy="495491"/>
          </a:xfrm>
          <a:prstGeom prst="flowChartConnector">
            <a:avLst/>
          </a:prstGeom>
          <a:solidFill>
            <a:srgbClr val="92D050"/>
          </a:solidFill>
          <a:ln w="12700">
            <a:solidFill>
              <a:schemeClr val="tx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 name="TextBox 3">
            <a:extLst>
              <a:ext uri="{FF2B5EF4-FFF2-40B4-BE49-F238E27FC236}">
                <a16:creationId xmlns:a16="http://schemas.microsoft.com/office/drawing/2014/main" id="{4A0A206B-EB45-B1A8-485E-CD60C859FD76}"/>
              </a:ext>
            </a:extLst>
          </p:cNvPr>
          <p:cNvSpPr txBox="1"/>
          <p:nvPr/>
        </p:nvSpPr>
        <p:spPr>
          <a:xfrm>
            <a:off x="4918840" y="2306879"/>
            <a:ext cx="3643149" cy="2060885"/>
          </a:xfrm>
          <a:prstGeom prst="rect">
            <a:avLst/>
          </a:prstGeom>
          <a:noFill/>
        </p:spPr>
        <p:txBody>
          <a:bodyPr wrap="square">
            <a:spAutoFit/>
          </a:bodyPr>
          <a:lstStyle/>
          <a:p>
            <a:pPr>
              <a:lnSpc>
                <a:spcPct val="150000"/>
              </a:lnSpc>
            </a:pPr>
            <a:r>
              <a:rPr lang="vi-VN" sz="2200" dirty="0"/>
              <a:t>A. Nhà khảo cổ học.</a:t>
            </a:r>
          </a:p>
          <a:p>
            <a:pPr>
              <a:lnSpc>
                <a:spcPct val="150000"/>
              </a:lnSpc>
            </a:pPr>
            <a:r>
              <a:rPr lang="vi-VN" sz="2200" dirty="0"/>
              <a:t>B. Nhà may.</a:t>
            </a:r>
          </a:p>
          <a:p>
            <a:pPr>
              <a:lnSpc>
                <a:spcPct val="150000"/>
              </a:lnSpc>
            </a:pPr>
            <a:r>
              <a:rPr lang="vi-VN" sz="2200" dirty="0"/>
              <a:t>C. Nhà thiết kế đồ họa.</a:t>
            </a:r>
          </a:p>
          <a:p>
            <a:pPr>
              <a:lnSpc>
                <a:spcPct val="150000"/>
              </a:lnSpc>
            </a:pPr>
            <a:r>
              <a:rPr lang="vi-VN" sz="2200" dirty="0"/>
              <a:t>D. Nhà thiết kế công nghệ.</a:t>
            </a:r>
          </a:p>
        </p:txBody>
      </p:sp>
      <p:sp>
        <p:nvSpPr>
          <p:cNvPr id="5" name="Freeform 18">
            <a:hlinkClick r:id="rId3" action="ppaction://hlinksldjump"/>
            <a:extLst>
              <a:ext uri="{FF2B5EF4-FFF2-40B4-BE49-F238E27FC236}">
                <a16:creationId xmlns:a16="http://schemas.microsoft.com/office/drawing/2014/main" id="{0C42A373-28CC-AC9F-7B89-99DCB33BE80F}"/>
              </a:ext>
            </a:extLst>
          </p:cNvPr>
          <p:cNvSpPr/>
          <p:nvPr/>
        </p:nvSpPr>
        <p:spPr>
          <a:xfrm>
            <a:off x="7905135" y="4667250"/>
            <a:ext cx="1138301" cy="393192"/>
          </a:xfrm>
          <a:custGeom>
            <a:avLst/>
            <a:gdLst/>
            <a:ahLst/>
            <a:cxnLst/>
            <a:rect l="l" t="t" r="r" b="b"/>
            <a:pathLst>
              <a:path w="2579067" h="1092586">
                <a:moveTo>
                  <a:pt x="0" y="0"/>
                </a:moveTo>
                <a:lnTo>
                  <a:pt x="2579067" y="0"/>
                </a:lnTo>
                <a:lnTo>
                  <a:pt x="2579067" y="1092587"/>
                </a:lnTo>
                <a:lnTo>
                  <a:pt x="0" y="109258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 name="Title 1">
            <a:extLst>
              <a:ext uri="{FF2B5EF4-FFF2-40B4-BE49-F238E27FC236}">
                <a16:creationId xmlns:a16="http://schemas.microsoft.com/office/drawing/2014/main" id="{B37191A2-0D65-6D2C-EFE3-4859A2AD44EE}"/>
              </a:ext>
            </a:extLst>
          </p:cNvPr>
          <p:cNvSpPr>
            <a:spLocks noGrp="1"/>
          </p:cNvSpPr>
          <p:nvPr>
            <p:ph type="title" idx="4294967295"/>
          </p:nvPr>
        </p:nvSpPr>
        <p:spPr>
          <a:xfrm>
            <a:off x="495300" y="395881"/>
            <a:ext cx="8153400" cy="1410297"/>
          </a:xfrm>
          <a:prstGeom prst="roundRect">
            <a:avLst/>
          </a:prstGeom>
          <a:solidFill>
            <a:schemeClr val="accent1">
              <a:lumMod val="20000"/>
              <a:lumOff val="80000"/>
            </a:schemeClr>
          </a:solidFill>
          <a:ln>
            <a:noFill/>
          </a:ln>
        </p:spPr>
        <p:style>
          <a:lnRef idx="1">
            <a:schemeClr val="accent3"/>
          </a:lnRef>
          <a:fillRef idx="2">
            <a:schemeClr val="accent3"/>
          </a:fillRef>
          <a:effectRef idx="1">
            <a:schemeClr val="accent3"/>
          </a:effectRef>
          <a:fontRef idx="minor">
            <a:schemeClr val="dk1"/>
          </a:fontRef>
        </p:style>
        <p:txBody>
          <a:bodyPr anchor="ctr">
            <a:noAutofit/>
          </a:bodyPr>
          <a:lstStyle/>
          <a:p>
            <a:pPr algn="ctr">
              <a:lnSpc>
                <a:spcPct val="150000"/>
              </a:lnSpc>
            </a:pPr>
            <a:r>
              <a:rPr lang="vi-VN" sz="2400" b="1" dirty="0">
                <a:solidFill>
                  <a:schemeClr val="tx2">
                    <a:lumMod val="10000"/>
                  </a:schemeClr>
                </a:solidFill>
                <a:latin typeface="Arial" panose="020B0604020202020204" pitchFamily="34" charset="0"/>
                <a:cs typeface="Arial" panose="020B0604020202020204" pitchFamily="34" charset="0"/>
              </a:rPr>
              <a:t>Câu 3: </a:t>
            </a:r>
            <a:r>
              <a:rPr lang="vi-VN" sz="2400" b="0" dirty="0">
                <a:latin typeface="Arial" panose="020B0604020202020204" pitchFamily="34" charset="0"/>
                <a:cs typeface="Arial" panose="020B0604020202020204" pitchFamily="34" charset="0"/>
              </a:rPr>
              <a:t>Tên ngành, nghề thuộc lĩnh vực </a:t>
            </a:r>
            <a:br>
              <a:rPr lang="vi-VN" sz="2400" b="0" dirty="0">
                <a:latin typeface="Arial" panose="020B0604020202020204" pitchFamily="34" charset="0"/>
                <a:cs typeface="Arial" panose="020B0604020202020204" pitchFamily="34" charset="0"/>
              </a:rPr>
            </a:br>
            <a:r>
              <a:rPr lang="vi-VN" sz="2400" b="0" dirty="0">
                <a:latin typeface="Arial" panose="020B0604020202020204" pitchFamily="34" charset="0"/>
                <a:cs typeface="Arial" panose="020B0604020202020204" pitchFamily="34" charset="0"/>
              </a:rPr>
              <a:t>mĩ thuật ứng dụng trong hình dưới đây là</a:t>
            </a:r>
            <a:endParaRPr lang="vi-VN" sz="2400" b="0" dirty="0">
              <a:solidFill>
                <a:schemeClr val="tx2">
                  <a:lumMod val="10000"/>
                </a:schemeClr>
              </a:solidFill>
              <a:latin typeface="Arial" panose="020B0604020202020204" pitchFamily="34" charset="0"/>
              <a:cs typeface="Arial" panose="020B0604020202020204" pitchFamily="34" charset="0"/>
            </a:endParaRPr>
          </a:p>
        </p:txBody>
      </p:sp>
      <p:sp>
        <p:nvSpPr>
          <p:cNvPr id="8" name="Freeform 9">
            <a:extLst>
              <a:ext uri="{FF2B5EF4-FFF2-40B4-BE49-F238E27FC236}">
                <a16:creationId xmlns:a16="http://schemas.microsoft.com/office/drawing/2014/main" id="{8AC5A27A-C980-E21B-2F07-C995A582E27F}"/>
              </a:ext>
            </a:extLst>
          </p:cNvPr>
          <p:cNvSpPr/>
          <p:nvPr/>
        </p:nvSpPr>
        <p:spPr>
          <a:xfrm>
            <a:off x="495300" y="2124150"/>
            <a:ext cx="4139762" cy="2426345"/>
          </a:xfrm>
          <a:custGeom>
            <a:avLst/>
            <a:gdLst/>
            <a:ahLst/>
            <a:cxnLst/>
            <a:rect l="l" t="t" r="r" b="b"/>
            <a:pathLst>
              <a:path w="3261680" h="3882953">
                <a:moveTo>
                  <a:pt x="0" y="0"/>
                </a:moveTo>
                <a:lnTo>
                  <a:pt x="3261680" y="0"/>
                </a:lnTo>
                <a:lnTo>
                  <a:pt x="3261680" y="3882953"/>
                </a:lnTo>
                <a:lnTo>
                  <a:pt x="0" y="3882953"/>
                </a:lnTo>
                <a:lnTo>
                  <a:pt x="0" y="0"/>
                </a:lnTo>
                <a:close/>
              </a:path>
            </a:pathLst>
          </a:custGeom>
          <a:blipFill>
            <a:blip r:embed="rId6"/>
            <a:stretch>
              <a:fillRect/>
            </a:stretch>
          </a:blipFill>
        </p:spPr>
        <p:txBody>
          <a:bodyPr/>
          <a:lstStyle/>
          <a:p>
            <a:endParaRPr lang="en-US"/>
          </a:p>
        </p:txBody>
      </p:sp>
    </p:spTree>
    <p:extLst>
      <p:ext uri="{BB962C8B-B14F-4D97-AF65-F5344CB8AC3E}">
        <p14:creationId xmlns:p14="http://schemas.microsoft.com/office/powerpoint/2010/main" val="3852510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heel(4)">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2" grpId="0" animBg="1"/>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23DA70-A7D6-2A1A-0BE5-51BCF1ACB681}"/>
            </a:ext>
          </a:extLst>
        </p:cNvPr>
        <p:cNvGrpSpPr/>
        <p:nvPr/>
      </p:nvGrpSpPr>
      <p:grpSpPr>
        <a:xfrm>
          <a:off x="0" y="0"/>
          <a:ext cx="0" cy="0"/>
          <a:chOff x="0" y="0"/>
          <a:chExt cx="0" cy="0"/>
        </a:xfrm>
      </p:grpSpPr>
      <p:sp>
        <p:nvSpPr>
          <p:cNvPr id="3" name="Flowchart: Connector 2">
            <a:extLst>
              <a:ext uri="{FF2B5EF4-FFF2-40B4-BE49-F238E27FC236}">
                <a16:creationId xmlns:a16="http://schemas.microsoft.com/office/drawing/2014/main" id="{CEA8D9FD-1DAA-27BB-A568-2181FBAC0FD7}"/>
              </a:ext>
            </a:extLst>
          </p:cNvPr>
          <p:cNvSpPr/>
          <p:nvPr/>
        </p:nvSpPr>
        <p:spPr>
          <a:xfrm>
            <a:off x="4757995" y="3145529"/>
            <a:ext cx="495491" cy="495491"/>
          </a:xfrm>
          <a:prstGeom prst="flowChartConnector">
            <a:avLst/>
          </a:prstGeom>
          <a:solidFill>
            <a:srgbClr val="92D050"/>
          </a:solidFill>
          <a:ln w="12700">
            <a:solidFill>
              <a:schemeClr val="tx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 name="TextBox 3">
            <a:extLst>
              <a:ext uri="{FF2B5EF4-FFF2-40B4-BE49-F238E27FC236}">
                <a16:creationId xmlns:a16="http://schemas.microsoft.com/office/drawing/2014/main" id="{28C26275-7F79-BF99-0FC0-CCA3C241BB33}"/>
              </a:ext>
            </a:extLst>
          </p:cNvPr>
          <p:cNvSpPr txBox="1"/>
          <p:nvPr/>
        </p:nvSpPr>
        <p:spPr>
          <a:xfrm>
            <a:off x="4847895" y="2165494"/>
            <a:ext cx="4004443" cy="2343655"/>
          </a:xfrm>
          <a:prstGeom prst="rect">
            <a:avLst/>
          </a:prstGeom>
          <a:noFill/>
        </p:spPr>
        <p:txBody>
          <a:bodyPr wrap="square">
            <a:spAutoFit/>
          </a:bodyPr>
          <a:lstStyle/>
          <a:p>
            <a:pPr algn="just">
              <a:lnSpc>
                <a:spcPct val="150000"/>
              </a:lnSpc>
            </a:pPr>
            <a:r>
              <a:rPr lang="vi-VN" sz="2000" dirty="0"/>
              <a:t>A. Họa sĩ tạo dựng bối cảnh sân khấu.</a:t>
            </a:r>
          </a:p>
          <a:p>
            <a:pPr algn="just">
              <a:lnSpc>
                <a:spcPct val="150000"/>
              </a:lnSpc>
            </a:pPr>
            <a:r>
              <a:rPr lang="vi-VN" sz="2000" dirty="0"/>
              <a:t>B. Họa sĩ thiết kế phim hoạt hình.</a:t>
            </a:r>
          </a:p>
          <a:p>
            <a:pPr algn="just">
              <a:lnSpc>
                <a:spcPct val="150000"/>
              </a:lnSpc>
            </a:pPr>
            <a:r>
              <a:rPr lang="vi-VN" sz="2000" dirty="0"/>
              <a:t>C. Nhà thiết kế đồ họa.</a:t>
            </a:r>
          </a:p>
          <a:p>
            <a:pPr algn="just">
              <a:lnSpc>
                <a:spcPct val="150000"/>
              </a:lnSpc>
            </a:pPr>
            <a:r>
              <a:rPr lang="vi-VN" sz="2000" dirty="0"/>
              <a:t>D. Nhà thiết kế công nghệ.</a:t>
            </a:r>
          </a:p>
        </p:txBody>
      </p:sp>
      <p:sp>
        <p:nvSpPr>
          <p:cNvPr id="5" name="Freeform 18">
            <a:hlinkClick r:id="rId3" action="ppaction://hlinksldjump"/>
            <a:extLst>
              <a:ext uri="{FF2B5EF4-FFF2-40B4-BE49-F238E27FC236}">
                <a16:creationId xmlns:a16="http://schemas.microsoft.com/office/drawing/2014/main" id="{34801C97-ACDA-24D7-8C03-386243B0B0C2}"/>
              </a:ext>
            </a:extLst>
          </p:cNvPr>
          <p:cNvSpPr/>
          <p:nvPr/>
        </p:nvSpPr>
        <p:spPr>
          <a:xfrm>
            <a:off x="7905135" y="4667250"/>
            <a:ext cx="1138301" cy="393192"/>
          </a:xfrm>
          <a:custGeom>
            <a:avLst/>
            <a:gdLst/>
            <a:ahLst/>
            <a:cxnLst/>
            <a:rect l="l" t="t" r="r" b="b"/>
            <a:pathLst>
              <a:path w="2579067" h="1092586">
                <a:moveTo>
                  <a:pt x="0" y="0"/>
                </a:moveTo>
                <a:lnTo>
                  <a:pt x="2579067" y="0"/>
                </a:lnTo>
                <a:lnTo>
                  <a:pt x="2579067" y="1092587"/>
                </a:lnTo>
                <a:lnTo>
                  <a:pt x="0" y="109258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 name="Title 1">
            <a:extLst>
              <a:ext uri="{FF2B5EF4-FFF2-40B4-BE49-F238E27FC236}">
                <a16:creationId xmlns:a16="http://schemas.microsoft.com/office/drawing/2014/main" id="{1102665D-E07C-328C-8B1A-C5D6F58DBCB6}"/>
              </a:ext>
            </a:extLst>
          </p:cNvPr>
          <p:cNvSpPr>
            <a:spLocks noGrp="1"/>
          </p:cNvSpPr>
          <p:nvPr>
            <p:ph type="title" idx="4294967295"/>
          </p:nvPr>
        </p:nvSpPr>
        <p:spPr>
          <a:xfrm>
            <a:off x="495300" y="395881"/>
            <a:ext cx="8153400" cy="1410297"/>
          </a:xfrm>
          <a:prstGeom prst="roundRect">
            <a:avLst/>
          </a:prstGeom>
          <a:solidFill>
            <a:schemeClr val="accent1">
              <a:lumMod val="20000"/>
              <a:lumOff val="80000"/>
            </a:schemeClr>
          </a:solidFill>
          <a:ln>
            <a:noFill/>
          </a:ln>
        </p:spPr>
        <p:style>
          <a:lnRef idx="1">
            <a:schemeClr val="accent3"/>
          </a:lnRef>
          <a:fillRef idx="2">
            <a:schemeClr val="accent3"/>
          </a:fillRef>
          <a:effectRef idx="1">
            <a:schemeClr val="accent3"/>
          </a:effectRef>
          <a:fontRef idx="minor">
            <a:schemeClr val="dk1"/>
          </a:fontRef>
        </p:style>
        <p:txBody>
          <a:bodyPr anchor="ctr">
            <a:noAutofit/>
          </a:bodyPr>
          <a:lstStyle/>
          <a:p>
            <a:pPr algn="ctr">
              <a:lnSpc>
                <a:spcPct val="150000"/>
              </a:lnSpc>
            </a:pPr>
            <a:r>
              <a:rPr lang="vi-VN" sz="2400" b="1" dirty="0">
                <a:solidFill>
                  <a:schemeClr val="tx2">
                    <a:lumMod val="10000"/>
                  </a:schemeClr>
                </a:solidFill>
                <a:latin typeface="Arial" panose="020B0604020202020204" pitchFamily="34" charset="0"/>
                <a:cs typeface="Arial" panose="020B0604020202020204" pitchFamily="34" charset="0"/>
              </a:rPr>
              <a:t>Câu 4: </a:t>
            </a:r>
            <a:r>
              <a:rPr lang="vi-VN" sz="2400" b="0" dirty="0">
                <a:latin typeface="Arial" panose="020B0604020202020204" pitchFamily="34" charset="0"/>
                <a:cs typeface="Arial" panose="020B0604020202020204" pitchFamily="34" charset="0"/>
              </a:rPr>
              <a:t>Tên ngành, nghề thuộc lĩnh vực </a:t>
            </a:r>
            <a:br>
              <a:rPr lang="vi-VN" sz="2400" b="0" dirty="0">
                <a:latin typeface="Arial" panose="020B0604020202020204" pitchFamily="34" charset="0"/>
                <a:cs typeface="Arial" panose="020B0604020202020204" pitchFamily="34" charset="0"/>
              </a:rPr>
            </a:br>
            <a:r>
              <a:rPr lang="vi-VN" sz="2400" b="0" dirty="0">
                <a:latin typeface="Arial" panose="020B0604020202020204" pitchFamily="34" charset="0"/>
                <a:cs typeface="Arial" panose="020B0604020202020204" pitchFamily="34" charset="0"/>
              </a:rPr>
              <a:t>mĩ thuật ứng dụng trong hình dưới đây là</a:t>
            </a:r>
            <a:endParaRPr lang="vi-VN" sz="2400" b="0" dirty="0">
              <a:solidFill>
                <a:schemeClr val="tx2">
                  <a:lumMod val="10000"/>
                </a:schemeClr>
              </a:solidFill>
              <a:latin typeface="Arial" panose="020B0604020202020204" pitchFamily="34" charset="0"/>
              <a:cs typeface="Arial" panose="020B0604020202020204" pitchFamily="34" charset="0"/>
            </a:endParaRPr>
          </a:p>
        </p:txBody>
      </p:sp>
      <p:sp>
        <p:nvSpPr>
          <p:cNvPr id="8" name="Freeform 9">
            <a:extLst>
              <a:ext uri="{FF2B5EF4-FFF2-40B4-BE49-F238E27FC236}">
                <a16:creationId xmlns:a16="http://schemas.microsoft.com/office/drawing/2014/main" id="{97AC608A-70C1-6848-3089-4EF9E63092C3}"/>
              </a:ext>
            </a:extLst>
          </p:cNvPr>
          <p:cNvSpPr/>
          <p:nvPr/>
        </p:nvSpPr>
        <p:spPr>
          <a:xfrm>
            <a:off x="495300" y="2065771"/>
            <a:ext cx="4139762" cy="2543100"/>
          </a:xfrm>
          <a:custGeom>
            <a:avLst/>
            <a:gdLst/>
            <a:ahLst/>
            <a:cxnLst/>
            <a:rect l="l" t="t" r="r" b="b"/>
            <a:pathLst>
              <a:path w="3261680" h="3882953">
                <a:moveTo>
                  <a:pt x="0" y="0"/>
                </a:moveTo>
                <a:lnTo>
                  <a:pt x="3261680" y="0"/>
                </a:lnTo>
                <a:lnTo>
                  <a:pt x="3261680" y="3882953"/>
                </a:lnTo>
                <a:lnTo>
                  <a:pt x="0" y="3882953"/>
                </a:lnTo>
                <a:lnTo>
                  <a:pt x="0" y="0"/>
                </a:lnTo>
                <a:close/>
              </a:path>
            </a:pathLst>
          </a:custGeom>
          <a:blipFill>
            <a:blip r:embed="rId6"/>
            <a:stretch>
              <a:fillRect/>
            </a:stretch>
          </a:blipFill>
        </p:spPr>
        <p:txBody>
          <a:bodyPr/>
          <a:lstStyle/>
          <a:p>
            <a:endParaRPr lang="en-US"/>
          </a:p>
        </p:txBody>
      </p:sp>
    </p:spTree>
    <p:extLst>
      <p:ext uri="{BB962C8B-B14F-4D97-AF65-F5344CB8AC3E}">
        <p14:creationId xmlns:p14="http://schemas.microsoft.com/office/powerpoint/2010/main" val="2951391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heel(4)">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2" grpId="0" animBg="1"/>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DEBC8B-4242-394E-A450-287F42F17D21}"/>
            </a:ext>
          </a:extLst>
        </p:cNvPr>
        <p:cNvGrpSpPr/>
        <p:nvPr/>
      </p:nvGrpSpPr>
      <p:grpSpPr>
        <a:xfrm>
          <a:off x="0" y="0"/>
          <a:ext cx="0" cy="0"/>
          <a:chOff x="0" y="0"/>
          <a:chExt cx="0" cy="0"/>
        </a:xfrm>
      </p:grpSpPr>
      <p:sp>
        <p:nvSpPr>
          <p:cNvPr id="3" name="Flowchart: Connector 2">
            <a:extLst>
              <a:ext uri="{FF2B5EF4-FFF2-40B4-BE49-F238E27FC236}">
                <a16:creationId xmlns:a16="http://schemas.microsoft.com/office/drawing/2014/main" id="{9F8CCDC0-3ACD-DB7C-B78F-6125B810EAE3}"/>
              </a:ext>
            </a:extLst>
          </p:cNvPr>
          <p:cNvSpPr/>
          <p:nvPr/>
        </p:nvSpPr>
        <p:spPr>
          <a:xfrm>
            <a:off x="4183640" y="2382564"/>
            <a:ext cx="495491" cy="495491"/>
          </a:xfrm>
          <a:prstGeom prst="flowChartConnector">
            <a:avLst/>
          </a:prstGeom>
          <a:solidFill>
            <a:srgbClr val="92D050"/>
          </a:solidFill>
          <a:ln w="12700">
            <a:solidFill>
              <a:schemeClr val="tx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 name="TextBox 3">
            <a:extLst>
              <a:ext uri="{FF2B5EF4-FFF2-40B4-BE49-F238E27FC236}">
                <a16:creationId xmlns:a16="http://schemas.microsoft.com/office/drawing/2014/main" id="{F529B763-C218-AB65-946C-7B4005A1AF89}"/>
              </a:ext>
            </a:extLst>
          </p:cNvPr>
          <p:cNvSpPr txBox="1"/>
          <p:nvPr/>
        </p:nvSpPr>
        <p:spPr>
          <a:xfrm>
            <a:off x="4249801" y="2306880"/>
            <a:ext cx="4398899" cy="2060885"/>
          </a:xfrm>
          <a:prstGeom prst="rect">
            <a:avLst/>
          </a:prstGeom>
          <a:noFill/>
        </p:spPr>
        <p:txBody>
          <a:bodyPr wrap="square">
            <a:spAutoFit/>
          </a:bodyPr>
          <a:lstStyle/>
          <a:p>
            <a:pPr>
              <a:lnSpc>
                <a:spcPct val="150000"/>
              </a:lnSpc>
            </a:pPr>
            <a:r>
              <a:rPr lang="vi-VN" sz="2200" dirty="0">
                <a:latin typeface="Arial" panose="020B0604020202020204" pitchFamily="34" charset="0"/>
                <a:cs typeface="Arial" panose="020B0604020202020204" pitchFamily="34" charset="0"/>
              </a:rPr>
              <a:t>A. Đại học Kiến trúc Hà Nội.</a:t>
            </a:r>
          </a:p>
          <a:p>
            <a:pPr>
              <a:lnSpc>
                <a:spcPct val="150000"/>
              </a:lnSpc>
            </a:pPr>
            <a:r>
              <a:rPr lang="vi-VN" sz="2200" dirty="0">
                <a:latin typeface="Arial" panose="020B0604020202020204" pitchFamily="34" charset="0"/>
                <a:cs typeface="Arial" panose="020B0604020202020204" pitchFamily="34" charset="0"/>
              </a:rPr>
              <a:t>B. Học viện Hành chính Quốc gia.</a:t>
            </a:r>
          </a:p>
          <a:p>
            <a:pPr>
              <a:lnSpc>
                <a:spcPct val="150000"/>
              </a:lnSpc>
            </a:pPr>
            <a:r>
              <a:rPr lang="vi-VN" sz="2200" dirty="0">
                <a:latin typeface="Arial" panose="020B0604020202020204" pitchFamily="34" charset="0"/>
                <a:cs typeface="Arial" panose="020B0604020202020204" pitchFamily="34" charset="0"/>
              </a:rPr>
              <a:t>C. Đại học Kinh tế Quốc dân.</a:t>
            </a:r>
          </a:p>
          <a:p>
            <a:pPr>
              <a:lnSpc>
                <a:spcPct val="150000"/>
              </a:lnSpc>
            </a:pPr>
            <a:r>
              <a:rPr lang="vi-VN" sz="2200" dirty="0">
                <a:latin typeface="Arial" panose="020B0604020202020204" pitchFamily="34" charset="0"/>
                <a:cs typeface="Arial" panose="020B0604020202020204" pitchFamily="34" charset="0"/>
              </a:rPr>
              <a:t>D. Đại học Ngân hàng.</a:t>
            </a:r>
          </a:p>
        </p:txBody>
      </p:sp>
      <p:sp>
        <p:nvSpPr>
          <p:cNvPr id="5" name="Freeform 18">
            <a:hlinkClick r:id="rId3" action="ppaction://hlinksldjump"/>
            <a:extLst>
              <a:ext uri="{FF2B5EF4-FFF2-40B4-BE49-F238E27FC236}">
                <a16:creationId xmlns:a16="http://schemas.microsoft.com/office/drawing/2014/main" id="{66733985-FDE6-A843-EA5D-269E35694633}"/>
              </a:ext>
            </a:extLst>
          </p:cNvPr>
          <p:cNvSpPr/>
          <p:nvPr/>
        </p:nvSpPr>
        <p:spPr>
          <a:xfrm>
            <a:off x="7905135" y="4667250"/>
            <a:ext cx="1138301" cy="393192"/>
          </a:xfrm>
          <a:custGeom>
            <a:avLst/>
            <a:gdLst/>
            <a:ahLst/>
            <a:cxnLst/>
            <a:rect l="l" t="t" r="r" b="b"/>
            <a:pathLst>
              <a:path w="2579067" h="1092586">
                <a:moveTo>
                  <a:pt x="0" y="0"/>
                </a:moveTo>
                <a:lnTo>
                  <a:pt x="2579067" y="0"/>
                </a:lnTo>
                <a:lnTo>
                  <a:pt x="2579067" y="1092587"/>
                </a:lnTo>
                <a:lnTo>
                  <a:pt x="0" y="109258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 name="Title 1">
            <a:extLst>
              <a:ext uri="{FF2B5EF4-FFF2-40B4-BE49-F238E27FC236}">
                <a16:creationId xmlns:a16="http://schemas.microsoft.com/office/drawing/2014/main" id="{F0BEDB7A-EF3E-84B3-A77E-75CDFDBBF8E4}"/>
              </a:ext>
            </a:extLst>
          </p:cNvPr>
          <p:cNvSpPr>
            <a:spLocks noGrp="1"/>
          </p:cNvSpPr>
          <p:nvPr>
            <p:ph type="title" idx="4294967295"/>
          </p:nvPr>
        </p:nvSpPr>
        <p:spPr>
          <a:xfrm>
            <a:off x="495300" y="395881"/>
            <a:ext cx="8153400" cy="1410297"/>
          </a:xfrm>
          <a:prstGeom prst="roundRect">
            <a:avLst/>
          </a:prstGeom>
          <a:solidFill>
            <a:schemeClr val="accent1">
              <a:lumMod val="20000"/>
              <a:lumOff val="80000"/>
            </a:schemeClr>
          </a:solidFill>
          <a:ln>
            <a:noFill/>
          </a:ln>
        </p:spPr>
        <p:style>
          <a:lnRef idx="1">
            <a:schemeClr val="accent3"/>
          </a:lnRef>
          <a:fillRef idx="2">
            <a:schemeClr val="accent3"/>
          </a:fillRef>
          <a:effectRef idx="1">
            <a:schemeClr val="accent3"/>
          </a:effectRef>
          <a:fontRef idx="minor">
            <a:schemeClr val="dk1"/>
          </a:fontRef>
        </p:style>
        <p:txBody>
          <a:bodyPr anchor="ctr">
            <a:noAutofit/>
          </a:bodyPr>
          <a:lstStyle/>
          <a:p>
            <a:pPr algn="ctr"/>
            <a:r>
              <a:rPr lang="vi-VN" sz="2400" b="1" dirty="0">
                <a:solidFill>
                  <a:schemeClr val="tx2">
                    <a:lumMod val="10000"/>
                  </a:schemeClr>
                </a:solidFill>
                <a:latin typeface="Arial" panose="020B0604020202020204" pitchFamily="34" charset="0"/>
                <a:cs typeface="Arial" panose="020B0604020202020204" pitchFamily="34" charset="0"/>
              </a:rPr>
              <a:t>Câu 5: </a:t>
            </a:r>
            <a:r>
              <a:rPr lang="vi-VN" sz="2400" b="0" dirty="0">
                <a:latin typeface="Arial" panose="020B0604020202020204" pitchFamily="34" charset="0"/>
                <a:cs typeface="Arial" panose="020B0604020202020204" pitchFamily="34" charset="0"/>
              </a:rPr>
              <a:t>Muốn trở thành kiến trúc sư, em học tập tại</a:t>
            </a:r>
            <a:endParaRPr lang="vi-VN" sz="2400" b="0" dirty="0">
              <a:solidFill>
                <a:schemeClr val="tx2">
                  <a:lumMod val="10000"/>
                </a:schemeClr>
              </a:solidFill>
              <a:latin typeface="Arial" panose="020B0604020202020204" pitchFamily="34" charset="0"/>
              <a:cs typeface="Arial" panose="020B0604020202020204" pitchFamily="34" charset="0"/>
            </a:endParaRPr>
          </a:p>
        </p:txBody>
      </p:sp>
      <p:sp>
        <p:nvSpPr>
          <p:cNvPr id="8" name="Freeform 9">
            <a:extLst>
              <a:ext uri="{FF2B5EF4-FFF2-40B4-BE49-F238E27FC236}">
                <a16:creationId xmlns:a16="http://schemas.microsoft.com/office/drawing/2014/main" id="{7CC978F7-A10B-D44E-7E50-E868A5380E8C}"/>
              </a:ext>
            </a:extLst>
          </p:cNvPr>
          <p:cNvSpPr/>
          <p:nvPr/>
        </p:nvSpPr>
        <p:spPr>
          <a:xfrm>
            <a:off x="566245" y="1955608"/>
            <a:ext cx="2666533" cy="3187892"/>
          </a:xfrm>
          <a:custGeom>
            <a:avLst/>
            <a:gdLst/>
            <a:ahLst/>
            <a:cxnLst/>
            <a:rect l="l" t="t" r="r" b="b"/>
            <a:pathLst>
              <a:path w="3261680" h="3882953">
                <a:moveTo>
                  <a:pt x="0" y="0"/>
                </a:moveTo>
                <a:lnTo>
                  <a:pt x="3261680" y="0"/>
                </a:lnTo>
                <a:lnTo>
                  <a:pt x="3261680" y="3882953"/>
                </a:lnTo>
                <a:lnTo>
                  <a:pt x="0" y="3882953"/>
                </a:lnTo>
                <a:lnTo>
                  <a:pt x="0" y="0"/>
                </a:lnTo>
                <a:close/>
              </a:path>
            </a:pathLst>
          </a:custGeom>
          <a:blipFill>
            <a:blip r:embed="rId6"/>
            <a:stretch>
              <a:fillRect/>
            </a:stretch>
          </a:blipFill>
        </p:spPr>
        <p:txBody>
          <a:bodyPr/>
          <a:lstStyle/>
          <a:p>
            <a:endParaRPr lang="en-US"/>
          </a:p>
        </p:txBody>
      </p:sp>
    </p:spTree>
    <p:extLst>
      <p:ext uri="{BB962C8B-B14F-4D97-AF65-F5344CB8AC3E}">
        <p14:creationId xmlns:p14="http://schemas.microsoft.com/office/powerpoint/2010/main" val="5229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heel(4)">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2" grpId="0" animBg="1"/>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grpSp>
        <p:nvGrpSpPr>
          <p:cNvPr id="160" name="Google Shape;160;p1"/>
          <p:cNvGrpSpPr/>
          <p:nvPr/>
        </p:nvGrpSpPr>
        <p:grpSpPr>
          <a:xfrm>
            <a:off x="2914650" y="0"/>
            <a:ext cx="3314700" cy="1091381"/>
            <a:chOff x="633147" y="-1998"/>
            <a:chExt cx="5288779" cy="785741"/>
          </a:xfrm>
        </p:grpSpPr>
        <p:sp>
          <p:nvSpPr>
            <p:cNvPr id="161" name="Google Shape;161;p1"/>
            <p:cNvSpPr/>
            <p:nvPr/>
          </p:nvSpPr>
          <p:spPr>
            <a:xfrm>
              <a:off x="1707174" y="-1998"/>
              <a:ext cx="45719" cy="294735"/>
            </a:xfrm>
            <a:prstGeom prst="rect">
              <a:avLst/>
            </a:prstGeom>
            <a:solidFill>
              <a:srgbClr val="CE3028"/>
            </a:solidFill>
            <a:ln>
              <a:noFill/>
            </a:ln>
          </p:spPr>
          <p:txBody>
            <a:bodyPr spcFirstLastPara="1" wrap="square" lIns="68569" tIns="34275" rIns="68569" bIns="34275" anchor="ctr" anchorCtr="0">
              <a:noAutofit/>
            </a:bodyPr>
            <a:lstStyle/>
            <a:p>
              <a:pPr algn="ctr">
                <a:buClr>
                  <a:schemeClr val="lt1"/>
                </a:buClr>
                <a:buSzPts val="4000"/>
              </a:pPr>
              <a:endParaRPr sz="3000">
                <a:solidFill>
                  <a:srgbClr val="FFFFFF"/>
                </a:solidFill>
                <a:latin typeface="Calibri"/>
                <a:ea typeface="Calibri"/>
                <a:cs typeface="Calibri"/>
                <a:sym typeface="Calibri"/>
              </a:endParaRPr>
            </a:p>
          </p:txBody>
        </p:sp>
        <p:sp>
          <p:nvSpPr>
            <p:cNvPr id="162" name="Google Shape;162;p1"/>
            <p:cNvSpPr/>
            <p:nvPr/>
          </p:nvSpPr>
          <p:spPr>
            <a:xfrm>
              <a:off x="4768850" y="-1998"/>
              <a:ext cx="45719" cy="294735"/>
            </a:xfrm>
            <a:prstGeom prst="rect">
              <a:avLst/>
            </a:prstGeom>
            <a:solidFill>
              <a:srgbClr val="CE3028"/>
            </a:solidFill>
            <a:ln>
              <a:noFill/>
            </a:ln>
          </p:spPr>
          <p:txBody>
            <a:bodyPr spcFirstLastPara="1" wrap="square" lIns="68569" tIns="34275" rIns="68569" bIns="34275" anchor="ctr" anchorCtr="0">
              <a:noAutofit/>
            </a:bodyPr>
            <a:lstStyle/>
            <a:p>
              <a:pPr algn="ctr">
                <a:buClr>
                  <a:schemeClr val="lt1"/>
                </a:buClr>
                <a:buSzPts val="4000"/>
              </a:pPr>
              <a:endParaRPr sz="3000">
                <a:solidFill>
                  <a:srgbClr val="FFFFFF"/>
                </a:solidFill>
                <a:latin typeface="Calibri"/>
                <a:ea typeface="Calibri"/>
                <a:cs typeface="Calibri"/>
                <a:sym typeface="Calibri"/>
              </a:endParaRPr>
            </a:p>
          </p:txBody>
        </p:sp>
        <p:sp>
          <p:nvSpPr>
            <p:cNvPr id="163" name="Google Shape;163;p1"/>
            <p:cNvSpPr/>
            <p:nvPr/>
          </p:nvSpPr>
          <p:spPr>
            <a:xfrm>
              <a:off x="633147" y="219500"/>
              <a:ext cx="5288779" cy="564243"/>
            </a:xfrm>
            <a:prstGeom prst="roundRect">
              <a:avLst>
                <a:gd name="adj" fmla="val 16667"/>
              </a:avLst>
            </a:prstGeom>
            <a:solidFill>
              <a:srgbClr val="CE3028"/>
            </a:solidFill>
            <a:ln>
              <a:noFill/>
            </a:ln>
          </p:spPr>
          <p:txBody>
            <a:bodyPr spcFirstLastPara="1" wrap="square" lIns="68569" tIns="34275" rIns="68569" bIns="34275" anchor="ctr" anchorCtr="0">
              <a:noAutofit/>
            </a:bodyPr>
            <a:lstStyle/>
            <a:p>
              <a:pPr algn="ctr">
                <a:buClr>
                  <a:srgbClr val="FFFFFF"/>
                </a:buClr>
                <a:buSzPts val="4400"/>
              </a:pPr>
              <a:r>
                <a:rPr lang="en-US" sz="3300" b="1">
                  <a:solidFill>
                    <a:srgbClr val="FFFFFF"/>
                  </a:solidFill>
                </a:rPr>
                <a:t>kenhgiaovien</a:t>
              </a:r>
              <a:endParaRPr sz="1050"/>
            </a:p>
          </p:txBody>
        </p:sp>
      </p:grpSp>
      <p:grpSp>
        <p:nvGrpSpPr>
          <p:cNvPr id="164" name="Google Shape;164;p1"/>
          <p:cNvGrpSpPr/>
          <p:nvPr/>
        </p:nvGrpSpPr>
        <p:grpSpPr>
          <a:xfrm>
            <a:off x="586884" y="3617470"/>
            <a:ext cx="4786679" cy="743025"/>
            <a:chOff x="5029200" y="3390900"/>
            <a:chExt cx="9573359" cy="1486050"/>
          </a:xfrm>
        </p:grpSpPr>
        <p:sp>
          <p:nvSpPr>
            <p:cNvPr id="165" name="Google Shape;165;p1"/>
            <p:cNvSpPr/>
            <p:nvPr/>
          </p:nvSpPr>
          <p:spPr>
            <a:xfrm>
              <a:off x="5029200" y="3390900"/>
              <a:ext cx="9573359" cy="1066800"/>
            </a:xfrm>
            <a:prstGeom prst="roundRect">
              <a:avLst>
                <a:gd name="adj" fmla="val 50000"/>
              </a:avLst>
            </a:prstGeom>
            <a:solidFill>
              <a:schemeClr val="bg2"/>
            </a:solidFill>
            <a:ln w="12700" cap="flat" cmpd="sng">
              <a:solidFill>
                <a:srgbClr val="C55A11"/>
              </a:solidFill>
              <a:prstDash val="solid"/>
              <a:miter lim="800000"/>
              <a:headEnd type="none" w="sm" len="sm"/>
              <a:tailEnd type="none" w="sm" len="sm"/>
            </a:ln>
          </p:spPr>
          <p:txBody>
            <a:bodyPr spcFirstLastPara="1" wrap="square" lIns="68569" tIns="34275" rIns="68569" bIns="34275" anchor="ctr" anchorCtr="0">
              <a:noAutofit/>
            </a:bodyPr>
            <a:lstStyle/>
            <a:p>
              <a:pPr algn="ctr">
                <a:buSzPts val="2400"/>
              </a:pPr>
              <a:r>
                <a:rPr lang="en-US" sz="1800" u="sng">
                  <a:hlinkClick r:id="rId3">
                    <a:extLst>
                      <a:ext uri="{A12FA001-AC4F-418D-AE19-62706E023703}">
                        <ahyp:hlinkClr xmlns:ahyp="http://schemas.microsoft.com/office/drawing/2018/hyperlinkcolor" xmlns="" val="tx"/>
                      </a:ext>
                    </a:extLst>
                  </a:hlinkClick>
                </a:rPr>
                <a:t>https://kenhgiaovien.com/</a:t>
              </a:r>
              <a:r>
                <a:rPr lang="en-US" sz="1800"/>
                <a:t> </a:t>
              </a:r>
              <a:endParaRPr sz="1050"/>
            </a:p>
          </p:txBody>
        </p:sp>
        <p:pic>
          <p:nvPicPr>
            <p:cNvPr id="166" name="Google Shape;166;p1" descr="A colorful letter g on a black background&#10;&#10;Description automatically generated"/>
            <p:cNvPicPr preferRelativeResize="0"/>
            <p:nvPr/>
          </p:nvPicPr>
          <p:blipFill rotWithShape="1">
            <a:blip r:embed="rId4">
              <a:alphaModFix/>
            </a:blip>
            <a:srcRect/>
            <a:stretch/>
          </p:blipFill>
          <p:spPr>
            <a:xfrm>
              <a:off x="5368288" y="3463290"/>
              <a:ext cx="922020" cy="922020"/>
            </a:xfrm>
            <a:prstGeom prst="rect">
              <a:avLst/>
            </a:prstGeom>
            <a:noFill/>
            <a:ln>
              <a:noFill/>
            </a:ln>
          </p:spPr>
        </p:pic>
        <p:pic>
          <p:nvPicPr>
            <p:cNvPr id="167" name="Google Shape;167;p1"/>
            <p:cNvPicPr preferRelativeResize="0"/>
            <p:nvPr/>
          </p:nvPicPr>
          <p:blipFill rotWithShape="1">
            <a:blip r:embed="rId5">
              <a:alphaModFix/>
            </a:blip>
            <a:srcRect/>
            <a:stretch/>
          </p:blipFill>
          <p:spPr>
            <a:xfrm rot="-1474430">
              <a:off x="13354142" y="3525549"/>
              <a:ext cx="912564" cy="1216752"/>
            </a:xfrm>
            <a:prstGeom prst="rect">
              <a:avLst/>
            </a:prstGeom>
            <a:noFill/>
            <a:ln>
              <a:noFill/>
            </a:ln>
          </p:spPr>
        </p:pic>
      </p:grpSp>
      <p:sp>
        <p:nvSpPr>
          <p:cNvPr id="168" name="Google Shape;168;p1"/>
          <p:cNvSpPr txBox="1"/>
          <p:nvPr/>
        </p:nvSpPr>
        <p:spPr>
          <a:xfrm>
            <a:off x="612618" y="1347460"/>
            <a:ext cx="6134770" cy="2146711"/>
          </a:xfrm>
          <a:prstGeom prst="rect">
            <a:avLst/>
          </a:prstGeom>
          <a:noFill/>
          <a:ln>
            <a:noFill/>
          </a:ln>
        </p:spPr>
        <p:txBody>
          <a:bodyPr spcFirstLastPara="1" wrap="square" lIns="68569" tIns="34275" rIns="68569" bIns="34275" anchor="t" anchorCtr="0">
            <a:spAutoFit/>
          </a:bodyPr>
          <a:lstStyle/>
          <a:p>
            <a:pPr marL="342917" indent="-342917" algn="just">
              <a:lnSpc>
                <a:spcPct val="150000"/>
              </a:lnSpc>
              <a:buSzPts val="2400"/>
              <a:buFont typeface="Arial"/>
              <a:buChar char="•"/>
            </a:pPr>
            <a:r>
              <a:rPr lang="en-US" sz="1800"/>
              <a:t>Bài giảng và giáo án này chỉ có duy nhất trên </a:t>
            </a:r>
            <a:r>
              <a:rPr lang="en-US" sz="1800" b="1"/>
              <a:t>kenhgiaovien.com </a:t>
            </a:r>
            <a:endParaRPr sz="1800" b="1"/>
          </a:p>
          <a:p>
            <a:pPr marL="342917" indent="-342917" algn="just">
              <a:lnSpc>
                <a:spcPct val="150000"/>
              </a:lnSpc>
              <a:buSzPts val="2400"/>
              <a:buFont typeface="Arial"/>
              <a:buChar char="•"/>
            </a:pPr>
            <a:r>
              <a:rPr lang="en-US" sz="1800"/>
              <a:t>Bất cứ nơi nào đăng bán lại đều là đánh cắp bản quyền và hưởng lợi bất chính trên công sức của giáo viên. </a:t>
            </a:r>
            <a:endParaRPr sz="1050"/>
          </a:p>
          <a:p>
            <a:pPr marL="342917" indent="-342917" algn="just">
              <a:lnSpc>
                <a:spcPct val="150000"/>
              </a:lnSpc>
              <a:buSzPts val="2400"/>
              <a:buFont typeface="Arial"/>
              <a:buChar char="•"/>
            </a:pPr>
            <a:r>
              <a:rPr lang="en-US" sz="1800"/>
              <a:t>Vui lòng không tiếp tay cho hành vi xấu.</a:t>
            </a:r>
            <a:endParaRPr sz="1050"/>
          </a:p>
        </p:txBody>
      </p:sp>
      <p:sp>
        <p:nvSpPr>
          <p:cNvPr id="169" name="Google Shape;169;p1"/>
          <p:cNvSpPr txBox="1"/>
          <p:nvPr/>
        </p:nvSpPr>
        <p:spPr>
          <a:xfrm>
            <a:off x="1353285" y="4283295"/>
            <a:ext cx="3253877" cy="577051"/>
          </a:xfrm>
          <a:prstGeom prst="rect">
            <a:avLst/>
          </a:prstGeom>
          <a:noFill/>
          <a:ln>
            <a:noFill/>
          </a:ln>
        </p:spPr>
        <p:txBody>
          <a:bodyPr spcFirstLastPara="1" wrap="square" lIns="68569" tIns="34275" rIns="68569" bIns="34275" anchor="t" anchorCtr="0">
            <a:spAutoFit/>
          </a:bodyPr>
          <a:lstStyle/>
          <a:p>
            <a:pPr algn="ctr">
              <a:buSzPts val="4000"/>
            </a:pPr>
            <a:r>
              <a:rPr lang="en-US" sz="3000">
                <a:latin typeface="Aharoni"/>
                <a:ea typeface="Aharoni"/>
                <a:cs typeface="Aharoni"/>
                <a:sym typeface="Aharoni"/>
              </a:rPr>
              <a:t>Zalo: </a:t>
            </a:r>
            <a:r>
              <a:rPr lang="en-US" sz="3300" b="1">
                <a:solidFill>
                  <a:srgbClr val="4EA72E"/>
                </a:solidFill>
                <a:latin typeface="Aharoni"/>
                <a:ea typeface="Aharoni"/>
                <a:cs typeface="Aharoni"/>
                <a:sym typeface="Aharoni"/>
              </a:rPr>
              <a:t>0386 168 725</a:t>
            </a:r>
            <a:endParaRPr sz="3000" b="1">
              <a:solidFill>
                <a:srgbClr val="4EA72E"/>
              </a:solidFill>
              <a:latin typeface="Aharoni"/>
              <a:ea typeface="Aharoni"/>
              <a:cs typeface="Aharoni"/>
              <a:sym typeface="Aharoni"/>
            </a:endParaRPr>
          </a:p>
        </p:txBody>
      </p:sp>
      <p:pic>
        <p:nvPicPr>
          <p:cNvPr id="170" name="Google Shape;170;p1"/>
          <p:cNvPicPr preferRelativeResize="0"/>
          <p:nvPr/>
        </p:nvPicPr>
        <p:blipFill rotWithShape="1">
          <a:blip r:embed="rId6">
            <a:alphaModFix/>
          </a:blip>
          <a:srcRect/>
          <a:stretch/>
        </p:blipFill>
        <p:spPr>
          <a:xfrm>
            <a:off x="6540910" y="1604692"/>
            <a:ext cx="2255990" cy="3538808"/>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04">
          <a:extLst>
            <a:ext uri="{FF2B5EF4-FFF2-40B4-BE49-F238E27FC236}">
              <a16:creationId xmlns:a16="http://schemas.microsoft.com/office/drawing/2014/main" id="{97876E82-B8AD-BA91-559A-90B104392D47}"/>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195F3BF7-3CAA-307A-CDDD-C5710E5F057B}"/>
              </a:ext>
            </a:extLst>
          </p:cNvPr>
          <p:cNvSpPr>
            <a:spLocks noGrp="1"/>
          </p:cNvSpPr>
          <p:nvPr>
            <p:ph type="title"/>
          </p:nvPr>
        </p:nvSpPr>
        <p:spPr>
          <a:xfrm>
            <a:off x="720000" y="578699"/>
            <a:ext cx="7704000" cy="572700"/>
          </a:xfrm>
        </p:spPr>
        <p:txBody>
          <a:bodyPr anchor="ctr"/>
          <a:lstStyle/>
          <a:p>
            <a:r>
              <a:rPr lang="vi-VN" sz="3200" b="1" dirty="0">
                <a:solidFill>
                  <a:schemeClr val="accent4">
                    <a:lumMod val="50000"/>
                  </a:schemeClr>
                </a:solidFill>
                <a:latin typeface="Arial" panose="020B0604020202020204" pitchFamily="34" charset="0"/>
                <a:cs typeface="Arial" panose="020B0604020202020204" pitchFamily="34" charset="0"/>
              </a:rPr>
              <a:t>HƯỚNG DẪN VỀ NHÀ</a:t>
            </a:r>
            <a:endParaRPr lang="vi-VN" dirty="0">
              <a:solidFill>
                <a:schemeClr val="accent4">
                  <a:lumMod val="50000"/>
                </a:schemeClr>
              </a:solidFill>
            </a:endParaRPr>
          </a:p>
        </p:txBody>
      </p:sp>
      <p:grpSp>
        <p:nvGrpSpPr>
          <p:cNvPr id="11" name="Group 10">
            <a:extLst>
              <a:ext uri="{FF2B5EF4-FFF2-40B4-BE49-F238E27FC236}">
                <a16:creationId xmlns:a16="http://schemas.microsoft.com/office/drawing/2014/main" id="{1BFB558D-C9E2-8C15-D91A-4C00C9FA6730}"/>
              </a:ext>
            </a:extLst>
          </p:cNvPr>
          <p:cNvGrpSpPr/>
          <p:nvPr/>
        </p:nvGrpSpPr>
        <p:grpSpPr>
          <a:xfrm>
            <a:off x="1438217" y="1527242"/>
            <a:ext cx="5932161" cy="827690"/>
            <a:chOff x="1227716" y="1509971"/>
            <a:chExt cx="5932161" cy="827690"/>
          </a:xfrm>
        </p:grpSpPr>
        <p:sp>
          <p:nvSpPr>
            <p:cNvPr id="12" name="Freeform 7">
              <a:extLst>
                <a:ext uri="{FF2B5EF4-FFF2-40B4-BE49-F238E27FC236}">
                  <a16:creationId xmlns:a16="http://schemas.microsoft.com/office/drawing/2014/main" id="{04875389-3828-2EFA-BBC4-044C5922FBC5}"/>
                </a:ext>
              </a:extLst>
            </p:cNvPr>
            <p:cNvSpPr/>
            <p:nvPr/>
          </p:nvSpPr>
          <p:spPr>
            <a:xfrm>
              <a:off x="1227716" y="1509971"/>
              <a:ext cx="827690" cy="827690"/>
            </a:xfrm>
            <a:custGeom>
              <a:avLst/>
              <a:gdLst/>
              <a:ahLst/>
              <a:cxnLst/>
              <a:rect l="l" t="t" r="r" b="b"/>
              <a:pathLst>
                <a:path w="972850" h="972850">
                  <a:moveTo>
                    <a:pt x="0" y="0"/>
                  </a:moveTo>
                  <a:lnTo>
                    <a:pt x="972850" y="0"/>
                  </a:lnTo>
                  <a:lnTo>
                    <a:pt x="972850" y="972850"/>
                  </a:lnTo>
                  <a:lnTo>
                    <a:pt x="0" y="97285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vi-VN" sz="1200"/>
            </a:p>
          </p:txBody>
        </p:sp>
        <p:sp>
          <p:nvSpPr>
            <p:cNvPr id="13" name="Rectangle: Rounded Corners 12">
              <a:extLst>
                <a:ext uri="{FF2B5EF4-FFF2-40B4-BE49-F238E27FC236}">
                  <a16:creationId xmlns:a16="http://schemas.microsoft.com/office/drawing/2014/main" id="{03EAAD14-3523-8B43-6F4A-F855949E9E69}"/>
                </a:ext>
              </a:extLst>
            </p:cNvPr>
            <p:cNvSpPr/>
            <p:nvPr/>
          </p:nvSpPr>
          <p:spPr>
            <a:xfrm>
              <a:off x="2212797" y="1561366"/>
              <a:ext cx="4947080" cy="724900"/>
            </a:xfrm>
            <a:prstGeom prst="roundRect">
              <a:avLst/>
            </a:prstGeom>
            <a:solidFill>
              <a:srgbClr val="FFFFFF"/>
            </a:solidFill>
            <a:ln>
              <a:solidFill>
                <a:schemeClr val="accent2"/>
              </a:solidFill>
            </a:ln>
            <a:effectLst>
              <a:outerShdw dist="38100" dir="5400000" algn="t"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bIns="36000" rtlCol="0" anchor="ctr"/>
            <a:lstStyle/>
            <a:p>
              <a:pPr algn="ctr"/>
              <a:r>
                <a:rPr lang="vi-VN" sz="2000" dirty="0">
                  <a:solidFill>
                    <a:srgbClr val="000000"/>
                  </a:solidFill>
                  <a:latin typeface="Arial" panose="020B0604020202020204" pitchFamily="34" charset="0"/>
                  <a:cs typeface="Arial" panose="020B0604020202020204" pitchFamily="34" charset="0"/>
                </a:rPr>
                <a:t>Ôn lại kiến thức đã học.</a:t>
              </a:r>
            </a:p>
          </p:txBody>
        </p:sp>
      </p:grpSp>
      <p:grpSp>
        <p:nvGrpSpPr>
          <p:cNvPr id="14" name="Group 13">
            <a:extLst>
              <a:ext uri="{FF2B5EF4-FFF2-40B4-BE49-F238E27FC236}">
                <a16:creationId xmlns:a16="http://schemas.microsoft.com/office/drawing/2014/main" id="{95FD32EA-AA73-D9FF-82A6-94648A17887F}"/>
              </a:ext>
            </a:extLst>
          </p:cNvPr>
          <p:cNvGrpSpPr/>
          <p:nvPr/>
        </p:nvGrpSpPr>
        <p:grpSpPr>
          <a:xfrm>
            <a:off x="1438217" y="2678136"/>
            <a:ext cx="5932161" cy="1673586"/>
            <a:chOff x="1227716" y="1467546"/>
            <a:chExt cx="5932161" cy="1673586"/>
          </a:xfrm>
        </p:grpSpPr>
        <p:sp>
          <p:nvSpPr>
            <p:cNvPr id="15" name="Freeform 7">
              <a:extLst>
                <a:ext uri="{FF2B5EF4-FFF2-40B4-BE49-F238E27FC236}">
                  <a16:creationId xmlns:a16="http://schemas.microsoft.com/office/drawing/2014/main" id="{B74FF64F-7113-CF8C-5D63-4DE04300EF4D}"/>
                </a:ext>
              </a:extLst>
            </p:cNvPr>
            <p:cNvSpPr/>
            <p:nvPr/>
          </p:nvSpPr>
          <p:spPr>
            <a:xfrm>
              <a:off x="1227716" y="1890494"/>
              <a:ext cx="827690" cy="827690"/>
            </a:xfrm>
            <a:custGeom>
              <a:avLst/>
              <a:gdLst/>
              <a:ahLst/>
              <a:cxnLst/>
              <a:rect l="l" t="t" r="r" b="b"/>
              <a:pathLst>
                <a:path w="972850" h="972850">
                  <a:moveTo>
                    <a:pt x="0" y="0"/>
                  </a:moveTo>
                  <a:lnTo>
                    <a:pt x="972850" y="0"/>
                  </a:lnTo>
                  <a:lnTo>
                    <a:pt x="972850" y="972850"/>
                  </a:lnTo>
                  <a:lnTo>
                    <a:pt x="0" y="97285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vi-VN" sz="1200"/>
            </a:p>
          </p:txBody>
        </p:sp>
        <p:sp>
          <p:nvSpPr>
            <p:cNvPr id="16" name="Rectangle: Rounded Corners 15">
              <a:extLst>
                <a:ext uri="{FF2B5EF4-FFF2-40B4-BE49-F238E27FC236}">
                  <a16:creationId xmlns:a16="http://schemas.microsoft.com/office/drawing/2014/main" id="{127E78FD-18B2-5548-B365-B667BA9C2CA2}"/>
                </a:ext>
              </a:extLst>
            </p:cNvPr>
            <p:cNvSpPr/>
            <p:nvPr/>
          </p:nvSpPr>
          <p:spPr>
            <a:xfrm>
              <a:off x="2212796" y="1467546"/>
              <a:ext cx="4947081" cy="1673586"/>
            </a:xfrm>
            <a:prstGeom prst="roundRect">
              <a:avLst>
                <a:gd name="adj" fmla="val 8169"/>
              </a:avLst>
            </a:prstGeom>
            <a:solidFill>
              <a:srgbClr val="FFFFFF"/>
            </a:solidFill>
            <a:ln>
              <a:solidFill>
                <a:schemeClr val="accent2"/>
              </a:solidFill>
            </a:ln>
            <a:effectLst>
              <a:outerShdw dist="38100" dir="5400000" algn="t"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bIns="108000" rtlCol="0" anchor="ctr"/>
            <a:lstStyle/>
            <a:p>
              <a:pPr algn="ctr">
                <a:lnSpc>
                  <a:spcPct val="150000"/>
                </a:lnSpc>
              </a:pPr>
              <a:r>
                <a:rPr lang="vi-VN" sz="2000" dirty="0">
                  <a:solidFill>
                    <a:schemeClr val="tx2">
                      <a:lumMod val="10000"/>
                    </a:schemeClr>
                  </a:solidFill>
                  <a:latin typeface="Arial" panose="020B0604020202020204" pitchFamily="34" charset="0"/>
                  <a:cs typeface="Arial" panose="020B0604020202020204" pitchFamily="34" charset="0"/>
                </a:rPr>
                <a:t>Hoàn thành SPMT trang trí một đồ gia dụng từ vật liệu đã qua sử dụng của em (nếu chưa xong).</a:t>
              </a:r>
            </a:p>
          </p:txBody>
        </p:sp>
      </p:grpSp>
    </p:spTree>
    <p:extLst>
      <p:ext uri="{BB962C8B-B14F-4D97-AF65-F5344CB8AC3E}">
        <p14:creationId xmlns:p14="http://schemas.microsoft.com/office/powerpoint/2010/main" val="2277007334"/>
      </p:ext>
    </p:extLst>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23">
          <a:extLst>
            <a:ext uri="{FF2B5EF4-FFF2-40B4-BE49-F238E27FC236}">
              <a16:creationId xmlns:a16="http://schemas.microsoft.com/office/drawing/2014/main" id="{2EF1E493-9E85-C1C1-714F-FD94FD814F1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A5C0A5D-BA3D-3426-A03D-0D6D62BE9C38}"/>
              </a:ext>
            </a:extLst>
          </p:cNvPr>
          <p:cNvSpPr>
            <a:spLocks noGrp="1"/>
          </p:cNvSpPr>
          <p:nvPr>
            <p:ph type="ctrTitle"/>
          </p:nvPr>
        </p:nvSpPr>
        <p:spPr>
          <a:xfrm>
            <a:off x="1273950" y="1204256"/>
            <a:ext cx="6596100" cy="2734988"/>
          </a:xfrm>
        </p:spPr>
        <p:txBody>
          <a:bodyPr anchor="ctr"/>
          <a:lstStyle/>
          <a:p>
            <a:pPr>
              <a:lnSpc>
                <a:spcPct val="150000"/>
              </a:lnSpc>
            </a:pPr>
            <a:r>
              <a:rPr lang="vi-VN" sz="4000" dirty="0">
                <a:latin typeface="Arial" panose="020B0604020202020204" pitchFamily="34" charset="0"/>
                <a:cs typeface="Arial" panose="020B0604020202020204" pitchFamily="34" charset="0"/>
              </a:rPr>
              <a:t>BÀI HỌC KẾT THÚC, </a:t>
            </a:r>
            <a:br>
              <a:rPr lang="vi-VN" sz="4000" dirty="0">
                <a:latin typeface="Arial" panose="020B0604020202020204" pitchFamily="34" charset="0"/>
                <a:cs typeface="Arial" panose="020B0604020202020204" pitchFamily="34" charset="0"/>
              </a:rPr>
            </a:br>
            <a:r>
              <a:rPr lang="vi-VN" sz="4000" dirty="0">
                <a:latin typeface="Arial" panose="020B0604020202020204" pitchFamily="34" charset="0"/>
                <a:cs typeface="Arial" panose="020B0604020202020204" pitchFamily="34" charset="0"/>
              </a:rPr>
              <a:t>CẢM ƠN CÁC BẠN </a:t>
            </a:r>
            <a:br>
              <a:rPr lang="vi-VN" sz="4000" dirty="0">
                <a:latin typeface="Arial" panose="020B0604020202020204" pitchFamily="34" charset="0"/>
                <a:cs typeface="Arial" panose="020B0604020202020204" pitchFamily="34" charset="0"/>
              </a:rPr>
            </a:br>
            <a:r>
              <a:rPr lang="vi-VN" sz="4000" dirty="0">
                <a:latin typeface="Arial" panose="020B0604020202020204" pitchFamily="34" charset="0"/>
                <a:cs typeface="Arial" panose="020B0604020202020204" pitchFamily="34" charset="0"/>
              </a:rPr>
              <a:t>ĐÃ CHÚ Ý LẮNG NGHE!</a:t>
            </a:r>
          </a:p>
        </p:txBody>
      </p:sp>
    </p:spTree>
    <p:extLst>
      <p:ext uri="{BB962C8B-B14F-4D97-AF65-F5344CB8AC3E}">
        <p14:creationId xmlns:p14="http://schemas.microsoft.com/office/powerpoint/2010/main" val="2531909018"/>
      </p:ext>
    </p:extLst>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38">
          <a:extLst>
            <a:ext uri="{FF2B5EF4-FFF2-40B4-BE49-F238E27FC236}">
              <a16:creationId xmlns:a16="http://schemas.microsoft.com/office/drawing/2014/main" id="{2F3F0636-B2D5-1555-1FB0-70BB080CB6AC}"/>
            </a:ext>
          </a:extLst>
        </p:cNvPr>
        <p:cNvGrpSpPr/>
        <p:nvPr/>
      </p:nvGrpSpPr>
      <p:grpSpPr>
        <a:xfrm>
          <a:off x="0" y="0"/>
          <a:ext cx="0" cy="0"/>
          <a:chOff x="0" y="0"/>
          <a:chExt cx="0" cy="0"/>
        </a:xfrm>
      </p:grpSpPr>
      <p:grpSp>
        <p:nvGrpSpPr>
          <p:cNvPr id="3" name="Group 2">
            <a:extLst>
              <a:ext uri="{FF2B5EF4-FFF2-40B4-BE49-F238E27FC236}">
                <a16:creationId xmlns:a16="http://schemas.microsoft.com/office/drawing/2014/main" id="{94526BA6-F6F9-3599-207C-836034CCB0E7}"/>
              </a:ext>
            </a:extLst>
          </p:cNvPr>
          <p:cNvGrpSpPr/>
          <p:nvPr/>
        </p:nvGrpSpPr>
        <p:grpSpPr>
          <a:xfrm>
            <a:off x="379329" y="1086302"/>
            <a:ext cx="8385342" cy="3500908"/>
            <a:chOff x="763458" y="3798444"/>
            <a:chExt cx="8367229" cy="3493348"/>
          </a:xfrm>
        </p:grpSpPr>
        <p:pic>
          <p:nvPicPr>
            <p:cNvPr id="5" name="Picture 2">
              <a:extLst>
                <a:ext uri="{FF2B5EF4-FFF2-40B4-BE49-F238E27FC236}">
                  <a16:creationId xmlns:a16="http://schemas.microsoft.com/office/drawing/2014/main" id="{E6483D64-4379-393C-A79B-4004FCF83AB2}"/>
                </a:ext>
              </a:extLst>
            </p:cNvPr>
            <p:cNvPicPr>
              <a:picLocks noChangeAspect="1" noChangeArrowheads="1"/>
            </p:cNvPicPr>
            <p:nvPr/>
          </p:nvPicPr>
          <p:blipFill>
            <a:blip r:embed="rId3"/>
            <a:srcRect/>
            <a:stretch/>
          </p:blipFill>
          <p:spPr bwMode="auto">
            <a:xfrm>
              <a:off x="763459" y="3798444"/>
              <a:ext cx="4034983" cy="296448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52EE8308-7419-9E25-CA2C-63A7F43E2A68}"/>
                </a:ext>
              </a:extLst>
            </p:cNvPr>
            <p:cNvSpPr txBox="1"/>
            <p:nvPr/>
          </p:nvSpPr>
          <p:spPr>
            <a:xfrm>
              <a:off x="763458" y="6836243"/>
              <a:ext cx="7100115" cy="455549"/>
            </a:xfrm>
            <a:prstGeom prst="rect">
              <a:avLst/>
            </a:prstGeom>
            <a:noFill/>
          </p:spPr>
          <p:txBody>
            <a:bodyPr wrap="square" rtlCol="0">
              <a:spAutoFit/>
            </a:bodyPr>
            <a:lstStyle/>
            <a:p>
              <a:pPr>
                <a:lnSpc>
                  <a:spcPct val="150000"/>
                </a:lnSpc>
              </a:pPr>
              <a:r>
                <a:rPr lang="vi-VN" sz="1800" dirty="0"/>
                <a:t>Đồ án của các sinh viên thuộc Khoa Thiết kế và Nghệ thuật – HSU</a:t>
              </a:r>
            </a:p>
          </p:txBody>
        </p:sp>
        <p:pic>
          <p:nvPicPr>
            <p:cNvPr id="12" name="Picture 2">
              <a:extLst>
                <a:ext uri="{FF2B5EF4-FFF2-40B4-BE49-F238E27FC236}">
                  <a16:creationId xmlns:a16="http://schemas.microsoft.com/office/drawing/2014/main" id="{3EAA34AA-772E-B1E2-62E8-6F80AAEF5FBC}"/>
                </a:ext>
              </a:extLst>
            </p:cNvPr>
            <p:cNvPicPr>
              <a:picLocks noChangeAspect="1" noChangeArrowheads="1"/>
            </p:cNvPicPr>
            <p:nvPr/>
          </p:nvPicPr>
          <p:blipFill>
            <a:blip r:embed="rId4"/>
            <a:srcRect/>
            <a:stretch/>
          </p:blipFill>
          <p:spPr bwMode="auto">
            <a:xfrm>
              <a:off x="5205757" y="3798444"/>
              <a:ext cx="3924930" cy="2964479"/>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itle 7">
            <a:extLst>
              <a:ext uri="{FF2B5EF4-FFF2-40B4-BE49-F238E27FC236}">
                <a16:creationId xmlns:a16="http://schemas.microsoft.com/office/drawing/2014/main" id="{38620E49-E743-9E47-08F8-16ACD2A04AE0}"/>
              </a:ext>
            </a:extLst>
          </p:cNvPr>
          <p:cNvSpPr>
            <a:spLocks noGrp="1"/>
          </p:cNvSpPr>
          <p:nvPr>
            <p:ph type="title"/>
          </p:nvPr>
        </p:nvSpPr>
        <p:spPr>
          <a:xfrm>
            <a:off x="720000" y="342773"/>
            <a:ext cx="7704000" cy="572700"/>
          </a:xfrm>
        </p:spPr>
        <p:txBody>
          <a:bodyPr anchor="ctr"/>
          <a:lstStyle/>
          <a:p>
            <a:r>
              <a:rPr lang="vi-VN" sz="2200" dirty="0">
                <a:solidFill>
                  <a:schemeClr val="accent4">
                    <a:lumMod val="50000"/>
                  </a:schemeClr>
                </a:solidFill>
                <a:effectLst/>
                <a:latin typeface="Arial" panose="020B0604020202020204" pitchFamily="34" charset="0"/>
                <a:ea typeface="Times New Roman" panose="02020603050405020304" pitchFamily="18" charset="0"/>
                <a:cs typeface="Arial" panose="020B0604020202020204" pitchFamily="34" charset="0"/>
              </a:rPr>
              <a:t>Quan sát hình ảnh về triển lãm mĩ thuật ứng dụng</a:t>
            </a:r>
            <a:endParaRPr lang="vi-VN" sz="2200" dirty="0">
              <a:solidFill>
                <a:schemeClr val="accent4">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86894679"/>
      </p:ext>
    </p:extLst>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38">
          <a:extLst>
            <a:ext uri="{FF2B5EF4-FFF2-40B4-BE49-F238E27FC236}">
              <a16:creationId xmlns:a16="http://schemas.microsoft.com/office/drawing/2014/main" id="{0350DF6F-140E-A201-7A70-F44954AFE934}"/>
            </a:ext>
          </a:extLst>
        </p:cNvPr>
        <p:cNvGrpSpPr/>
        <p:nvPr/>
      </p:nvGrpSpPr>
      <p:grpSpPr>
        <a:xfrm>
          <a:off x="0" y="0"/>
          <a:ext cx="0" cy="0"/>
          <a:chOff x="0" y="0"/>
          <a:chExt cx="0" cy="0"/>
        </a:xfrm>
      </p:grpSpPr>
      <p:grpSp>
        <p:nvGrpSpPr>
          <p:cNvPr id="3" name="Group 2">
            <a:extLst>
              <a:ext uri="{FF2B5EF4-FFF2-40B4-BE49-F238E27FC236}">
                <a16:creationId xmlns:a16="http://schemas.microsoft.com/office/drawing/2014/main" id="{00B18786-0F5E-896C-C380-4FC83A22AF75}"/>
              </a:ext>
            </a:extLst>
          </p:cNvPr>
          <p:cNvGrpSpPr/>
          <p:nvPr/>
        </p:nvGrpSpPr>
        <p:grpSpPr>
          <a:xfrm>
            <a:off x="322180" y="1203886"/>
            <a:ext cx="4043718" cy="3596841"/>
            <a:chOff x="763459" y="3915774"/>
            <a:chExt cx="4034983" cy="3589074"/>
          </a:xfrm>
        </p:grpSpPr>
        <p:pic>
          <p:nvPicPr>
            <p:cNvPr id="5" name="Picture 2">
              <a:extLst>
                <a:ext uri="{FF2B5EF4-FFF2-40B4-BE49-F238E27FC236}">
                  <a16:creationId xmlns:a16="http://schemas.microsoft.com/office/drawing/2014/main" id="{8F1CE31D-2683-DF1F-1119-AB5C921093B0}"/>
                </a:ext>
              </a:extLst>
            </p:cNvPr>
            <p:cNvPicPr>
              <a:picLocks noChangeAspect="1" noChangeArrowheads="1"/>
            </p:cNvPicPr>
            <p:nvPr/>
          </p:nvPicPr>
          <p:blipFill>
            <a:blip r:embed="rId3"/>
            <a:srcRect/>
            <a:stretch/>
          </p:blipFill>
          <p:spPr bwMode="auto">
            <a:xfrm>
              <a:off x="763459" y="3915774"/>
              <a:ext cx="4034983" cy="272981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9F243483-54A1-5197-E100-29082F4458D0}"/>
                </a:ext>
              </a:extLst>
            </p:cNvPr>
            <p:cNvSpPr txBox="1"/>
            <p:nvPr/>
          </p:nvSpPr>
          <p:spPr>
            <a:xfrm>
              <a:off x="763459" y="6721201"/>
              <a:ext cx="4034983" cy="783647"/>
            </a:xfrm>
            <a:prstGeom prst="rect">
              <a:avLst/>
            </a:prstGeom>
            <a:noFill/>
          </p:spPr>
          <p:txBody>
            <a:bodyPr wrap="square" rtlCol="0">
              <a:spAutoFit/>
            </a:bodyPr>
            <a:lstStyle/>
            <a:p>
              <a:pPr>
                <a:lnSpc>
                  <a:spcPct val="150000"/>
                </a:lnSpc>
              </a:pPr>
              <a:r>
                <a:rPr lang="vi-VN" sz="1600" dirty="0"/>
                <a:t>Không gian Triển lãm Mỹ thuật ứng dụng toàn quốc năm 2022</a:t>
              </a:r>
            </a:p>
          </p:txBody>
        </p:sp>
      </p:grpSp>
      <p:sp>
        <p:nvSpPr>
          <p:cNvPr id="8" name="Title 7">
            <a:extLst>
              <a:ext uri="{FF2B5EF4-FFF2-40B4-BE49-F238E27FC236}">
                <a16:creationId xmlns:a16="http://schemas.microsoft.com/office/drawing/2014/main" id="{635161B8-6997-4C7D-F558-90078CF89D9B}"/>
              </a:ext>
            </a:extLst>
          </p:cNvPr>
          <p:cNvSpPr>
            <a:spLocks noGrp="1"/>
          </p:cNvSpPr>
          <p:nvPr>
            <p:ph type="title"/>
          </p:nvPr>
        </p:nvSpPr>
        <p:spPr>
          <a:xfrm>
            <a:off x="720000" y="342773"/>
            <a:ext cx="7704000" cy="572700"/>
          </a:xfrm>
        </p:spPr>
        <p:txBody>
          <a:bodyPr anchor="ctr"/>
          <a:lstStyle/>
          <a:p>
            <a:r>
              <a:rPr lang="vi-VN" sz="2200" dirty="0">
                <a:solidFill>
                  <a:schemeClr val="accent4">
                    <a:lumMod val="50000"/>
                  </a:schemeClr>
                </a:solidFill>
                <a:effectLst/>
                <a:latin typeface="Arial" panose="020B0604020202020204" pitchFamily="34" charset="0"/>
                <a:ea typeface="Times New Roman" panose="02020603050405020304" pitchFamily="18" charset="0"/>
                <a:cs typeface="Arial" panose="020B0604020202020204" pitchFamily="34" charset="0"/>
              </a:rPr>
              <a:t>Quan sát hình ảnh về triển lãm mĩ thuật ứng dụng</a:t>
            </a:r>
            <a:endParaRPr lang="vi-VN" sz="2200" dirty="0">
              <a:solidFill>
                <a:schemeClr val="accent4">
                  <a:lumMod val="50000"/>
                </a:schemeClr>
              </a:solidFill>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D2A0C235-51BB-D15A-A733-63949B594201}"/>
              </a:ext>
            </a:extLst>
          </p:cNvPr>
          <p:cNvGrpSpPr/>
          <p:nvPr/>
        </p:nvGrpSpPr>
        <p:grpSpPr>
          <a:xfrm>
            <a:off x="4778102" y="1223843"/>
            <a:ext cx="4043718" cy="3576884"/>
            <a:chOff x="763459" y="3935688"/>
            <a:chExt cx="4034983" cy="3569160"/>
          </a:xfrm>
        </p:grpSpPr>
        <p:pic>
          <p:nvPicPr>
            <p:cNvPr id="4" name="Picture 2">
              <a:extLst>
                <a:ext uri="{FF2B5EF4-FFF2-40B4-BE49-F238E27FC236}">
                  <a16:creationId xmlns:a16="http://schemas.microsoft.com/office/drawing/2014/main" id="{A5F0D247-3948-4208-1D55-D5C7C0E1DDB3}"/>
                </a:ext>
              </a:extLst>
            </p:cNvPr>
            <p:cNvPicPr>
              <a:picLocks noChangeAspect="1" noChangeArrowheads="1"/>
            </p:cNvPicPr>
            <p:nvPr/>
          </p:nvPicPr>
          <p:blipFill>
            <a:blip r:embed="rId4"/>
            <a:srcRect/>
            <a:stretch/>
          </p:blipFill>
          <p:spPr bwMode="auto">
            <a:xfrm>
              <a:off x="763459" y="3935688"/>
              <a:ext cx="4034983" cy="268999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4DDDF319-5CA4-B329-3A69-1B02913E28FD}"/>
                </a:ext>
              </a:extLst>
            </p:cNvPr>
            <p:cNvSpPr txBox="1"/>
            <p:nvPr/>
          </p:nvSpPr>
          <p:spPr>
            <a:xfrm>
              <a:off x="763459" y="6721201"/>
              <a:ext cx="4034983" cy="783647"/>
            </a:xfrm>
            <a:prstGeom prst="rect">
              <a:avLst/>
            </a:prstGeom>
            <a:noFill/>
          </p:spPr>
          <p:txBody>
            <a:bodyPr wrap="square" rtlCol="0">
              <a:spAutoFit/>
            </a:bodyPr>
            <a:lstStyle/>
            <a:p>
              <a:pPr>
                <a:lnSpc>
                  <a:spcPct val="150000"/>
                </a:lnSpc>
              </a:pPr>
              <a:r>
                <a:rPr lang="vi-VN" sz="1600" dirty="0"/>
                <a:t>Sáng tác của sinh viên và các giảng viên Trường Đại học Kiến trúc Hà Nội</a:t>
              </a:r>
            </a:p>
          </p:txBody>
        </p:sp>
      </p:grpSp>
    </p:spTree>
    <p:extLst>
      <p:ext uri="{BB962C8B-B14F-4D97-AF65-F5344CB8AC3E}">
        <p14:creationId xmlns:p14="http://schemas.microsoft.com/office/powerpoint/2010/main" val="4448145"/>
      </p:ext>
    </p:extLst>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93"/>
        <p:cNvGrpSpPr/>
        <p:nvPr/>
      </p:nvGrpSpPr>
      <p:grpSpPr>
        <a:xfrm>
          <a:off x="0" y="0"/>
          <a:ext cx="0" cy="0"/>
          <a:chOff x="0" y="0"/>
          <a:chExt cx="0" cy="0"/>
        </a:xfrm>
      </p:grpSpPr>
      <p:grpSp>
        <p:nvGrpSpPr>
          <p:cNvPr id="17" name="Group 16">
            <a:extLst>
              <a:ext uri="{FF2B5EF4-FFF2-40B4-BE49-F238E27FC236}">
                <a16:creationId xmlns:a16="http://schemas.microsoft.com/office/drawing/2014/main" id="{BF29D8E0-6FB8-CC41-3038-0A94BE4EA061}"/>
              </a:ext>
            </a:extLst>
          </p:cNvPr>
          <p:cNvGrpSpPr/>
          <p:nvPr/>
        </p:nvGrpSpPr>
        <p:grpSpPr>
          <a:xfrm>
            <a:off x="553631" y="593159"/>
            <a:ext cx="7414712" cy="1881990"/>
            <a:chOff x="553631" y="397216"/>
            <a:chExt cx="7414712" cy="1881990"/>
          </a:xfrm>
        </p:grpSpPr>
        <p:sp>
          <p:nvSpPr>
            <p:cNvPr id="16" name="TextBox 15">
              <a:extLst>
                <a:ext uri="{FF2B5EF4-FFF2-40B4-BE49-F238E27FC236}">
                  <a16:creationId xmlns:a16="http://schemas.microsoft.com/office/drawing/2014/main" id="{3D8B8389-8B7E-8392-4725-9FF54F6559E3}"/>
                </a:ext>
              </a:extLst>
            </p:cNvPr>
            <p:cNvSpPr txBox="1"/>
            <p:nvPr/>
          </p:nvSpPr>
          <p:spPr>
            <a:xfrm>
              <a:off x="553631" y="397216"/>
              <a:ext cx="7414712" cy="1881990"/>
            </a:xfrm>
            <a:prstGeom prst="rect">
              <a:avLst/>
            </a:prstGeom>
            <a:noFill/>
          </p:spPr>
          <p:txBody>
            <a:bodyPr wrap="square">
              <a:spAutoFit/>
            </a:bodyPr>
            <a:lstStyle/>
            <a:p>
              <a:pPr algn="just">
                <a:lnSpc>
                  <a:spcPct val="150000"/>
                </a:lnSpc>
              </a:pPr>
              <a:r>
                <a:rPr lang="vi-VN" sz="2000" dirty="0"/>
                <a:t>       </a:t>
              </a:r>
              <a:r>
                <a:rPr lang="vi-VN" sz="2000" b="1" dirty="0">
                  <a:solidFill>
                    <a:srgbClr val="C00000"/>
                  </a:solidFill>
                </a:rPr>
                <a:t>Mĩ thuật ứng dụng: </a:t>
              </a:r>
            </a:p>
            <a:p>
              <a:pPr algn="just">
                <a:lnSpc>
                  <a:spcPct val="150000"/>
                </a:lnSpc>
              </a:pPr>
              <a:r>
                <a:rPr lang="vi-VN" sz="2000" dirty="0"/>
                <a:t>Là nhắc đến các hoạt động sáng tạo trong mĩ thuật được ứng dụng trực tiếp vào đời sống hằng ngày. Mĩ thuật ứng dụng được đặt ra để phân biệt với mĩ thuật hàn lâm.</a:t>
              </a:r>
            </a:p>
          </p:txBody>
        </p:sp>
        <p:pic>
          <p:nvPicPr>
            <p:cNvPr id="499" name="Google Shape;499;p40"/>
            <p:cNvPicPr preferRelativeResize="0"/>
            <p:nvPr/>
          </p:nvPicPr>
          <p:blipFill rotWithShape="1">
            <a:blip r:embed="rId3">
              <a:alphaModFix/>
            </a:blip>
            <a:srcRect l="15088" t="12857" r="15088" b="12864"/>
            <a:stretch/>
          </p:blipFill>
          <p:spPr>
            <a:xfrm>
              <a:off x="588399" y="492523"/>
              <a:ext cx="323416" cy="372891"/>
            </a:xfrm>
            <a:prstGeom prst="rect">
              <a:avLst/>
            </a:prstGeom>
            <a:noFill/>
            <a:ln>
              <a:noFill/>
            </a:ln>
          </p:spPr>
        </p:pic>
      </p:grpSp>
      <p:grpSp>
        <p:nvGrpSpPr>
          <p:cNvPr id="18" name="Group 17">
            <a:extLst>
              <a:ext uri="{FF2B5EF4-FFF2-40B4-BE49-F238E27FC236}">
                <a16:creationId xmlns:a16="http://schemas.microsoft.com/office/drawing/2014/main" id="{096E0F29-640D-EE90-86B2-3B703A9EA649}"/>
              </a:ext>
            </a:extLst>
          </p:cNvPr>
          <p:cNvGrpSpPr/>
          <p:nvPr/>
        </p:nvGrpSpPr>
        <p:grpSpPr>
          <a:xfrm>
            <a:off x="553631" y="2768987"/>
            <a:ext cx="7414712" cy="1881990"/>
            <a:chOff x="553631" y="397216"/>
            <a:chExt cx="7414712" cy="1881990"/>
          </a:xfrm>
        </p:grpSpPr>
        <p:sp>
          <p:nvSpPr>
            <p:cNvPr id="19" name="TextBox 18">
              <a:extLst>
                <a:ext uri="{FF2B5EF4-FFF2-40B4-BE49-F238E27FC236}">
                  <a16:creationId xmlns:a16="http://schemas.microsoft.com/office/drawing/2014/main" id="{D541058B-2FBD-83DE-3261-11CBC74B9130}"/>
                </a:ext>
              </a:extLst>
            </p:cNvPr>
            <p:cNvSpPr txBox="1"/>
            <p:nvPr/>
          </p:nvSpPr>
          <p:spPr>
            <a:xfrm>
              <a:off x="553631" y="397216"/>
              <a:ext cx="7414712" cy="1881990"/>
            </a:xfrm>
            <a:prstGeom prst="rect">
              <a:avLst/>
            </a:prstGeom>
            <a:noFill/>
          </p:spPr>
          <p:txBody>
            <a:bodyPr wrap="square">
              <a:spAutoFit/>
            </a:bodyPr>
            <a:lstStyle/>
            <a:p>
              <a:pPr algn="just">
                <a:lnSpc>
                  <a:spcPct val="150000"/>
                </a:lnSpc>
              </a:pPr>
              <a:r>
                <a:rPr lang="vi-VN" sz="2000" dirty="0"/>
                <a:t>       Mĩ thuật ứng dụng có mặt ở khắp mọi nơi trong đối sống của con người. Từ vật dụng đồ dùng trong gia đình, quần áo, tranh ảnh, nhà cửa, bàn ghế, chén bát, cổng, cửa, giường, tủ, trang sức, đồ lưu niệm…</a:t>
              </a:r>
            </a:p>
          </p:txBody>
        </p:sp>
        <p:pic>
          <p:nvPicPr>
            <p:cNvPr id="20" name="Google Shape;499;p40">
              <a:extLst>
                <a:ext uri="{FF2B5EF4-FFF2-40B4-BE49-F238E27FC236}">
                  <a16:creationId xmlns:a16="http://schemas.microsoft.com/office/drawing/2014/main" id="{35C23840-0391-F056-D6F4-1213ED7E0A86}"/>
                </a:ext>
              </a:extLst>
            </p:cNvPr>
            <p:cNvPicPr preferRelativeResize="0"/>
            <p:nvPr/>
          </p:nvPicPr>
          <p:blipFill rotWithShape="1">
            <a:blip r:embed="rId4"/>
            <a:srcRect l="4429" r="4429"/>
            <a:stretch/>
          </p:blipFill>
          <p:spPr>
            <a:xfrm>
              <a:off x="588399" y="492523"/>
              <a:ext cx="323416" cy="372891"/>
            </a:xfrm>
            <a:prstGeom prst="rect">
              <a:avLst/>
            </a:prstGeom>
            <a:noFill/>
            <a:ln>
              <a:noFill/>
            </a:ln>
          </p:spPr>
        </p:pic>
      </p:grpSp>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sp>
        <p:nvSpPr>
          <p:cNvPr id="3" name="Title 2">
            <a:extLst>
              <a:ext uri="{FF2B5EF4-FFF2-40B4-BE49-F238E27FC236}">
                <a16:creationId xmlns:a16="http://schemas.microsoft.com/office/drawing/2014/main" id="{FCB3A54D-6EE8-6766-7EF6-F197F938512A}"/>
              </a:ext>
            </a:extLst>
          </p:cNvPr>
          <p:cNvSpPr>
            <a:spLocks noGrp="1"/>
          </p:cNvSpPr>
          <p:nvPr>
            <p:ph type="title"/>
          </p:nvPr>
        </p:nvSpPr>
        <p:spPr/>
        <p:txBody>
          <a:bodyPr anchor="ctr"/>
          <a:lstStyle/>
          <a:p>
            <a:r>
              <a:rPr lang="vi-VN" sz="3200" b="1">
                <a:solidFill>
                  <a:schemeClr val="accent4">
                    <a:lumMod val="50000"/>
                  </a:schemeClr>
                </a:solidFill>
                <a:latin typeface="Arial" panose="020B0604020202020204" pitchFamily="34" charset="0"/>
                <a:cs typeface="Arial" panose="020B0604020202020204" pitchFamily="34" charset="0"/>
              </a:rPr>
              <a:t>NỘI DUNG BÀI HỌC</a:t>
            </a:r>
            <a:endParaRPr lang="vi-VN" dirty="0">
              <a:solidFill>
                <a:schemeClr val="accent4">
                  <a:lumMod val="50000"/>
                </a:schemeClr>
              </a:solidFill>
            </a:endParaRPr>
          </a:p>
        </p:txBody>
      </p:sp>
      <p:grpSp>
        <p:nvGrpSpPr>
          <p:cNvPr id="6" name="Group 5">
            <a:extLst>
              <a:ext uri="{FF2B5EF4-FFF2-40B4-BE49-F238E27FC236}">
                <a16:creationId xmlns:a16="http://schemas.microsoft.com/office/drawing/2014/main" id="{529CD684-E939-D508-5DAE-3A249DCF1E20}"/>
              </a:ext>
            </a:extLst>
          </p:cNvPr>
          <p:cNvGrpSpPr/>
          <p:nvPr/>
        </p:nvGrpSpPr>
        <p:grpSpPr>
          <a:xfrm>
            <a:off x="568894" y="1746017"/>
            <a:ext cx="3951632" cy="1068116"/>
            <a:chOff x="952106" y="1750005"/>
            <a:chExt cx="3516690" cy="950552"/>
          </a:xfrm>
        </p:grpSpPr>
        <p:sp>
          <p:nvSpPr>
            <p:cNvPr id="7" name="Rectangle: Rounded Corners 6">
              <a:extLst>
                <a:ext uri="{FF2B5EF4-FFF2-40B4-BE49-F238E27FC236}">
                  <a16:creationId xmlns:a16="http://schemas.microsoft.com/office/drawing/2014/main" id="{42EAB8EA-3CBF-92B5-56CE-42B122ADCB88}"/>
                </a:ext>
              </a:extLst>
            </p:cNvPr>
            <p:cNvSpPr/>
            <p:nvPr/>
          </p:nvSpPr>
          <p:spPr>
            <a:xfrm>
              <a:off x="1986719" y="1884022"/>
              <a:ext cx="2482077" cy="682520"/>
            </a:xfrm>
            <a:prstGeom prst="roundRect">
              <a:avLst>
                <a:gd name="adj" fmla="val 16286"/>
              </a:avLst>
            </a:prstGeom>
            <a:solidFill>
              <a:srgbClr val="F7F2AD"/>
            </a:solidFill>
            <a:ln w="12700">
              <a:solidFill>
                <a:schemeClr val="accent5">
                  <a:lumMod val="10000"/>
                </a:schemeClr>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US" sz="3000" b="1" dirty="0">
                  <a:solidFill>
                    <a:sysClr val="windowText" lastClr="000000"/>
                  </a:solidFill>
                  <a:latin typeface="Arial" panose="020B0604020202020204" pitchFamily="34" charset="0"/>
                  <a:cs typeface="Arial" panose="020B0604020202020204" pitchFamily="34" charset="0"/>
                </a:rPr>
                <a:t>QUAN </a:t>
              </a:r>
              <a:r>
                <a:rPr lang="vi-VN" sz="3000" b="1" dirty="0">
                  <a:solidFill>
                    <a:sysClr val="windowText" lastClr="000000"/>
                  </a:solidFill>
                  <a:latin typeface="Arial" panose="020B0604020202020204" pitchFamily="34" charset="0"/>
                  <a:cs typeface="Arial" panose="020B0604020202020204" pitchFamily="34" charset="0"/>
                </a:rPr>
                <a:t>SÁT</a:t>
              </a:r>
              <a:endParaRPr lang="en-US" sz="3000" b="1" dirty="0">
                <a:solidFill>
                  <a:sysClr val="windowText" lastClr="000000"/>
                </a:solidFill>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D600D8E8-E682-AD75-E2F7-4E59BC3F0B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106" y="1750005"/>
              <a:ext cx="1034613" cy="95055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oup 8">
            <a:extLst>
              <a:ext uri="{FF2B5EF4-FFF2-40B4-BE49-F238E27FC236}">
                <a16:creationId xmlns:a16="http://schemas.microsoft.com/office/drawing/2014/main" id="{5DB1AFBB-AE63-AB5E-D3A6-B97BE06C870F}"/>
              </a:ext>
            </a:extLst>
          </p:cNvPr>
          <p:cNvGrpSpPr/>
          <p:nvPr/>
        </p:nvGrpSpPr>
        <p:grpSpPr>
          <a:xfrm>
            <a:off x="568895" y="3316792"/>
            <a:ext cx="3951631" cy="1073744"/>
            <a:chOff x="952106" y="3319228"/>
            <a:chExt cx="3516689" cy="955561"/>
          </a:xfrm>
        </p:grpSpPr>
        <p:pic>
          <p:nvPicPr>
            <p:cNvPr id="10" name="Picture 9">
              <a:extLst>
                <a:ext uri="{FF2B5EF4-FFF2-40B4-BE49-F238E27FC236}">
                  <a16:creationId xmlns:a16="http://schemas.microsoft.com/office/drawing/2014/main" id="{0138427C-58E7-4E26-EB89-F933C29D28C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127" t="13608" r="12792" b="9281"/>
            <a:stretch/>
          </p:blipFill>
          <p:spPr bwMode="auto">
            <a:xfrm>
              <a:off x="952106" y="3319228"/>
              <a:ext cx="1030216" cy="955561"/>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Rounded Corners 10">
              <a:extLst>
                <a:ext uri="{FF2B5EF4-FFF2-40B4-BE49-F238E27FC236}">
                  <a16:creationId xmlns:a16="http://schemas.microsoft.com/office/drawing/2014/main" id="{F56AC8D4-6A83-DA48-7F2B-00CA7F9C820E}"/>
                </a:ext>
              </a:extLst>
            </p:cNvPr>
            <p:cNvSpPr/>
            <p:nvPr/>
          </p:nvSpPr>
          <p:spPr>
            <a:xfrm>
              <a:off x="1986718" y="3432839"/>
              <a:ext cx="2482077" cy="733348"/>
            </a:xfrm>
            <a:prstGeom prst="roundRect">
              <a:avLst>
                <a:gd name="adj" fmla="val 16286"/>
              </a:avLst>
            </a:prstGeom>
            <a:solidFill>
              <a:srgbClr val="F7F2AD"/>
            </a:solidFill>
            <a:ln w="12700">
              <a:solidFill>
                <a:schemeClr val="accent5">
                  <a:lumMod val="10000"/>
                </a:schemeClr>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vi-VN" sz="3000" b="1" dirty="0">
                  <a:solidFill>
                    <a:sysClr val="windowText" lastClr="000000"/>
                  </a:solidFill>
                  <a:latin typeface="Arial" panose="020B0604020202020204" pitchFamily="34" charset="0"/>
                  <a:cs typeface="Arial" panose="020B0604020202020204" pitchFamily="34" charset="0"/>
                </a:rPr>
                <a:t>THỂ HIỆN</a:t>
              </a:r>
              <a:endParaRPr lang="en-US" sz="3000" b="1" dirty="0">
                <a:solidFill>
                  <a:sysClr val="windowText" lastClr="000000"/>
                </a:solidFill>
                <a:latin typeface="Arial" panose="020B0604020202020204" pitchFamily="34" charset="0"/>
                <a:cs typeface="Arial" panose="020B0604020202020204" pitchFamily="34" charset="0"/>
              </a:endParaRPr>
            </a:p>
          </p:txBody>
        </p:sp>
      </p:grpSp>
      <p:grpSp>
        <p:nvGrpSpPr>
          <p:cNvPr id="12" name="Group 11">
            <a:extLst>
              <a:ext uri="{FF2B5EF4-FFF2-40B4-BE49-F238E27FC236}">
                <a16:creationId xmlns:a16="http://schemas.microsoft.com/office/drawing/2014/main" id="{B2B485AA-1254-7D2F-1E6C-108CEF55E53A}"/>
              </a:ext>
            </a:extLst>
          </p:cNvPr>
          <p:cNvGrpSpPr/>
          <p:nvPr/>
        </p:nvGrpSpPr>
        <p:grpSpPr>
          <a:xfrm>
            <a:off x="4597416" y="1746017"/>
            <a:ext cx="3977687" cy="1068116"/>
            <a:chOff x="4980009" y="1750005"/>
            <a:chExt cx="3539877" cy="950552"/>
          </a:xfrm>
        </p:grpSpPr>
        <p:pic>
          <p:nvPicPr>
            <p:cNvPr id="13" name="Picture 12">
              <a:extLst>
                <a:ext uri="{FF2B5EF4-FFF2-40B4-BE49-F238E27FC236}">
                  <a16:creationId xmlns:a16="http://schemas.microsoft.com/office/drawing/2014/main" id="{30822A13-602D-CA85-FB6B-3C3E04D0C32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7286" r="5440" b="6967"/>
            <a:stretch/>
          </p:blipFill>
          <p:spPr bwMode="auto">
            <a:xfrm>
              <a:off x="4980009" y="1750005"/>
              <a:ext cx="1057800" cy="95055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Rounded Corners 13">
              <a:extLst>
                <a:ext uri="{FF2B5EF4-FFF2-40B4-BE49-F238E27FC236}">
                  <a16:creationId xmlns:a16="http://schemas.microsoft.com/office/drawing/2014/main" id="{BE0B68C7-F992-3D1F-E838-4686467E0671}"/>
                </a:ext>
              </a:extLst>
            </p:cNvPr>
            <p:cNvSpPr/>
            <p:nvPr/>
          </p:nvSpPr>
          <p:spPr>
            <a:xfrm>
              <a:off x="6037809" y="1884022"/>
              <a:ext cx="2482077" cy="682518"/>
            </a:xfrm>
            <a:prstGeom prst="roundRect">
              <a:avLst>
                <a:gd name="adj" fmla="val 16286"/>
              </a:avLst>
            </a:prstGeom>
            <a:solidFill>
              <a:srgbClr val="F7F2AD"/>
            </a:solidFill>
            <a:ln w="12700">
              <a:solidFill>
                <a:schemeClr val="accent5">
                  <a:lumMod val="10000"/>
                </a:schemeClr>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vi-VN" sz="3000" b="1" dirty="0">
                  <a:solidFill>
                    <a:sysClr val="windowText" lastClr="000000"/>
                  </a:solidFill>
                  <a:latin typeface="Arial" panose="020B0604020202020204" pitchFamily="34" charset="0"/>
                  <a:cs typeface="Arial" panose="020B0604020202020204" pitchFamily="34" charset="0"/>
                </a:rPr>
                <a:t>THẢO LUẬN</a:t>
              </a:r>
              <a:endParaRPr lang="en-US" sz="3000" b="1" dirty="0">
                <a:solidFill>
                  <a:sysClr val="windowText" lastClr="000000"/>
                </a:solidFill>
                <a:latin typeface="Arial" panose="020B0604020202020204" pitchFamily="34" charset="0"/>
                <a:cs typeface="Arial" panose="020B0604020202020204" pitchFamily="34" charset="0"/>
              </a:endParaRPr>
            </a:p>
          </p:txBody>
        </p:sp>
      </p:grpSp>
      <p:grpSp>
        <p:nvGrpSpPr>
          <p:cNvPr id="15" name="Group 14">
            <a:extLst>
              <a:ext uri="{FF2B5EF4-FFF2-40B4-BE49-F238E27FC236}">
                <a16:creationId xmlns:a16="http://schemas.microsoft.com/office/drawing/2014/main" id="{3E8C4EBD-B635-3AEB-5B96-82C7ECF88A3A}"/>
              </a:ext>
            </a:extLst>
          </p:cNvPr>
          <p:cNvGrpSpPr/>
          <p:nvPr/>
        </p:nvGrpSpPr>
        <p:grpSpPr>
          <a:xfrm>
            <a:off x="4597417" y="3316792"/>
            <a:ext cx="3977688" cy="1073744"/>
            <a:chOff x="4980009" y="3319228"/>
            <a:chExt cx="3539877" cy="955561"/>
          </a:xfrm>
        </p:grpSpPr>
        <p:pic>
          <p:nvPicPr>
            <p:cNvPr id="16" name="Picture 15">
              <a:extLst>
                <a:ext uri="{FF2B5EF4-FFF2-40B4-BE49-F238E27FC236}">
                  <a16:creationId xmlns:a16="http://schemas.microsoft.com/office/drawing/2014/main" id="{F28E73CB-13B6-8E11-4914-500BBCD1AC1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80009" y="3319228"/>
              <a:ext cx="1057800" cy="955561"/>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Rounded Corners 16">
              <a:extLst>
                <a:ext uri="{FF2B5EF4-FFF2-40B4-BE49-F238E27FC236}">
                  <a16:creationId xmlns:a16="http://schemas.microsoft.com/office/drawing/2014/main" id="{D7917B48-0679-931D-4D3B-063FFA09FEB9}"/>
                </a:ext>
              </a:extLst>
            </p:cNvPr>
            <p:cNvSpPr/>
            <p:nvPr/>
          </p:nvSpPr>
          <p:spPr>
            <a:xfrm>
              <a:off x="6037809" y="3432838"/>
              <a:ext cx="2482077" cy="723332"/>
            </a:xfrm>
            <a:prstGeom prst="roundRect">
              <a:avLst>
                <a:gd name="adj" fmla="val 16286"/>
              </a:avLst>
            </a:prstGeom>
            <a:solidFill>
              <a:srgbClr val="F7F2AD"/>
            </a:solidFill>
            <a:ln w="12700">
              <a:solidFill>
                <a:schemeClr val="accent5">
                  <a:lumMod val="10000"/>
                </a:schemeClr>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vi-VN" sz="3000" b="1" dirty="0">
                  <a:solidFill>
                    <a:sysClr val="windowText" lastClr="000000"/>
                  </a:solidFill>
                  <a:latin typeface="Arial" panose="020B0604020202020204" pitchFamily="34" charset="0"/>
                  <a:cs typeface="Arial" panose="020B0604020202020204" pitchFamily="34" charset="0"/>
                </a:rPr>
                <a:t>VẬN DỤNG</a:t>
              </a:r>
              <a:endParaRPr lang="en-US" sz="3000" b="1" dirty="0">
                <a:solidFill>
                  <a:sysClr val="windowText" lastClr="000000"/>
                </a:solidFill>
                <a:latin typeface="Arial" panose="020B0604020202020204" pitchFamily="34" charset="0"/>
                <a:cs typeface="Arial" panose="020B0604020202020204" pitchFamily="34" charset="0"/>
              </a:endParaRPr>
            </a:p>
          </p:txBody>
        </p:sp>
      </p:grpSp>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500" fill="hold"/>
                                        <p:tgtEl>
                                          <p:spTgt spid="12"/>
                                        </p:tgtEl>
                                        <p:attrNameLst>
                                          <p:attrName>ppt_w</p:attrName>
                                        </p:attrNameLst>
                                      </p:cBhvr>
                                      <p:tavLst>
                                        <p:tav tm="0">
                                          <p:val>
                                            <p:fltVal val="0"/>
                                          </p:val>
                                        </p:tav>
                                        <p:tav tm="100000">
                                          <p:val>
                                            <p:strVal val="#ppt_w"/>
                                          </p:val>
                                        </p:tav>
                                      </p:tavLst>
                                    </p:anim>
                                    <p:anim calcmode="lin" valueType="num">
                                      <p:cBhvr>
                                        <p:cTn id="20" dur="500" fill="hold"/>
                                        <p:tgtEl>
                                          <p:spTgt spid="12"/>
                                        </p:tgtEl>
                                        <p:attrNameLst>
                                          <p:attrName>ppt_h</p:attrName>
                                        </p:attrNameLst>
                                      </p:cBhvr>
                                      <p:tavLst>
                                        <p:tav tm="0">
                                          <p:val>
                                            <p:fltVal val="0"/>
                                          </p:val>
                                        </p:tav>
                                        <p:tav tm="100000">
                                          <p:val>
                                            <p:strVal val="#ppt_h"/>
                                          </p:val>
                                        </p:tav>
                                      </p:tavLst>
                                    </p:anim>
                                    <p:animEffect transition="in" filter="fade">
                                      <p:cBhvr>
                                        <p:cTn id="21" dur="500"/>
                                        <p:tgtEl>
                                          <p:spTgt spid="12"/>
                                        </p:tgtEl>
                                      </p:cBhvr>
                                    </p:animEffect>
                                  </p:childTnLst>
                                </p:cTn>
                              </p:par>
                            </p:childTnLst>
                          </p:cTn>
                        </p:par>
                        <p:par>
                          <p:cTn id="22" fill="hold">
                            <p:stCondLst>
                              <p:cond delay="1500"/>
                            </p:stCondLst>
                            <p:childTnLst>
                              <p:par>
                                <p:cTn id="23" presetID="53" presetClass="entr" presetSubtype="16" fill="hold" nodeType="after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p:cTn id="25" dur="500" fill="hold"/>
                                        <p:tgtEl>
                                          <p:spTgt spid="15"/>
                                        </p:tgtEl>
                                        <p:attrNameLst>
                                          <p:attrName>ppt_w</p:attrName>
                                        </p:attrNameLst>
                                      </p:cBhvr>
                                      <p:tavLst>
                                        <p:tav tm="0">
                                          <p:val>
                                            <p:fltVal val="0"/>
                                          </p:val>
                                        </p:tav>
                                        <p:tav tm="100000">
                                          <p:val>
                                            <p:strVal val="#ppt_w"/>
                                          </p:val>
                                        </p:tav>
                                      </p:tavLst>
                                    </p:anim>
                                    <p:anim calcmode="lin" valueType="num">
                                      <p:cBhvr>
                                        <p:cTn id="26" dur="500" fill="hold"/>
                                        <p:tgtEl>
                                          <p:spTgt spid="15"/>
                                        </p:tgtEl>
                                        <p:attrNameLst>
                                          <p:attrName>ppt_h</p:attrName>
                                        </p:attrNameLst>
                                      </p:cBhvr>
                                      <p:tavLst>
                                        <p:tav tm="0">
                                          <p:val>
                                            <p:fltVal val="0"/>
                                          </p:val>
                                        </p:tav>
                                        <p:tav tm="100000">
                                          <p:val>
                                            <p:strVal val="#ppt_h"/>
                                          </p:val>
                                        </p:tav>
                                      </p:tavLst>
                                    </p:anim>
                                    <p:animEffect transition="in" filter="fade">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382"/>
        <p:cNvGrpSpPr/>
        <p:nvPr/>
      </p:nvGrpSpPr>
      <p:grpSpPr>
        <a:xfrm>
          <a:off x="0" y="0"/>
          <a:ext cx="0" cy="0"/>
          <a:chOff x="0" y="0"/>
          <a:chExt cx="0" cy="0"/>
        </a:xfrm>
      </p:grpSpPr>
      <p:sp>
        <p:nvSpPr>
          <p:cNvPr id="9" name="Title 8">
            <a:extLst>
              <a:ext uri="{FF2B5EF4-FFF2-40B4-BE49-F238E27FC236}">
                <a16:creationId xmlns:a16="http://schemas.microsoft.com/office/drawing/2014/main" id="{EBC48864-72A0-B91B-83F3-7B6C1B2606A7}"/>
              </a:ext>
            </a:extLst>
          </p:cNvPr>
          <p:cNvSpPr>
            <a:spLocks noGrp="1"/>
          </p:cNvSpPr>
          <p:nvPr>
            <p:ph type="title"/>
          </p:nvPr>
        </p:nvSpPr>
        <p:spPr>
          <a:xfrm>
            <a:off x="4585549" y="468702"/>
            <a:ext cx="3737700" cy="639795"/>
          </a:xfrm>
        </p:spPr>
        <p:txBody>
          <a:bodyPr anchor="ctr"/>
          <a:lstStyle/>
          <a:p>
            <a:pPr algn="ctr"/>
            <a:r>
              <a:rPr lang="vi-VN" sz="2400" b="1" dirty="0">
                <a:solidFill>
                  <a:srgbClr val="C00000"/>
                </a:solidFill>
                <a:latin typeface="Arial" panose="020B0604020202020204" pitchFamily="34" charset="0"/>
                <a:cs typeface="Arial" panose="020B0604020202020204" pitchFamily="34" charset="0"/>
              </a:rPr>
              <a:t>THẢO LUẬN NHÓM</a:t>
            </a:r>
          </a:p>
        </p:txBody>
      </p:sp>
      <p:grpSp>
        <p:nvGrpSpPr>
          <p:cNvPr id="6" name="Group 5">
            <a:extLst>
              <a:ext uri="{FF2B5EF4-FFF2-40B4-BE49-F238E27FC236}">
                <a16:creationId xmlns:a16="http://schemas.microsoft.com/office/drawing/2014/main" id="{90D949C1-452F-31E9-E96A-F9F2148FB189}"/>
              </a:ext>
            </a:extLst>
          </p:cNvPr>
          <p:cNvGrpSpPr/>
          <p:nvPr/>
        </p:nvGrpSpPr>
        <p:grpSpPr>
          <a:xfrm>
            <a:off x="319155" y="343074"/>
            <a:ext cx="3296547" cy="891048"/>
            <a:chOff x="952106" y="1750005"/>
            <a:chExt cx="3516690" cy="950552"/>
          </a:xfrm>
        </p:grpSpPr>
        <p:sp>
          <p:nvSpPr>
            <p:cNvPr id="7" name="Rectangle: Rounded Corners 6">
              <a:extLst>
                <a:ext uri="{FF2B5EF4-FFF2-40B4-BE49-F238E27FC236}">
                  <a16:creationId xmlns:a16="http://schemas.microsoft.com/office/drawing/2014/main" id="{4A695751-9AF3-9183-8F62-F892B6618A16}"/>
                </a:ext>
              </a:extLst>
            </p:cNvPr>
            <p:cNvSpPr/>
            <p:nvPr/>
          </p:nvSpPr>
          <p:spPr>
            <a:xfrm>
              <a:off x="1986719" y="1884022"/>
              <a:ext cx="2482077" cy="682520"/>
            </a:xfrm>
            <a:prstGeom prst="roundRect">
              <a:avLst>
                <a:gd name="adj" fmla="val 16286"/>
              </a:avLst>
            </a:prstGeom>
            <a:solidFill>
              <a:srgbClr val="F7F2AD"/>
            </a:solidFill>
            <a:ln w="12700">
              <a:solidFill>
                <a:schemeClr val="accent5">
                  <a:lumMod val="10000"/>
                </a:schemeClr>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US" sz="2800" b="1" dirty="0">
                  <a:solidFill>
                    <a:sysClr val="windowText" lastClr="000000"/>
                  </a:solidFill>
                  <a:latin typeface="Arial" panose="020B0604020202020204" pitchFamily="34" charset="0"/>
                  <a:cs typeface="Arial" panose="020B0604020202020204" pitchFamily="34" charset="0"/>
                </a:rPr>
                <a:t>QUAN </a:t>
              </a:r>
              <a:r>
                <a:rPr lang="vi-VN" sz="2800" b="1" dirty="0">
                  <a:solidFill>
                    <a:sysClr val="windowText" lastClr="000000"/>
                  </a:solidFill>
                  <a:latin typeface="Arial" panose="020B0604020202020204" pitchFamily="34" charset="0"/>
                  <a:cs typeface="Arial" panose="020B0604020202020204" pitchFamily="34" charset="0"/>
                </a:rPr>
                <a:t>SÁT</a:t>
              </a:r>
              <a:endParaRPr lang="en-US" sz="2800" b="1" dirty="0">
                <a:solidFill>
                  <a:sysClr val="windowText" lastClr="000000"/>
                </a:solidFill>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1188444D-9BFC-D42A-9FDC-2EEEE61062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106" y="1750005"/>
              <a:ext cx="1034613" cy="950552"/>
            </a:xfrm>
            <a:prstGeom prst="rect">
              <a:avLst/>
            </a:prstGeom>
            <a:noFill/>
            <a:extLst>
              <a:ext uri="{909E8E84-426E-40DD-AFC4-6F175D3DCCD1}">
                <a14:hiddenFill xmlns:a14="http://schemas.microsoft.com/office/drawing/2010/main">
                  <a:solidFill>
                    <a:srgbClr val="FFFFFF"/>
                  </a:solidFill>
                </a14:hiddenFill>
              </a:ext>
            </a:extLst>
          </p:spPr>
        </p:pic>
      </p:grpSp>
      <p:pic>
        <p:nvPicPr>
          <p:cNvPr id="10" name="Picture 9">
            <a:extLst>
              <a:ext uri="{FF2B5EF4-FFF2-40B4-BE49-F238E27FC236}">
                <a16:creationId xmlns:a16="http://schemas.microsoft.com/office/drawing/2014/main" id="{184C2285-9580-9DC1-DC77-EC1892759A6F}"/>
              </a:ext>
            </a:extLst>
          </p:cNvPr>
          <p:cNvPicPr>
            <a:picLocks noChangeAspect="1"/>
          </p:cNvPicPr>
          <p:nvPr/>
        </p:nvPicPr>
        <p:blipFill>
          <a:blip r:embed="rId4"/>
          <a:stretch>
            <a:fillRect/>
          </a:stretch>
        </p:blipFill>
        <p:spPr>
          <a:xfrm>
            <a:off x="6780562" y="1832337"/>
            <a:ext cx="2209888" cy="3161126"/>
          </a:xfrm>
          <a:prstGeom prst="rect">
            <a:avLst/>
          </a:prstGeom>
        </p:spPr>
      </p:pic>
      <p:grpSp>
        <p:nvGrpSpPr>
          <p:cNvPr id="11" name="Group 10">
            <a:extLst>
              <a:ext uri="{FF2B5EF4-FFF2-40B4-BE49-F238E27FC236}">
                <a16:creationId xmlns:a16="http://schemas.microsoft.com/office/drawing/2014/main" id="{0A47E28F-EE5F-C37B-0872-CADA1E56148C}"/>
              </a:ext>
            </a:extLst>
          </p:cNvPr>
          <p:cNvGrpSpPr/>
          <p:nvPr/>
        </p:nvGrpSpPr>
        <p:grpSpPr>
          <a:xfrm>
            <a:off x="319155" y="1596947"/>
            <a:ext cx="6524117" cy="1420325"/>
            <a:chOff x="44643" y="546582"/>
            <a:chExt cx="6570101" cy="1420325"/>
          </a:xfrm>
        </p:grpSpPr>
        <p:sp>
          <p:nvSpPr>
            <p:cNvPr id="12" name="Rectangle: Single Corner Rounded 11">
              <a:extLst>
                <a:ext uri="{FF2B5EF4-FFF2-40B4-BE49-F238E27FC236}">
                  <a16:creationId xmlns:a16="http://schemas.microsoft.com/office/drawing/2014/main" id="{E6D64D70-B5D8-17A8-D18D-7381E9321514}"/>
                </a:ext>
              </a:extLst>
            </p:cNvPr>
            <p:cNvSpPr/>
            <p:nvPr/>
          </p:nvSpPr>
          <p:spPr>
            <a:xfrm>
              <a:off x="44643" y="959967"/>
              <a:ext cx="1765636" cy="593556"/>
            </a:xfrm>
            <a:prstGeom prst="round1Rect">
              <a:avLst/>
            </a:prstGeom>
            <a:solidFill>
              <a:schemeClr val="tx2">
                <a:lumMod val="50000"/>
              </a:schemeClr>
            </a:solidFill>
            <a:ln w="12700">
              <a:noFill/>
            </a:ln>
          </p:spPr>
          <p:style>
            <a:lnRef idx="2">
              <a:schemeClr val="accent4"/>
            </a:lnRef>
            <a:fillRef idx="1">
              <a:schemeClr val="lt1"/>
            </a:fillRef>
            <a:effectRef idx="0">
              <a:schemeClr val="accent4"/>
            </a:effectRef>
            <a:fontRef idx="minor">
              <a:schemeClr val="dk1"/>
            </a:fontRef>
          </p:style>
          <p:txBody>
            <a:bodyPr rtlCol="0" anchor="ctr"/>
            <a:lstStyle/>
            <a:p>
              <a:pPr algn="ctr"/>
              <a:r>
                <a:rPr lang="vi-VN" sz="2000" b="1" dirty="0">
                  <a:solidFill>
                    <a:schemeClr val="bg2"/>
                  </a:solidFill>
                  <a:effectLst/>
                  <a:latin typeface="Arial" panose="020B0604020202020204" pitchFamily="34" charset="0"/>
                  <a:cs typeface="Arial" panose="020B0604020202020204" pitchFamily="34" charset="0"/>
                </a:rPr>
                <a:t>Nhóm 1 + 2</a:t>
              </a:r>
            </a:p>
          </p:txBody>
        </p:sp>
        <p:sp>
          <p:nvSpPr>
            <p:cNvPr id="13" name="TextBox 12">
              <a:extLst>
                <a:ext uri="{FF2B5EF4-FFF2-40B4-BE49-F238E27FC236}">
                  <a16:creationId xmlns:a16="http://schemas.microsoft.com/office/drawing/2014/main" id="{4EC3080B-506F-B125-5BCD-7C11925693B1}"/>
                </a:ext>
              </a:extLst>
            </p:cNvPr>
            <p:cNvSpPr txBox="1"/>
            <p:nvPr/>
          </p:nvSpPr>
          <p:spPr>
            <a:xfrm>
              <a:off x="1937839" y="546582"/>
              <a:ext cx="4676905" cy="1420325"/>
            </a:xfrm>
            <a:prstGeom prst="rect">
              <a:avLst/>
            </a:prstGeom>
            <a:noFill/>
          </p:spPr>
          <p:txBody>
            <a:bodyPr wrap="square" rtlCol="0" anchor="ctr">
              <a:spAutoFit/>
            </a:bodyPr>
            <a:lstStyle/>
            <a:p>
              <a:pPr algn="just">
                <a:lnSpc>
                  <a:spcPct val="150000"/>
                </a:lnSpc>
              </a:pPr>
              <a:r>
                <a:rPr lang="en-US" sz="2000" dirty="0"/>
                <a:t>Em </a:t>
              </a:r>
              <a:r>
                <a:rPr lang="en-US" sz="2000" dirty="0" err="1"/>
                <a:t>đã</a:t>
              </a:r>
              <a:r>
                <a:rPr lang="en-US" sz="2000" dirty="0"/>
                <a:t> </a:t>
              </a:r>
              <a:r>
                <a:rPr lang="en-US" sz="2000" dirty="0" err="1"/>
                <a:t>biết</a:t>
              </a:r>
              <a:r>
                <a:rPr lang="en-US" sz="2000" dirty="0"/>
                <a:t> </a:t>
              </a:r>
              <a:r>
                <a:rPr lang="en-US" sz="2000" dirty="0" err="1"/>
                <a:t>đến</a:t>
              </a:r>
              <a:r>
                <a:rPr lang="en-US" sz="2000" dirty="0"/>
                <a:t> </a:t>
              </a:r>
              <a:r>
                <a:rPr lang="en-US" sz="2000" dirty="0" err="1"/>
                <a:t>những</a:t>
              </a:r>
              <a:r>
                <a:rPr lang="en-US" sz="2000" dirty="0"/>
                <a:t> </a:t>
              </a:r>
              <a:r>
                <a:rPr lang="en-US" sz="2000" dirty="0" err="1"/>
                <a:t>công</a:t>
              </a:r>
              <a:r>
                <a:rPr lang="en-US" sz="2000" dirty="0"/>
                <a:t> </a:t>
              </a:r>
              <a:r>
                <a:rPr lang="en-US" sz="2000" dirty="0" err="1"/>
                <a:t>việc</a:t>
              </a:r>
              <a:r>
                <a:rPr lang="en-US" sz="2000" dirty="0"/>
                <a:t> </a:t>
              </a:r>
              <a:r>
                <a:rPr lang="en-US" sz="2000" dirty="0" err="1"/>
                <a:t>nào</a:t>
              </a:r>
              <a:r>
                <a:rPr lang="en-US" sz="2000" dirty="0"/>
                <a:t> </a:t>
              </a:r>
              <a:r>
                <a:rPr lang="en-US" sz="2000" dirty="0" err="1"/>
                <a:t>liên</a:t>
              </a:r>
              <a:r>
                <a:rPr lang="en-US" sz="2000" dirty="0"/>
                <a:t> </a:t>
              </a:r>
              <a:r>
                <a:rPr lang="en-US" sz="2000" dirty="0" err="1"/>
                <a:t>quan</a:t>
              </a:r>
              <a:r>
                <a:rPr lang="en-US" sz="2000" dirty="0"/>
                <a:t> </a:t>
              </a:r>
              <a:r>
                <a:rPr lang="en-US" sz="2000" dirty="0" err="1"/>
                <a:t>đến</a:t>
              </a:r>
              <a:r>
                <a:rPr lang="en-US" sz="2000" dirty="0"/>
                <a:t> </a:t>
              </a:r>
              <a:r>
                <a:rPr lang="en-US" sz="2000" dirty="0" err="1"/>
                <a:t>ngành</a:t>
              </a:r>
              <a:r>
                <a:rPr lang="en-US" sz="2000" dirty="0"/>
                <a:t>, </a:t>
              </a:r>
              <a:r>
                <a:rPr lang="en-US" sz="2000" dirty="0" err="1"/>
                <a:t>nghề</a:t>
              </a:r>
              <a:r>
                <a:rPr lang="en-US" sz="2000" dirty="0"/>
                <a:t> </a:t>
              </a:r>
              <a:r>
                <a:rPr lang="en-US" sz="2000" dirty="0" err="1"/>
                <a:t>thuộc</a:t>
              </a:r>
              <a:r>
                <a:rPr lang="en-US" sz="2000" dirty="0"/>
                <a:t> </a:t>
              </a:r>
              <a:r>
                <a:rPr lang="en-US" sz="2000" dirty="0" err="1"/>
                <a:t>lĩnh</a:t>
              </a:r>
              <a:r>
                <a:rPr lang="en-US" sz="2000" dirty="0"/>
                <a:t> </a:t>
              </a:r>
              <a:r>
                <a:rPr lang="en-US" sz="2000" dirty="0" err="1"/>
                <a:t>vực</a:t>
              </a:r>
              <a:r>
                <a:rPr lang="en-US" sz="2000" dirty="0"/>
                <a:t> </a:t>
              </a:r>
              <a:r>
                <a:rPr lang="en-US" sz="2000" dirty="0" err="1"/>
                <a:t>mĩ</a:t>
              </a:r>
              <a:r>
                <a:rPr lang="en-US" sz="2000" dirty="0"/>
                <a:t> </a:t>
              </a:r>
              <a:r>
                <a:rPr lang="en-US" sz="2000" dirty="0" err="1"/>
                <a:t>thuật</a:t>
              </a:r>
              <a:r>
                <a:rPr lang="en-US" sz="2000" dirty="0"/>
                <a:t> </a:t>
              </a:r>
              <a:r>
                <a:rPr lang="en-US" sz="2000" dirty="0" err="1"/>
                <a:t>ứng</a:t>
              </a:r>
              <a:r>
                <a:rPr lang="en-US" sz="2000" dirty="0"/>
                <a:t> </a:t>
              </a:r>
              <a:r>
                <a:rPr lang="en-US" sz="2000" dirty="0" err="1"/>
                <a:t>dụng</a:t>
              </a:r>
              <a:r>
                <a:rPr lang="en-US" sz="2000" dirty="0"/>
                <a:t>?</a:t>
              </a:r>
              <a:endParaRPr lang="vi-VN" sz="2000" dirty="0"/>
            </a:p>
          </p:txBody>
        </p:sp>
      </p:grpSp>
      <p:grpSp>
        <p:nvGrpSpPr>
          <p:cNvPr id="14" name="Group 13">
            <a:extLst>
              <a:ext uri="{FF2B5EF4-FFF2-40B4-BE49-F238E27FC236}">
                <a16:creationId xmlns:a16="http://schemas.microsoft.com/office/drawing/2014/main" id="{7670DAE0-B15D-9FA3-9D16-431FE7C243A1}"/>
              </a:ext>
            </a:extLst>
          </p:cNvPr>
          <p:cNvGrpSpPr/>
          <p:nvPr/>
        </p:nvGrpSpPr>
        <p:grpSpPr>
          <a:xfrm>
            <a:off x="319155" y="3254473"/>
            <a:ext cx="6334739" cy="1420325"/>
            <a:chOff x="44643" y="546583"/>
            <a:chExt cx="6379388" cy="1420325"/>
          </a:xfrm>
        </p:grpSpPr>
        <p:sp>
          <p:nvSpPr>
            <p:cNvPr id="15" name="Rectangle: Single Corner Rounded 14">
              <a:extLst>
                <a:ext uri="{FF2B5EF4-FFF2-40B4-BE49-F238E27FC236}">
                  <a16:creationId xmlns:a16="http://schemas.microsoft.com/office/drawing/2014/main" id="{C87B7D8E-D813-A15C-2356-631C5F86A4F2}"/>
                </a:ext>
              </a:extLst>
            </p:cNvPr>
            <p:cNvSpPr/>
            <p:nvPr/>
          </p:nvSpPr>
          <p:spPr>
            <a:xfrm>
              <a:off x="44643" y="959967"/>
              <a:ext cx="1765636" cy="593556"/>
            </a:xfrm>
            <a:prstGeom prst="round1Rect">
              <a:avLst/>
            </a:prstGeom>
            <a:solidFill>
              <a:schemeClr val="tx2">
                <a:lumMod val="50000"/>
              </a:schemeClr>
            </a:solidFill>
            <a:ln w="12700">
              <a:noFill/>
            </a:ln>
          </p:spPr>
          <p:style>
            <a:lnRef idx="2">
              <a:schemeClr val="accent4"/>
            </a:lnRef>
            <a:fillRef idx="1">
              <a:schemeClr val="lt1"/>
            </a:fillRef>
            <a:effectRef idx="0">
              <a:schemeClr val="accent4"/>
            </a:effectRef>
            <a:fontRef idx="minor">
              <a:schemeClr val="dk1"/>
            </a:fontRef>
          </p:style>
          <p:txBody>
            <a:bodyPr rtlCol="0" anchor="ctr"/>
            <a:lstStyle/>
            <a:p>
              <a:pPr algn="ctr"/>
              <a:r>
                <a:rPr lang="vi-VN" sz="2000" b="1" dirty="0">
                  <a:solidFill>
                    <a:schemeClr val="bg2"/>
                  </a:solidFill>
                  <a:effectLst/>
                  <a:latin typeface="Arial" panose="020B0604020202020204" pitchFamily="34" charset="0"/>
                  <a:cs typeface="Arial" panose="020B0604020202020204" pitchFamily="34" charset="0"/>
                </a:rPr>
                <a:t>Nhóm 3 + 4</a:t>
              </a:r>
            </a:p>
          </p:txBody>
        </p:sp>
        <p:sp>
          <p:nvSpPr>
            <p:cNvPr id="16" name="TextBox 15">
              <a:extLst>
                <a:ext uri="{FF2B5EF4-FFF2-40B4-BE49-F238E27FC236}">
                  <a16:creationId xmlns:a16="http://schemas.microsoft.com/office/drawing/2014/main" id="{6CA193AA-AF86-1448-3CB5-7C9CD3A287FC}"/>
                </a:ext>
              </a:extLst>
            </p:cNvPr>
            <p:cNvSpPr txBox="1"/>
            <p:nvPr/>
          </p:nvSpPr>
          <p:spPr>
            <a:xfrm>
              <a:off x="1937840" y="546583"/>
              <a:ext cx="4486191" cy="1420325"/>
            </a:xfrm>
            <a:prstGeom prst="rect">
              <a:avLst/>
            </a:prstGeom>
            <a:noFill/>
          </p:spPr>
          <p:txBody>
            <a:bodyPr wrap="square" rtlCol="0" anchor="ctr">
              <a:spAutoFit/>
            </a:bodyPr>
            <a:lstStyle/>
            <a:p>
              <a:pPr algn="just">
                <a:lnSpc>
                  <a:spcPct val="150000"/>
                </a:lnSpc>
              </a:pPr>
              <a:r>
                <a:rPr lang="en-US" sz="2000" dirty="0" err="1"/>
                <a:t>Với</a:t>
              </a:r>
              <a:r>
                <a:rPr lang="en-US" sz="2000" dirty="0"/>
                <a:t> </a:t>
              </a:r>
              <a:r>
                <a:rPr lang="en-US" sz="2000" dirty="0" err="1"/>
                <a:t>năng</a:t>
              </a:r>
              <a:r>
                <a:rPr lang="en-US" sz="2000" dirty="0"/>
                <a:t> </a:t>
              </a:r>
              <a:r>
                <a:rPr lang="en-US" sz="2000" dirty="0" err="1"/>
                <a:t>lực</a:t>
              </a:r>
              <a:r>
                <a:rPr lang="en-US" sz="2000" dirty="0"/>
                <a:t> </a:t>
              </a:r>
              <a:r>
                <a:rPr lang="en-US" sz="2000" dirty="0" err="1"/>
                <a:t>của</a:t>
              </a:r>
              <a:r>
                <a:rPr lang="en-US" sz="2000" dirty="0"/>
                <a:t> </a:t>
              </a:r>
              <a:r>
                <a:rPr lang="en-US" sz="2000" dirty="0" err="1"/>
                <a:t>mình</a:t>
              </a:r>
              <a:r>
                <a:rPr lang="en-US" sz="2000" dirty="0"/>
                <a:t>, </a:t>
              </a:r>
              <a:r>
                <a:rPr lang="en-US" sz="2000" dirty="0" err="1"/>
                <a:t>em</a:t>
              </a:r>
              <a:r>
                <a:rPr lang="en-US" sz="2000" dirty="0"/>
                <a:t> </a:t>
              </a:r>
              <a:r>
                <a:rPr lang="en-US" sz="2000" dirty="0" err="1"/>
                <a:t>có</a:t>
              </a:r>
              <a:r>
                <a:rPr lang="en-US" sz="2000" dirty="0"/>
                <a:t> xu </a:t>
              </a:r>
              <a:r>
                <a:rPr lang="en-US" sz="2000" dirty="0" err="1"/>
                <a:t>hướng</a:t>
              </a:r>
              <a:r>
                <a:rPr lang="en-US" sz="2000" dirty="0"/>
                <a:t> </a:t>
              </a:r>
              <a:r>
                <a:rPr lang="en-US" sz="2000" dirty="0" err="1"/>
                <a:t>phù</a:t>
              </a:r>
              <a:r>
                <a:rPr lang="en-US" sz="2000" dirty="0"/>
                <a:t> </a:t>
              </a:r>
              <a:r>
                <a:rPr lang="en-US" sz="2000" dirty="0" err="1"/>
                <a:t>hợp</a:t>
              </a:r>
              <a:r>
                <a:rPr lang="en-US" sz="2000" dirty="0"/>
                <a:t> </a:t>
              </a:r>
              <a:r>
                <a:rPr lang="en-US" sz="2000" dirty="0" err="1"/>
                <a:t>với</a:t>
              </a:r>
              <a:r>
                <a:rPr lang="en-US" sz="2000" dirty="0"/>
                <a:t> </a:t>
              </a:r>
              <a:r>
                <a:rPr lang="en-US" sz="2000" dirty="0" err="1"/>
                <a:t>ngành</a:t>
              </a:r>
              <a:r>
                <a:rPr lang="en-US" sz="2000" dirty="0"/>
                <a:t>, </a:t>
              </a:r>
              <a:r>
                <a:rPr lang="en-US" sz="2000" dirty="0" err="1"/>
                <a:t>nghề</a:t>
              </a:r>
              <a:r>
                <a:rPr lang="en-US" sz="2000" dirty="0"/>
                <a:t> </a:t>
              </a:r>
              <a:r>
                <a:rPr lang="en-US" sz="2000" dirty="0" err="1"/>
                <a:t>nào</a:t>
              </a:r>
              <a:r>
                <a:rPr lang="en-US" sz="2000" dirty="0"/>
                <a:t> </a:t>
              </a:r>
              <a:r>
                <a:rPr lang="en-US" sz="2000" dirty="0" err="1"/>
                <a:t>thuộc</a:t>
              </a:r>
              <a:r>
                <a:rPr lang="en-US" sz="2000" dirty="0"/>
                <a:t> </a:t>
              </a:r>
              <a:r>
                <a:rPr lang="en-US" sz="2000" dirty="0" err="1"/>
                <a:t>lĩnh</a:t>
              </a:r>
              <a:r>
                <a:rPr lang="en-US" sz="2000" dirty="0"/>
                <a:t> </a:t>
              </a:r>
              <a:r>
                <a:rPr lang="en-US" sz="2000" dirty="0" err="1"/>
                <a:t>vực</a:t>
              </a:r>
              <a:r>
                <a:rPr lang="en-US" sz="2000" dirty="0"/>
                <a:t> </a:t>
              </a:r>
              <a:r>
                <a:rPr lang="en-US" sz="2000" dirty="0" err="1"/>
                <a:t>mĩ</a:t>
              </a:r>
              <a:r>
                <a:rPr lang="en-US" sz="2000" dirty="0"/>
                <a:t> </a:t>
              </a:r>
              <a:r>
                <a:rPr lang="en-US" sz="2000" dirty="0" err="1"/>
                <a:t>thuật</a:t>
              </a:r>
              <a:r>
                <a:rPr lang="en-US" sz="2000" dirty="0"/>
                <a:t> </a:t>
              </a:r>
              <a:r>
                <a:rPr lang="en-US" sz="2000" dirty="0" err="1"/>
                <a:t>ứng</a:t>
              </a:r>
              <a:r>
                <a:rPr lang="en-US" sz="2000" dirty="0"/>
                <a:t> </a:t>
              </a:r>
              <a:r>
                <a:rPr lang="en-US" sz="2000" dirty="0" err="1"/>
                <a:t>dụng</a:t>
              </a:r>
              <a:r>
                <a:rPr lang="en-US" sz="2000" dirty="0"/>
                <a:t>?</a:t>
              </a:r>
              <a:endParaRPr lang="vi-VN" sz="2000" dirty="0"/>
            </a:p>
          </p:txBody>
        </p:sp>
      </p:grpSp>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2" presetClass="entr" presetSubtype="4"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p:tgtEl>
                                          <p:spTgt spid="11"/>
                                        </p:tgtEl>
                                        <p:attrNameLst>
                                          <p:attrName>ppt_y</p:attrName>
                                        </p:attrNameLst>
                                      </p:cBhvr>
                                      <p:tavLst>
                                        <p:tav tm="0">
                                          <p:val>
                                            <p:strVal val="#ppt_y+#ppt_h*1.125000"/>
                                          </p:val>
                                        </p:tav>
                                        <p:tav tm="100000">
                                          <p:val>
                                            <p:strVal val="#ppt_y"/>
                                          </p:val>
                                        </p:tav>
                                      </p:tavLst>
                                    </p:anim>
                                    <p:animEffect transition="in" filter="wipe(up)">
                                      <p:cBhvr>
                                        <p:cTn id="16" dur="500"/>
                                        <p:tgtEl>
                                          <p:spTgt spid="11"/>
                                        </p:tgtEl>
                                      </p:cBhvr>
                                    </p:animEffect>
                                  </p:childTnLst>
                                </p:cTn>
                              </p:par>
                              <p:par>
                                <p:cTn id="17" presetID="12" presetClass="entr" presetSubtype="4"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p:tgtEl>
                                          <p:spTgt spid="14"/>
                                        </p:tgtEl>
                                        <p:attrNameLst>
                                          <p:attrName>ppt_y</p:attrName>
                                        </p:attrNameLst>
                                      </p:cBhvr>
                                      <p:tavLst>
                                        <p:tav tm="0">
                                          <p:val>
                                            <p:strVal val="#ppt_y+#ppt_h*1.125000"/>
                                          </p:val>
                                        </p:tav>
                                        <p:tav tm="100000">
                                          <p:val>
                                            <p:strVal val="#ppt_y"/>
                                          </p:val>
                                        </p:tav>
                                      </p:tavLst>
                                    </p:anim>
                                    <p:animEffect transition="in" filter="wipe(up)">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sp>
        <p:nvSpPr>
          <p:cNvPr id="12" name="Title 11">
            <a:extLst>
              <a:ext uri="{FF2B5EF4-FFF2-40B4-BE49-F238E27FC236}">
                <a16:creationId xmlns:a16="http://schemas.microsoft.com/office/drawing/2014/main" id="{5F3B34F2-B1F2-F574-A1A0-E44E229AE9C7}"/>
              </a:ext>
            </a:extLst>
          </p:cNvPr>
          <p:cNvSpPr>
            <a:spLocks noGrp="1"/>
          </p:cNvSpPr>
          <p:nvPr>
            <p:ph type="title"/>
          </p:nvPr>
        </p:nvSpPr>
        <p:spPr>
          <a:xfrm>
            <a:off x="506298" y="358809"/>
            <a:ext cx="8131395" cy="559538"/>
          </a:xfrm>
        </p:spPr>
        <p:txBody>
          <a:bodyPr anchor="ctr"/>
          <a:lstStyle/>
          <a:p>
            <a:r>
              <a:rPr lang="vi-VN" sz="2200" b="1" dirty="0">
                <a:solidFill>
                  <a:srgbClr val="C00000"/>
                </a:solidFill>
                <a:latin typeface="Arial" panose="020B0604020202020204" pitchFamily="34" charset="0"/>
                <a:ea typeface="Calibri" panose="020F0502020204030204" pitchFamily="34" charset="0"/>
                <a:cs typeface="Arial" panose="020B0604020202020204" pitchFamily="34" charset="0"/>
              </a:rPr>
              <a:t>Khai thác hình ảnh, thông tin mục </a:t>
            </a:r>
            <a:r>
              <a:rPr lang="vi-VN" sz="2200" b="1" i="1" dirty="0">
                <a:solidFill>
                  <a:srgbClr val="C00000"/>
                </a:solidFill>
                <a:latin typeface="Arial" panose="020B0604020202020204" pitchFamily="34" charset="0"/>
                <a:ea typeface="Calibri" panose="020F0502020204030204" pitchFamily="34" charset="0"/>
                <a:cs typeface="Arial" panose="020B0604020202020204" pitchFamily="34" charset="0"/>
              </a:rPr>
              <a:t>Quan sát</a:t>
            </a:r>
            <a:r>
              <a:rPr lang="vi-VN" sz="2200" b="1" dirty="0">
                <a:solidFill>
                  <a:srgbClr val="C00000"/>
                </a:solidFill>
                <a:latin typeface="Arial" panose="020B0604020202020204" pitchFamily="34" charset="0"/>
                <a:ea typeface="Calibri" panose="020F0502020204030204" pitchFamily="34" charset="0"/>
                <a:cs typeface="Arial" panose="020B0604020202020204" pitchFamily="34" charset="0"/>
              </a:rPr>
              <a:t> SGK tr.62,63</a:t>
            </a:r>
            <a:endParaRPr lang="vi-VN" dirty="0"/>
          </a:p>
        </p:txBody>
      </p:sp>
      <p:pic>
        <p:nvPicPr>
          <p:cNvPr id="15" name="Picture 14">
            <a:extLst>
              <a:ext uri="{FF2B5EF4-FFF2-40B4-BE49-F238E27FC236}">
                <a16:creationId xmlns:a16="http://schemas.microsoft.com/office/drawing/2014/main" id="{5813C127-C1B4-A884-1710-84E51D10F921}"/>
              </a:ext>
            </a:extLst>
          </p:cNvPr>
          <p:cNvPicPr>
            <a:picLocks noChangeAspect="1"/>
          </p:cNvPicPr>
          <p:nvPr/>
        </p:nvPicPr>
        <p:blipFill>
          <a:blip r:embed="rId3"/>
          <a:stretch>
            <a:fillRect/>
          </a:stretch>
        </p:blipFill>
        <p:spPr>
          <a:xfrm>
            <a:off x="388363" y="1091563"/>
            <a:ext cx="3917896" cy="3756334"/>
          </a:xfrm>
          <a:prstGeom prst="rect">
            <a:avLst/>
          </a:prstGeom>
        </p:spPr>
      </p:pic>
      <p:pic>
        <p:nvPicPr>
          <p:cNvPr id="23" name="Picture 22">
            <a:extLst>
              <a:ext uri="{FF2B5EF4-FFF2-40B4-BE49-F238E27FC236}">
                <a16:creationId xmlns:a16="http://schemas.microsoft.com/office/drawing/2014/main" id="{B7A9DF06-411E-59FD-308A-D5BBC2F7B957}"/>
              </a:ext>
            </a:extLst>
          </p:cNvPr>
          <p:cNvPicPr>
            <a:picLocks noChangeAspect="1"/>
          </p:cNvPicPr>
          <p:nvPr/>
        </p:nvPicPr>
        <p:blipFill>
          <a:blip r:embed="rId4"/>
          <a:stretch>
            <a:fillRect/>
          </a:stretch>
        </p:blipFill>
        <p:spPr>
          <a:xfrm>
            <a:off x="4672642" y="1089046"/>
            <a:ext cx="4138472" cy="3756334"/>
          </a:xfrm>
          <a:prstGeom prst="rect">
            <a:avLst/>
          </a:prstGeom>
        </p:spPr>
      </p:pic>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par>
                                <p:cTn id="8" presetID="16" presetClass="entr" presetSubtype="2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75">
          <a:extLst>
            <a:ext uri="{FF2B5EF4-FFF2-40B4-BE49-F238E27FC236}">
              <a16:creationId xmlns:a16="http://schemas.microsoft.com/office/drawing/2014/main" id="{77321CFA-8E2B-69A5-D0EA-795B8A674DF7}"/>
            </a:ext>
          </a:extLst>
        </p:cNvPr>
        <p:cNvGrpSpPr/>
        <p:nvPr/>
      </p:nvGrpSpPr>
      <p:grpSpPr>
        <a:xfrm>
          <a:off x="0" y="0"/>
          <a:ext cx="0" cy="0"/>
          <a:chOff x="0" y="0"/>
          <a:chExt cx="0" cy="0"/>
        </a:xfrm>
      </p:grpSpPr>
      <p:sp>
        <p:nvSpPr>
          <p:cNvPr id="12" name="Title 11">
            <a:extLst>
              <a:ext uri="{FF2B5EF4-FFF2-40B4-BE49-F238E27FC236}">
                <a16:creationId xmlns:a16="http://schemas.microsoft.com/office/drawing/2014/main" id="{256795F4-5F0B-7896-C96E-C9694E8D76CF}"/>
              </a:ext>
            </a:extLst>
          </p:cNvPr>
          <p:cNvSpPr>
            <a:spLocks noGrp="1"/>
          </p:cNvSpPr>
          <p:nvPr>
            <p:ph type="title"/>
          </p:nvPr>
        </p:nvSpPr>
        <p:spPr>
          <a:xfrm>
            <a:off x="506298" y="413988"/>
            <a:ext cx="8131395" cy="559538"/>
          </a:xfrm>
        </p:spPr>
        <p:txBody>
          <a:bodyPr anchor="ctr"/>
          <a:lstStyle/>
          <a:p>
            <a:r>
              <a:rPr lang="vi-VN" sz="2200" b="1" dirty="0">
                <a:solidFill>
                  <a:srgbClr val="C00000"/>
                </a:solidFill>
                <a:latin typeface="Arial" panose="020B0604020202020204" pitchFamily="34" charset="0"/>
                <a:ea typeface="Calibri" panose="020F0502020204030204" pitchFamily="34" charset="0"/>
                <a:cs typeface="Arial" panose="020B0604020202020204" pitchFamily="34" charset="0"/>
              </a:rPr>
              <a:t>Khai thác hình ảnh, thông tin mục </a:t>
            </a:r>
            <a:r>
              <a:rPr lang="vi-VN" sz="2200" b="1" i="1" dirty="0">
                <a:solidFill>
                  <a:srgbClr val="C00000"/>
                </a:solidFill>
                <a:latin typeface="Arial" panose="020B0604020202020204" pitchFamily="34" charset="0"/>
                <a:ea typeface="Calibri" panose="020F0502020204030204" pitchFamily="34" charset="0"/>
                <a:cs typeface="Arial" panose="020B0604020202020204" pitchFamily="34" charset="0"/>
              </a:rPr>
              <a:t>Quan sát</a:t>
            </a:r>
            <a:r>
              <a:rPr lang="vi-VN" sz="2200" b="1" dirty="0">
                <a:solidFill>
                  <a:srgbClr val="C00000"/>
                </a:solidFill>
                <a:latin typeface="Arial" panose="020B0604020202020204" pitchFamily="34" charset="0"/>
                <a:ea typeface="Calibri" panose="020F0502020204030204" pitchFamily="34" charset="0"/>
                <a:cs typeface="Arial" panose="020B0604020202020204" pitchFamily="34" charset="0"/>
              </a:rPr>
              <a:t> SGK tr.62,63</a:t>
            </a:r>
            <a:endParaRPr lang="vi-VN" dirty="0"/>
          </a:p>
        </p:txBody>
      </p:sp>
      <p:pic>
        <p:nvPicPr>
          <p:cNvPr id="15" name="Picture 14">
            <a:extLst>
              <a:ext uri="{FF2B5EF4-FFF2-40B4-BE49-F238E27FC236}">
                <a16:creationId xmlns:a16="http://schemas.microsoft.com/office/drawing/2014/main" id="{9A2467D6-BB45-02E7-EF98-5996E114C2C8}"/>
              </a:ext>
            </a:extLst>
          </p:cNvPr>
          <p:cNvPicPr>
            <a:picLocks noChangeAspect="1"/>
          </p:cNvPicPr>
          <p:nvPr/>
        </p:nvPicPr>
        <p:blipFill>
          <a:blip r:embed="rId3"/>
          <a:srcRect/>
          <a:stretch/>
        </p:blipFill>
        <p:spPr>
          <a:xfrm>
            <a:off x="364714" y="1394400"/>
            <a:ext cx="3500975" cy="2984437"/>
          </a:xfrm>
          <a:prstGeom prst="rect">
            <a:avLst/>
          </a:prstGeom>
        </p:spPr>
      </p:pic>
      <p:pic>
        <p:nvPicPr>
          <p:cNvPr id="23" name="Picture 22">
            <a:extLst>
              <a:ext uri="{FF2B5EF4-FFF2-40B4-BE49-F238E27FC236}">
                <a16:creationId xmlns:a16="http://schemas.microsoft.com/office/drawing/2014/main" id="{DDE5E685-888E-9F1D-6138-73F57EED7D15}"/>
              </a:ext>
            </a:extLst>
          </p:cNvPr>
          <p:cNvPicPr>
            <a:picLocks noChangeAspect="1"/>
          </p:cNvPicPr>
          <p:nvPr/>
        </p:nvPicPr>
        <p:blipFill>
          <a:blip r:embed="rId4"/>
          <a:srcRect/>
          <a:stretch/>
        </p:blipFill>
        <p:spPr>
          <a:xfrm>
            <a:off x="4113020" y="1394400"/>
            <a:ext cx="4666266" cy="2988414"/>
          </a:xfrm>
          <a:prstGeom prst="rect">
            <a:avLst/>
          </a:prstGeom>
        </p:spPr>
      </p:pic>
    </p:spTree>
    <p:extLst>
      <p:ext uri="{BB962C8B-B14F-4D97-AF65-F5344CB8AC3E}">
        <p14:creationId xmlns:p14="http://schemas.microsoft.com/office/powerpoint/2010/main" val="3033900864"/>
      </p:ext>
    </p:extLst>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par>
                                <p:cTn id="8" presetID="16" presetClass="entr" presetSubtype="2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esign Inspiration Theme for Education by Slidesgo">
  <a:themeElements>
    <a:clrScheme name="Simple Light">
      <a:dk1>
        <a:srgbClr val="23303B"/>
      </a:dk1>
      <a:lt1>
        <a:srgbClr val="C53153"/>
      </a:lt1>
      <a:dk2>
        <a:srgbClr val="FBFEFF"/>
      </a:dk2>
      <a:lt2>
        <a:srgbClr val="EBEFFA"/>
      </a:lt2>
      <a:accent1>
        <a:srgbClr val="B2F1C7"/>
      </a:accent1>
      <a:accent2>
        <a:srgbClr val="3AA281"/>
      </a:accent2>
      <a:accent3>
        <a:srgbClr val="4989DC"/>
      </a:accent3>
      <a:accent4>
        <a:srgbClr val="FBBBCA"/>
      </a:accent4>
      <a:accent5>
        <a:srgbClr val="FBBB8D"/>
      </a:accent5>
      <a:accent6>
        <a:srgbClr val="FCDC84"/>
      </a:accent6>
      <a:hlink>
        <a:srgbClr val="23303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374</TotalTime>
  <Words>1278</Words>
  <Application>Microsoft Office PowerPoint</Application>
  <PresentationFormat>On-screen Show (16:9)</PresentationFormat>
  <Paragraphs>106</Paragraphs>
  <Slides>29</Slides>
  <Notes>29</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29</vt:i4>
      </vt:variant>
    </vt:vector>
  </HeadingPairs>
  <TitlesOfParts>
    <vt:vector size="41" baseType="lpstr">
      <vt:lpstr>Red Hat Text</vt:lpstr>
      <vt:lpstr>Times New Roman</vt:lpstr>
      <vt:lpstr>Nunito Light</vt:lpstr>
      <vt:lpstr>Red Hat Text Light</vt:lpstr>
      <vt:lpstr>Aharoni</vt:lpstr>
      <vt:lpstr>Anaheim</vt:lpstr>
      <vt:lpstr>Calibri</vt:lpstr>
      <vt:lpstr>Zen Maru Gothic</vt:lpstr>
      <vt:lpstr>Wingdings</vt:lpstr>
      <vt:lpstr>Montserrat Black</vt:lpstr>
      <vt:lpstr>Arial</vt:lpstr>
      <vt:lpstr>Design Inspiration Theme for Education by Slidesgo</vt:lpstr>
      <vt:lpstr>THÂN MẾN CHÀO MỪNG CÁC BẠN ĐẾN VỚI  TIẾT HỌC MỚI!</vt:lpstr>
      <vt:lpstr>KHỞI ĐỘNG</vt:lpstr>
      <vt:lpstr>Quan sát hình ảnh về triển lãm mĩ thuật ứng dụng</vt:lpstr>
      <vt:lpstr>Quan sát hình ảnh về triển lãm mĩ thuật ứng dụng</vt:lpstr>
      <vt:lpstr>PowerPoint Presentation</vt:lpstr>
      <vt:lpstr>NỘI DUNG BÀI HỌC</vt:lpstr>
      <vt:lpstr>THẢO LUẬN NHÓM</vt:lpstr>
      <vt:lpstr>Khai thác hình ảnh, thông tin mục Quan sát SGK tr.62,63</vt:lpstr>
      <vt:lpstr>Khai thác hình ảnh, thông tin mục Quan sát SGK tr.62,63</vt:lpstr>
      <vt:lpstr>Khai thác hình ảnh, thông tin mục Quan sát SGK tr.62,63</vt:lpstr>
      <vt:lpstr>Khai thác hình ảnh, thông tin mục Quan sát SGK tr.62,63</vt:lpstr>
      <vt:lpstr>Một số ngành, nghề trong Mĩ thuật ứng dụng sử dụng AI</vt:lpstr>
      <vt:lpstr>PowerPoint Presentation</vt:lpstr>
      <vt:lpstr>PowerPoint Presentation</vt:lpstr>
      <vt:lpstr>Cách giới thiệu về ngành, nghề mĩ thuật ứng dụng</vt:lpstr>
      <vt:lpstr>Cách giới thiệu về ngành, nghề mĩ thuật ứng dụng</vt:lpstr>
      <vt:lpstr>THỰC HÀNH</vt:lpstr>
      <vt:lpstr>Tham khảo sản phẩm mĩ thuật của học sinh</vt:lpstr>
      <vt:lpstr>PowerPoint Presentation</vt:lpstr>
      <vt:lpstr>PowerPoint Presentation</vt:lpstr>
      <vt:lpstr>PowerPoint Presentation</vt:lpstr>
      <vt:lpstr>Câu 1: Công việc nào thuộc lĩnh vực mĩ thuật ứng dụng có cơ hội khẳng định bản thân cũng như có thêm nhiều sự hợp tác trong công việc, cơ hội phát triển năng lực bản thân với các công ty đa quốc gia?</vt:lpstr>
      <vt:lpstr>Câu 2: Công việc liên quan đến ngành,  nghề thuộc lĩnh vực mĩ thuật ứng dụng là</vt:lpstr>
      <vt:lpstr>Câu 3: Tên ngành, nghề thuộc lĩnh vực  mĩ thuật ứng dụng trong hình dưới đây là</vt:lpstr>
      <vt:lpstr>Câu 4: Tên ngành, nghề thuộc lĩnh vực  mĩ thuật ứng dụng trong hình dưới đây là</vt:lpstr>
      <vt:lpstr>Câu 5: Muốn trở thành kiến trúc sư, em học tập tại</vt:lpstr>
      <vt:lpstr>PowerPoint Presentation</vt:lpstr>
      <vt:lpstr>HƯỚNG DẪN VỀ NHÀ</vt:lpstr>
      <vt:lpstr>BÀI HỌC KẾT THÚC,  CẢM ƠN CÁC BẠN  ĐÃ CHÚ Ý LẮNG NGHE!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THÂN MẾN CHÀO MỪNG CÁC BẠN ĐẾN VỚI  TIẾT HỌC MỚI!</dc:title>
  <dc:creator>Admin</dc:creator>
  <cp:lastModifiedBy>Admin</cp:lastModifiedBy>
  <cp:revision>18</cp:revision>
  <dcterms:modified xsi:type="dcterms:W3CDTF">2025-06-02T05:20:58Z</dcterms:modified>
</cp:coreProperties>
</file>