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Lst>
  <p:notesMasterIdLst>
    <p:notesMasterId r:id="rId49"/>
  </p:notesMasterIdLst>
  <p:handoutMasterIdLst>
    <p:handoutMasterId r:id="rId50"/>
  </p:handoutMasterIdLst>
  <p:sldIdLst>
    <p:sldId id="256" r:id="rId2"/>
    <p:sldId id="320" r:id="rId3"/>
    <p:sldId id="322" r:id="rId4"/>
    <p:sldId id="323" r:id="rId5"/>
    <p:sldId id="321" r:id="rId6"/>
    <p:sldId id="324" r:id="rId7"/>
    <p:sldId id="318" r:id="rId8"/>
    <p:sldId id="258" r:id="rId9"/>
    <p:sldId id="319" r:id="rId10"/>
    <p:sldId id="326" r:id="rId11"/>
    <p:sldId id="327" r:id="rId12"/>
    <p:sldId id="325" r:id="rId13"/>
    <p:sldId id="328" r:id="rId14"/>
    <p:sldId id="331" r:id="rId15"/>
    <p:sldId id="329" r:id="rId16"/>
    <p:sldId id="332" r:id="rId17"/>
    <p:sldId id="334" r:id="rId18"/>
    <p:sldId id="335" r:id="rId19"/>
    <p:sldId id="336" r:id="rId20"/>
    <p:sldId id="341" r:id="rId21"/>
    <p:sldId id="343" r:id="rId22"/>
    <p:sldId id="342" r:id="rId23"/>
    <p:sldId id="264" r:id="rId24"/>
    <p:sldId id="259" r:id="rId25"/>
    <p:sldId id="344" r:id="rId26"/>
    <p:sldId id="314" r:id="rId27"/>
    <p:sldId id="345" r:id="rId28"/>
    <p:sldId id="346" r:id="rId29"/>
    <p:sldId id="347" r:id="rId30"/>
    <p:sldId id="348" r:id="rId31"/>
    <p:sldId id="274" r:id="rId32"/>
    <p:sldId id="270" r:id="rId33"/>
    <p:sldId id="349" r:id="rId34"/>
    <p:sldId id="350" r:id="rId35"/>
    <p:sldId id="351" r:id="rId36"/>
    <p:sldId id="267" r:id="rId37"/>
    <p:sldId id="352" r:id="rId38"/>
    <p:sldId id="353" r:id="rId39"/>
    <p:sldId id="313" r:id="rId40"/>
    <p:sldId id="303" r:id="rId41"/>
    <p:sldId id="337" r:id="rId42"/>
    <p:sldId id="338" r:id="rId43"/>
    <p:sldId id="339" r:id="rId44"/>
    <p:sldId id="340" r:id="rId45"/>
    <p:sldId id="354" r:id="rId46"/>
    <p:sldId id="289" r:id="rId47"/>
    <p:sldId id="317" r:id="rId48"/>
  </p:sldIdLst>
  <p:sldSz cx="9144000" cy="5143500" type="screen16x9"/>
  <p:notesSz cx="6858000" cy="9144000"/>
  <p:embeddedFontLst>
    <p:embeddedFont>
      <p:font typeface="Anaheim" panose="020B0604020202020204" charset="0"/>
      <p:regular r:id="rId51"/>
      <p:bold r:id="rId52"/>
    </p:embeddedFont>
    <p:embeddedFont>
      <p:font typeface="Aharoni" panose="020B0604020202020204" charset="-79"/>
      <p:bold r:id="rId53"/>
    </p:embeddedFont>
    <p:embeddedFont>
      <p:font typeface="Assistant Light" panose="020B0604020202020204" charset="-79"/>
      <p:regular r:id="rId54"/>
    </p:embeddedFont>
    <p:embeddedFont>
      <p:font typeface="Nunito Light" panose="020B0604020202020204" charset="0"/>
      <p:regular r:id="rId55"/>
      <p:italic r:id="rId56"/>
    </p:embeddedFont>
    <p:embeddedFont>
      <p:font typeface="Calibri" panose="020F0502020204030204" pitchFamily="34" charset="0"/>
      <p:regular r:id="rId57"/>
      <p:bold r:id="rId58"/>
      <p:italic r:id="rId59"/>
      <p:boldItalic r:id="rId60"/>
    </p:embeddedFont>
    <p:embeddedFont>
      <p:font typeface="Alexandria" panose="020B0604020202020204" charset="-78"/>
      <p:regular r:id="rId61"/>
      <p:bold r:id="rId62"/>
    </p:embeddedFont>
    <p:embeddedFont>
      <p:font typeface="Alexandria SemiBold" panose="020B0604020202020204" charset="-78"/>
      <p:regular r:id="rId63"/>
      <p:bold r:id="rId64"/>
    </p:embeddedFont>
    <p:embeddedFont>
      <p:font typeface="Assistant" panose="020B0604020202020204" charset="-79"/>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BAFE"/>
    <a:srgbClr val="C59EE2"/>
    <a:srgbClr val="B07BD7"/>
    <a:srgbClr val="E5EEFF"/>
    <a:srgbClr val="FBD575"/>
    <a:srgbClr val="FDE7B1"/>
    <a:srgbClr val="FEF3D8"/>
    <a:srgbClr val="ECF8F4"/>
    <a:srgbClr val="E8FC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CF83F3-83CD-4FFE-87A0-22D341FC9B64}">
  <a:tblStyle styleId="{A0CF83F3-83CD-4FFE-87A0-22D341FC9B6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1699594-DF2B-490F-B357-58DE1937B61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29" autoAdjust="0"/>
    <p:restoredTop sz="94737" autoAdjust="0"/>
  </p:normalViewPr>
  <p:slideViewPr>
    <p:cSldViewPr snapToGrid="0">
      <p:cViewPr varScale="1">
        <p:scale>
          <a:sx n="110" d="100"/>
          <a:sy n="110" d="100"/>
        </p:scale>
        <p:origin x="706" y="67"/>
      </p:cViewPr>
      <p:guideLst/>
    </p:cSldViewPr>
  </p:slideViewPr>
  <p:notesTextViewPr>
    <p:cViewPr>
      <p:scale>
        <a:sx n="1" d="1"/>
        <a:sy n="1" d="1"/>
      </p:scale>
      <p:origin x="0" y="0"/>
    </p:cViewPr>
  </p:notesTextViewPr>
  <p:notesViewPr>
    <p:cSldViewPr snapToGrid="0">
      <p:cViewPr varScale="1">
        <p:scale>
          <a:sx n="59" d="100"/>
          <a:sy n="59" d="100"/>
        </p:scale>
        <p:origin x="3298"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46152F3-CA19-2120-6132-A716EB8B06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a:extLst>
              <a:ext uri="{FF2B5EF4-FFF2-40B4-BE49-F238E27FC236}">
                <a16:creationId xmlns:a16="http://schemas.microsoft.com/office/drawing/2014/main" id="{2999285F-0371-8BD1-9476-14AF08E0DAC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134930-8462-4B7D-A924-D1C8FA2AAEB2}" type="datetimeFigureOut">
              <a:rPr lang="vi-VN" smtClean="0"/>
              <a:t>02/06/2025</a:t>
            </a:fld>
            <a:endParaRPr lang="vi-VN"/>
          </a:p>
        </p:txBody>
      </p:sp>
      <p:sp>
        <p:nvSpPr>
          <p:cNvPr id="4" name="Footer Placeholder 3">
            <a:extLst>
              <a:ext uri="{FF2B5EF4-FFF2-40B4-BE49-F238E27FC236}">
                <a16:creationId xmlns:a16="http://schemas.microsoft.com/office/drawing/2014/main" id="{4D7C1685-00A0-720D-684C-45658B5A5BD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6" name="Slide Number Placeholder 5">
            <a:extLst>
              <a:ext uri="{FF2B5EF4-FFF2-40B4-BE49-F238E27FC236}">
                <a16:creationId xmlns:a16="http://schemas.microsoft.com/office/drawing/2014/main" id="{D31014A7-6FDA-2A84-9E73-F2D5665AF6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B682DA-1645-4DFE-8E3C-4BFED5D2F12E}" type="slidenum">
              <a:rPr lang="vi-VN" smtClean="0"/>
              <a:t>‹#›</a:t>
            </a:fld>
            <a:endParaRPr lang="vi-VN"/>
          </a:p>
        </p:txBody>
      </p:sp>
    </p:spTree>
    <p:extLst>
      <p:ext uri="{BB962C8B-B14F-4D97-AF65-F5344CB8AC3E}">
        <p14:creationId xmlns:p14="http://schemas.microsoft.com/office/powerpoint/2010/main" val="17830521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989cbfa9cd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2989cbfa9cd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57664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55504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53582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273334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869534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48800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73823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6102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947158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19553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88536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31105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788502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08013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2" name="Google Shape;135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551158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6"/>
        <p:cNvGrpSpPr/>
        <p:nvPr/>
      </p:nvGrpSpPr>
      <p:grpSpPr>
        <a:xfrm>
          <a:off x="0" y="0"/>
          <a:ext cx="0" cy="0"/>
          <a:chOff x="0" y="0"/>
          <a:chExt cx="0" cy="0"/>
        </a:xfrm>
      </p:grpSpPr>
      <p:sp>
        <p:nvSpPr>
          <p:cNvPr id="1657" name="Google Shape;1657;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8" name="Google Shape;1658;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3011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564924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63095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94326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41370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599922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5"/>
        <p:cNvGrpSpPr/>
        <p:nvPr/>
      </p:nvGrpSpPr>
      <p:grpSpPr>
        <a:xfrm>
          <a:off x="0" y="0"/>
          <a:ext cx="0" cy="0"/>
          <a:chOff x="0" y="0"/>
          <a:chExt cx="0" cy="0"/>
        </a:xfrm>
      </p:grpSpPr>
      <p:sp>
        <p:nvSpPr>
          <p:cNvPr id="1776" name="Google Shape;1776;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7" name="Google Shape;1777;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8"/>
        <p:cNvGrpSpPr/>
        <p:nvPr/>
      </p:nvGrpSpPr>
      <p:grpSpPr>
        <a:xfrm>
          <a:off x="0" y="0"/>
          <a:ext cx="0" cy="0"/>
          <a:chOff x="0" y="0"/>
          <a:chExt cx="0" cy="0"/>
        </a:xfrm>
      </p:grpSpPr>
      <p:sp>
        <p:nvSpPr>
          <p:cNvPr id="1619" name="Google Shape;1619;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0" name="Google Shape;1620;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5727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99724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9785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540412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87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vi-VN" sz="1400" dirty="0"/>
              <a:t>GV </a:t>
            </a:r>
            <a:r>
              <a:rPr lang="vi-VN" sz="1400" dirty="0" err="1"/>
              <a:t>click</a:t>
            </a:r>
            <a:r>
              <a:rPr lang="vi-VN" sz="1400" dirty="0"/>
              <a:t> vào từng mảnh ghép để chọn câu hỏi. Sau khi hoàn thành câu hỏi, các mảnh ghép tự động biến mất. GV ấn hình tròn để kết thúc trò chơi.</a:t>
            </a:r>
            <a:endParaRPr sz="1200" i="1" dirty="0">
              <a:solidFill>
                <a:srgbClr val="595959"/>
              </a:solidFill>
              <a:latin typeface="Anaheim"/>
              <a:ea typeface="Anaheim"/>
              <a:cs typeface="Anaheim"/>
              <a:sym typeface="Anaheim"/>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20362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5216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BACK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40</a:t>
            </a:fld>
            <a:endParaRPr lang="vi-VN"/>
          </a:p>
        </p:txBody>
      </p:sp>
    </p:spTree>
    <p:extLst>
      <p:ext uri="{BB962C8B-B14F-4D97-AF65-F5344CB8AC3E}">
        <p14:creationId xmlns:p14="http://schemas.microsoft.com/office/powerpoint/2010/main" val="14129490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BACK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41</a:t>
            </a:fld>
            <a:endParaRPr lang="vi-VN"/>
          </a:p>
        </p:txBody>
      </p:sp>
    </p:spTree>
    <p:extLst>
      <p:ext uri="{BB962C8B-B14F-4D97-AF65-F5344CB8AC3E}">
        <p14:creationId xmlns:p14="http://schemas.microsoft.com/office/powerpoint/2010/main" val="572893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BACK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42</a:t>
            </a:fld>
            <a:endParaRPr lang="vi-VN"/>
          </a:p>
        </p:txBody>
      </p:sp>
    </p:spTree>
    <p:extLst>
      <p:ext uri="{BB962C8B-B14F-4D97-AF65-F5344CB8AC3E}">
        <p14:creationId xmlns:p14="http://schemas.microsoft.com/office/powerpoint/2010/main" val="7525106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BACK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43</a:t>
            </a:fld>
            <a:endParaRPr lang="vi-VN"/>
          </a:p>
        </p:txBody>
      </p:sp>
    </p:spTree>
    <p:extLst>
      <p:ext uri="{BB962C8B-B14F-4D97-AF65-F5344CB8AC3E}">
        <p14:creationId xmlns:p14="http://schemas.microsoft.com/office/powerpoint/2010/main" val="2150232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GV chọn BACK góc phải màn hình để trở về slide câu hỏi.</a:t>
            </a:r>
          </a:p>
        </p:txBody>
      </p:sp>
      <p:sp>
        <p:nvSpPr>
          <p:cNvPr id="4" name="Slide Number Placeholder 3"/>
          <p:cNvSpPr>
            <a:spLocks noGrp="1"/>
          </p:cNvSpPr>
          <p:nvPr>
            <p:ph type="sldNum" sz="quarter" idx="5"/>
          </p:nvPr>
        </p:nvSpPr>
        <p:spPr/>
        <p:txBody>
          <a:bodyPr/>
          <a:lstStyle/>
          <a:p>
            <a:fld id="{6465657F-4A17-4BAD-B135-1BC05F10A7CA}" type="slidenum">
              <a:rPr lang="vi-VN" smtClean="0"/>
              <a:t>44</a:t>
            </a:fld>
            <a:endParaRPr lang="vi-VN"/>
          </a:p>
        </p:txBody>
      </p:sp>
    </p:spTree>
    <p:extLst>
      <p:ext uri="{BB962C8B-B14F-4D97-AF65-F5344CB8AC3E}">
        <p14:creationId xmlns:p14="http://schemas.microsoft.com/office/powerpoint/2010/main" val="35207746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g1e71a4a866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8" name="Google Shape;2108;g1e71a4a866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989cbfa9cd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2989cbfa9cd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1039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881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7" name="Google Shape;106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7921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2989cbfa9cd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2989cbfa9cd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9513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4" name="Google Shape;1044;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75200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Grammar and Sentence Structure Refinement - Language Arts - 7th grade by Slidesgo"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966551"/>
            <a:ext cx="5440200" cy="26082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4000"/>
              <a:buNone/>
              <a:defRPr sz="4000"/>
            </a:lvl1pPr>
            <a:lvl2pPr lvl="1">
              <a:spcBef>
                <a:spcPts val="0"/>
              </a:spcBef>
              <a:spcAft>
                <a:spcPts val="0"/>
              </a:spcAft>
              <a:buClr>
                <a:srgbClr val="191919"/>
              </a:buClr>
              <a:buSzPts val="5200"/>
              <a:buNone/>
              <a:defRPr sz="5200">
                <a:solidFill>
                  <a:srgbClr val="191919"/>
                </a:solidFill>
              </a:defRPr>
            </a:lvl2pPr>
            <a:lvl3pPr lvl="2">
              <a:spcBef>
                <a:spcPts val="0"/>
              </a:spcBef>
              <a:spcAft>
                <a:spcPts val="0"/>
              </a:spcAft>
              <a:buClr>
                <a:srgbClr val="191919"/>
              </a:buClr>
              <a:buSzPts val="5200"/>
              <a:buNone/>
              <a:defRPr sz="5200">
                <a:solidFill>
                  <a:srgbClr val="191919"/>
                </a:solidFill>
              </a:defRPr>
            </a:lvl3pPr>
            <a:lvl4pPr lvl="3">
              <a:spcBef>
                <a:spcPts val="0"/>
              </a:spcBef>
              <a:spcAft>
                <a:spcPts val="0"/>
              </a:spcAft>
              <a:buClr>
                <a:srgbClr val="191919"/>
              </a:buClr>
              <a:buSzPts val="5200"/>
              <a:buNone/>
              <a:defRPr sz="5200">
                <a:solidFill>
                  <a:srgbClr val="191919"/>
                </a:solidFill>
              </a:defRPr>
            </a:lvl4pPr>
            <a:lvl5pPr lvl="4">
              <a:spcBef>
                <a:spcPts val="0"/>
              </a:spcBef>
              <a:spcAft>
                <a:spcPts val="0"/>
              </a:spcAft>
              <a:buClr>
                <a:srgbClr val="191919"/>
              </a:buClr>
              <a:buSzPts val="5200"/>
              <a:buNone/>
              <a:defRPr sz="5200">
                <a:solidFill>
                  <a:srgbClr val="191919"/>
                </a:solidFill>
              </a:defRPr>
            </a:lvl5pPr>
            <a:lvl6pPr lvl="5">
              <a:spcBef>
                <a:spcPts val="0"/>
              </a:spcBef>
              <a:spcAft>
                <a:spcPts val="0"/>
              </a:spcAft>
              <a:buClr>
                <a:srgbClr val="191919"/>
              </a:buClr>
              <a:buSzPts val="5200"/>
              <a:buNone/>
              <a:defRPr sz="5200">
                <a:solidFill>
                  <a:srgbClr val="191919"/>
                </a:solidFill>
              </a:defRPr>
            </a:lvl6pPr>
            <a:lvl7pPr lvl="6">
              <a:spcBef>
                <a:spcPts val="0"/>
              </a:spcBef>
              <a:spcAft>
                <a:spcPts val="0"/>
              </a:spcAft>
              <a:buClr>
                <a:srgbClr val="191919"/>
              </a:buClr>
              <a:buSzPts val="5200"/>
              <a:buNone/>
              <a:defRPr sz="5200">
                <a:solidFill>
                  <a:srgbClr val="191919"/>
                </a:solidFill>
              </a:defRPr>
            </a:lvl7pPr>
            <a:lvl8pPr lvl="7">
              <a:spcBef>
                <a:spcPts val="0"/>
              </a:spcBef>
              <a:spcAft>
                <a:spcPts val="0"/>
              </a:spcAft>
              <a:buClr>
                <a:srgbClr val="191919"/>
              </a:buClr>
              <a:buSzPts val="5200"/>
              <a:buNone/>
              <a:defRPr sz="5200">
                <a:solidFill>
                  <a:srgbClr val="191919"/>
                </a:solidFill>
              </a:defRPr>
            </a:lvl8pPr>
            <a:lvl9pPr lvl="8">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701150"/>
            <a:ext cx="54402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1" name="Google Shape;11;p2"/>
          <p:cNvSpPr/>
          <p:nvPr/>
        </p:nvSpPr>
        <p:spPr>
          <a:xfrm>
            <a:off x="789425" y="29420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 name="Google Shape;12;p2"/>
          <p:cNvGrpSpPr/>
          <p:nvPr/>
        </p:nvGrpSpPr>
        <p:grpSpPr>
          <a:xfrm>
            <a:off x="120102" y="4446575"/>
            <a:ext cx="461650" cy="616786"/>
            <a:chOff x="135410" y="4446575"/>
            <a:chExt cx="461650" cy="616786"/>
          </a:xfrm>
        </p:grpSpPr>
        <p:sp>
          <p:nvSpPr>
            <p:cNvPr id="13" name="Google Shape;13;p2"/>
            <p:cNvSpPr/>
            <p:nvPr/>
          </p:nvSpPr>
          <p:spPr>
            <a:xfrm rot="-3952182">
              <a:off x="193131" y="4658293"/>
              <a:ext cx="346209" cy="350771"/>
            </a:xfrm>
            <a:custGeom>
              <a:avLst/>
              <a:gdLst/>
              <a:ahLst/>
              <a:cxnLst/>
              <a:rect l="l" t="t" r="r" b="b"/>
              <a:pathLst>
                <a:path w="152" h="155" extrusionOk="0">
                  <a:moveTo>
                    <a:pt x="14" y="95"/>
                  </a:moveTo>
                  <a:cubicBezTo>
                    <a:pt x="6" y="94"/>
                    <a:pt x="0" y="86"/>
                    <a:pt x="0" y="78"/>
                  </a:cubicBezTo>
                  <a:cubicBezTo>
                    <a:pt x="0" y="70"/>
                    <a:pt x="6" y="62"/>
                    <a:pt x="14" y="61"/>
                  </a:cubicBezTo>
                  <a:cubicBezTo>
                    <a:pt x="11" y="58"/>
                    <a:pt x="8" y="52"/>
                    <a:pt x="9" y="47"/>
                  </a:cubicBezTo>
                  <a:cubicBezTo>
                    <a:pt x="10" y="42"/>
                    <a:pt x="14" y="38"/>
                    <a:pt x="18" y="36"/>
                  </a:cubicBezTo>
                  <a:cubicBezTo>
                    <a:pt x="23" y="34"/>
                    <a:pt x="29" y="34"/>
                    <a:pt x="33" y="36"/>
                  </a:cubicBezTo>
                  <a:cubicBezTo>
                    <a:pt x="29" y="31"/>
                    <a:pt x="27" y="24"/>
                    <a:pt x="29" y="19"/>
                  </a:cubicBezTo>
                  <a:cubicBezTo>
                    <a:pt x="32" y="14"/>
                    <a:pt x="37" y="10"/>
                    <a:pt x="43" y="10"/>
                  </a:cubicBezTo>
                  <a:cubicBezTo>
                    <a:pt x="49" y="10"/>
                    <a:pt x="54" y="14"/>
                    <a:pt x="57" y="20"/>
                  </a:cubicBezTo>
                  <a:cubicBezTo>
                    <a:pt x="56" y="14"/>
                    <a:pt x="59" y="8"/>
                    <a:pt x="63" y="4"/>
                  </a:cubicBezTo>
                  <a:cubicBezTo>
                    <a:pt x="68" y="0"/>
                    <a:pt x="75" y="0"/>
                    <a:pt x="80" y="2"/>
                  </a:cubicBezTo>
                  <a:cubicBezTo>
                    <a:pt x="86" y="5"/>
                    <a:pt x="89" y="11"/>
                    <a:pt x="89" y="17"/>
                  </a:cubicBezTo>
                  <a:cubicBezTo>
                    <a:pt x="91" y="12"/>
                    <a:pt x="96" y="9"/>
                    <a:pt x="101" y="9"/>
                  </a:cubicBezTo>
                  <a:cubicBezTo>
                    <a:pt x="107" y="9"/>
                    <a:pt x="112" y="12"/>
                    <a:pt x="114" y="17"/>
                  </a:cubicBezTo>
                  <a:cubicBezTo>
                    <a:pt x="117" y="21"/>
                    <a:pt x="117" y="27"/>
                    <a:pt x="114" y="32"/>
                  </a:cubicBezTo>
                  <a:cubicBezTo>
                    <a:pt x="117" y="28"/>
                    <a:pt x="124" y="26"/>
                    <a:pt x="129" y="28"/>
                  </a:cubicBezTo>
                  <a:cubicBezTo>
                    <a:pt x="134" y="30"/>
                    <a:pt x="138" y="35"/>
                    <a:pt x="140" y="40"/>
                  </a:cubicBezTo>
                  <a:cubicBezTo>
                    <a:pt x="141" y="43"/>
                    <a:pt x="141" y="46"/>
                    <a:pt x="140" y="49"/>
                  </a:cubicBezTo>
                  <a:cubicBezTo>
                    <a:pt x="140" y="51"/>
                    <a:pt x="138" y="54"/>
                    <a:pt x="135" y="56"/>
                  </a:cubicBezTo>
                  <a:cubicBezTo>
                    <a:pt x="139" y="55"/>
                    <a:pt x="144" y="54"/>
                    <a:pt x="148" y="57"/>
                  </a:cubicBezTo>
                  <a:cubicBezTo>
                    <a:pt x="150" y="59"/>
                    <a:pt x="151" y="62"/>
                    <a:pt x="152" y="65"/>
                  </a:cubicBezTo>
                  <a:cubicBezTo>
                    <a:pt x="152" y="72"/>
                    <a:pt x="149" y="80"/>
                    <a:pt x="141" y="84"/>
                  </a:cubicBezTo>
                  <a:cubicBezTo>
                    <a:pt x="145" y="84"/>
                    <a:pt x="148" y="87"/>
                    <a:pt x="149" y="91"/>
                  </a:cubicBezTo>
                  <a:cubicBezTo>
                    <a:pt x="150" y="95"/>
                    <a:pt x="150" y="99"/>
                    <a:pt x="148" y="102"/>
                  </a:cubicBezTo>
                  <a:cubicBezTo>
                    <a:pt x="147" y="105"/>
                    <a:pt x="145" y="108"/>
                    <a:pt x="142" y="109"/>
                  </a:cubicBezTo>
                  <a:cubicBezTo>
                    <a:pt x="140" y="111"/>
                    <a:pt x="136" y="111"/>
                    <a:pt x="133" y="110"/>
                  </a:cubicBezTo>
                  <a:cubicBezTo>
                    <a:pt x="135" y="113"/>
                    <a:pt x="137" y="118"/>
                    <a:pt x="136" y="122"/>
                  </a:cubicBezTo>
                  <a:cubicBezTo>
                    <a:pt x="136" y="126"/>
                    <a:pt x="133" y="131"/>
                    <a:pt x="128" y="132"/>
                  </a:cubicBezTo>
                  <a:cubicBezTo>
                    <a:pt x="124" y="134"/>
                    <a:pt x="119" y="132"/>
                    <a:pt x="116" y="128"/>
                  </a:cubicBezTo>
                  <a:cubicBezTo>
                    <a:pt x="119" y="132"/>
                    <a:pt x="119" y="137"/>
                    <a:pt x="116" y="141"/>
                  </a:cubicBezTo>
                  <a:cubicBezTo>
                    <a:pt x="114" y="145"/>
                    <a:pt x="110" y="147"/>
                    <a:pt x="106" y="147"/>
                  </a:cubicBezTo>
                  <a:cubicBezTo>
                    <a:pt x="102" y="148"/>
                    <a:pt x="97" y="146"/>
                    <a:pt x="95" y="142"/>
                  </a:cubicBezTo>
                  <a:cubicBezTo>
                    <a:pt x="94" y="148"/>
                    <a:pt x="88" y="154"/>
                    <a:pt x="82" y="154"/>
                  </a:cubicBezTo>
                  <a:cubicBezTo>
                    <a:pt x="76" y="155"/>
                    <a:pt x="70" y="150"/>
                    <a:pt x="68" y="144"/>
                  </a:cubicBezTo>
                  <a:cubicBezTo>
                    <a:pt x="67" y="149"/>
                    <a:pt x="60" y="154"/>
                    <a:pt x="54" y="153"/>
                  </a:cubicBezTo>
                  <a:cubicBezTo>
                    <a:pt x="48" y="152"/>
                    <a:pt x="43" y="146"/>
                    <a:pt x="43" y="139"/>
                  </a:cubicBezTo>
                  <a:cubicBezTo>
                    <a:pt x="41" y="142"/>
                    <a:pt x="37" y="142"/>
                    <a:pt x="34" y="141"/>
                  </a:cubicBezTo>
                  <a:cubicBezTo>
                    <a:pt x="31" y="140"/>
                    <a:pt x="28" y="137"/>
                    <a:pt x="26" y="134"/>
                  </a:cubicBezTo>
                  <a:cubicBezTo>
                    <a:pt x="25" y="132"/>
                    <a:pt x="24" y="129"/>
                    <a:pt x="24" y="126"/>
                  </a:cubicBezTo>
                  <a:cubicBezTo>
                    <a:pt x="24" y="124"/>
                    <a:pt x="25" y="121"/>
                    <a:pt x="27" y="118"/>
                  </a:cubicBezTo>
                  <a:cubicBezTo>
                    <a:pt x="21" y="121"/>
                    <a:pt x="13" y="118"/>
                    <a:pt x="10" y="112"/>
                  </a:cubicBezTo>
                  <a:cubicBezTo>
                    <a:pt x="7" y="107"/>
                    <a:pt x="8" y="99"/>
                    <a:pt x="14" y="95"/>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rot="-3952182">
              <a:off x="302169" y="4773170"/>
              <a:ext cx="136661" cy="129831"/>
            </a:xfrm>
            <a:custGeom>
              <a:avLst/>
              <a:gdLst/>
              <a:ahLst/>
              <a:cxnLst/>
              <a:rect l="l" t="t" r="r" b="b"/>
              <a:pathLst>
                <a:path w="60" h="58" extrusionOk="0">
                  <a:moveTo>
                    <a:pt x="19" y="49"/>
                  </a:moveTo>
                  <a:cubicBezTo>
                    <a:pt x="18" y="51"/>
                    <a:pt x="16" y="52"/>
                    <a:pt x="13" y="52"/>
                  </a:cubicBezTo>
                  <a:cubicBezTo>
                    <a:pt x="11" y="51"/>
                    <a:pt x="10" y="50"/>
                    <a:pt x="9" y="47"/>
                  </a:cubicBezTo>
                  <a:cubicBezTo>
                    <a:pt x="8" y="45"/>
                    <a:pt x="9" y="43"/>
                    <a:pt x="10" y="41"/>
                  </a:cubicBezTo>
                  <a:cubicBezTo>
                    <a:pt x="8" y="42"/>
                    <a:pt x="5" y="41"/>
                    <a:pt x="3" y="40"/>
                  </a:cubicBezTo>
                  <a:cubicBezTo>
                    <a:pt x="1" y="38"/>
                    <a:pt x="1" y="36"/>
                    <a:pt x="1" y="33"/>
                  </a:cubicBezTo>
                  <a:cubicBezTo>
                    <a:pt x="2" y="31"/>
                    <a:pt x="4" y="30"/>
                    <a:pt x="7" y="29"/>
                  </a:cubicBezTo>
                  <a:cubicBezTo>
                    <a:pt x="4" y="29"/>
                    <a:pt x="2" y="27"/>
                    <a:pt x="1" y="25"/>
                  </a:cubicBezTo>
                  <a:cubicBezTo>
                    <a:pt x="0" y="23"/>
                    <a:pt x="1" y="20"/>
                    <a:pt x="3" y="18"/>
                  </a:cubicBezTo>
                  <a:cubicBezTo>
                    <a:pt x="4" y="17"/>
                    <a:pt x="7" y="16"/>
                    <a:pt x="9" y="17"/>
                  </a:cubicBezTo>
                  <a:cubicBezTo>
                    <a:pt x="8" y="15"/>
                    <a:pt x="7" y="13"/>
                    <a:pt x="8" y="11"/>
                  </a:cubicBezTo>
                  <a:cubicBezTo>
                    <a:pt x="9" y="9"/>
                    <a:pt x="11" y="7"/>
                    <a:pt x="13" y="7"/>
                  </a:cubicBezTo>
                  <a:cubicBezTo>
                    <a:pt x="15" y="7"/>
                    <a:pt x="17" y="7"/>
                    <a:pt x="19" y="9"/>
                  </a:cubicBezTo>
                  <a:cubicBezTo>
                    <a:pt x="18" y="8"/>
                    <a:pt x="18" y="6"/>
                    <a:pt x="18" y="5"/>
                  </a:cubicBezTo>
                  <a:cubicBezTo>
                    <a:pt x="19" y="4"/>
                    <a:pt x="20" y="3"/>
                    <a:pt x="21" y="2"/>
                  </a:cubicBezTo>
                  <a:cubicBezTo>
                    <a:pt x="23" y="1"/>
                    <a:pt x="24" y="1"/>
                    <a:pt x="26" y="1"/>
                  </a:cubicBezTo>
                  <a:cubicBezTo>
                    <a:pt x="29" y="2"/>
                    <a:pt x="30" y="4"/>
                    <a:pt x="32" y="7"/>
                  </a:cubicBezTo>
                  <a:cubicBezTo>
                    <a:pt x="32" y="4"/>
                    <a:pt x="34" y="2"/>
                    <a:pt x="36" y="1"/>
                  </a:cubicBezTo>
                  <a:cubicBezTo>
                    <a:pt x="38" y="0"/>
                    <a:pt x="41" y="1"/>
                    <a:pt x="42" y="3"/>
                  </a:cubicBezTo>
                  <a:cubicBezTo>
                    <a:pt x="44" y="5"/>
                    <a:pt x="44" y="7"/>
                    <a:pt x="43" y="9"/>
                  </a:cubicBezTo>
                  <a:cubicBezTo>
                    <a:pt x="44" y="7"/>
                    <a:pt x="47" y="7"/>
                    <a:pt x="49" y="8"/>
                  </a:cubicBezTo>
                  <a:cubicBezTo>
                    <a:pt x="51" y="8"/>
                    <a:pt x="53" y="10"/>
                    <a:pt x="53" y="13"/>
                  </a:cubicBezTo>
                  <a:cubicBezTo>
                    <a:pt x="53" y="15"/>
                    <a:pt x="52" y="17"/>
                    <a:pt x="50" y="19"/>
                  </a:cubicBezTo>
                  <a:cubicBezTo>
                    <a:pt x="52" y="18"/>
                    <a:pt x="54" y="18"/>
                    <a:pt x="56" y="19"/>
                  </a:cubicBezTo>
                  <a:cubicBezTo>
                    <a:pt x="58" y="20"/>
                    <a:pt x="59" y="23"/>
                    <a:pt x="59" y="25"/>
                  </a:cubicBezTo>
                  <a:cubicBezTo>
                    <a:pt x="59" y="27"/>
                    <a:pt x="57" y="29"/>
                    <a:pt x="55" y="30"/>
                  </a:cubicBezTo>
                  <a:cubicBezTo>
                    <a:pt x="57" y="30"/>
                    <a:pt x="59" y="32"/>
                    <a:pt x="59" y="35"/>
                  </a:cubicBezTo>
                  <a:cubicBezTo>
                    <a:pt x="60" y="37"/>
                    <a:pt x="59" y="39"/>
                    <a:pt x="57" y="41"/>
                  </a:cubicBezTo>
                  <a:cubicBezTo>
                    <a:pt x="55" y="42"/>
                    <a:pt x="52" y="42"/>
                    <a:pt x="50" y="41"/>
                  </a:cubicBezTo>
                  <a:cubicBezTo>
                    <a:pt x="52" y="42"/>
                    <a:pt x="53" y="45"/>
                    <a:pt x="52" y="47"/>
                  </a:cubicBezTo>
                  <a:cubicBezTo>
                    <a:pt x="52" y="50"/>
                    <a:pt x="50" y="52"/>
                    <a:pt x="47" y="52"/>
                  </a:cubicBezTo>
                  <a:cubicBezTo>
                    <a:pt x="45" y="52"/>
                    <a:pt x="42" y="52"/>
                    <a:pt x="40" y="50"/>
                  </a:cubicBezTo>
                  <a:cubicBezTo>
                    <a:pt x="42" y="52"/>
                    <a:pt x="41" y="55"/>
                    <a:pt x="40" y="56"/>
                  </a:cubicBezTo>
                  <a:cubicBezTo>
                    <a:pt x="38" y="58"/>
                    <a:pt x="36" y="58"/>
                    <a:pt x="34" y="58"/>
                  </a:cubicBezTo>
                  <a:cubicBezTo>
                    <a:pt x="32" y="57"/>
                    <a:pt x="31" y="54"/>
                    <a:pt x="31" y="52"/>
                  </a:cubicBezTo>
                  <a:cubicBezTo>
                    <a:pt x="31" y="54"/>
                    <a:pt x="30" y="55"/>
                    <a:pt x="29" y="56"/>
                  </a:cubicBezTo>
                  <a:cubicBezTo>
                    <a:pt x="27" y="57"/>
                    <a:pt x="26" y="58"/>
                    <a:pt x="24" y="57"/>
                  </a:cubicBezTo>
                  <a:cubicBezTo>
                    <a:pt x="23" y="57"/>
                    <a:pt x="21" y="57"/>
                    <a:pt x="20" y="56"/>
                  </a:cubicBezTo>
                  <a:cubicBezTo>
                    <a:pt x="19" y="54"/>
                    <a:pt x="19" y="52"/>
                    <a:pt x="19" y="4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rot="-3952182">
              <a:off x="392692" y="4464643"/>
              <a:ext cx="95663" cy="86554"/>
            </a:xfrm>
            <a:custGeom>
              <a:avLst/>
              <a:gdLst/>
              <a:ahLst/>
              <a:cxnLst/>
              <a:rect l="l" t="t" r="r" b="b"/>
              <a:pathLst>
                <a:path w="42" h="38" extrusionOk="0">
                  <a:moveTo>
                    <a:pt x="17" y="1"/>
                  </a:moveTo>
                  <a:cubicBezTo>
                    <a:pt x="10" y="1"/>
                    <a:pt x="3" y="8"/>
                    <a:pt x="1" y="15"/>
                  </a:cubicBezTo>
                  <a:cubicBezTo>
                    <a:pt x="0" y="23"/>
                    <a:pt x="4" y="31"/>
                    <a:pt x="10" y="34"/>
                  </a:cubicBezTo>
                  <a:cubicBezTo>
                    <a:pt x="17" y="38"/>
                    <a:pt x="25" y="38"/>
                    <a:pt x="32" y="34"/>
                  </a:cubicBezTo>
                  <a:cubicBezTo>
                    <a:pt x="37" y="31"/>
                    <a:pt x="41" y="25"/>
                    <a:pt x="42" y="20"/>
                  </a:cubicBezTo>
                  <a:cubicBezTo>
                    <a:pt x="42" y="14"/>
                    <a:pt x="40" y="7"/>
                    <a:pt x="35" y="3"/>
                  </a:cubicBezTo>
                  <a:cubicBezTo>
                    <a:pt x="31" y="0"/>
                    <a:pt x="24" y="1"/>
                    <a:pt x="17" y="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rot="-3952179">
              <a:off x="268108" y="4481714"/>
              <a:ext cx="52388" cy="52389"/>
            </a:xfrm>
            <a:custGeom>
              <a:avLst/>
              <a:gdLst/>
              <a:ahLst/>
              <a:cxnLst/>
              <a:rect l="l" t="t" r="r" b="b"/>
              <a:pathLst>
                <a:path w="23" h="23" extrusionOk="0">
                  <a:moveTo>
                    <a:pt x="8" y="1"/>
                  </a:moveTo>
                  <a:cubicBezTo>
                    <a:pt x="4" y="2"/>
                    <a:pt x="0" y="6"/>
                    <a:pt x="0" y="11"/>
                  </a:cubicBezTo>
                  <a:cubicBezTo>
                    <a:pt x="0" y="16"/>
                    <a:pt x="3" y="20"/>
                    <a:pt x="7" y="22"/>
                  </a:cubicBezTo>
                  <a:cubicBezTo>
                    <a:pt x="11" y="23"/>
                    <a:pt x="16" y="22"/>
                    <a:pt x="19" y="19"/>
                  </a:cubicBezTo>
                  <a:cubicBezTo>
                    <a:pt x="22" y="15"/>
                    <a:pt x="23" y="10"/>
                    <a:pt x="21" y="6"/>
                  </a:cubicBezTo>
                  <a:cubicBezTo>
                    <a:pt x="20" y="4"/>
                    <a:pt x="19" y="2"/>
                    <a:pt x="16" y="1"/>
                  </a:cubicBezTo>
                  <a:cubicBezTo>
                    <a:pt x="14" y="0"/>
                    <a:pt x="12" y="1"/>
                    <a:pt x="8" y="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 name="Google Shape;17;p2"/>
          <p:cNvSpPr/>
          <p:nvPr/>
        </p:nvSpPr>
        <p:spPr>
          <a:xfrm flipH="1">
            <a:off x="2176550" y="125879"/>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2"/>
          <p:cNvSpPr/>
          <p:nvPr/>
        </p:nvSpPr>
        <p:spPr>
          <a:xfrm>
            <a:off x="3356997" y="4848622"/>
            <a:ext cx="627458" cy="28650"/>
          </a:xfrm>
          <a:custGeom>
            <a:avLst/>
            <a:gdLst/>
            <a:ahLst/>
            <a:cxnLst/>
            <a:rect l="l" t="t" r="r" b="b"/>
            <a:pathLst>
              <a:path w="220" h="10" extrusionOk="0">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7" y="0"/>
                  <a:pt x="220" y="3"/>
                  <a:pt x="220" y="5"/>
                </a:cubicBezTo>
                <a:cubicBezTo>
                  <a:pt x="220" y="8"/>
                  <a:pt x="217"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7" y="0"/>
                  <a:pt x="160" y="3"/>
                  <a:pt x="160" y="5"/>
                </a:cubicBezTo>
                <a:cubicBezTo>
                  <a:pt x="160" y="8"/>
                  <a:pt x="157"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7" y="0"/>
                  <a:pt x="100" y="3"/>
                  <a:pt x="100" y="5"/>
                </a:cubicBezTo>
                <a:cubicBezTo>
                  <a:pt x="100" y="8"/>
                  <a:pt x="97"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7" y="0"/>
                  <a:pt x="40" y="3"/>
                  <a:pt x="40" y="5"/>
                </a:cubicBezTo>
                <a:cubicBezTo>
                  <a:pt x="40" y="8"/>
                  <a:pt x="37" y="10"/>
                  <a:pt x="35" y="1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81"/>
        <p:cNvGrpSpPr/>
        <p:nvPr/>
      </p:nvGrpSpPr>
      <p:grpSpPr>
        <a:xfrm>
          <a:off x="0" y="0"/>
          <a:ext cx="0" cy="0"/>
          <a:chOff x="0" y="0"/>
          <a:chExt cx="0" cy="0"/>
        </a:xfrm>
      </p:grpSpPr>
      <p:sp>
        <p:nvSpPr>
          <p:cNvPr id="182" name="Google Shape;182;p15"/>
          <p:cNvSpPr txBox="1">
            <a:spLocks noGrp="1"/>
          </p:cNvSpPr>
          <p:nvPr>
            <p:ph type="title"/>
          </p:nvPr>
        </p:nvSpPr>
        <p:spPr>
          <a:xfrm>
            <a:off x="720000" y="960088"/>
            <a:ext cx="3519600" cy="2296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3" name="Google Shape;183;p15"/>
          <p:cNvSpPr txBox="1">
            <a:spLocks noGrp="1"/>
          </p:cNvSpPr>
          <p:nvPr>
            <p:ph type="subTitle" idx="1"/>
          </p:nvPr>
        </p:nvSpPr>
        <p:spPr>
          <a:xfrm>
            <a:off x="720000" y="3256138"/>
            <a:ext cx="3519600" cy="927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15"/>
          <p:cNvSpPr>
            <a:spLocks noGrp="1"/>
          </p:cNvSpPr>
          <p:nvPr>
            <p:ph type="pic" idx="2"/>
          </p:nvPr>
        </p:nvSpPr>
        <p:spPr>
          <a:xfrm>
            <a:off x="4884875" y="833700"/>
            <a:ext cx="3476100" cy="3476100"/>
          </a:xfrm>
          <a:prstGeom prst="ellipse">
            <a:avLst/>
          </a:prstGeom>
          <a:noFill/>
          <a:ln>
            <a:noFill/>
          </a:ln>
        </p:spPr>
      </p:sp>
      <p:sp>
        <p:nvSpPr>
          <p:cNvPr id="185" name="Google Shape;185;p15"/>
          <p:cNvSpPr/>
          <p:nvPr/>
        </p:nvSpPr>
        <p:spPr>
          <a:xfrm>
            <a:off x="550659" y="4893787"/>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15"/>
          <p:cNvSpPr/>
          <p:nvPr/>
        </p:nvSpPr>
        <p:spPr>
          <a:xfrm>
            <a:off x="7976551" y="4877901"/>
            <a:ext cx="347663" cy="15875"/>
          </a:xfrm>
          <a:custGeom>
            <a:avLst/>
            <a:gdLst/>
            <a:ahLst/>
            <a:cxnLst/>
            <a:rect l="l" t="t" r="r" b="b"/>
            <a:pathLst>
              <a:path w="220" h="10" extrusionOk="0">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7" y="0"/>
                  <a:pt x="220" y="3"/>
                  <a:pt x="220" y="5"/>
                </a:cubicBezTo>
                <a:cubicBezTo>
                  <a:pt x="220" y="8"/>
                  <a:pt x="217"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7" y="0"/>
                  <a:pt x="160" y="3"/>
                  <a:pt x="160" y="5"/>
                </a:cubicBezTo>
                <a:cubicBezTo>
                  <a:pt x="160" y="8"/>
                  <a:pt x="157"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7" y="0"/>
                  <a:pt x="100" y="3"/>
                  <a:pt x="100" y="5"/>
                </a:cubicBezTo>
                <a:cubicBezTo>
                  <a:pt x="100" y="8"/>
                  <a:pt x="97"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7" y="0"/>
                  <a:pt x="40" y="3"/>
                  <a:pt x="40" y="5"/>
                </a:cubicBezTo>
                <a:cubicBezTo>
                  <a:pt x="40" y="8"/>
                  <a:pt x="37"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15"/>
          <p:cNvSpPr/>
          <p:nvPr/>
        </p:nvSpPr>
        <p:spPr>
          <a:xfrm>
            <a:off x="1672625" y="19375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15"/>
          <p:cNvSpPr/>
          <p:nvPr/>
        </p:nvSpPr>
        <p:spPr>
          <a:xfrm flipH="1">
            <a:off x="6599000" y="276704"/>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89"/>
        <p:cNvGrpSpPr/>
        <p:nvPr/>
      </p:nvGrpSpPr>
      <p:grpSpPr>
        <a:xfrm>
          <a:off x="0" y="0"/>
          <a:ext cx="0" cy="0"/>
          <a:chOff x="0" y="0"/>
          <a:chExt cx="0" cy="0"/>
        </a:xfrm>
      </p:grpSpPr>
      <p:sp>
        <p:nvSpPr>
          <p:cNvPr id="190" name="Google Shape;190;p16"/>
          <p:cNvSpPr txBox="1">
            <a:spLocks noGrp="1"/>
          </p:cNvSpPr>
          <p:nvPr>
            <p:ph type="title"/>
          </p:nvPr>
        </p:nvSpPr>
        <p:spPr>
          <a:xfrm>
            <a:off x="720000" y="1498663"/>
            <a:ext cx="3597900" cy="1235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 name="Google Shape;191;p16"/>
          <p:cNvSpPr txBox="1">
            <a:spLocks noGrp="1"/>
          </p:cNvSpPr>
          <p:nvPr>
            <p:ph type="subTitle" idx="1"/>
          </p:nvPr>
        </p:nvSpPr>
        <p:spPr>
          <a:xfrm>
            <a:off x="720000" y="2734038"/>
            <a:ext cx="3597900" cy="910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16"/>
          <p:cNvSpPr/>
          <p:nvPr/>
        </p:nvSpPr>
        <p:spPr>
          <a:xfrm>
            <a:off x="1672625" y="19375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16"/>
          <p:cNvSpPr/>
          <p:nvPr/>
        </p:nvSpPr>
        <p:spPr>
          <a:xfrm flipH="1">
            <a:off x="6599000" y="276704"/>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4" name="Google Shape;194;p16"/>
          <p:cNvGrpSpPr/>
          <p:nvPr/>
        </p:nvGrpSpPr>
        <p:grpSpPr>
          <a:xfrm>
            <a:off x="132080" y="4360700"/>
            <a:ext cx="814268" cy="702106"/>
            <a:chOff x="247030" y="4252950"/>
            <a:chExt cx="814268" cy="702106"/>
          </a:xfrm>
        </p:grpSpPr>
        <p:sp>
          <p:nvSpPr>
            <p:cNvPr id="195" name="Google Shape;195;p16"/>
            <p:cNvSpPr/>
            <p:nvPr/>
          </p:nvSpPr>
          <p:spPr>
            <a:xfrm rot="3556721">
              <a:off x="331619" y="4425491"/>
              <a:ext cx="443082" cy="448902"/>
            </a:xfrm>
            <a:custGeom>
              <a:avLst/>
              <a:gdLst/>
              <a:ahLst/>
              <a:cxnLst/>
              <a:rect l="l" t="t" r="r" b="b"/>
              <a:pathLst>
                <a:path w="152" h="155" extrusionOk="0">
                  <a:moveTo>
                    <a:pt x="14" y="95"/>
                  </a:moveTo>
                  <a:cubicBezTo>
                    <a:pt x="6" y="94"/>
                    <a:pt x="0" y="86"/>
                    <a:pt x="0" y="78"/>
                  </a:cubicBezTo>
                  <a:cubicBezTo>
                    <a:pt x="0" y="70"/>
                    <a:pt x="6" y="62"/>
                    <a:pt x="14" y="61"/>
                  </a:cubicBezTo>
                  <a:cubicBezTo>
                    <a:pt x="11" y="58"/>
                    <a:pt x="8" y="52"/>
                    <a:pt x="9" y="47"/>
                  </a:cubicBezTo>
                  <a:cubicBezTo>
                    <a:pt x="10" y="42"/>
                    <a:pt x="14" y="38"/>
                    <a:pt x="18" y="36"/>
                  </a:cubicBezTo>
                  <a:cubicBezTo>
                    <a:pt x="23" y="34"/>
                    <a:pt x="29" y="34"/>
                    <a:pt x="33" y="36"/>
                  </a:cubicBezTo>
                  <a:cubicBezTo>
                    <a:pt x="29" y="31"/>
                    <a:pt x="27" y="24"/>
                    <a:pt x="29" y="19"/>
                  </a:cubicBezTo>
                  <a:cubicBezTo>
                    <a:pt x="32" y="14"/>
                    <a:pt x="37" y="10"/>
                    <a:pt x="43" y="10"/>
                  </a:cubicBezTo>
                  <a:cubicBezTo>
                    <a:pt x="49" y="10"/>
                    <a:pt x="54" y="14"/>
                    <a:pt x="57" y="20"/>
                  </a:cubicBezTo>
                  <a:cubicBezTo>
                    <a:pt x="56" y="14"/>
                    <a:pt x="59" y="8"/>
                    <a:pt x="63" y="4"/>
                  </a:cubicBezTo>
                  <a:cubicBezTo>
                    <a:pt x="68" y="0"/>
                    <a:pt x="75" y="0"/>
                    <a:pt x="80" y="2"/>
                  </a:cubicBezTo>
                  <a:cubicBezTo>
                    <a:pt x="86" y="5"/>
                    <a:pt x="89" y="11"/>
                    <a:pt x="89" y="17"/>
                  </a:cubicBezTo>
                  <a:cubicBezTo>
                    <a:pt x="91" y="12"/>
                    <a:pt x="96" y="9"/>
                    <a:pt x="101" y="9"/>
                  </a:cubicBezTo>
                  <a:cubicBezTo>
                    <a:pt x="107" y="9"/>
                    <a:pt x="112" y="12"/>
                    <a:pt x="114" y="17"/>
                  </a:cubicBezTo>
                  <a:cubicBezTo>
                    <a:pt x="117" y="21"/>
                    <a:pt x="117" y="27"/>
                    <a:pt x="114" y="32"/>
                  </a:cubicBezTo>
                  <a:cubicBezTo>
                    <a:pt x="117" y="28"/>
                    <a:pt x="124" y="26"/>
                    <a:pt x="129" y="28"/>
                  </a:cubicBezTo>
                  <a:cubicBezTo>
                    <a:pt x="134" y="30"/>
                    <a:pt x="138" y="35"/>
                    <a:pt x="140" y="40"/>
                  </a:cubicBezTo>
                  <a:cubicBezTo>
                    <a:pt x="141" y="43"/>
                    <a:pt x="141" y="46"/>
                    <a:pt x="140" y="49"/>
                  </a:cubicBezTo>
                  <a:cubicBezTo>
                    <a:pt x="140" y="51"/>
                    <a:pt x="138" y="54"/>
                    <a:pt x="135" y="56"/>
                  </a:cubicBezTo>
                  <a:cubicBezTo>
                    <a:pt x="139" y="55"/>
                    <a:pt x="144" y="54"/>
                    <a:pt x="148" y="57"/>
                  </a:cubicBezTo>
                  <a:cubicBezTo>
                    <a:pt x="150" y="59"/>
                    <a:pt x="151" y="62"/>
                    <a:pt x="152" y="65"/>
                  </a:cubicBezTo>
                  <a:cubicBezTo>
                    <a:pt x="152" y="72"/>
                    <a:pt x="149" y="80"/>
                    <a:pt x="141" y="84"/>
                  </a:cubicBezTo>
                  <a:cubicBezTo>
                    <a:pt x="145" y="84"/>
                    <a:pt x="148" y="87"/>
                    <a:pt x="149" y="91"/>
                  </a:cubicBezTo>
                  <a:cubicBezTo>
                    <a:pt x="150" y="95"/>
                    <a:pt x="150" y="99"/>
                    <a:pt x="148" y="102"/>
                  </a:cubicBezTo>
                  <a:cubicBezTo>
                    <a:pt x="147" y="105"/>
                    <a:pt x="145" y="108"/>
                    <a:pt x="142" y="109"/>
                  </a:cubicBezTo>
                  <a:cubicBezTo>
                    <a:pt x="140" y="111"/>
                    <a:pt x="136" y="111"/>
                    <a:pt x="133" y="110"/>
                  </a:cubicBezTo>
                  <a:cubicBezTo>
                    <a:pt x="135" y="113"/>
                    <a:pt x="137" y="118"/>
                    <a:pt x="136" y="122"/>
                  </a:cubicBezTo>
                  <a:cubicBezTo>
                    <a:pt x="136" y="126"/>
                    <a:pt x="133" y="131"/>
                    <a:pt x="128" y="132"/>
                  </a:cubicBezTo>
                  <a:cubicBezTo>
                    <a:pt x="124" y="134"/>
                    <a:pt x="119" y="132"/>
                    <a:pt x="116" y="128"/>
                  </a:cubicBezTo>
                  <a:cubicBezTo>
                    <a:pt x="119" y="132"/>
                    <a:pt x="119" y="137"/>
                    <a:pt x="116" y="141"/>
                  </a:cubicBezTo>
                  <a:cubicBezTo>
                    <a:pt x="114" y="145"/>
                    <a:pt x="110" y="147"/>
                    <a:pt x="106" y="147"/>
                  </a:cubicBezTo>
                  <a:cubicBezTo>
                    <a:pt x="102" y="148"/>
                    <a:pt x="97" y="146"/>
                    <a:pt x="95" y="142"/>
                  </a:cubicBezTo>
                  <a:cubicBezTo>
                    <a:pt x="94" y="148"/>
                    <a:pt x="88" y="154"/>
                    <a:pt x="82" y="154"/>
                  </a:cubicBezTo>
                  <a:cubicBezTo>
                    <a:pt x="76" y="155"/>
                    <a:pt x="70" y="150"/>
                    <a:pt x="68" y="144"/>
                  </a:cubicBezTo>
                  <a:cubicBezTo>
                    <a:pt x="67" y="149"/>
                    <a:pt x="60" y="154"/>
                    <a:pt x="54" y="153"/>
                  </a:cubicBezTo>
                  <a:cubicBezTo>
                    <a:pt x="48" y="152"/>
                    <a:pt x="43" y="146"/>
                    <a:pt x="43" y="139"/>
                  </a:cubicBezTo>
                  <a:cubicBezTo>
                    <a:pt x="41" y="142"/>
                    <a:pt x="37" y="142"/>
                    <a:pt x="34" y="141"/>
                  </a:cubicBezTo>
                  <a:cubicBezTo>
                    <a:pt x="31" y="140"/>
                    <a:pt x="28" y="137"/>
                    <a:pt x="26" y="134"/>
                  </a:cubicBezTo>
                  <a:cubicBezTo>
                    <a:pt x="25" y="132"/>
                    <a:pt x="24" y="129"/>
                    <a:pt x="24" y="126"/>
                  </a:cubicBezTo>
                  <a:cubicBezTo>
                    <a:pt x="24" y="124"/>
                    <a:pt x="25" y="121"/>
                    <a:pt x="27" y="118"/>
                  </a:cubicBezTo>
                  <a:cubicBezTo>
                    <a:pt x="21" y="121"/>
                    <a:pt x="13" y="118"/>
                    <a:pt x="10" y="112"/>
                  </a:cubicBezTo>
                  <a:cubicBezTo>
                    <a:pt x="7" y="107"/>
                    <a:pt x="8" y="99"/>
                    <a:pt x="14" y="95"/>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6" name="Google Shape;196;p16"/>
            <p:cNvSpPr/>
            <p:nvPr/>
          </p:nvSpPr>
          <p:spPr>
            <a:xfrm rot="3556721">
              <a:off x="457955" y="4568082"/>
              <a:ext cx="174901" cy="166153"/>
            </a:xfrm>
            <a:custGeom>
              <a:avLst/>
              <a:gdLst/>
              <a:ahLst/>
              <a:cxnLst/>
              <a:rect l="l" t="t" r="r" b="b"/>
              <a:pathLst>
                <a:path w="60" h="58" extrusionOk="0">
                  <a:moveTo>
                    <a:pt x="19" y="49"/>
                  </a:moveTo>
                  <a:cubicBezTo>
                    <a:pt x="18" y="51"/>
                    <a:pt x="16" y="52"/>
                    <a:pt x="13" y="52"/>
                  </a:cubicBezTo>
                  <a:cubicBezTo>
                    <a:pt x="11" y="51"/>
                    <a:pt x="10" y="50"/>
                    <a:pt x="9" y="47"/>
                  </a:cubicBezTo>
                  <a:cubicBezTo>
                    <a:pt x="8" y="45"/>
                    <a:pt x="9" y="43"/>
                    <a:pt x="10" y="41"/>
                  </a:cubicBezTo>
                  <a:cubicBezTo>
                    <a:pt x="8" y="42"/>
                    <a:pt x="5" y="41"/>
                    <a:pt x="3" y="40"/>
                  </a:cubicBezTo>
                  <a:cubicBezTo>
                    <a:pt x="1" y="38"/>
                    <a:pt x="1" y="36"/>
                    <a:pt x="1" y="33"/>
                  </a:cubicBezTo>
                  <a:cubicBezTo>
                    <a:pt x="2" y="31"/>
                    <a:pt x="4" y="30"/>
                    <a:pt x="7" y="29"/>
                  </a:cubicBezTo>
                  <a:cubicBezTo>
                    <a:pt x="4" y="29"/>
                    <a:pt x="2" y="27"/>
                    <a:pt x="1" y="25"/>
                  </a:cubicBezTo>
                  <a:cubicBezTo>
                    <a:pt x="0" y="23"/>
                    <a:pt x="1" y="20"/>
                    <a:pt x="3" y="18"/>
                  </a:cubicBezTo>
                  <a:cubicBezTo>
                    <a:pt x="4" y="17"/>
                    <a:pt x="7" y="16"/>
                    <a:pt x="9" y="17"/>
                  </a:cubicBezTo>
                  <a:cubicBezTo>
                    <a:pt x="8" y="15"/>
                    <a:pt x="7" y="13"/>
                    <a:pt x="8" y="11"/>
                  </a:cubicBezTo>
                  <a:cubicBezTo>
                    <a:pt x="9" y="9"/>
                    <a:pt x="11" y="7"/>
                    <a:pt x="13" y="7"/>
                  </a:cubicBezTo>
                  <a:cubicBezTo>
                    <a:pt x="15" y="7"/>
                    <a:pt x="17" y="7"/>
                    <a:pt x="19" y="9"/>
                  </a:cubicBezTo>
                  <a:cubicBezTo>
                    <a:pt x="18" y="8"/>
                    <a:pt x="18" y="6"/>
                    <a:pt x="18" y="5"/>
                  </a:cubicBezTo>
                  <a:cubicBezTo>
                    <a:pt x="19" y="4"/>
                    <a:pt x="20" y="3"/>
                    <a:pt x="21" y="2"/>
                  </a:cubicBezTo>
                  <a:cubicBezTo>
                    <a:pt x="23" y="1"/>
                    <a:pt x="24" y="1"/>
                    <a:pt x="26" y="1"/>
                  </a:cubicBezTo>
                  <a:cubicBezTo>
                    <a:pt x="29" y="2"/>
                    <a:pt x="30" y="4"/>
                    <a:pt x="32" y="7"/>
                  </a:cubicBezTo>
                  <a:cubicBezTo>
                    <a:pt x="32" y="4"/>
                    <a:pt x="34" y="2"/>
                    <a:pt x="36" y="1"/>
                  </a:cubicBezTo>
                  <a:cubicBezTo>
                    <a:pt x="38" y="0"/>
                    <a:pt x="41" y="1"/>
                    <a:pt x="42" y="3"/>
                  </a:cubicBezTo>
                  <a:cubicBezTo>
                    <a:pt x="44" y="5"/>
                    <a:pt x="44" y="7"/>
                    <a:pt x="43" y="9"/>
                  </a:cubicBezTo>
                  <a:cubicBezTo>
                    <a:pt x="44" y="7"/>
                    <a:pt x="47" y="7"/>
                    <a:pt x="49" y="8"/>
                  </a:cubicBezTo>
                  <a:cubicBezTo>
                    <a:pt x="51" y="8"/>
                    <a:pt x="53" y="10"/>
                    <a:pt x="53" y="13"/>
                  </a:cubicBezTo>
                  <a:cubicBezTo>
                    <a:pt x="53" y="15"/>
                    <a:pt x="52" y="17"/>
                    <a:pt x="50" y="19"/>
                  </a:cubicBezTo>
                  <a:cubicBezTo>
                    <a:pt x="52" y="18"/>
                    <a:pt x="54" y="18"/>
                    <a:pt x="56" y="19"/>
                  </a:cubicBezTo>
                  <a:cubicBezTo>
                    <a:pt x="58" y="20"/>
                    <a:pt x="59" y="23"/>
                    <a:pt x="59" y="25"/>
                  </a:cubicBezTo>
                  <a:cubicBezTo>
                    <a:pt x="59" y="27"/>
                    <a:pt x="57" y="29"/>
                    <a:pt x="55" y="30"/>
                  </a:cubicBezTo>
                  <a:cubicBezTo>
                    <a:pt x="57" y="30"/>
                    <a:pt x="59" y="32"/>
                    <a:pt x="59" y="35"/>
                  </a:cubicBezTo>
                  <a:cubicBezTo>
                    <a:pt x="60" y="37"/>
                    <a:pt x="59" y="39"/>
                    <a:pt x="57" y="41"/>
                  </a:cubicBezTo>
                  <a:cubicBezTo>
                    <a:pt x="55" y="42"/>
                    <a:pt x="52" y="42"/>
                    <a:pt x="50" y="41"/>
                  </a:cubicBezTo>
                  <a:cubicBezTo>
                    <a:pt x="52" y="42"/>
                    <a:pt x="53" y="45"/>
                    <a:pt x="52" y="47"/>
                  </a:cubicBezTo>
                  <a:cubicBezTo>
                    <a:pt x="52" y="50"/>
                    <a:pt x="50" y="52"/>
                    <a:pt x="47" y="52"/>
                  </a:cubicBezTo>
                  <a:cubicBezTo>
                    <a:pt x="45" y="52"/>
                    <a:pt x="42" y="52"/>
                    <a:pt x="40" y="50"/>
                  </a:cubicBezTo>
                  <a:cubicBezTo>
                    <a:pt x="42" y="52"/>
                    <a:pt x="41" y="55"/>
                    <a:pt x="40" y="56"/>
                  </a:cubicBezTo>
                  <a:cubicBezTo>
                    <a:pt x="38" y="58"/>
                    <a:pt x="36" y="58"/>
                    <a:pt x="34" y="58"/>
                  </a:cubicBezTo>
                  <a:cubicBezTo>
                    <a:pt x="32" y="57"/>
                    <a:pt x="31" y="54"/>
                    <a:pt x="31" y="52"/>
                  </a:cubicBezTo>
                  <a:cubicBezTo>
                    <a:pt x="31" y="54"/>
                    <a:pt x="30" y="55"/>
                    <a:pt x="29" y="56"/>
                  </a:cubicBezTo>
                  <a:cubicBezTo>
                    <a:pt x="27" y="57"/>
                    <a:pt x="26" y="58"/>
                    <a:pt x="24" y="57"/>
                  </a:cubicBezTo>
                  <a:cubicBezTo>
                    <a:pt x="23" y="57"/>
                    <a:pt x="21" y="57"/>
                    <a:pt x="20" y="56"/>
                  </a:cubicBezTo>
                  <a:cubicBezTo>
                    <a:pt x="19" y="54"/>
                    <a:pt x="19" y="52"/>
                    <a:pt x="19" y="4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7" name="Google Shape;197;p16"/>
            <p:cNvSpPr/>
            <p:nvPr/>
          </p:nvSpPr>
          <p:spPr>
            <a:xfrm rot="3556721">
              <a:off x="921199" y="4794314"/>
              <a:ext cx="122431" cy="110768"/>
            </a:xfrm>
            <a:custGeom>
              <a:avLst/>
              <a:gdLst/>
              <a:ahLst/>
              <a:cxnLst/>
              <a:rect l="l" t="t" r="r" b="b"/>
              <a:pathLst>
                <a:path w="42" h="38" extrusionOk="0">
                  <a:moveTo>
                    <a:pt x="17" y="1"/>
                  </a:moveTo>
                  <a:cubicBezTo>
                    <a:pt x="10" y="1"/>
                    <a:pt x="3" y="8"/>
                    <a:pt x="1" y="15"/>
                  </a:cubicBezTo>
                  <a:cubicBezTo>
                    <a:pt x="0" y="23"/>
                    <a:pt x="4" y="31"/>
                    <a:pt x="10" y="34"/>
                  </a:cubicBezTo>
                  <a:cubicBezTo>
                    <a:pt x="17" y="38"/>
                    <a:pt x="25" y="38"/>
                    <a:pt x="32" y="34"/>
                  </a:cubicBezTo>
                  <a:cubicBezTo>
                    <a:pt x="37" y="31"/>
                    <a:pt x="41" y="25"/>
                    <a:pt x="42" y="20"/>
                  </a:cubicBezTo>
                  <a:cubicBezTo>
                    <a:pt x="42" y="14"/>
                    <a:pt x="40" y="7"/>
                    <a:pt x="35" y="3"/>
                  </a:cubicBezTo>
                  <a:cubicBezTo>
                    <a:pt x="31" y="0"/>
                    <a:pt x="24" y="1"/>
                    <a:pt x="17" y="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8" name="Google Shape;198;p16"/>
            <p:cNvSpPr/>
            <p:nvPr/>
          </p:nvSpPr>
          <p:spPr>
            <a:xfrm rot="3556720">
              <a:off x="824056" y="4265371"/>
              <a:ext cx="67046" cy="67045"/>
            </a:xfrm>
            <a:custGeom>
              <a:avLst/>
              <a:gdLst/>
              <a:ahLst/>
              <a:cxnLst/>
              <a:rect l="l" t="t" r="r" b="b"/>
              <a:pathLst>
                <a:path w="23" h="23" extrusionOk="0">
                  <a:moveTo>
                    <a:pt x="8" y="1"/>
                  </a:moveTo>
                  <a:cubicBezTo>
                    <a:pt x="4" y="2"/>
                    <a:pt x="0" y="6"/>
                    <a:pt x="0" y="11"/>
                  </a:cubicBezTo>
                  <a:cubicBezTo>
                    <a:pt x="0" y="16"/>
                    <a:pt x="3" y="20"/>
                    <a:pt x="7" y="22"/>
                  </a:cubicBezTo>
                  <a:cubicBezTo>
                    <a:pt x="11" y="23"/>
                    <a:pt x="16" y="22"/>
                    <a:pt x="19" y="19"/>
                  </a:cubicBezTo>
                  <a:cubicBezTo>
                    <a:pt x="22" y="15"/>
                    <a:pt x="23" y="10"/>
                    <a:pt x="21" y="6"/>
                  </a:cubicBezTo>
                  <a:cubicBezTo>
                    <a:pt x="20" y="4"/>
                    <a:pt x="19" y="2"/>
                    <a:pt x="16" y="1"/>
                  </a:cubicBezTo>
                  <a:cubicBezTo>
                    <a:pt x="14" y="0"/>
                    <a:pt x="12" y="1"/>
                    <a:pt x="8" y="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9" name="Google Shape;199;p16"/>
          <p:cNvGrpSpPr/>
          <p:nvPr/>
        </p:nvGrpSpPr>
        <p:grpSpPr>
          <a:xfrm>
            <a:off x="8088140" y="276688"/>
            <a:ext cx="685273" cy="702089"/>
            <a:chOff x="88177" y="2146875"/>
            <a:chExt cx="631821" cy="647325"/>
          </a:xfrm>
        </p:grpSpPr>
        <p:sp>
          <p:nvSpPr>
            <p:cNvPr id="200" name="Google Shape;200;p16"/>
            <p:cNvSpPr/>
            <p:nvPr/>
          </p:nvSpPr>
          <p:spPr>
            <a:xfrm>
              <a:off x="626968" y="2458908"/>
              <a:ext cx="85276" cy="310096"/>
            </a:xfrm>
            <a:custGeom>
              <a:avLst/>
              <a:gdLst/>
              <a:ahLst/>
              <a:cxnLst/>
              <a:rect l="l" t="t" r="r" b="b"/>
              <a:pathLst>
                <a:path w="44" h="160" extrusionOk="0">
                  <a:moveTo>
                    <a:pt x="0" y="123"/>
                  </a:moveTo>
                  <a:cubicBezTo>
                    <a:pt x="12" y="137"/>
                    <a:pt x="25" y="149"/>
                    <a:pt x="40" y="160"/>
                  </a:cubicBezTo>
                  <a:cubicBezTo>
                    <a:pt x="37" y="110"/>
                    <a:pt x="39" y="59"/>
                    <a:pt x="44" y="12"/>
                  </a:cubicBezTo>
                  <a:cubicBezTo>
                    <a:pt x="11" y="0"/>
                    <a:pt x="5" y="93"/>
                    <a:pt x="0" y="12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1" name="Google Shape;201;p16"/>
            <p:cNvSpPr/>
            <p:nvPr/>
          </p:nvSpPr>
          <p:spPr>
            <a:xfrm>
              <a:off x="347882" y="2323241"/>
              <a:ext cx="329477" cy="449639"/>
            </a:xfrm>
            <a:custGeom>
              <a:avLst/>
              <a:gdLst/>
              <a:ahLst/>
              <a:cxnLst/>
              <a:rect l="l" t="t" r="r" b="b"/>
              <a:pathLst>
                <a:path w="170" h="232" extrusionOk="0">
                  <a:moveTo>
                    <a:pt x="86" y="232"/>
                  </a:moveTo>
                  <a:lnTo>
                    <a:pt x="0" y="146"/>
                  </a:lnTo>
                  <a:lnTo>
                    <a:pt x="13" y="0"/>
                  </a:lnTo>
                  <a:lnTo>
                    <a:pt x="108" y="22"/>
                  </a:lnTo>
                  <a:lnTo>
                    <a:pt x="170" y="71"/>
                  </a:lnTo>
                  <a:lnTo>
                    <a:pt x="129" y="201"/>
                  </a:lnTo>
                  <a:lnTo>
                    <a:pt x="86" y="232"/>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2" name="Google Shape;202;p16"/>
            <p:cNvSpPr/>
            <p:nvPr/>
          </p:nvSpPr>
          <p:spPr>
            <a:xfrm>
              <a:off x="514559" y="2424022"/>
              <a:ext cx="199625" cy="370178"/>
            </a:xfrm>
            <a:custGeom>
              <a:avLst/>
              <a:gdLst/>
              <a:ahLst/>
              <a:cxnLst/>
              <a:rect l="l" t="t" r="r" b="b"/>
              <a:pathLst>
                <a:path w="103" h="191" extrusionOk="0">
                  <a:moveTo>
                    <a:pt x="0" y="180"/>
                  </a:moveTo>
                  <a:cubicBezTo>
                    <a:pt x="31" y="136"/>
                    <a:pt x="48" y="85"/>
                    <a:pt x="52" y="31"/>
                  </a:cubicBezTo>
                  <a:cubicBezTo>
                    <a:pt x="48" y="25"/>
                    <a:pt x="49" y="15"/>
                    <a:pt x="53" y="9"/>
                  </a:cubicBezTo>
                  <a:cubicBezTo>
                    <a:pt x="58" y="3"/>
                    <a:pt x="65" y="0"/>
                    <a:pt x="72" y="0"/>
                  </a:cubicBezTo>
                  <a:cubicBezTo>
                    <a:pt x="79" y="0"/>
                    <a:pt x="85" y="4"/>
                    <a:pt x="92" y="8"/>
                  </a:cubicBezTo>
                  <a:cubicBezTo>
                    <a:pt x="99" y="12"/>
                    <a:pt x="103" y="20"/>
                    <a:pt x="100" y="29"/>
                  </a:cubicBezTo>
                  <a:cubicBezTo>
                    <a:pt x="92" y="83"/>
                    <a:pt x="82" y="135"/>
                    <a:pt x="64" y="188"/>
                  </a:cubicBezTo>
                  <a:cubicBezTo>
                    <a:pt x="39" y="191"/>
                    <a:pt x="14" y="189"/>
                    <a:pt x="0" y="18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16"/>
            <p:cNvSpPr/>
            <p:nvPr/>
          </p:nvSpPr>
          <p:spPr>
            <a:xfrm>
              <a:off x="295554" y="2487980"/>
              <a:ext cx="315911" cy="281025"/>
            </a:xfrm>
            <a:custGeom>
              <a:avLst/>
              <a:gdLst/>
              <a:ahLst/>
              <a:cxnLst/>
              <a:rect l="l" t="t" r="r" b="b"/>
              <a:pathLst>
                <a:path w="163" h="145" extrusionOk="0">
                  <a:moveTo>
                    <a:pt x="163" y="0"/>
                  </a:moveTo>
                  <a:cubicBezTo>
                    <a:pt x="152" y="53"/>
                    <a:pt x="129" y="103"/>
                    <a:pt x="95" y="145"/>
                  </a:cubicBezTo>
                  <a:cubicBezTo>
                    <a:pt x="63" y="122"/>
                    <a:pt x="32" y="99"/>
                    <a:pt x="0" y="76"/>
                  </a:cubicBezTo>
                  <a:cubicBezTo>
                    <a:pt x="42" y="32"/>
                    <a:pt x="100" y="5"/>
                    <a:pt x="163" y="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16"/>
            <p:cNvSpPr/>
            <p:nvPr/>
          </p:nvSpPr>
          <p:spPr>
            <a:xfrm>
              <a:off x="578517" y="2441466"/>
              <a:ext cx="93029" cy="350797"/>
            </a:xfrm>
            <a:custGeom>
              <a:avLst/>
              <a:gdLst/>
              <a:ahLst/>
              <a:cxnLst/>
              <a:rect l="l" t="t" r="r" b="b"/>
              <a:pathLst>
                <a:path w="48" h="181" extrusionOk="0">
                  <a:moveTo>
                    <a:pt x="1" y="181"/>
                  </a:moveTo>
                  <a:cubicBezTo>
                    <a:pt x="1" y="181"/>
                    <a:pt x="1" y="181"/>
                    <a:pt x="1" y="181"/>
                  </a:cubicBezTo>
                  <a:cubicBezTo>
                    <a:pt x="0" y="181"/>
                    <a:pt x="0" y="180"/>
                    <a:pt x="0" y="179"/>
                  </a:cubicBezTo>
                  <a:cubicBezTo>
                    <a:pt x="41" y="114"/>
                    <a:pt x="46" y="3"/>
                    <a:pt x="46" y="2"/>
                  </a:cubicBezTo>
                  <a:cubicBezTo>
                    <a:pt x="46" y="1"/>
                    <a:pt x="46" y="0"/>
                    <a:pt x="47" y="0"/>
                  </a:cubicBezTo>
                  <a:cubicBezTo>
                    <a:pt x="48" y="0"/>
                    <a:pt x="48" y="1"/>
                    <a:pt x="48" y="2"/>
                  </a:cubicBezTo>
                  <a:cubicBezTo>
                    <a:pt x="48" y="3"/>
                    <a:pt x="44" y="115"/>
                    <a:pt x="3" y="181"/>
                  </a:cubicBezTo>
                  <a:cubicBezTo>
                    <a:pt x="2" y="181"/>
                    <a:pt x="2" y="181"/>
                    <a:pt x="1" y="18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16"/>
            <p:cNvSpPr/>
            <p:nvPr/>
          </p:nvSpPr>
          <p:spPr>
            <a:xfrm>
              <a:off x="541692" y="2447280"/>
              <a:ext cx="104657" cy="339168"/>
            </a:xfrm>
            <a:custGeom>
              <a:avLst/>
              <a:gdLst/>
              <a:ahLst/>
              <a:cxnLst/>
              <a:rect l="l" t="t" r="r" b="b"/>
              <a:pathLst>
                <a:path w="54" h="175" extrusionOk="0">
                  <a:moveTo>
                    <a:pt x="1" y="175"/>
                  </a:moveTo>
                  <a:cubicBezTo>
                    <a:pt x="0" y="175"/>
                    <a:pt x="0" y="175"/>
                    <a:pt x="0" y="175"/>
                  </a:cubicBezTo>
                  <a:cubicBezTo>
                    <a:pt x="0" y="175"/>
                    <a:pt x="0" y="174"/>
                    <a:pt x="0" y="173"/>
                  </a:cubicBezTo>
                  <a:cubicBezTo>
                    <a:pt x="48" y="117"/>
                    <a:pt x="51" y="2"/>
                    <a:pt x="51" y="1"/>
                  </a:cubicBezTo>
                  <a:cubicBezTo>
                    <a:pt x="51" y="1"/>
                    <a:pt x="52" y="0"/>
                    <a:pt x="52" y="0"/>
                  </a:cubicBezTo>
                  <a:cubicBezTo>
                    <a:pt x="53" y="0"/>
                    <a:pt x="53" y="0"/>
                    <a:pt x="53" y="0"/>
                  </a:cubicBezTo>
                  <a:cubicBezTo>
                    <a:pt x="53" y="0"/>
                    <a:pt x="54" y="1"/>
                    <a:pt x="54" y="1"/>
                  </a:cubicBezTo>
                  <a:cubicBezTo>
                    <a:pt x="54" y="3"/>
                    <a:pt x="50" y="118"/>
                    <a:pt x="2" y="175"/>
                  </a:cubicBezTo>
                  <a:cubicBezTo>
                    <a:pt x="2" y="175"/>
                    <a:pt x="1" y="175"/>
                    <a:pt x="1" y="17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16"/>
            <p:cNvSpPr/>
            <p:nvPr/>
          </p:nvSpPr>
          <p:spPr>
            <a:xfrm>
              <a:off x="609526" y="2445342"/>
              <a:ext cx="85276" cy="346920"/>
            </a:xfrm>
            <a:custGeom>
              <a:avLst/>
              <a:gdLst/>
              <a:ahLst/>
              <a:cxnLst/>
              <a:rect l="l" t="t" r="r" b="b"/>
              <a:pathLst>
                <a:path w="44" h="179" extrusionOk="0">
                  <a:moveTo>
                    <a:pt x="1" y="179"/>
                  </a:moveTo>
                  <a:cubicBezTo>
                    <a:pt x="1" y="179"/>
                    <a:pt x="1" y="179"/>
                    <a:pt x="1" y="179"/>
                  </a:cubicBezTo>
                  <a:cubicBezTo>
                    <a:pt x="0" y="179"/>
                    <a:pt x="0" y="178"/>
                    <a:pt x="0" y="177"/>
                  </a:cubicBezTo>
                  <a:cubicBezTo>
                    <a:pt x="38" y="91"/>
                    <a:pt x="41" y="2"/>
                    <a:pt x="42" y="1"/>
                  </a:cubicBezTo>
                  <a:cubicBezTo>
                    <a:pt x="42" y="0"/>
                    <a:pt x="42" y="0"/>
                    <a:pt x="43" y="0"/>
                  </a:cubicBezTo>
                  <a:cubicBezTo>
                    <a:pt x="44" y="0"/>
                    <a:pt x="44" y="0"/>
                    <a:pt x="44" y="1"/>
                  </a:cubicBezTo>
                  <a:cubicBezTo>
                    <a:pt x="44" y="2"/>
                    <a:pt x="41" y="92"/>
                    <a:pt x="3" y="178"/>
                  </a:cubicBezTo>
                  <a:cubicBezTo>
                    <a:pt x="2" y="179"/>
                    <a:pt x="2" y="179"/>
                    <a:pt x="1" y="17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16"/>
            <p:cNvSpPr/>
            <p:nvPr/>
          </p:nvSpPr>
          <p:spPr>
            <a:xfrm>
              <a:off x="88177" y="2146875"/>
              <a:ext cx="631821" cy="622131"/>
            </a:xfrm>
            <a:custGeom>
              <a:avLst/>
              <a:gdLst/>
              <a:ahLst/>
              <a:cxnLst/>
              <a:rect l="l" t="t" r="r" b="b"/>
              <a:pathLst>
                <a:path w="326" h="321" extrusionOk="0">
                  <a:moveTo>
                    <a:pt x="316" y="150"/>
                  </a:moveTo>
                  <a:cubicBezTo>
                    <a:pt x="273" y="99"/>
                    <a:pt x="224" y="53"/>
                    <a:pt x="171" y="12"/>
                  </a:cubicBezTo>
                  <a:cubicBezTo>
                    <a:pt x="160" y="4"/>
                    <a:pt x="144" y="0"/>
                    <a:pt x="131" y="4"/>
                  </a:cubicBezTo>
                  <a:cubicBezTo>
                    <a:pt x="117" y="8"/>
                    <a:pt x="106" y="20"/>
                    <a:pt x="104" y="34"/>
                  </a:cubicBezTo>
                  <a:cubicBezTo>
                    <a:pt x="81" y="86"/>
                    <a:pt x="45" y="133"/>
                    <a:pt x="0" y="167"/>
                  </a:cubicBezTo>
                  <a:cubicBezTo>
                    <a:pt x="51" y="225"/>
                    <a:pt x="109" y="277"/>
                    <a:pt x="173" y="318"/>
                  </a:cubicBezTo>
                  <a:cubicBezTo>
                    <a:pt x="209" y="280"/>
                    <a:pt x="252" y="224"/>
                    <a:pt x="272" y="174"/>
                  </a:cubicBezTo>
                  <a:cubicBezTo>
                    <a:pt x="274" y="165"/>
                    <a:pt x="280" y="159"/>
                    <a:pt x="286" y="156"/>
                  </a:cubicBezTo>
                  <a:cubicBezTo>
                    <a:pt x="293" y="154"/>
                    <a:pt x="301" y="153"/>
                    <a:pt x="308" y="154"/>
                  </a:cubicBezTo>
                  <a:cubicBezTo>
                    <a:pt x="311" y="155"/>
                    <a:pt x="314" y="155"/>
                    <a:pt x="317" y="158"/>
                  </a:cubicBezTo>
                  <a:cubicBezTo>
                    <a:pt x="321" y="161"/>
                    <a:pt x="321" y="168"/>
                    <a:pt x="320" y="173"/>
                  </a:cubicBezTo>
                  <a:cubicBezTo>
                    <a:pt x="309" y="281"/>
                    <a:pt x="318" y="321"/>
                    <a:pt x="318" y="321"/>
                  </a:cubicBezTo>
                  <a:cubicBezTo>
                    <a:pt x="320" y="321"/>
                    <a:pt x="320" y="321"/>
                    <a:pt x="320" y="321"/>
                  </a:cubicBezTo>
                  <a:cubicBezTo>
                    <a:pt x="312" y="287"/>
                    <a:pt x="322" y="172"/>
                    <a:pt x="322" y="172"/>
                  </a:cubicBezTo>
                  <a:cubicBezTo>
                    <a:pt x="326" y="165"/>
                    <a:pt x="322" y="155"/>
                    <a:pt x="316" y="15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16"/>
            <p:cNvSpPr/>
            <p:nvPr/>
          </p:nvSpPr>
          <p:spPr>
            <a:xfrm>
              <a:off x="285863" y="2187574"/>
              <a:ext cx="339168" cy="304282"/>
            </a:xfrm>
            <a:custGeom>
              <a:avLst/>
              <a:gdLst/>
              <a:ahLst/>
              <a:cxnLst/>
              <a:rect l="l" t="t" r="r" b="b"/>
              <a:pathLst>
                <a:path w="175" h="157" extrusionOk="0">
                  <a:moveTo>
                    <a:pt x="170" y="157"/>
                  </a:moveTo>
                  <a:cubicBezTo>
                    <a:pt x="169" y="157"/>
                    <a:pt x="168" y="157"/>
                    <a:pt x="167" y="156"/>
                  </a:cubicBezTo>
                  <a:cubicBezTo>
                    <a:pt x="2" y="8"/>
                    <a:pt x="2" y="8"/>
                    <a:pt x="2" y="8"/>
                  </a:cubicBezTo>
                  <a:cubicBezTo>
                    <a:pt x="0" y="6"/>
                    <a:pt x="0" y="3"/>
                    <a:pt x="1" y="2"/>
                  </a:cubicBezTo>
                  <a:cubicBezTo>
                    <a:pt x="3" y="0"/>
                    <a:pt x="6" y="0"/>
                    <a:pt x="7" y="1"/>
                  </a:cubicBezTo>
                  <a:cubicBezTo>
                    <a:pt x="173" y="150"/>
                    <a:pt x="173" y="150"/>
                    <a:pt x="173" y="150"/>
                  </a:cubicBezTo>
                  <a:cubicBezTo>
                    <a:pt x="174" y="151"/>
                    <a:pt x="175" y="154"/>
                    <a:pt x="173" y="156"/>
                  </a:cubicBezTo>
                  <a:cubicBezTo>
                    <a:pt x="172" y="157"/>
                    <a:pt x="171" y="157"/>
                    <a:pt x="170" y="15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09" name="Google Shape;209;p16"/>
          <p:cNvSpPr/>
          <p:nvPr/>
        </p:nvSpPr>
        <p:spPr>
          <a:xfrm>
            <a:off x="225476" y="1092926"/>
            <a:ext cx="347663" cy="15875"/>
          </a:xfrm>
          <a:custGeom>
            <a:avLst/>
            <a:gdLst/>
            <a:ahLst/>
            <a:cxnLst/>
            <a:rect l="l" t="t" r="r" b="b"/>
            <a:pathLst>
              <a:path w="220" h="10" extrusionOk="0">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7" y="0"/>
                  <a:pt x="220" y="3"/>
                  <a:pt x="220" y="5"/>
                </a:cubicBezTo>
                <a:cubicBezTo>
                  <a:pt x="220" y="8"/>
                  <a:pt x="217"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7" y="0"/>
                  <a:pt x="160" y="3"/>
                  <a:pt x="160" y="5"/>
                </a:cubicBezTo>
                <a:cubicBezTo>
                  <a:pt x="160" y="8"/>
                  <a:pt x="157"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7" y="0"/>
                  <a:pt x="100" y="3"/>
                  <a:pt x="100" y="5"/>
                </a:cubicBezTo>
                <a:cubicBezTo>
                  <a:pt x="100" y="8"/>
                  <a:pt x="97"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7" y="0"/>
                  <a:pt x="40" y="3"/>
                  <a:pt x="40" y="5"/>
                </a:cubicBezTo>
                <a:cubicBezTo>
                  <a:pt x="40" y="8"/>
                  <a:pt x="37"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0" name="Google Shape;210;p16"/>
          <p:cNvSpPr/>
          <p:nvPr/>
        </p:nvSpPr>
        <p:spPr>
          <a:xfrm>
            <a:off x="7059546" y="4911949"/>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93"/>
        <p:cNvGrpSpPr/>
        <p:nvPr/>
      </p:nvGrpSpPr>
      <p:grpSpPr>
        <a:xfrm>
          <a:off x="0" y="0"/>
          <a:ext cx="0" cy="0"/>
          <a:chOff x="0" y="0"/>
          <a:chExt cx="0" cy="0"/>
        </a:xfrm>
      </p:grpSpPr>
      <p:sp>
        <p:nvSpPr>
          <p:cNvPr id="294" name="Google Shape;294;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5" name="Google Shape;295;p19"/>
          <p:cNvSpPr txBox="1">
            <a:spLocks noGrp="1"/>
          </p:cNvSpPr>
          <p:nvPr>
            <p:ph type="subTitle" idx="1"/>
          </p:nvPr>
        </p:nvSpPr>
        <p:spPr>
          <a:xfrm>
            <a:off x="4839324" y="1594075"/>
            <a:ext cx="3344700" cy="252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19"/>
          <p:cNvSpPr txBox="1">
            <a:spLocks noGrp="1"/>
          </p:cNvSpPr>
          <p:nvPr>
            <p:ph type="subTitle" idx="2"/>
          </p:nvPr>
        </p:nvSpPr>
        <p:spPr>
          <a:xfrm>
            <a:off x="959976" y="1594075"/>
            <a:ext cx="3344700" cy="252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7" name="Google Shape;297;p19"/>
          <p:cNvSpPr/>
          <p:nvPr/>
        </p:nvSpPr>
        <p:spPr>
          <a:xfrm>
            <a:off x="1263175" y="94725"/>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8" name="Google Shape;298;p19"/>
          <p:cNvSpPr/>
          <p:nvPr/>
        </p:nvSpPr>
        <p:spPr>
          <a:xfrm flipH="1">
            <a:off x="6599000" y="276704"/>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9" name="Google Shape;299;p19"/>
          <p:cNvSpPr/>
          <p:nvPr/>
        </p:nvSpPr>
        <p:spPr>
          <a:xfrm>
            <a:off x="2189159" y="4890437"/>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0" name="Google Shape;300;p19"/>
          <p:cNvSpPr/>
          <p:nvPr/>
        </p:nvSpPr>
        <p:spPr>
          <a:xfrm>
            <a:off x="8651226" y="3068976"/>
            <a:ext cx="347663" cy="15875"/>
          </a:xfrm>
          <a:custGeom>
            <a:avLst/>
            <a:gdLst/>
            <a:ahLst/>
            <a:cxnLst/>
            <a:rect l="l" t="t" r="r" b="b"/>
            <a:pathLst>
              <a:path w="220" h="10" extrusionOk="0">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7" y="0"/>
                  <a:pt x="220" y="3"/>
                  <a:pt x="220" y="5"/>
                </a:cubicBezTo>
                <a:cubicBezTo>
                  <a:pt x="220" y="8"/>
                  <a:pt x="217"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7" y="0"/>
                  <a:pt x="160" y="3"/>
                  <a:pt x="160" y="5"/>
                </a:cubicBezTo>
                <a:cubicBezTo>
                  <a:pt x="160" y="8"/>
                  <a:pt x="157"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7" y="0"/>
                  <a:pt x="100" y="3"/>
                  <a:pt x="100" y="5"/>
                </a:cubicBezTo>
                <a:cubicBezTo>
                  <a:pt x="100" y="8"/>
                  <a:pt x="97"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7" y="0"/>
                  <a:pt x="40" y="3"/>
                  <a:pt x="40" y="5"/>
                </a:cubicBezTo>
                <a:cubicBezTo>
                  <a:pt x="40" y="8"/>
                  <a:pt x="37"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01" name="Google Shape;301;p19"/>
          <p:cNvGrpSpPr/>
          <p:nvPr/>
        </p:nvGrpSpPr>
        <p:grpSpPr>
          <a:xfrm rot="3599956">
            <a:off x="8059611" y="170133"/>
            <a:ext cx="742336" cy="605245"/>
            <a:chOff x="342050" y="294194"/>
            <a:chExt cx="742353" cy="605258"/>
          </a:xfrm>
        </p:grpSpPr>
        <p:sp>
          <p:nvSpPr>
            <p:cNvPr id="302" name="Google Shape;302;p19"/>
            <p:cNvSpPr/>
            <p:nvPr/>
          </p:nvSpPr>
          <p:spPr>
            <a:xfrm rot="-3952182">
              <a:off x="539031" y="352818"/>
              <a:ext cx="346209" cy="350771"/>
            </a:xfrm>
            <a:custGeom>
              <a:avLst/>
              <a:gdLst/>
              <a:ahLst/>
              <a:cxnLst/>
              <a:rect l="l" t="t" r="r" b="b"/>
              <a:pathLst>
                <a:path w="152" h="155" extrusionOk="0">
                  <a:moveTo>
                    <a:pt x="14" y="95"/>
                  </a:moveTo>
                  <a:cubicBezTo>
                    <a:pt x="6" y="94"/>
                    <a:pt x="0" y="86"/>
                    <a:pt x="0" y="78"/>
                  </a:cubicBezTo>
                  <a:cubicBezTo>
                    <a:pt x="0" y="70"/>
                    <a:pt x="6" y="62"/>
                    <a:pt x="14" y="61"/>
                  </a:cubicBezTo>
                  <a:cubicBezTo>
                    <a:pt x="11" y="58"/>
                    <a:pt x="8" y="52"/>
                    <a:pt x="9" y="47"/>
                  </a:cubicBezTo>
                  <a:cubicBezTo>
                    <a:pt x="10" y="42"/>
                    <a:pt x="14" y="38"/>
                    <a:pt x="18" y="36"/>
                  </a:cubicBezTo>
                  <a:cubicBezTo>
                    <a:pt x="23" y="34"/>
                    <a:pt x="29" y="34"/>
                    <a:pt x="33" y="36"/>
                  </a:cubicBezTo>
                  <a:cubicBezTo>
                    <a:pt x="29" y="31"/>
                    <a:pt x="27" y="24"/>
                    <a:pt x="29" y="19"/>
                  </a:cubicBezTo>
                  <a:cubicBezTo>
                    <a:pt x="32" y="14"/>
                    <a:pt x="37" y="10"/>
                    <a:pt x="43" y="10"/>
                  </a:cubicBezTo>
                  <a:cubicBezTo>
                    <a:pt x="49" y="10"/>
                    <a:pt x="54" y="14"/>
                    <a:pt x="57" y="20"/>
                  </a:cubicBezTo>
                  <a:cubicBezTo>
                    <a:pt x="56" y="14"/>
                    <a:pt x="59" y="8"/>
                    <a:pt x="63" y="4"/>
                  </a:cubicBezTo>
                  <a:cubicBezTo>
                    <a:pt x="68" y="0"/>
                    <a:pt x="75" y="0"/>
                    <a:pt x="80" y="2"/>
                  </a:cubicBezTo>
                  <a:cubicBezTo>
                    <a:pt x="86" y="5"/>
                    <a:pt x="89" y="11"/>
                    <a:pt x="89" y="17"/>
                  </a:cubicBezTo>
                  <a:cubicBezTo>
                    <a:pt x="91" y="12"/>
                    <a:pt x="96" y="9"/>
                    <a:pt x="101" y="9"/>
                  </a:cubicBezTo>
                  <a:cubicBezTo>
                    <a:pt x="107" y="9"/>
                    <a:pt x="112" y="12"/>
                    <a:pt x="114" y="17"/>
                  </a:cubicBezTo>
                  <a:cubicBezTo>
                    <a:pt x="117" y="21"/>
                    <a:pt x="117" y="27"/>
                    <a:pt x="114" y="32"/>
                  </a:cubicBezTo>
                  <a:cubicBezTo>
                    <a:pt x="117" y="28"/>
                    <a:pt x="124" y="26"/>
                    <a:pt x="129" y="28"/>
                  </a:cubicBezTo>
                  <a:cubicBezTo>
                    <a:pt x="134" y="30"/>
                    <a:pt x="138" y="35"/>
                    <a:pt x="140" y="40"/>
                  </a:cubicBezTo>
                  <a:cubicBezTo>
                    <a:pt x="141" y="43"/>
                    <a:pt x="141" y="46"/>
                    <a:pt x="140" y="49"/>
                  </a:cubicBezTo>
                  <a:cubicBezTo>
                    <a:pt x="140" y="51"/>
                    <a:pt x="138" y="54"/>
                    <a:pt x="135" y="56"/>
                  </a:cubicBezTo>
                  <a:cubicBezTo>
                    <a:pt x="139" y="55"/>
                    <a:pt x="144" y="54"/>
                    <a:pt x="148" y="57"/>
                  </a:cubicBezTo>
                  <a:cubicBezTo>
                    <a:pt x="150" y="59"/>
                    <a:pt x="151" y="62"/>
                    <a:pt x="152" y="65"/>
                  </a:cubicBezTo>
                  <a:cubicBezTo>
                    <a:pt x="152" y="72"/>
                    <a:pt x="149" y="80"/>
                    <a:pt x="141" y="84"/>
                  </a:cubicBezTo>
                  <a:cubicBezTo>
                    <a:pt x="145" y="84"/>
                    <a:pt x="148" y="87"/>
                    <a:pt x="149" y="91"/>
                  </a:cubicBezTo>
                  <a:cubicBezTo>
                    <a:pt x="150" y="95"/>
                    <a:pt x="150" y="99"/>
                    <a:pt x="148" y="102"/>
                  </a:cubicBezTo>
                  <a:cubicBezTo>
                    <a:pt x="147" y="105"/>
                    <a:pt x="145" y="108"/>
                    <a:pt x="142" y="109"/>
                  </a:cubicBezTo>
                  <a:cubicBezTo>
                    <a:pt x="140" y="111"/>
                    <a:pt x="136" y="111"/>
                    <a:pt x="133" y="110"/>
                  </a:cubicBezTo>
                  <a:cubicBezTo>
                    <a:pt x="135" y="113"/>
                    <a:pt x="137" y="118"/>
                    <a:pt x="136" y="122"/>
                  </a:cubicBezTo>
                  <a:cubicBezTo>
                    <a:pt x="136" y="126"/>
                    <a:pt x="133" y="131"/>
                    <a:pt x="128" y="132"/>
                  </a:cubicBezTo>
                  <a:cubicBezTo>
                    <a:pt x="124" y="134"/>
                    <a:pt x="119" y="132"/>
                    <a:pt x="116" y="128"/>
                  </a:cubicBezTo>
                  <a:cubicBezTo>
                    <a:pt x="119" y="132"/>
                    <a:pt x="119" y="137"/>
                    <a:pt x="116" y="141"/>
                  </a:cubicBezTo>
                  <a:cubicBezTo>
                    <a:pt x="114" y="145"/>
                    <a:pt x="110" y="147"/>
                    <a:pt x="106" y="147"/>
                  </a:cubicBezTo>
                  <a:cubicBezTo>
                    <a:pt x="102" y="148"/>
                    <a:pt x="97" y="146"/>
                    <a:pt x="95" y="142"/>
                  </a:cubicBezTo>
                  <a:cubicBezTo>
                    <a:pt x="94" y="148"/>
                    <a:pt x="88" y="154"/>
                    <a:pt x="82" y="154"/>
                  </a:cubicBezTo>
                  <a:cubicBezTo>
                    <a:pt x="76" y="155"/>
                    <a:pt x="70" y="150"/>
                    <a:pt x="68" y="144"/>
                  </a:cubicBezTo>
                  <a:cubicBezTo>
                    <a:pt x="67" y="149"/>
                    <a:pt x="60" y="154"/>
                    <a:pt x="54" y="153"/>
                  </a:cubicBezTo>
                  <a:cubicBezTo>
                    <a:pt x="48" y="152"/>
                    <a:pt x="43" y="146"/>
                    <a:pt x="43" y="139"/>
                  </a:cubicBezTo>
                  <a:cubicBezTo>
                    <a:pt x="41" y="142"/>
                    <a:pt x="37" y="142"/>
                    <a:pt x="34" y="141"/>
                  </a:cubicBezTo>
                  <a:cubicBezTo>
                    <a:pt x="31" y="140"/>
                    <a:pt x="28" y="137"/>
                    <a:pt x="26" y="134"/>
                  </a:cubicBezTo>
                  <a:cubicBezTo>
                    <a:pt x="25" y="132"/>
                    <a:pt x="24" y="129"/>
                    <a:pt x="24" y="126"/>
                  </a:cubicBezTo>
                  <a:cubicBezTo>
                    <a:pt x="24" y="124"/>
                    <a:pt x="25" y="121"/>
                    <a:pt x="27" y="118"/>
                  </a:cubicBezTo>
                  <a:cubicBezTo>
                    <a:pt x="21" y="121"/>
                    <a:pt x="13" y="118"/>
                    <a:pt x="10" y="112"/>
                  </a:cubicBezTo>
                  <a:cubicBezTo>
                    <a:pt x="7" y="107"/>
                    <a:pt x="8" y="99"/>
                    <a:pt x="14" y="9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3" name="Google Shape;303;p19"/>
            <p:cNvSpPr/>
            <p:nvPr/>
          </p:nvSpPr>
          <p:spPr>
            <a:xfrm rot="-3952182">
              <a:off x="648069" y="467695"/>
              <a:ext cx="136661" cy="129831"/>
            </a:xfrm>
            <a:custGeom>
              <a:avLst/>
              <a:gdLst/>
              <a:ahLst/>
              <a:cxnLst/>
              <a:rect l="l" t="t" r="r" b="b"/>
              <a:pathLst>
                <a:path w="60" h="58" extrusionOk="0">
                  <a:moveTo>
                    <a:pt x="19" y="49"/>
                  </a:moveTo>
                  <a:cubicBezTo>
                    <a:pt x="18" y="51"/>
                    <a:pt x="16" y="52"/>
                    <a:pt x="13" y="52"/>
                  </a:cubicBezTo>
                  <a:cubicBezTo>
                    <a:pt x="11" y="51"/>
                    <a:pt x="10" y="50"/>
                    <a:pt x="9" y="47"/>
                  </a:cubicBezTo>
                  <a:cubicBezTo>
                    <a:pt x="8" y="45"/>
                    <a:pt x="9" y="43"/>
                    <a:pt x="10" y="41"/>
                  </a:cubicBezTo>
                  <a:cubicBezTo>
                    <a:pt x="8" y="42"/>
                    <a:pt x="5" y="41"/>
                    <a:pt x="3" y="40"/>
                  </a:cubicBezTo>
                  <a:cubicBezTo>
                    <a:pt x="1" y="38"/>
                    <a:pt x="1" y="36"/>
                    <a:pt x="1" y="33"/>
                  </a:cubicBezTo>
                  <a:cubicBezTo>
                    <a:pt x="2" y="31"/>
                    <a:pt x="4" y="30"/>
                    <a:pt x="7" y="29"/>
                  </a:cubicBezTo>
                  <a:cubicBezTo>
                    <a:pt x="4" y="29"/>
                    <a:pt x="2" y="27"/>
                    <a:pt x="1" y="25"/>
                  </a:cubicBezTo>
                  <a:cubicBezTo>
                    <a:pt x="0" y="23"/>
                    <a:pt x="1" y="20"/>
                    <a:pt x="3" y="18"/>
                  </a:cubicBezTo>
                  <a:cubicBezTo>
                    <a:pt x="4" y="17"/>
                    <a:pt x="7" y="16"/>
                    <a:pt x="9" y="17"/>
                  </a:cubicBezTo>
                  <a:cubicBezTo>
                    <a:pt x="8" y="15"/>
                    <a:pt x="7" y="13"/>
                    <a:pt x="8" y="11"/>
                  </a:cubicBezTo>
                  <a:cubicBezTo>
                    <a:pt x="9" y="9"/>
                    <a:pt x="11" y="7"/>
                    <a:pt x="13" y="7"/>
                  </a:cubicBezTo>
                  <a:cubicBezTo>
                    <a:pt x="15" y="7"/>
                    <a:pt x="17" y="7"/>
                    <a:pt x="19" y="9"/>
                  </a:cubicBezTo>
                  <a:cubicBezTo>
                    <a:pt x="18" y="8"/>
                    <a:pt x="18" y="6"/>
                    <a:pt x="18" y="5"/>
                  </a:cubicBezTo>
                  <a:cubicBezTo>
                    <a:pt x="19" y="4"/>
                    <a:pt x="20" y="3"/>
                    <a:pt x="21" y="2"/>
                  </a:cubicBezTo>
                  <a:cubicBezTo>
                    <a:pt x="23" y="1"/>
                    <a:pt x="24" y="1"/>
                    <a:pt x="26" y="1"/>
                  </a:cubicBezTo>
                  <a:cubicBezTo>
                    <a:pt x="29" y="2"/>
                    <a:pt x="30" y="4"/>
                    <a:pt x="32" y="7"/>
                  </a:cubicBezTo>
                  <a:cubicBezTo>
                    <a:pt x="32" y="4"/>
                    <a:pt x="34" y="2"/>
                    <a:pt x="36" y="1"/>
                  </a:cubicBezTo>
                  <a:cubicBezTo>
                    <a:pt x="38" y="0"/>
                    <a:pt x="41" y="1"/>
                    <a:pt x="42" y="3"/>
                  </a:cubicBezTo>
                  <a:cubicBezTo>
                    <a:pt x="44" y="5"/>
                    <a:pt x="44" y="7"/>
                    <a:pt x="43" y="9"/>
                  </a:cubicBezTo>
                  <a:cubicBezTo>
                    <a:pt x="44" y="7"/>
                    <a:pt x="47" y="7"/>
                    <a:pt x="49" y="8"/>
                  </a:cubicBezTo>
                  <a:cubicBezTo>
                    <a:pt x="51" y="8"/>
                    <a:pt x="53" y="10"/>
                    <a:pt x="53" y="13"/>
                  </a:cubicBezTo>
                  <a:cubicBezTo>
                    <a:pt x="53" y="15"/>
                    <a:pt x="52" y="17"/>
                    <a:pt x="50" y="19"/>
                  </a:cubicBezTo>
                  <a:cubicBezTo>
                    <a:pt x="52" y="18"/>
                    <a:pt x="54" y="18"/>
                    <a:pt x="56" y="19"/>
                  </a:cubicBezTo>
                  <a:cubicBezTo>
                    <a:pt x="58" y="20"/>
                    <a:pt x="59" y="23"/>
                    <a:pt x="59" y="25"/>
                  </a:cubicBezTo>
                  <a:cubicBezTo>
                    <a:pt x="59" y="27"/>
                    <a:pt x="57" y="29"/>
                    <a:pt x="55" y="30"/>
                  </a:cubicBezTo>
                  <a:cubicBezTo>
                    <a:pt x="57" y="30"/>
                    <a:pt x="59" y="32"/>
                    <a:pt x="59" y="35"/>
                  </a:cubicBezTo>
                  <a:cubicBezTo>
                    <a:pt x="60" y="37"/>
                    <a:pt x="59" y="39"/>
                    <a:pt x="57" y="41"/>
                  </a:cubicBezTo>
                  <a:cubicBezTo>
                    <a:pt x="55" y="42"/>
                    <a:pt x="52" y="42"/>
                    <a:pt x="50" y="41"/>
                  </a:cubicBezTo>
                  <a:cubicBezTo>
                    <a:pt x="52" y="42"/>
                    <a:pt x="53" y="45"/>
                    <a:pt x="52" y="47"/>
                  </a:cubicBezTo>
                  <a:cubicBezTo>
                    <a:pt x="52" y="50"/>
                    <a:pt x="50" y="52"/>
                    <a:pt x="47" y="52"/>
                  </a:cubicBezTo>
                  <a:cubicBezTo>
                    <a:pt x="45" y="52"/>
                    <a:pt x="42" y="52"/>
                    <a:pt x="40" y="50"/>
                  </a:cubicBezTo>
                  <a:cubicBezTo>
                    <a:pt x="42" y="52"/>
                    <a:pt x="41" y="55"/>
                    <a:pt x="40" y="56"/>
                  </a:cubicBezTo>
                  <a:cubicBezTo>
                    <a:pt x="38" y="58"/>
                    <a:pt x="36" y="58"/>
                    <a:pt x="34" y="58"/>
                  </a:cubicBezTo>
                  <a:cubicBezTo>
                    <a:pt x="32" y="57"/>
                    <a:pt x="31" y="54"/>
                    <a:pt x="31" y="52"/>
                  </a:cubicBezTo>
                  <a:cubicBezTo>
                    <a:pt x="31" y="54"/>
                    <a:pt x="30" y="55"/>
                    <a:pt x="29" y="56"/>
                  </a:cubicBezTo>
                  <a:cubicBezTo>
                    <a:pt x="27" y="57"/>
                    <a:pt x="26" y="58"/>
                    <a:pt x="24" y="57"/>
                  </a:cubicBezTo>
                  <a:cubicBezTo>
                    <a:pt x="23" y="57"/>
                    <a:pt x="21" y="57"/>
                    <a:pt x="20" y="56"/>
                  </a:cubicBezTo>
                  <a:cubicBezTo>
                    <a:pt x="19" y="54"/>
                    <a:pt x="19" y="52"/>
                    <a:pt x="19" y="49"/>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4" name="Google Shape;304;p19"/>
            <p:cNvSpPr/>
            <p:nvPr/>
          </p:nvSpPr>
          <p:spPr>
            <a:xfrm rot="-3952182">
              <a:off x="353267" y="794831"/>
              <a:ext cx="95663" cy="86554"/>
            </a:xfrm>
            <a:custGeom>
              <a:avLst/>
              <a:gdLst/>
              <a:ahLst/>
              <a:cxnLst/>
              <a:rect l="l" t="t" r="r" b="b"/>
              <a:pathLst>
                <a:path w="42" h="38" extrusionOk="0">
                  <a:moveTo>
                    <a:pt x="17" y="1"/>
                  </a:moveTo>
                  <a:cubicBezTo>
                    <a:pt x="10" y="1"/>
                    <a:pt x="3" y="8"/>
                    <a:pt x="1" y="15"/>
                  </a:cubicBezTo>
                  <a:cubicBezTo>
                    <a:pt x="0" y="23"/>
                    <a:pt x="4" y="31"/>
                    <a:pt x="10" y="34"/>
                  </a:cubicBezTo>
                  <a:cubicBezTo>
                    <a:pt x="17" y="38"/>
                    <a:pt x="25" y="38"/>
                    <a:pt x="32" y="34"/>
                  </a:cubicBezTo>
                  <a:cubicBezTo>
                    <a:pt x="37" y="31"/>
                    <a:pt x="41" y="25"/>
                    <a:pt x="42" y="20"/>
                  </a:cubicBezTo>
                  <a:cubicBezTo>
                    <a:pt x="42" y="14"/>
                    <a:pt x="40" y="7"/>
                    <a:pt x="35" y="3"/>
                  </a:cubicBezTo>
                  <a:cubicBezTo>
                    <a:pt x="31" y="0"/>
                    <a:pt x="24" y="1"/>
                    <a:pt x="17"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5" name="Google Shape;305;p19"/>
            <p:cNvSpPr/>
            <p:nvPr/>
          </p:nvSpPr>
          <p:spPr>
            <a:xfrm rot="-3952179">
              <a:off x="1023595" y="302614"/>
              <a:ext cx="52388" cy="52389"/>
            </a:xfrm>
            <a:custGeom>
              <a:avLst/>
              <a:gdLst/>
              <a:ahLst/>
              <a:cxnLst/>
              <a:rect l="l" t="t" r="r" b="b"/>
              <a:pathLst>
                <a:path w="23" h="23" extrusionOk="0">
                  <a:moveTo>
                    <a:pt x="8" y="1"/>
                  </a:moveTo>
                  <a:cubicBezTo>
                    <a:pt x="4" y="2"/>
                    <a:pt x="0" y="6"/>
                    <a:pt x="0" y="11"/>
                  </a:cubicBezTo>
                  <a:cubicBezTo>
                    <a:pt x="0" y="16"/>
                    <a:pt x="3" y="20"/>
                    <a:pt x="7" y="22"/>
                  </a:cubicBezTo>
                  <a:cubicBezTo>
                    <a:pt x="11" y="23"/>
                    <a:pt x="16" y="22"/>
                    <a:pt x="19" y="19"/>
                  </a:cubicBezTo>
                  <a:cubicBezTo>
                    <a:pt x="22" y="15"/>
                    <a:pt x="23" y="10"/>
                    <a:pt x="21" y="6"/>
                  </a:cubicBezTo>
                  <a:cubicBezTo>
                    <a:pt x="20" y="4"/>
                    <a:pt x="19" y="2"/>
                    <a:pt x="16" y="1"/>
                  </a:cubicBezTo>
                  <a:cubicBezTo>
                    <a:pt x="14" y="0"/>
                    <a:pt x="12" y="1"/>
                    <a:pt x="8" y="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306" name="Google Shape;306;p19"/>
          <p:cNvGrpSpPr/>
          <p:nvPr/>
        </p:nvGrpSpPr>
        <p:grpSpPr>
          <a:xfrm flipH="1">
            <a:off x="8154468" y="4278909"/>
            <a:ext cx="783261" cy="650186"/>
            <a:chOff x="398003" y="4265249"/>
            <a:chExt cx="689916" cy="572700"/>
          </a:xfrm>
        </p:grpSpPr>
        <p:sp>
          <p:nvSpPr>
            <p:cNvPr id="307" name="Google Shape;307;p19"/>
            <p:cNvSpPr/>
            <p:nvPr/>
          </p:nvSpPr>
          <p:spPr>
            <a:xfrm>
              <a:off x="419141" y="4384402"/>
              <a:ext cx="668777" cy="453547"/>
            </a:xfrm>
            <a:custGeom>
              <a:avLst/>
              <a:gdLst/>
              <a:ahLst/>
              <a:cxnLst/>
              <a:rect l="l" t="t" r="r" b="b"/>
              <a:pathLst>
                <a:path w="348" h="236" extrusionOk="0">
                  <a:moveTo>
                    <a:pt x="162" y="236"/>
                  </a:moveTo>
                  <a:lnTo>
                    <a:pt x="348" y="131"/>
                  </a:lnTo>
                  <a:lnTo>
                    <a:pt x="163" y="0"/>
                  </a:lnTo>
                  <a:lnTo>
                    <a:pt x="0" y="91"/>
                  </a:lnTo>
                  <a:lnTo>
                    <a:pt x="162" y="236"/>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8" name="Google Shape;308;p19"/>
            <p:cNvSpPr/>
            <p:nvPr/>
          </p:nvSpPr>
          <p:spPr>
            <a:xfrm>
              <a:off x="590180" y="4436291"/>
              <a:ext cx="395885" cy="401658"/>
            </a:xfrm>
            <a:custGeom>
              <a:avLst/>
              <a:gdLst/>
              <a:ahLst/>
              <a:cxnLst/>
              <a:rect l="l" t="t" r="r" b="b"/>
              <a:pathLst>
                <a:path w="207" h="210" extrusionOk="0">
                  <a:moveTo>
                    <a:pt x="73" y="210"/>
                  </a:moveTo>
                  <a:cubicBezTo>
                    <a:pt x="73" y="210"/>
                    <a:pt x="172" y="162"/>
                    <a:pt x="207" y="88"/>
                  </a:cubicBezTo>
                  <a:cubicBezTo>
                    <a:pt x="78" y="0"/>
                    <a:pt x="78" y="0"/>
                    <a:pt x="78" y="0"/>
                  </a:cubicBezTo>
                  <a:cubicBezTo>
                    <a:pt x="0" y="63"/>
                    <a:pt x="0" y="63"/>
                    <a:pt x="0" y="63"/>
                  </a:cubicBezTo>
                  <a:lnTo>
                    <a:pt x="73" y="21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9" name="Google Shape;309;p19"/>
            <p:cNvSpPr/>
            <p:nvPr/>
          </p:nvSpPr>
          <p:spPr>
            <a:xfrm>
              <a:off x="419141" y="4265249"/>
              <a:ext cx="522722" cy="572699"/>
            </a:xfrm>
            <a:custGeom>
              <a:avLst/>
              <a:gdLst/>
              <a:ahLst/>
              <a:cxnLst/>
              <a:rect l="l" t="t" r="r" b="b"/>
              <a:pathLst>
                <a:path w="273" h="299" extrusionOk="0">
                  <a:moveTo>
                    <a:pt x="68" y="0"/>
                  </a:moveTo>
                  <a:cubicBezTo>
                    <a:pt x="71" y="79"/>
                    <a:pt x="0" y="153"/>
                    <a:pt x="0" y="153"/>
                  </a:cubicBezTo>
                  <a:cubicBezTo>
                    <a:pt x="162" y="299"/>
                    <a:pt x="162" y="299"/>
                    <a:pt x="162" y="299"/>
                  </a:cubicBezTo>
                  <a:cubicBezTo>
                    <a:pt x="162" y="299"/>
                    <a:pt x="258" y="243"/>
                    <a:pt x="273" y="151"/>
                  </a:cubicBezTo>
                  <a:lnTo>
                    <a:pt x="68" y="0"/>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0" name="Google Shape;310;p19"/>
            <p:cNvSpPr/>
            <p:nvPr/>
          </p:nvSpPr>
          <p:spPr>
            <a:xfrm>
              <a:off x="419141" y="4288311"/>
              <a:ext cx="461225" cy="549637"/>
            </a:xfrm>
            <a:custGeom>
              <a:avLst/>
              <a:gdLst/>
              <a:ahLst/>
              <a:cxnLst/>
              <a:rect l="l" t="t" r="r" b="b"/>
              <a:pathLst>
                <a:path w="241" h="287" extrusionOk="0">
                  <a:moveTo>
                    <a:pt x="35" y="0"/>
                  </a:moveTo>
                  <a:cubicBezTo>
                    <a:pt x="61" y="75"/>
                    <a:pt x="0" y="141"/>
                    <a:pt x="0" y="141"/>
                  </a:cubicBezTo>
                  <a:cubicBezTo>
                    <a:pt x="162" y="287"/>
                    <a:pt x="162" y="287"/>
                    <a:pt x="162" y="287"/>
                  </a:cubicBezTo>
                  <a:cubicBezTo>
                    <a:pt x="162" y="287"/>
                    <a:pt x="241" y="224"/>
                    <a:pt x="229" y="134"/>
                  </a:cubicBezTo>
                  <a:lnTo>
                    <a:pt x="35"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1" name="Google Shape;311;p19"/>
            <p:cNvSpPr/>
            <p:nvPr/>
          </p:nvSpPr>
          <p:spPr>
            <a:xfrm>
              <a:off x="398003" y="4274859"/>
              <a:ext cx="430477" cy="563090"/>
            </a:xfrm>
            <a:custGeom>
              <a:avLst/>
              <a:gdLst/>
              <a:ahLst/>
              <a:cxnLst/>
              <a:rect l="l" t="t" r="r" b="b"/>
              <a:pathLst>
                <a:path w="225" h="294" extrusionOk="0">
                  <a:moveTo>
                    <a:pt x="0" y="0"/>
                  </a:moveTo>
                  <a:cubicBezTo>
                    <a:pt x="47" y="54"/>
                    <a:pt x="11" y="148"/>
                    <a:pt x="11" y="148"/>
                  </a:cubicBezTo>
                  <a:cubicBezTo>
                    <a:pt x="173" y="294"/>
                    <a:pt x="173" y="294"/>
                    <a:pt x="173" y="294"/>
                  </a:cubicBezTo>
                  <a:cubicBezTo>
                    <a:pt x="173" y="294"/>
                    <a:pt x="225" y="228"/>
                    <a:pt x="194" y="136"/>
                  </a:cubicBezTo>
                  <a:lnTo>
                    <a:pt x="0" y="0"/>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312"/>
        <p:cNvGrpSpPr/>
        <p:nvPr/>
      </p:nvGrpSpPr>
      <p:grpSpPr>
        <a:xfrm>
          <a:off x="0" y="0"/>
          <a:ext cx="0" cy="0"/>
          <a:chOff x="0" y="0"/>
          <a:chExt cx="0" cy="0"/>
        </a:xfrm>
      </p:grpSpPr>
      <p:sp>
        <p:nvSpPr>
          <p:cNvPr id="313" name="Google Shape;313;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4" name="Google Shape;314;p20"/>
          <p:cNvSpPr txBox="1">
            <a:spLocks noGrp="1"/>
          </p:cNvSpPr>
          <p:nvPr>
            <p:ph type="subTitle" idx="1"/>
          </p:nvPr>
        </p:nvSpPr>
        <p:spPr>
          <a:xfrm>
            <a:off x="937625" y="3052394"/>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5" name="Google Shape;315;p20"/>
          <p:cNvSpPr txBox="1">
            <a:spLocks noGrp="1"/>
          </p:cNvSpPr>
          <p:nvPr>
            <p:ph type="subTitle" idx="2"/>
          </p:nvPr>
        </p:nvSpPr>
        <p:spPr>
          <a:xfrm>
            <a:off x="3484347" y="3052394"/>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6" name="Google Shape;316;p20"/>
          <p:cNvSpPr txBox="1">
            <a:spLocks noGrp="1"/>
          </p:cNvSpPr>
          <p:nvPr>
            <p:ph type="subTitle" idx="3"/>
          </p:nvPr>
        </p:nvSpPr>
        <p:spPr>
          <a:xfrm>
            <a:off x="6031075" y="3052394"/>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7" name="Google Shape;317;p20"/>
          <p:cNvSpPr txBox="1">
            <a:spLocks noGrp="1"/>
          </p:cNvSpPr>
          <p:nvPr>
            <p:ph type="subTitle" idx="4"/>
          </p:nvPr>
        </p:nvSpPr>
        <p:spPr>
          <a:xfrm>
            <a:off x="937625" y="2574173"/>
            <a:ext cx="21753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lexandria"/>
              <a:buNone/>
              <a:defRPr sz="2400" b="1">
                <a:solidFill>
                  <a:schemeClr val="dk1"/>
                </a:solidFill>
                <a:latin typeface="Alexandria"/>
                <a:ea typeface="Alexandria"/>
                <a:cs typeface="Alexandria"/>
                <a:sym typeface="Alexandria"/>
              </a:defRPr>
            </a:lvl1pPr>
            <a:lvl2pPr lvl="1"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2pPr>
            <a:lvl3pPr lvl="2"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3pPr>
            <a:lvl4pPr lvl="3"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4pPr>
            <a:lvl5pPr lvl="4"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5pPr>
            <a:lvl6pPr lvl="5"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6pPr>
            <a:lvl7pPr lvl="6"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7pPr>
            <a:lvl8pPr lvl="7"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8pPr>
            <a:lvl9pPr lvl="8"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9pPr>
          </a:lstStyle>
          <a:p>
            <a:endParaRPr/>
          </a:p>
        </p:txBody>
      </p:sp>
      <p:sp>
        <p:nvSpPr>
          <p:cNvPr id="318" name="Google Shape;318;p20"/>
          <p:cNvSpPr txBox="1">
            <a:spLocks noGrp="1"/>
          </p:cNvSpPr>
          <p:nvPr>
            <p:ph type="subTitle" idx="5"/>
          </p:nvPr>
        </p:nvSpPr>
        <p:spPr>
          <a:xfrm>
            <a:off x="3484350" y="2574173"/>
            <a:ext cx="21753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lexandria"/>
              <a:buNone/>
              <a:defRPr sz="2400" b="1">
                <a:solidFill>
                  <a:schemeClr val="dk1"/>
                </a:solidFill>
                <a:latin typeface="Alexandria"/>
                <a:ea typeface="Alexandria"/>
                <a:cs typeface="Alexandria"/>
                <a:sym typeface="Alexandria"/>
              </a:defRPr>
            </a:lvl1pPr>
            <a:lvl2pPr lvl="1"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2pPr>
            <a:lvl3pPr lvl="2"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3pPr>
            <a:lvl4pPr lvl="3"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4pPr>
            <a:lvl5pPr lvl="4"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5pPr>
            <a:lvl6pPr lvl="5"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6pPr>
            <a:lvl7pPr lvl="6"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7pPr>
            <a:lvl8pPr lvl="7"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8pPr>
            <a:lvl9pPr lvl="8"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9pPr>
          </a:lstStyle>
          <a:p>
            <a:endParaRPr/>
          </a:p>
        </p:txBody>
      </p:sp>
      <p:sp>
        <p:nvSpPr>
          <p:cNvPr id="319" name="Google Shape;319;p20"/>
          <p:cNvSpPr txBox="1">
            <a:spLocks noGrp="1"/>
          </p:cNvSpPr>
          <p:nvPr>
            <p:ph type="subTitle" idx="6"/>
          </p:nvPr>
        </p:nvSpPr>
        <p:spPr>
          <a:xfrm>
            <a:off x="6031075" y="2574173"/>
            <a:ext cx="21753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lexandria"/>
              <a:buNone/>
              <a:defRPr sz="2400" b="1">
                <a:solidFill>
                  <a:schemeClr val="dk1"/>
                </a:solidFill>
                <a:latin typeface="Alexandria"/>
                <a:ea typeface="Alexandria"/>
                <a:cs typeface="Alexandria"/>
                <a:sym typeface="Alexandria"/>
              </a:defRPr>
            </a:lvl1pPr>
            <a:lvl2pPr lvl="1"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2pPr>
            <a:lvl3pPr lvl="2"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3pPr>
            <a:lvl4pPr lvl="3"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4pPr>
            <a:lvl5pPr lvl="4"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5pPr>
            <a:lvl6pPr lvl="5"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6pPr>
            <a:lvl7pPr lvl="6"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7pPr>
            <a:lvl8pPr lvl="7"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8pPr>
            <a:lvl9pPr lvl="8"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9pPr>
          </a:lstStyle>
          <a:p>
            <a:endParaRPr/>
          </a:p>
        </p:txBody>
      </p:sp>
      <p:grpSp>
        <p:nvGrpSpPr>
          <p:cNvPr id="320" name="Google Shape;320;p20"/>
          <p:cNvGrpSpPr/>
          <p:nvPr/>
        </p:nvGrpSpPr>
        <p:grpSpPr>
          <a:xfrm>
            <a:off x="7917748" y="3896598"/>
            <a:ext cx="1260951" cy="1246900"/>
            <a:chOff x="7917748" y="3896598"/>
            <a:chExt cx="1260951" cy="1246900"/>
          </a:xfrm>
        </p:grpSpPr>
        <p:sp>
          <p:nvSpPr>
            <p:cNvPr id="321" name="Google Shape;321;p20"/>
            <p:cNvSpPr/>
            <p:nvPr/>
          </p:nvSpPr>
          <p:spPr>
            <a:xfrm>
              <a:off x="7917748" y="4315209"/>
              <a:ext cx="533478" cy="828289"/>
            </a:xfrm>
            <a:custGeom>
              <a:avLst/>
              <a:gdLst/>
              <a:ahLst/>
              <a:cxnLst/>
              <a:rect l="l" t="t" r="r" b="b"/>
              <a:pathLst>
                <a:path w="419" h="650" extrusionOk="0">
                  <a:moveTo>
                    <a:pt x="230" y="650"/>
                  </a:moveTo>
                  <a:cubicBezTo>
                    <a:pt x="236" y="596"/>
                    <a:pt x="237" y="581"/>
                    <a:pt x="243" y="527"/>
                  </a:cubicBezTo>
                  <a:cubicBezTo>
                    <a:pt x="275" y="498"/>
                    <a:pt x="294" y="462"/>
                    <a:pt x="309" y="426"/>
                  </a:cubicBezTo>
                  <a:cubicBezTo>
                    <a:pt x="324" y="390"/>
                    <a:pt x="335" y="352"/>
                    <a:pt x="353" y="317"/>
                  </a:cubicBezTo>
                  <a:cubicBezTo>
                    <a:pt x="366" y="292"/>
                    <a:pt x="382" y="268"/>
                    <a:pt x="401" y="247"/>
                  </a:cubicBezTo>
                  <a:cubicBezTo>
                    <a:pt x="407" y="241"/>
                    <a:pt x="414" y="235"/>
                    <a:pt x="416" y="227"/>
                  </a:cubicBezTo>
                  <a:cubicBezTo>
                    <a:pt x="419" y="218"/>
                    <a:pt x="417" y="208"/>
                    <a:pt x="410" y="204"/>
                  </a:cubicBezTo>
                  <a:cubicBezTo>
                    <a:pt x="400" y="198"/>
                    <a:pt x="388" y="207"/>
                    <a:pt x="380" y="215"/>
                  </a:cubicBezTo>
                  <a:cubicBezTo>
                    <a:pt x="355" y="241"/>
                    <a:pt x="331" y="269"/>
                    <a:pt x="309" y="298"/>
                  </a:cubicBezTo>
                  <a:cubicBezTo>
                    <a:pt x="335" y="232"/>
                    <a:pt x="361" y="170"/>
                    <a:pt x="385" y="108"/>
                  </a:cubicBezTo>
                  <a:cubicBezTo>
                    <a:pt x="387" y="103"/>
                    <a:pt x="389" y="98"/>
                    <a:pt x="389" y="93"/>
                  </a:cubicBezTo>
                  <a:cubicBezTo>
                    <a:pt x="389" y="87"/>
                    <a:pt x="386" y="82"/>
                    <a:pt x="381" y="80"/>
                  </a:cubicBezTo>
                  <a:cubicBezTo>
                    <a:pt x="372" y="77"/>
                    <a:pt x="364" y="86"/>
                    <a:pt x="360" y="94"/>
                  </a:cubicBezTo>
                  <a:cubicBezTo>
                    <a:pt x="339" y="131"/>
                    <a:pt x="318" y="167"/>
                    <a:pt x="297" y="204"/>
                  </a:cubicBezTo>
                  <a:cubicBezTo>
                    <a:pt x="315" y="145"/>
                    <a:pt x="326" y="89"/>
                    <a:pt x="333" y="33"/>
                  </a:cubicBezTo>
                  <a:cubicBezTo>
                    <a:pt x="334" y="21"/>
                    <a:pt x="334" y="6"/>
                    <a:pt x="323" y="3"/>
                  </a:cubicBezTo>
                  <a:cubicBezTo>
                    <a:pt x="316" y="0"/>
                    <a:pt x="309" y="3"/>
                    <a:pt x="305" y="8"/>
                  </a:cubicBezTo>
                  <a:cubicBezTo>
                    <a:pt x="300" y="12"/>
                    <a:pt x="297" y="18"/>
                    <a:pt x="295" y="24"/>
                  </a:cubicBezTo>
                  <a:cubicBezTo>
                    <a:pt x="269" y="83"/>
                    <a:pt x="244" y="141"/>
                    <a:pt x="219" y="200"/>
                  </a:cubicBezTo>
                  <a:cubicBezTo>
                    <a:pt x="234" y="148"/>
                    <a:pt x="247" y="103"/>
                    <a:pt x="261" y="58"/>
                  </a:cubicBezTo>
                  <a:cubicBezTo>
                    <a:pt x="264" y="49"/>
                    <a:pt x="267" y="40"/>
                    <a:pt x="264" y="31"/>
                  </a:cubicBezTo>
                  <a:cubicBezTo>
                    <a:pt x="262" y="22"/>
                    <a:pt x="251" y="14"/>
                    <a:pt x="243" y="18"/>
                  </a:cubicBezTo>
                  <a:cubicBezTo>
                    <a:pt x="239" y="20"/>
                    <a:pt x="236" y="24"/>
                    <a:pt x="234" y="28"/>
                  </a:cubicBezTo>
                  <a:cubicBezTo>
                    <a:pt x="211" y="63"/>
                    <a:pt x="188" y="98"/>
                    <a:pt x="166" y="134"/>
                  </a:cubicBezTo>
                  <a:cubicBezTo>
                    <a:pt x="143" y="170"/>
                    <a:pt x="121" y="207"/>
                    <a:pt x="107" y="248"/>
                  </a:cubicBezTo>
                  <a:cubicBezTo>
                    <a:pt x="82" y="322"/>
                    <a:pt x="87" y="403"/>
                    <a:pt x="97" y="478"/>
                  </a:cubicBezTo>
                  <a:cubicBezTo>
                    <a:pt x="52" y="559"/>
                    <a:pt x="36" y="584"/>
                    <a:pt x="0" y="650"/>
                  </a:cubicBezTo>
                  <a:cubicBezTo>
                    <a:pt x="107" y="650"/>
                    <a:pt x="150" y="650"/>
                    <a:pt x="230" y="650"/>
                  </a:cubicBezTo>
                  <a:close/>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2" name="Google Shape;322;p20"/>
            <p:cNvSpPr/>
            <p:nvPr/>
          </p:nvSpPr>
          <p:spPr>
            <a:xfrm>
              <a:off x="8249577" y="4571736"/>
              <a:ext cx="49775" cy="112310"/>
            </a:xfrm>
            <a:custGeom>
              <a:avLst/>
              <a:gdLst/>
              <a:ahLst/>
              <a:cxnLst/>
              <a:rect l="l" t="t" r="r" b="b"/>
              <a:pathLst>
                <a:path w="39" h="88" extrusionOk="0">
                  <a:moveTo>
                    <a:pt x="3" y="88"/>
                  </a:moveTo>
                  <a:cubicBezTo>
                    <a:pt x="2" y="87"/>
                    <a:pt x="2" y="87"/>
                    <a:pt x="2" y="87"/>
                  </a:cubicBezTo>
                  <a:cubicBezTo>
                    <a:pt x="0" y="87"/>
                    <a:pt x="0" y="85"/>
                    <a:pt x="0" y="84"/>
                  </a:cubicBezTo>
                  <a:cubicBezTo>
                    <a:pt x="34" y="2"/>
                    <a:pt x="34" y="2"/>
                    <a:pt x="34" y="2"/>
                  </a:cubicBezTo>
                  <a:cubicBezTo>
                    <a:pt x="35" y="0"/>
                    <a:pt x="36" y="0"/>
                    <a:pt x="38" y="0"/>
                  </a:cubicBezTo>
                  <a:cubicBezTo>
                    <a:pt x="39" y="1"/>
                    <a:pt x="39" y="2"/>
                    <a:pt x="39" y="4"/>
                  </a:cubicBezTo>
                  <a:cubicBezTo>
                    <a:pt x="5" y="86"/>
                    <a:pt x="5" y="86"/>
                    <a:pt x="5" y="86"/>
                  </a:cubicBezTo>
                  <a:cubicBezTo>
                    <a:pt x="5" y="87"/>
                    <a:pt x="4" y="88"/>
                    <a:pt x="3" y="8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3" name="Google Shape;323;p20"/>
            <p:cNvSpPr/>
            <p:nvPr/>
          </p:nvSpPr>
          <p:spPr>
            <a:xfrm>
              <a:off x="8185764" y="4566631"/>
              <a:ext cx="15315" cy="38288"/>
            </a:xfrm>
            <a:custGeom>
              <a:avLst/>
              <a:gdLst/>
              <a:ahLst/>
              <a:cxnLst/>
              <a:rect l="l" t="t" r="r" b="b"/>
              <a:pathLst>
                <a:path w="12" h="30" extrusionOk="0">
                  <a:moveTo>
                    <a:pt x="3" y="30"/>
                  </a:moveTo>
                  <a:cubicBezTo>
                    <a:pt x="2" y="30"/>
                    <a:pt x="2" y="30"/>
                    <a:pt x="2" y="30"/>
                  </a:cubicBezTo>
                  <a:cubicBezTo>
                    <a:pt x="1" y="29"/>
                    <a:pt x="0" y="28"/>
                    <a:pt x="0" y="27"/>
                  </a:cubicBezTo>
                  <a:cubicBezTo>
                    <a:pt x="7" y="2"/>
                    <a:pt x="7" y="2"/>
                    <a:pt x="7" y="2"/>
                  </a:cubicBezTo>
                  <a:cubicBezTo>
                    <a:pt x="7" y="1"/>
                    <a:pt x="9" y="0"/>
                    <a:pt x="10" y="0"/>
                  </a:cubicBezTo>
                  <a:cubicBezTo>
                    <a:pt x="11" y="1"/>
                    <a:pt x="12" y="2"/>
                    <a:pt x="12" y="4"/>
                  </a:cubicBezTo>
                  <a:cubicBezTo>
                    <a:pt x="5" y="28"/>
                    <a:pt x="5" y="28"/>
                    <a:pt x="5" y="28"/>
                  </a:cubicBezTo>
                  <a:cubicBezTo>
                    <a:pt x="5" y="29"/>
                    <a:pt x="4" y="30"/>
                    <a:pt x="3" y="3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4" name="Google Shape;324;p20"/>
            <p:cNvSpPr/>
            <p:nvPr/>
          </p:nvSpPr>
          <p:spPr>
            <a:xfrm>
              <a:off x="8152581" y="4469636"/>
              <a:ext cx="144219" cy="439031"/>
            </a:xfrm>
            <a:custGeom>
              <a:avLst/>
              <a:gdLst/>
              <a:ahLst/>
              <a:cxnLst/>
              <a:rect l="l" t="t" r="r" b="b"/>
              <a:pathLst>
                <a:path w="113" h="345" extrusionOk="0">
                  <a:moveTo>
                    <a:pt x="34" y="345"/>
                  </a:moveTo>
                  <a:cubicBezTo>
                    <a:pt x="62" y="322"/>
                    <a:pt x="73" y="284"/>
                    <a:pt x="75" y="248"/>
                  </a:cubicBezTo>
                  <a:cubicBezTo>
                    <a:pt x="78" y="212"/>
                    <a:pt x="75" y="176"/>
                    <a:pt x="82" y="140"/>
                  </a:cubicBezTo>
                  <a:cubicBezTo>
                    <a:pt x="90" y="103"/>
                    <a:pt x="109" y="69"/>
                    <a:pt x="112" y="31"/>
                  </a:cubicBezTo>
                  <a:cubicBezTo>
                    <a:pt x="113" y="20"/>
                    <a:pt x="111" y="7"/>
                    <a:pt x="100" y="4"/>
                  </a:cubicBezTo>
                  <a:cubicBezTo>
                    <a:pt x="89" y="0"/>
                    <a:pt x="79" y="12"/>
                    <a:pt x="73" y="22"/>
                  </a:cubicBezTo>
                  <a:cubicBezTo>
                    <a:pt x="47" y="68"/>
                    <a:pt x="22" y="114"/>
                    <a:pt x="0" y="161"/>
                  </a:cubicBezTo>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5" name="Google Shape;325;p20"/>
            <p:cNvSpPr/>
            <p:nvPr/>
          </p:nvSpPr>
          <p:spPr>
            <a:xfrm>
              <a:off x="8148751" y="4467084"/>
              <a:ext cx="150599" cy="444137"/>
            </a:xfrm>
            <a:custGeom>
              <a:avLst/>
              <a:gdLst/>
              <a:ahLst/>
              <a:cxnLst/>
              <a:rect l="l" t="t" r="r" b="b"/>
              <a:pathLst>
                <a:path w="118" h="349" extrusionOk="0">
                  <a:moveTo>
                    <a:pt x="37" y="349"/>
                  </a:moveTo>
                  <a:cubicBezTo>
                    <a:pt x="37" y="349"/>
                    <a:pt x="36" y="349"/>
                    <a:pt x="35" y="348"/>
                  </a:cubicBezTo>
                  <a:cubicBezTo>
                    <a:pt x="35" y="347"/>
                    <a:pt x="35" y="346"/>
                    <a:pt x="36" y="345"/>
                  </a:cubicBezTo>
                  <a:cubicBezTo>
                    <a:pt x="59" y="326"/>
                    <a:pt x="73" y="294"/>
                    <a:pt x="76" y="250"/>
                  </a:cubicBezTo>
                  <a:cubicBezTo>
                    <a:pt x="77" y="237"/>
                    <a:pt x="77" y="223"/>
                    <a:pt x="77" y="210"/>
                  </a:cubicBezTo>
                  <a:cubicBezTo>
                    <a:pt x="78" y="188"/>
                    <a:pt x="78" y="164"/>
                    <a:pt x="83" y="142"/>
                  </a:cubicBezTo>
                  <a:cubicBezTo>
                    <a:pt x="86" y="126"/>
                    <a:pt x="91" y="111"/>
                    <a:pt x="96" y="96"/>
                  </a:cubicBezTo>
                  <a:cubicBezTo>
                    <a:pt x="103" y="75"/>
                    <a:pt x="111" y="54"/>
                    <a:pt x="112" y="33"/>
                  </a:cubicBezTo>
                  <a:cubicBezTo>
                    <a:pt x="113" y="23"/>
                    <a:pt x="111" y="11"/>
                    <a:pt x="103" y="8"/>
                  </a:cubicBezTo>
                  <a:cubicBezTo>
                    <a:pt x="92" y="5"/>
                    <a:pt x="83" y="18"/>
                    <a:pt x="78" y="26"/>
                  </a:cubicBezTo>
                  <a:cubicBezTo>
                    <a:pt x="52" y="71"/>
                    <a:pt x="28" y="117"/>
                    <a:pt x="5" y="164"/>
                  </a:cubicBezTo>
                  <a:cubicBezTo>
                    <a:pt x="4" y="165"/>
                    <a:pt x="3" y="166"/>
                    <a:pt x="1" y="165"/>
                  </a:cubicBezTo>
                  <a:cubicBezTo>
                    <a:pt x="0" y="165"/>
                    <a:pt x="0" y="163"/>
                    <a:pt x="0" y="162"/>
                  </a:cubicBezTo>
                  <a:cubicBezTo>
                    <a:pt x="23" y="115"/>
                    <a:pt x="48" y="68"/>
                    <a:pt x="74" y="23"/>
                  </a:cubicBezTo>
                  <a:cubicBezTo>
                    <a:pt x="83" y="7"/>
                    <a:pt x="94" y="0"/>
                    <a:pt x="104" y="3"/>
                  </a:cubicBezTo>
                  <a:cubicBezTo>
                    <a:pt x="118" y="8"/>
                    <a:pt x="118" y="27"/>
                    <a:pt x="117" y="33"/>
                  </a:cubicBezTo>
                  <a:cubicBezTo>
                    <a:pt x="115" y="55"/>
                    <a:pt x="108" y="77"/>
                    <a:pt x="101" y="97"/>
                  </a:cubicBezTo>
                  <a:cubicBezTo>
                    <a:pt x="96" y="112"/>
                    <a:pt x="91" y="127"/>
                    <a:pt x="88" y="143"/>
                  </a:cubicBezTo>
                  <a:cubicBezTo>
                    <a:pt x="83" y="165"/>
                    <a:pt x="83" y="188"/>
                    <a:pt x="82" y="210"/>
                  </a:cubicBezTo>
                  <a:cubicBezTo>
                    <a:pt x="82" y="223"/>
                    <a:pt x="82" y="237"/>
                    <a:pt x="81" y="250"/>
                  </a:cubicBezTo>
                  <a:cubicBezTo>
                    <a:pt x="77" y="296"/>
                    <a:pt x="63" y="329"/>
                    <a:pt x="39" y="349"/>
                  </a:cubicBezTo>
                  <a:cubicBezTo>
                    <a:pt x="38" y="349"/>
                    <a:pt x="38" y="349"/>
                    <a:pt x="37" y="34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6" name="Google Shape;326;p20"/>
            <p:cNvSpPr/>
            <p:nvPr/>
          </p:nvSpPr>
          <p:spPr>
            <a:xfrm>
              <a:off x="8442292" y="4583222"/>
              <a:ext cx="511782" cy="188886"/>
            </a:xfrm>
            <a:custGeom>
              <a:avLst/>
              <a:gdLst/>
              <a:ahLst/>
              <a:cxnLst/>
              <a:rect l="l" t="t" r="r" b="b"/>
              <a:pathLst>
                <a:path w="401" h="148" extrusionOk="0">
                  <a:moveTo>
                    <a:pt x="0" y="128"/>
                  </a:moveTo>
                  <a:cubicBezTo>
                    <a:pt x="5" y="140"/>
                    <a:pt x="17" y="148"/>
                    <a:pt x="29" y="146"/>
                  </a:cubicBezTo>
                  <a:cubicBezTo>
                    <a:pt x="125" y="126"/>
                    <a:pt x="401" y="21"/>
                    <a:pt x="401" y="21"/>
                  </a:cubicBezTo>
                  <a:cubicBezTo>
                    <a:pt x="390" y="0"/>
                    <a:pt x="390" y="0"/>
                    <a:pt x="390" y="0"/>
                  </a:cubicBezTo>
                  <a:cubicBezTo>
                    <a:pt x="38" y="133"/>
                    <a:pt x="38" y="133"/>
                    <a:pt x="38" y="133"/>
                  </a:cubicBezTo>
                  <a:cubicBezTo>
                    <a:pt x="20" y="140"/>
                    <a:pt x="3" y="121"/>
                    <a:pt x="11" y="104"/>
                  </a:cubicBezTo>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7" name="Google Shape;327;p20"/>
            <p:cNvSpPr/>
            <p:nvPr/>
          </p:nvSpPr>
          <p:spPr>
            <a:xfrm>
              <a:off x="8443569" y="4505371"/>
              <a:ext cx="523269" cy="256527"/>
            </a:xfrm>
            <a:custGeom>
              <a:avLst/>
              <a:gdLst/>
              <a:ahLst/>
              <a:cxnLst/>
              <a:rect l="l" t="t" r="r" b="b"/>
              <a:pathLst>
                <a:path w="410" h="201" extrusionOk="0">
                  <a:moveTo>
                    <a:pt x="410" y="0"/>
                  </a:moveTo>
                  <a:cubicBezTo>
                    <a:pt x="388" y="80"/>
                    <a:pt x="388" y="80"/>
                    <a:pt x="388" y="80"/>
                  </a:cubicBezTo>
                  <a:cubicBezTo>
                    <a:pt x="388" y="80"/>
                    <a:pt x="192" y="149"/>
                    <a:pt x="43" y="195"/>
                  </a:cubicBezTo>
                  <a:cubicBezTo>
                    <a:pt x="21" y="201"/>
                    <a:pt x="0" y="184"/>
                    <a:pt x="2" y="161"/>
                  </a:cubicBezTo>
                  <a:cubicBezTo>
                    <a:pt x="4" y="141"/>
                    <a:pt x="11" y="118"/>
                    <a:pt x="31" y="102"/>
                  </a:cubicBezTo>
                  <a:cubicBezTo>
                    <a:pt x="74" y="65"/>
                    <a:pt x="410" y="0"/>
                    <a:pt x="41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8" name="Google Shape;328;p20"/>
            <p:cNvSpPr/>
            <p:nvPr/>
          </p:nvSpPr>
          <p:spPr>
            <a:xfrm>
              <a:off x="8455055" y="4523239"/>
              <a:ext cx="507953" cy="195267"/>
            </a:xfrm>
            <a:custGeom>
              <a:avLst/>
              <a:gdLst/>
              <a:ahLst/>
              <a:cxnLst/>
              <a:rect l="l" t="t" r="r" b="b"/>
              <a:pathLst>
                <a:path w="398" h="153" extrusionOk="0">
                  <a:moveTo>
                    <a:pt x="1" y="153"/>
                  </a:moveTo>
                  <a:cubicBezTo>
                    <a:pt x="1" y="153"/>
                    <a:pt x="0" y="152"/>
                    <a:pt x="0" y="152"/>
                  </a:cubicBezTo>
                  <a:cubicBezTo>
                    <a:pt x="0" y="151"/>
                    <a:pt x="0" y="150"/>
                    <a:pt x="0" y="150"/>
                  </a:cubicBezTo>
                  <a:cubicBezTo>
                    <a:pt x="84" y="80"/>
                    <a:pt x="393" y="1"/>
                    <a:pt x="396" y="0"/>
                  </a:cubicBezTo>
                  <a:cubicBezTo>
                    <a:pt x="397" y="0"/>
                    <a:pt x="398" y="0"/>
                    <a:pt x="398" y="1"/>
                  </a:cubicBezTo>
                  <a:cubicBezTo>
                    <a:pt x="398" y="2"/>
                    <a:pt x="398" y="3"/>
                    <a:pt x="397" y="3"/>
                  </a:cubicBezTo>
                  <a:cubicBezTo>
                    <a:pt x="394" y="4"/>
                    <a:pt x="86" y="83"/>
                    <a:pt x="2" y="152"/>
                  </a:cubicBezTo>
                  <a:lnTo>
                    <a:pt x="1" y="15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9" name="Google Shape;329;p20"/>
            <p:cNvSpPr/>
            <p:nvPr/>
          </p:nvSpPr>
          <p:spPr>
            <a:xfrm>
              <a:off x="8460160" y="4588327"/>
              <a:ext cx="484981" cy="160808"/>
            </a:xfrm>
            <a:custGeom>
              <a:avLst/>
              <a:gdLst/>
              <a:ahLst/>
              <a:cxnLst/>
              <a:rect l="l" t="t" r="r" b="b"/>
              <a:pathLst>
                <a:path w="380" h="126" extrusionOk="0">
                  <a:moveTo>
                    <a:pt x="2" y="126"/>
                  </a:moveTo>
                  <a:cubicBezTo>
                    <a:pt x="1" y="126"/>
                    <a:pt x="0" y="126"/>
                    <a:pt x="0" y="125"/>
                  </a:cubicBezTo>
                  <a:cubicBezTo>
                    <a:pt x="0" y="124"/>
                    <a:pt x="0" y="124"/>
                    <a:pt x="1" y="123"/>
                  </a:cubicBezTo>
                  <a:cubicBezTo>
                    <a:pt x="68" y="107"/>
                    <a:pt x="375" y="1"/>
                    <a:pt x="378" y="0"/>
                  </a:cubicBezTo>
                  <a:cubicBezTo>
                    <a:pt x="379" y="0"/>
                    <a:pt x="380" y="0"/>
                    <a:pt x="380" y="1"/>
                  </a:cubicBezTo>
                  <a:cubicBezTo>
                    <a:pt x="380" y="2"/>
                    <a:pt x="380" y="3"/>
                    <a:pt x="379" y="3"/>
                  </a:cubicBezTo>
                  <a:cubicBezTo>
                    <a:pt x="376" y="4"/>
                    <a:pt x="69" y="110"/>
                    <a:pt x="2" y="12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0" name="Google Shape;330;p20"/>
            <p:cNvSpPr/>
            <p:nvPr/>
          </p:nvSpPr>
          <p:spPr>
            <a:xfrm>
              <a:off x="8451227" y="4546211"/>
              <a:ext cx="505401" cy="185057"/>
            </a:xfrm>
            <a:custGeom>
              <a:avLst/>
              <a:gdLst/>
              <a:ahLst/>
              <a:cxnLst/>
              <a:rect l="l" t="t" r="r" b="b"/>
              <a:pathLst>
                <a:path w="396" h="145" extrusionOk="0">
                  <a:moveTo>
                    <a:pt x="2" y="145"/>
                  </a:moveTo>
                  <a:cubicBezTo>
                    <a:pt x="2" y="145"/>
                    <a:pt x="1" y="145"/>
                    <a:pt x="1" y="144"/>
                  </a:cubicBezTo>
                  <a:cubicBezTo>
                    <a:pt x="0" y="144"/>
                    <a:pt x="1" y="143"/>
                    <a:pt x="2" y="142"/>
                  </a:cubicBezTo>
                  <a:cubicBezTo>
                    <a:pt x="4" y="141"/>
                    <a:pt x="213" y="48"/>
                    <a:pt x="394" y="0"/>
                  </a:cubicBezTo>
                  <a:cubicBezTo>
                    <a:pt x="395" y="0"/>
                    <a:pt x="396" y="1"/>
                    <a:pt x="396" y="2"/>
                  </a:cubicBezTo>
                  <a:cubicBezTo>
                    <a:pt x="396" y="2"/>
                    <a:pt x="396" y="3"/>
                    <a:pt x="395" y="3"/>
                  </a:cubicBezTo>
                  <a:cubicBezTo>
                    <a:pt x="214" y="51"/>
                    <a:pt x="5" y="144"/>
                    <a:pt x="3" y="145"/>
                  </a:cubicBezTo>
                  <a:lnTo>
                    <a:pt x="2" y="14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1" name="Google Shape;331;p20"/>
            <p:cNvSpPr/>
            <p:nvPr/>
          </p:nvSpPr>
          <p:spPr>
            <a:xfrm>
              <a:off x="8455055" y="4564079"/>
              <a:ext cx="497743" cy="177399"/>
            </a:xfrm>
            <a:custGeom>
              <a:avLst/>
              <a:gdLst/>
              <a:ahLst/>
              <a:cxnLst/>
              <a:rect l="l" t="t" r="r" b="b"/>
              <a:pathLst>
                <a:path w="390" h="139" extrusionOk="0">
                  <a:moveTo>
                    <a:pt x="1" y="139"/>
                  </a:moveTo>
                  <a:cubicBezTo>
                    <a:pt x="1" y="139"/>
                    <a:pt x="0" y="138"/>
                    <a:pt x="0" y="138"/>
                  </a:cubicBezTo>
                  <a:cubicBezTo>
                    <a:pt x="0" y="137"/>
                    <a:pt x="0" y="136"/>
                    <a:pt x="1" y="136"/>
                  </a:cubicBezTo>
                  <a:cubicBezTo>
                    <a:pt x="387" y="1"/>
                    <a:pt x="387" y="1"/>
                    <a:pt x="387" y="1"/>
                  </a:cubicBezTo>
                  <a:cubicBezTo>
                    <a:pt x="388" y="0"/>
                    <a:pt x="389" y="1"/>
                    <a:pt x="389" y="1"/>
                  </a:cubicBezTo>
                  <a:cubicBezTo>
                    <a:pt x="390" y="2"/>
                    <a:pt x="389" y="3"/>
                    <a:pt x="388" y="3"/>
                  </a:cubicBezTo>
                  <a:cubicBezTo>
                    <a:pt x="2" y="139"/>
                    <a:pt x="2" y="139"/>
                    <a:pt x="2" y="139"/>
                  </a:cubicBezTo>
                  <a:lnTo>
                    <a:pt x="1" y="13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2" name="Google Shape;332;p20"/>
            <p:cNvSpPr/>
            <p:nvPr/>
          </p:nvSpPr>
          <p:spPr>
            <a:xfrm>
              <a:off x="8190869" y="3896598"/>
              <a:ext cx="779798" cy="864025"/>
            </a:xfrm>
            <a:custGeom>
              <a:avLst/>
              <a:gdLst/>
              <a:ahLst/>
              <a:cxnLst/>
              <a:rect l="l" t="t" r="r" b="b"/>
              <a:pathLst>
                <a:path w="612" h="678" extrusionOk="0">
                  <a:moveTo>
                    <a:pt x="198" y="667"/>
                  </a:moveTo>
                  <a:cubicBezTo>
                    <a:pt x="135" y="504"/>
                    <a:pt x="69" y="339"/>
                    <a:pt x="6" y="177"/>
                  </a:cubicBezTo>
                  <a:cubicBezTo>
                    <a:pt x="0" y="158"/>
                    <a:pt x="6" y="142"/>
                    <a:pt x="18" y="132"/>
                  </a:cubicBezTo>
                  <a:cubicBezTo>
                    <a:pt x="29" y="122"/>
                    <a:pt x="46" y="118"/>
                    <a:pt x="67" y="117"/>
                  </a:cubicBezTo>
                  <a:cubicBezTo>
                    <a:pt x="169" y="72"/>
                    <a:pt x="274" y="35"/>
                    <a:pt x="380" y="0"/>
                  </a:cubicBezTo>
                  <a:cubicBezTo>
                    <a:pt x="477" y="148"/>
                    <a:pt x="542" y="314"/>
                    <a:pt x="612" y="481"/>
                  </a:cubicBezTo>
                  <a:cubicBezTo>
                    <a:pt x="490" y="498"/>
                    <a:pt x="355" y="541"/>
                    <a:pt x="244" y="607"/>
                  </a:cubicBezTo>
                  <a:cubicBezTo>
                    <a:pt x="229" y="614"/>
                    <a:pt x="216" y="628"/>
                    <a:pt x="209" y="643"/>
                  </a:cubicBezTo>
                  <a:cubicBezTo>
                    <a:pt x="209" y="643"/>
                    <a:pt x="203" y="657"/>
                    <a:pt x="214" y="668"/>
                  </a:cubicBezTo>
                  <a:cubicBezTo>
                    <a:pt x="225" y="678"/>
                    <a:pt x="198" y="667"/>
                    <a:pt x="198" y="66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3" name="Google Shape;333;p20"/>
            <p:cNvSpPr/>
            <p:nvPr/>
          </p:nvSpPr>
          <p:spPr>
            <a:xfrm>
              <a:off x="8345296" y="3982107"/>
              <a:ext cx="336934" cy="204201"/>
            </a:xfrm>
            <a:custGeom>
              <a:avLst/>
              <a:gdLst/>
              <a:ahLst/>
              <a:cxnLst/>
              <a:rect l="l" t="t" r="r" b="b"/>
              <a:pathLst>
                <a:path w="265" h="161" extrusionOk="0">
                  <a:moveTo>
                    <a:pt x="231" y="91"/>
                  </a:moveTo>
                  <a:cubicBezTo>
                    <a:pt x="65" y="153"/>
                    <a:pt x="65" y="153"/>
                    <a:pt x="65" y="153"/>
                  </a:cubicBezTo>
                  <a:cubicBezTo>
                    <a:pt x="42" y="161"/>
                    <a:pt x="17" y="150"/>
                    <a:pt x="8" y="127"/>
                  </a:cubicBezTo>
                  <a:cubicBezTo>
                    <a:pt x="0" y="104"/>
                    <a:pt x="11" y="79"/>
                    <a:pt x="34" y="70"/>
                  </a:cubicBezTo>
                  <a:cubicBezTo>
                    <a:pt x="200" y="8"/>
                    <a:pt x="200" y="8"/>
                    <a:pt x="200" y="8"/>
                  </a:cubicBezTo>
                  <a:cubicBezTo>
                    <a:pt x="223" y="0"/>
                    <a:pt x="248" y="12"/>
                    <a:pt x="257" y="34"/>
                  </a:cubicBezTo>
                  <a:cubicBezTo>
                    <a:pt x="265" y="57"/>
                    <a:pt x="254" y="82"/>
                    <a:pt x="231" y="9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4" name="Google Shape;334;p20"/>
            <p:cNvSpPr/>
            <p:nvPr/>
          </p:nvSpPr>
          <p:spPr>
            <a:xfrm>
              <a:off x="8469094" y="3988488"/>
              <a:ext cx="709604" cy="372666"/>
            </a:xfrm>
            <a:custGeom>
              <a:avLst/>
              <a:gdLst/>
              <a:ahLst/>
              <a:cxnLst/>
              <a:rect l="l" t="t" r="r" b="b"/>
              <a:pathLst>
                <a:path w="557" h="293" extrusionOk="0">
                  <a:moveTo>
                    <a:pt x="557" y="207"/>
                  </a:moveTo>
                  <a:cubicBezTo>
                    <a:pt x="545" y="205"/>
                    <a:pt x="521" y="203"/>
                    <a:pt x="475" y="196"/>
                  </a:cubicBezTo>
                  <a:cubicBezTo>
                    <a:pt x="439" y="237"/>
                    <a:pt x="396" y="271"/>
                    <a:pt x="344" y="292"/>
                  </a:cubicBezTo>
                  <a:cubicBezTo>
                    <a:pt x="334" y="268"/>
                    <a:pt x="327" y="252"/>
                    <a:pt x="316" y="225"/>
                  </a:cubicBezTo>
                  <a:cubicBezTo>
                    <a:pt x="276" y="235"/>
                    <a:pt x="187" y="258"/>
                    <a:pt x="146" y="277"/>
                  </a:cubicBezTo>
                  <a:cubicBezTo>
                    <a:pt x="141" y="279"/>
                    <a:pt x="116" y="290"/>
                    <a:pt x="111" y="292"/>
                  </a:cubicBezTo>
                  <a:cubicBezTo>
                    <a:pt x="105" y="293"/>
                    <a:pt x="98" y="291"/>
                    <a:pt x="96" y="286"/>
                  </a:cubicBezTo>
                  <a:cubicBezTo>
                    <a:pt x="93" y="282"/>
                    <a:pt x="94" y="277"/>
                    <a:pt x="95" y="273"/>
                  </a:cubicBezTo>
                  <a:cubicBezTo>
                    <a:pt x="99" y="260"/>
                    <a:pt x="108" y="248"/>
                    <a:pt x="121" y="241"/>
                  </a:cubicBezTo>
                  <a:cubicBezTo>
                    <a:pt x="97" y="250"/>
                    <a:pt x="73" y="265"/>
                    <a:pt x="50" y="281"/>
                  </a:cubicBezTo>
                  <a:cubicBezTo>
                    <a:pt x="46" y="284"/>
                    <a:pt x="43" y="286"/>
                    <a:pt x="38" y="286"/>
                  </a:cubicBezTo>
                  <a:cubicBezTo>
                    <a:pt x="33" y="285"/>
                    <a:pt x="29" y="279"/>
                    <a:pt x="28" y="274"/>
                  </a:cubicBezTo>
                  <a:cubicBezTo>
                    <a:pt x="28" y="268"/>
                    <a:pt x="31" y="262"/>
                    <a:pt x="34" y="257"/>
                  </a:cubicBezTo>
                  <a:cubicBezTo>
                    <a:pt x="53" y="224"/>
                    <a:pt x="87" y="202"/>
                    <a:pt x="114" y="174"/>
                  </a:cubicBezTo>
                  <a:cubicBezTo>
                    <a:pt x="85" y="186"/>
                    <a:pt x="58" y="199"/>
                    <a:pt x="30" y="211"/>
                  </a:cubicBezTo>
                  <a:cubicBezTo>
                    <a:pt x="21" y="215"/>
                    <a:pt x="9" y="218"/>
                    <a:pt x="4" y="211"/>
                  </a:cubicBezTo>
                  <a:cubicBezTo>
                    <a:pt x="0" y="207"/>
                    <a:pt x="1" y="201"/>
                    <a:pt x="3" y="196"/>
                  </a:cubicBezTo>
                  <a:cubicBezTo>
                    <a:pt x="5" y="191"/>
                    <a:pt x="9" y="187"/>
                    <a:pt x="13" y="184"/>
                  </a:cubicBezTo>
                  <a:cubicBezTo>
                    <a:pt x="53" y="147"/>
                    <a:pt x="99" y="118"/>
                    <a:pt x="149" y="98"/>
                  </a:cubicBezTo>
                  <a:cubicBezTo>
                    <a:pt x="131" y="101"/>
                    <a:pt x="112" y="105"/>
                    <a:pt x="94" y="109"/>
                  </a:cubicBezTo>
                  <a:cubicBezTo>
                    <a:pt x="88" y="110"/>
                    <a:pt x="81" y="110"/>
                    <a:pt x="76" y="106"/>
                  </a:cubicBezTo>
                  <a:cubicBezTo>
                    <a:pt x="72" y="102"/>
                    <a:pt x="72" y="95"/>
                    <a:pt x="75" y="90"/>
                  </a:cubicBezTo>
                  <a:cubicBezTo>
                    <a:pt x="78" y="85"/>
                    <a:pt x="83" y="81"/>
                    <a:pt x="88" y="78"/>
                  </a:cubicBezTo>
                  <a:cubicBezTo>
                    <a:pt x="129" y="48"/>
                    <a:pt x="247" y="12"/>
                    <a:pt x="298" y="6"/>
                  </a:cubicBezTo>
                  <a:cubicBezTo>
                    <a:pt x="348" y="0"/>
                    <a:pt x="398" y="19"/>
                    <a:pt x="451" y="34"/>
                  </a:cubicBezTo>
                  <a:cubicBezTo>
                    <a:pt x="472" y="29"/>
                    <a:pt x="532" y="25"/>
                    <a:pt x="557" y="28"/>
                  </a:cubicBezTo>
                  <a:cubicBezTo>
                    <a:pt x="557" y="92"/>
                    <a:pt x="557" y="154"/>
                    <a:pt x="557" y="207"/>
                  </a:cubicBezTo>
                  <a:close/>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5" name="Google Shape;335;p20"/>
            <p:cNvSpPr/>
            <p:nvPr/>
          </p:nvSpPr>
          <p:spPr>
            <a:xfrm>
              <a:off x="8868565" y="4257778"/>
              <a:ext cx="66366" cy="19144"/>
            </a:xfrm>
            <a:custGeom>
              <a:avLst/>
              <a:gdLst/>
              <a:ahLst/>
              <a:cxnLst/>
              <a:rect l="l" t="t" r="r" b="b"/>
              <a:pathLst>
                <a:path w="52" h="15" extrusionOk="0">
                  <a:moveTo>
                    <a:pt x="3" y="15"/>
                  </a:moveTo>
                  <a:cubicBezTo>
                    <a:pt x="2" y="15"/>
                    <a:pt x="1" y="14"/>
                    <a:pt x="1" y="13"/>
                  </a:cubicBezTo>
                  <a:cubicBezTo>
                    <a:pt x="0" y="12"/>
                    <a:pt x="1" y="11"/>
                    <a:pt x="2" y="10"/>
                  </a:cubicBezTo>
                  <a:cubicBezTo>
                    <a:pt x="49" y="1"/>
                    <a:pt x="49" y="1"/>
                    <a:pt x="49" y="1"/>
                  </a:cubicBezTo>
                  <a:cubicBezTo>
                    <a:pt x="50" y="0"/>
                    <a:pt x="52" y="1"/>
                    <a:pt x="52" y="3"/>
                  </a:cubicBezTo>
                  <a:cubicBezTo>
                    <a:pt x="52" y="4"/>
                    <a:pt x="51" y="5"/>
                    <a:pt x="50" y="6"/>
                  </a:cubicBezTo>
                  <a:cubicBezTo>
                    <a:pt x="3" y="15"/>
                    <a:pt x="3" y="15"/>
                    <a:pt x="3"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6" name="Google Shape;336;p20"/>
            <p:cNvSpPr/>
            <p:nvPr/>
          </p:nvSpPr>
          <p:spPr>
            <a:xfrm>
              <a:off x="8619694" y="4202899"/>
              <a:ext cx="233557" cy="95719"/>
            </a:xfrm>
            <a:custGeom>
              <a:avLst/>
              <a:gdLst/>
              <a:ahLst/>
              <a:cxnLst/>
              <a:rect l="l" t="t" r="r" b="b"/>
              <a:pathLst>
                <a:path w="183" h="75" extrusionOk="0">
                  <a:moveTo>
                    <a:pt x="3" y="75"/>
                  </a:moveTo>
                  <a:cubicBezTo>
                    <a:pt x="2" y="75"/>
                    <a:pt x="1" y="74"/>
                    <a:pt x="0" y="73"/>
                  </a:cubicBezTo>
                  <a:cubicBezTo>
                    <a:pt x="0" y="72"/>
                    <a:pt x="0" y="71"/>
                    <a:pt x="1" y="70"/>
                  </a:cubicBezTo>
                  <a:cubicBezTo>
                    <a:pt x="2" y="70"/>
                    <a:pt x="82" y="19"/>
                    <a:pt x="179" y="0"/>
                  </a:cubicBezTo>
                  <a:cubicBezTo>
                    <a:pt x="181" y="0"/>
                    <a:pt x="182" y="1"/>
                    <a:pt x="182" y="2"/>
                  </a:cubicBezTo>
                  <a:cubicBezTo>
                    <a:pt x="183" y="4"/>
                    <a:pt x="182" y="5"/>
                    <a:pt x="180" y="5"/>
                  </a:cubicBezTo>
                  <a:cubicBezTo>
                    <a:pt x="84" y="24"/>
                    <a:pt x="5" y="74"/>
                    <a:pt x="4" y="74"/>
                  </a:cubicBezTo>
                  <a:cubicBezTo>
                    <a:pt x="3" y="75"/>
                    <a:pt x="3" y="75"/>
                    <a:pt x="3" y="7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7" name="Google Shape;337;p20"/>
            <p:cNvSpPr/>
            <p:nvPr/>
          </p:nvSpPr>
          <p:spPr>
            <a:xfrm>
              <a:off x="8610759" y="4144191"/>
              <a:ext cx="202927" cy="68918"/>
            </a:xfrm>
            <a:custGeom>
              <a:avLst/>
              <a:gdLst/>
              <a:ahLst/>
              <a:cxnLst/>
              <a:rect l="l" t="t" r="r" b="b"/>
              <a:pathLst>
                <a:path w="159" h="54" extrusionOk="0">
                  <a:moveTo>
                    <a:pt x="3" y="54"/>
                  </a:moveTo>
                  <a:cubicBezTo>
                    <a:pt x="2" y="54"/>
                    <a:pt x="1" y="53"/>
                    <a:pt x="1" y="52"/>
                  </a:cubicBezTo>
                  <a:cubicBezTo>
                    <a:pt x="0" y="51"/>
                    <a:pt x="0" y="50"/>
                    <a:pt x="2" y="49"/>
                  </a:cubicBezTo>
                  <a:cubicBezTo>
                    <a:pt x="2" y="49"/>
                    <a:pt x="80" y="8"/>
                    <a:pt x="156" y="0"/>
                  </a:cubicBezTo>
                  <a:cubicBezTo>
                    <a:pt x="157" y="0"/>
                    <a:pt x="159" y="1"/>
                    <a:pt x="159" y="2"/>
                  </a:cubicBezTo>
                  <a:cubicBezTo>
                    <a:pt x="159" y="3"/>
                    <a:pt x="158" y="5"/>
                    <a:pt x="157" y="5"/>
                  </a:cubicBezTo>
                  <a:cubicBezTo>
                    <a:pt x="81" y="13"/>
                    <a:pt x="5" y="53"/>
                    <a:pt x="4" y="53"/>
                  </a:cubicBezTo>
                  <a:cubicBezTo>
                    <a:pt x="4" y="54"/>
                    <a:pt x="3" y="54"/>
                    <a:pt x="3" y="5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8" name="Google Shape;338;p20"/>
            <p:cNvSpPr/>
            <p:nvPr/>
          </p:nvSpPr>
          <p:spPr>
            <a:xfrm>
              <a:off x="8655429" y="4071445"/>
              <a:ext cx="146771" cy="43393"/>
            </a:xfrm>
            <a:custGeom>
              <a:avLst/>
              <a:gdLst/>
              <a:ahLst/>
              <a:cxnLst/>
              <a:rect l="l" t="t" r="r" b="b"/>
              <a:pathLst>
                <a:path w="115" h="35" extrusionOk="0">
                  <a:moveTo>
                    <a:pt x="3" y="35"/>
                  </a:moveTo>
                  <a:cubicBezTo>
                    <a:pt x="2" y="35"/>
                    <a:pt x="1" y="35"/>
                    <a:pt x="0" y="34"/>
                  </a:cubicBezTo>
                  <a:cubicBezTo>
                    <a:pt x="0" y="32"/>
                    <a:pt x="0" y="31"/>
                    <a:pt x="2" y="30"/>
                  </a:cubicBezTo>
                  <a:cubicBezTo>
                    <a:pt x="4" y="29"/>
                    <a:pt x="67" y="0"/>
                    <a:pt x="113" y="2"/>
                  </a:cubicBezTo>
                  <a:cubicBezTo>
                    <a:pt x="114" y="2"/>
                    <a:pt x="115" y="3"/>
                    <a:pt x="115" y="4"/>
                  </a:cubicBezTo>
                  <a:cubicBezTo>
                    <a:pt x="115" y="6"/>
                    <a:pt x="114" y="7"/>
                    <a:pt x="113" y="7"/>
                  </a:cubicBezTo>
                  <a:cubicBezTo>
                    <a:pt x="68" y="5"/>
                    <a:pt x="4" y="35"/>
                    <a:pt x="4" y="35"/>
                  </a:cubicBezTo>
                  <a:lnTo>
                    <a:pt x="3" y="3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39" name="Google Shape;339;p20"/>
          <p:cNvSpPr/>
          <p:nvPr/>
        </p:nvSpPr>
        <p:spPr>
          <a:xfrm flipH="1">
            <a:off x="6477750" y="24060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0" name="Google Shape;340;p20"/>
          <p:cNvSpPr/>
          <p:nvPr/>
        </p:nvSpPr>
        <p:spPr>
          <a:xfrm flipH="1">
            <a:off x="2135675" y="100629"/>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1" name="Google Shape;341;p20"/>
          <p:cNvSpPr/>
          <p:nvPr/>
        </p:nvSpPr>
        <p:spPr>
          <a:xfrm>
            <a:off x="2973259" y="4840837"/>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2" name="Google Shape;342;p20"/>
          <p:cNvSpPr/>
          <p:nvPr/>
        </p:nvSpPr>
        <p:spPr>
          <a:xfrm>
            <a:off x="8615801" y="1510326"/>
            <a:ext cx="347663" cy="15875"/>
          </a:xfrm>
          <a:custGeom>
            <a:avLst/>
            <a:gdLst/>
            <a:ahLst/>
            <a:cxnLst/>
            <a:rect l="l" t="t" r="r" b="b"/>
            <a:pathLst>
              <a:path w="220" h="10" extrusionOk="0">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7" y="0"/>
                  <a:pt x="220" y="3"/>
                  <a:pt x="220" y="5"/>
                </a:cubicBezTo>
                <a:cubicBezTo>
                  <a:pt x="220" y="8"/>
                  <a:pt x="217"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7" y="0"/>
                  <a:pt x="160" y="3"/>
                  <a:pt x="160" y="5"/>
                </a:cubicBezTo>
                <a:cubicBezTo>
                  <a:pt x="160" y="8"/>
                  <a:pt x="157"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7" y="0"/>
                  <a:pt x="100" y="3"/>
                  <a:pt x="100" y="5"/>
                </a:cubicBezTo>
                <a:cubicBezTo>
                  <a:pt x="100" y="8"/>
                  <a:pt x="97"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7" y="0"/>
                  <a:pt x="40" y="3"/>
                  <a:pt x="40" y="5"/>
                </a:cubicBezTo>
                <a:cubicBezTo>
                  <a:pt x="40" y="8"/>
                  <a:pt x="37"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343" name="Google Shape;343;p20"/>
          <p:cNvGrpSpPr/>
          <p:nvPr/>
        </p:nvGrpSpPr>
        <p:grpSpPr>
          <a:xfrm>
            <a:off x="126726" y="3687451"/>
            <a:ext cx="739776" cy="1330213"/>
            <a:chOff x="42526" y="3695126"/>
            <a:chExt cx="739776" cy="1330213"/>
          </a:xfrm>
        </p:grpSpPr>
        <p:sp>
          <p:nvSpPr>
            <p:cNvPr id="344" name="Google Shape;344;p20"/>
            <p:cNvSpPr/>
            <p:nvPr/>
          </p:nvSpPr>
          <p:spPr>
            <a:xfrm>
              <a:off x="42526" y="4587189"/>
              <a:ext cx="468313" cy="438150"/>
            </a:xfrm>
            <a:custGeom>
              <a:avLst/>
              <a:gdLst/>
              <a:ahLst/>
              <a:cxnLst/>
              <a:rect l="l" t="t" r="r" b="b"/>
              <a:pathLst>
                <a:path w="295" h="276" extrusionOk="0">
                  <a:moveTo>
                    <a:pt x="201" y="276"/>
                  </a:moveTo>
                  <a:lnTo>
                    <a:pt x="0" y="146"/>
                  </a:lnTo>
                  <a:lnTo>
                    <a:pt x="95" y="0"/>
                  </a:lnTo>
                  <a:lnTo>
                    <a:pt x="295" y="129"/>
                  </a:lnTo>
                  <a:lnTo>
                    <a:pt x="201" y="276"/>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5" name="Google Shape;345;p20"/>
            <p:cNvSpPr/>
            <p:nvPr/>
          </p:nvSpPr>
          <p:spPr>
            <a:xfrm>
              <a:off x="206039" y="4652276"/>
              <a:ext cx="220663" cy="209550"/>
            </a:xfrm>
            <a:custGeom>
              <a:avLst/>
              <a:gdLst/>
              <a:ahLst/>
              <a:cxnLst/>
              <a:rect l="l" t="t" r="r" b="b"/>
              <a:pathLst>
                <a:path w="139" h="133" extrusionOk="0">
                  <a:moveTo>
                    <a:pt x="77" y="48"/>
                  </a:moveTo>
                  <a:cubicBezTo>
                    <a:pt x="67" y="0"/>
                    <a:pt x="0" y="15"/>
                    <a:pt x="10" y="62"/>
                  </a:cubicBezTo>
                  <a:cubicBezTo>
                    <a:pt x="22" y="133"/>
                    <a:pt x="22" y="133"/>
                    <a:pt x="22" y="133"/>
                  </a:cubicBezTo>
                  <a:cubicBezTo>
                    <a:pt x="92" y="115"/>
                    <a:pt x="92" y="115"/>
                    <a:pt x="92" y="115"/>
                  </a:cubicBezTo>
                  <a:cubicBezTo>
                    <a:pt x="139" y="105"/>
                    <a:pt x="125" y="38"/>
                    <a:pt x="77" y="4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6" name="Google Shape;346;p20"/>
            <p:cNvSpPr/>
            <p:nvPr/>
          </p:nvSpPr>
          <p:spPr>
            <a:xfrm>
              <a:off x="126664" y="4822139"/>
              <a:ext cx="196850" cy="131763"/>
            </a:xfrm>
            <a:custGeom>
              <a:avLst/>
              <a:gdLst/>
              <a:ahLst/>
              <a:cxnLst/>
              <a:rect l="l" t="t" r="r" b="b"/>
              <a:pathLst>
                <a:path w="124" h="83" extrusionOk="0">
                  <a:moveTo>
                    <a:pt x="120" y="83"/>
                  </a:moveTo>
                  <a:cubicBezTo>
                    <a:pt x="119" y="83"/>
                    <a:pt x="118" y="82"/>
                    <a:pt x="118" y="82"/>
                  </a:cubicBezTo>
                  <a:cubicBezTo>
                    <a:pt x="2" y="7"/>
                    <a:pt x="2" y="7"/>
                    <a:pt x="2" y="7"/>
                  </a:cubicBezTo>
                  <a:cubicBezTo>
                    <a:pt x="0" y="6"/>
                    <a:pt x="0" y="4"/>
                    <a:pt x="1" y="2"/>
                  </a:cubicBezTo>
                  <a:cubicBezTo>
                    <a:pt x="2" y="0"/>
                    <a:pt x="4" y="0"/>
                    <a:pt x="6" y="1"/>
                  </a:cubicBezTo>
                  <a:cubicBezTo>
                    <a:pt x="122" y="76"/>
                    <a:pt x="122" y="76"/>
                    <a:pt x="122" y="76"/>
                  </a:cubicBezTo>
                  <a:cubicBezTo>
                    <a:pt x="123" y="77"/>
                    <a:pt x="124" y="79"/>
                    <a:pt x="123" y="81"/>
                  </a:cubicBezTo>
                  <a:cubicBezTo>
                    <a:pt x="122" y="82"/>
                    <a:pt x="121" y="83"/>
                    <a:pt x="120" y="8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7" name="Google Shape;347;p20"/>
            <p:cNvSpPr/>
            <p:nvPr/>
          </p:nvSpPr>
          <p:spPr>
            <a:xfrm>
              <a:off x="317164" y="4106239"/>
              <a:ext cx="465138" cy="427038"/>
            </a:xfrm>
            <a:custGeom>
              <a:avLst/>
              <a:gdLst/>
              <a:ahLst/>
              <a:cxnLst/>
              <a:rect l="l" t="t" r="r" b="b"/>
              <a:pathLst>
                <a:path w="293" h="269" extrusionOk="0">
                  <a:moveTo>
                    <a:pt x="293" y="153"/>
                  </a:moveTo>
                  <a:lnTo>
                    <a:pt x="85" y="269"/>
                  </a:lnTo>
                  <a:lnTo>
                    <a:pt x="0" y="116"/>
                  </a:lnTo>
                  <a:lnTo>
                    <a:pt x="208" y="0"/>
                  </a:lnTo>
                  <a:lnTo>
                    <a:pt x="293" y="153"/>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8" name="Google Shape;348;p20"/>
            <p:cNvSpPr/>
            <p:nvPr/>
          </p:nvSpPr>
          <p:spPr>
            <a:xfrm>
              <a:off x="572751" y="4184026"/>
              <a:ext cx="41275" cy="66675"/>
            </a:xfrm>
            <a:custGeom>
              <a:avLst/>
              <a:gdLst/>
              <a:ahLst/>
              <a:cxnLst/>
              <a:rect l="l" t="t" r="r" b="b"/>
              <a:pathLst>
                <a:path w="26" h="42" extrusionOk="0">
                  <a:moveTo>
                    <a:pt x="0" y="42"/>
                  </a:moveTo>
                  <a:cubicBezTo>
                    <a:pt x="3" y="30"/>
                    <a:pt x="6" y="18"/>
                    <a:pt x="12" y="7"/>
                  </a:cubicBezTo>
                  <a:cubicBezTo>
                    <a:pt x="13" y="5"/>
                    <a:pt x="14" y="3"/>
                    <a:pt x="16" y="2"/>
                  </a:cubicBezTo>
                  <a:cubicBezTo>
                    <a:pt x="18" y="1"/>
                    <a:pt x="20" y="0"/>
                    <a:pt x="22" y="1"/>
                  </a:cubicBezTo>
                  <a:cubicBezTo>
                    <a:pt x="24" y="1"/>
                    <a:pt x="25" y="3"/>
                    <a:pt x="25" y="5"/>
                  </a:cubicBezTo>
                  <a:cubicBezTo>
                    <a:pt x="26" y="7"/>
                    <a:pt x="25" y="10"/>
                    <a:pt x="25" y="11"/>
                  </a:cubicBezTo>
                  <a:cubicBezTo>
                    <a:pt x="21" y="26"/>
                    <a:pt x="9" y="36"/>
                    <a:pt x="0" y="4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9" name="Google Shape;349;p20"/>
            <p:cNvSpPr/>
            <p:nvPr/>
          </p:nvSpPr>
          <p:spPr>
            <a:xfrm>
              <a:off x="539414" y="4204664"/>
              <a:ext cx="22225" cy="74613"/>
            </a:xfrm>
            <a:custGeom>
              <a:avLst/>
              <a:gdLst/>
              <a:ahLst/>
              <a:cxnLst/>
              <a:rect l="l" t="t" r="r" b="b"/>
              <a:pathLst>
                <a:path w="14" h="47" extrusionOk="0">
                  <a:moveTo>
                    <a:pt x="2" y="47"/>
                  </a:moveTo>
                  <a:cubicBezTo>
                    <a:pt x="2" y="36"/>
                    <a:pt x="1" y="25"/>
                    <a:pt x="0" y="13"/>
                  </a:cubicBezTo>
                  <a:cubicBezTo>
                    <a:pt x="0" y="10"/>
                    <a:pt x="0" y="7"/>
                    <a:pt x="1" y="5"/>
                  </a:cubicBezTo>
                  <a:cubicBezTo>
                    <a:pt x="3" y="2"/>
                    <a:pt x="6" y="0"/>
                    <a:pt x="9" y="1"/>
                  </a:cubicBezTo>
                  <a:cubicBezTo>
                    <a:pt x="11" y="2"/>
                    <a:pt x="12" y="5"/>
                    <a:pt x="13" y="7"/>
                  </a:cubicBezTo>
                  <a:cubicBezTo>
                    <a:pt x="14" y="15"/>
                    <a:pt x="13" y="23"/>
                    <a:pt x="11" y="31"/>
                  </a:cubicBezTo>
                  <a:cubicBezTo>
                    <a:pt x="9" y="38"/>
                    <a:pt x="5" y="45"/>
                    <a:pt x="2" y="4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0" name="Google Shape;350;p20"/>
            <p:cNvSpPr/>
            <p:nvPr/>
          </p:nvSpPr>
          <p:spPr>
            <a:xfrm>
              <a:off x="560051" y="4250701"/>
              <a:ext cx="55563" cy="28575"/>
            </a:xfrm>
            <a:custGeom>
              <a:avLst/>
              <a:gdLst/>
              <a:ahLst/>
              <a:cxnLst/>
              <a:rect l="l" t="t" r="r" b="b"/>
              <a:pathLst>
                <a:path w="35" h="18" extrusionOk="0">
                  <a:moveTo>
                    <a:pt x="0" y="18"/>
                  </a:moveTo>
                  <a:cubicBezTo>
                    <a:pt x="7" y="10"/>
                    <a:pt x="15" y="2"/>
                    <a:pt x="26" y="1"/>
                  </a:cubicBezTo>
                  <a:cubicBezTo>
                    <a:pt x="29" y="0"/>
                    <a:pt x="33" y="1"/>
                    <a:pt x="34" y="3"/>
                  </a:cubicBezTo>
                  <a:cubicBezTo>
                    <a:pt x="35" y="5"/>
                    <a:pt x="35" y="8"/>
                    <a:pt x="34" y="10"/>
                  </a:cubicBezTo>
                  <a:cubicBezTo>
                    <a:pt x="32" y="11"/>
                    <a:pt x="31" y="13"/>
                    <a:pt x="29" y="13"/>
                  </a:cubicBezTo>
                  <a:cubicBezTo>
                    <a:pt x="18" y="18"/>
                    <a:pt x="6" y="15"/>
                    <a:pt x="0"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1" name="Google Shape;351;p20"/>
            <p:cNvSpPr/>
            <p:nvPr/>
          </p:nvSpPr>
          <p:spPr>
            <a:xfrm>
              <a:off x="529889" y="4287214"/>
              <a:ext cx="69850" cy="25400"/>
            </a:xfrm>
            <a:custGeom>
              <a:avLst/>
              <a:gdLst/>
              <a:ahLst/>
              <a:cxnLst/>
              <a:rect l="l" t="t" r="r" b="b"/>
              <a:pathLst>
                <a:path w="44" h="16" extrusionOk="0">
                  <a:moveTo>
                    <a:pt x="0" y="13"/>
                  </a:moveTo>
                  <a:cubicBezTo>
                    <a:pt x="6" y="9"/>
                    <a:pt x="11" y="6"/>
                    <a:pt x="17" y="3"/>
                  </a:cubicBezTo>
                  <a:cubicBezTo>
                    <a:pt x="23" y="1"/>
                    <a:pt x="30" y="0"/>
                    <a:pt x="36" y="0"/>
                  </a:cubicBezTo>
                  <a:cubicBezTo>
                    <a:pt x="40" y="1"/>
                    <a:pt x="44" y="2"/>
                    <a:pt x="44" y="6"/>
                  </a:cubicBezTo>
                  <a:cubicBezTo>
                    <a:pt x="44" y="8"/>
                    <a:pt x="43" y="9"/>
                    <a:pt x="41" y="10"/>
                  </a:cubicBezTo>
                  <a:cubicBezTo>
                    <a:pt x="40" y="11"/>
                    <a:pt x="38" y="12"/>
                    <a:pt x="36" y="12"/>
                  </a:cubicBezTo>
                  <a:cubicBezTo>
                    <a:pt x="24" y="15"/>
                    <a:pt x="13" y="16"/>
                    <a:pt x="0" y="1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2" name="Google Shape;352;p20"/>
            <p:cNvSpPr/>
            <p:nvPr/>
          </p:nvSpPr>
          <p:spPr>
            <a:xfrm>
              <a:off x="499726" y="4242764"/>
              <a:ext cx="25400" cy="69850"/>
            </a:xfrm>
            <a:custGeom>
              <a:avLst/>
              <a:gdLst/>
              <a:ahLst/>
              <a:cxnLst/>
              <a:rect l="l" t="t" r="r" b="b"/>
              <a:pathLst>
                <a:path w="16" h="44" extrusionOk="0">
                  <a:moveTo>
                    <a:pt x="9" y="44"/>
                  </a:moveTo>
                  <a:cubicBezTo>
                    <a:pt x="13" y="32"/>
                    <a:pt x="16" y="19"/>
                    <a:pt x="13" y="6"/>
                  </a:cubicBezTo>
                  <a:cubicBezTo>
                    <a:pt x="13" y="3"/>
                    <a:pt x="11" y="0"/>
                    <a:pt x="8" y="0"/>
                  </a:cubicBezTo>
                  <a:cubicBezTo>
                    <a:pt x="6" y="0"/>
                    <a:pt x="4" y="2"/>
                    <a:pt x="3" y="4"/>
                  </a:cubicBezTo>
                  <a:cubicBezTo>
                    <a:pt x="0" y="11"/>
                    <a:pt x="2" y="18"/>
                    <a:pt x="4" y="25"/>
                  </a:cubicBezTo>
                  <a:cubicBezTo>
                    <a:pt x="6" y="31"/>
                    <a:pt x="9" y="38"/>
                    <a:pt x="9" y="4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3" name="Google Shape;353;p20"/>
            <p:cNvSpPr/>
            <p:nvPr/>
          </p:nvSpPr>
          <p:spPr>
            <a:xfrm>
              <a:off x="485439" y="4333251"/>
              <a:ext cx="68263" cy="22225"/>
            </a:xfrm>
            <a:custGeom>
              <a:avLst/>
              <a:gdLst/>
              <a:ahLst/>
              <a:cxnLst/>
              <a:rect l="l" t="t" r="r" b="b"/>
              <a:pathLst>
                <a:path w="43" h="14" extrusionOk="0">
                  <a:moveTo>
                    <a:pt x="0" y="10"/>
                  </a:moveTo>
                  <a:cubicBezTo>
                    <a:pt x="11" y="5"/>
                    <a:pt x="23" y="0"/>
                    <a:pt x="34" y="1"/>
                  </a:cubicBezTo>
                  <a:cubicBezTo>
                    <a:pt x="36" y="1"/>
                    <a:pt x="38" y="1"/>
                    <a:pt x="40" y="2"/>
                  </a:cubicBezTo>
                  <a:cubicBezTo>
                    <a:pt x="42" y="3"/>
                    <a:pt x="43" y="5"/>
                    <a:pt x="43" y="7"/>
                  </a:cubicBezTo>
                  <a:cubicBezTo>
                    <a:pt x="43" y="9"/>
                    <a:pt x="42" y="10"/>
                    <a:pt x="40" y="11"/>
                  </a:cubicBezTo>
                  <a:cubicBezTo>
                    <a:pt x="38" y="12"/>
                    <a:pt x="36" y="12"/>
                    <a:pt x="35" y="13"/>
                  </a:cubicBezTo>
                  <a:cubicBezTo>
                    <a:pt x="22" y="14"/>
                    <a:pt x="9" y="13"/>
                    <a:pt x="0"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4" name="Google Shape;354;p20"/>
            <p:cNvSpPr/>
            <p:nvPr/>
          </p:nvSpPr>
          <p:spPr>
            <a:xfrm>
              <a:off x="466389" y="4288801"/>
              <a:ext cx="20638" cy="65088"/>
            </a:xfrm>
            <a:custGeom>
              <a:avLst/>
              <a:gdLst/>
              <a:ahLst/>
              <a:cxnLst/>
              <a:rect l="l" t="t" r="r" b="b"/>
              <a:pathLst>
                <a:path w="13" h="41" extrusionOk="0">
                  <a:moveTo>
                    <a:pt x="0" y="41"/>
                  </a:moveTo>
                  <a:cubicBezTo>
                    <a:pt x="0" y="31"/>
                    <a:pt x="0" y="22"/>
                    <a:pt x="0" y="13"/>
                  </a:cubicBezTo>
                  <a:cubicBezTo>
                    <a:pt x="0" y="10"/>
                    <a:pt x="0" y="7"/>
                    <a:pt x="1" y="5"/>
                  </a:cubicBezTo>
                  <a:cubicBezTo>
                    <a:pt x="2" y="3"/>
                    <a:pt x="4" y="0"/>
                    <a:pt x="7" y="1"/>
                  </a:cubicBezTo>
                  <a:cubicBezTo>
                    <a:pt x="9" y="1"/>
                    <a:pt x="11" y="3"/>
                    <a:pt x="12" y="5"/>
                  </a:cubicBezTo>
                  <a:cubicBezTo>
                    <a:pt x="13" y="7"/>
                    <a:pt x="13" y="10"/>
                    <a:pt x="13" y="12"/>
                  </a:cubicBezTo>
                  <a:cubicBezTo>
                    <a:pt x="11" y="24"/>
                    <a:pt x="5" y="35"/>
                    <a:pt x="0" y="4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5" name="Google Shape;355;p20"/>
            <p:cNvSpPr/>
            <p:nvPr/>
          </p:nvSpPr>
          <p:spPr>
            <a:xfrm>
              <a:off x="434639" y="4182439"/>
              <a:ext cx="182563" cy="201613"/>
            </a:xfrm>
            <a:custGeom>
              <a:avLst/>
              <a:gdLst/>
              <a:ahLst/>
              <a:cxnLst/>
              <a:rect l="l" t="t" r="r" b="b"/>
              <a:pathLst>
                <a:path w="116" h="127" extrusionOk="0">
                  <a:moveTo>
                    <a:pt x="114" y="47"/>
                  </a:moveTo>
                  <a:cubicBezTo>
                    <a:pt x="114" y="47"/>
                    <a:pt x="92" y="53"/>
                    <a:pt x="74" y="62"/>
                  </a:cubicBezTo>
                  <a:cubicBezTo>
                    <a:pt x="91" y="43"/>
                    <a:pt x="105" y="22"/>
                    <a:pt x="110" y="2"/>
                  </a:cubicBezTo>
                  <a:cubicBezTo>
                    <a:pt x="111" y="1"/>
                    <a:pt x="110" y="0"/>
                    <a:pt x="110" y="0"/>
                  </a:cubicBezTo>
                  <a:cubicBezTo>
                    <a:pt x="109" y="0"/>
                    <a:pt x="108" y="1"/>
                    <a:pt x="108" y="1"/>
                  </a:cubicBezTo>
                  <a:cubicBezTo>
                    <a:pt x="103" y="22"/>
                    <a:pt x="87" y="44"/>
                    <a:pt x="70" y="64"/>
                  </a:cubicBezTo>
                  <a:cubicBezTo>
                    <a:pt x="77" y="45"/>
                    <a:pt x="75" y="16"/>
                    <a:pt x="74" y="15"/>
                  </a:cubicBezTo>
                  <a:cubicBezTo>
                    <a:pt x="74" y="14"/>
                    <a:pt x="74" y="13"/>
                    <a:pt x="73" y="14"/>
                  </a:cubicBezTo>
                  <a:cubicBezTo>
                    <a:pt x="73" y="14"/>
                    <a:pt x="72" y="14"/>
                    <a:pt x="72" y="15"/>
                  </a:cubicBezTo>
                  <a:cubicBezTo>
                    <a:pt x="72" y="15"/>
                    <a:pt x="76" y="54"/>
                    <a:pt x="64" y="70"/>
                  </a:cubicBezTo>
                  <a:cubicBezTo>
                    <a:pt x="60" y="74"/>
                    <a:pt x="56" y="78"/>
                    <a:pt x="52" y="82"/>
                  </a:cubicBezTo>
                  <a:cubicBezTo>
                    <a:pt x="56" y="68"/>
                    <a:pt x="51" y="41"/>
                    <a:pt x="51" y="38"/>
                  </a:cubicBezTo>
                  <a:cubicBezTo>
                    <a:pt x="50" y="37"/>
                    <a:pt x="50" y="37"/>
                    <a:pt x="49" y="37"/>
                  </a:cubicBezTo>
                  <a:cubicBezTo>
                    <a:pt x="49" y="37"/>
                    <a:pt x="48" y="37"/>
                    <a:pt x="48" y="38"/>
                  </a:cubicBezTo>
                  <a:cubicBezTo>
                    <a:pt x="50" y="49"/>
                    <a:pt x="54" y="79"/>
                    <a:pt x="48" y="86"/>
                  </a:cubicBezTo>
                  <a:cubicBezTo>
                    <a:pt x="39" y="95"/>
                    <a:pt x="29" y="103"/>
                    <a:pt x="22" y="109"/>
                  </a:cubicBezTo>
                  <a:cubicBezTo>
                    <a:pt x="28" y="94"/>
                    <a:pt x="28" y="69"/>
                    <a:pt x="28" y="68"/>
                  </a:cubicBezTo>
                  <a:cubicBezTo>
                    <a:pt x="28" y="67"/>
                    <a:pt x="28" y="66"/>
                    <a:pt x="27" y="66"/>
                  </a:cubicBezTo>
                  <a:cubicBezTo>
                    <a:pt x="27" y="66"/>
                    <a:pt x="27" y="66"/>
                    <a:pt x="27" y="66"/>
                  </a:cubicBezTo>
                  <a:cubicBezTo>
                    <a:pt x="26" y="66"/>
                    <a:pt x="26" y="67"/>
                    <a:pt x="26" y="68"/>
                  </a:cubicBezTo>
                  <a:cubicBezTo>
                    <a:pt x="26" y="68"/>
                    <a:pt x="26" y="101"/>
                    <a:pt x="17" y="113"/>
                  </a:cubicBezTo>
                  <a:cubicBezTo>
                    <a:pt x="7" y="121"/>
                    <a:pt x="1" y="125"/>
                    <a:pt x="1" y="125"/>
                  </a:cubicBezTo>
                  <a:cubicBezTo>
                    <a:pt x="0" y="126"/>
                    <a:pt x="0" y="126"/>
                    <a:pt x="0" y="127"/>
                  </a:cubicBezTo>
                  <a:cubicBezTo>
                    <a:pt x="1" y="127"/>
                    <a:pt x="1" y="127"/>
                    <a:pt x="1" y="127"/>
                  </a:cubicBezTo>
                  <a:cubicBezTo>
                    <a:pt x="2" y="127"/>
                    <a:pt x="2" y="127"/>
                    <a:pt x="2" y="127"/>
                  </a:cubicBezTo>
                  <a:cubicBezTo>
                    <a:pt x="2" y="127"/>
                    <a:pt x="9" y="122"/>
                    <a:pt x="18" y="115"/>
                  </a:cubicBezTo>
                  <a:cubicBezTo>
                    <a:pt x="18" y="115"/>
                    <a:pt x="18" y="115"/>
                    <a:pt x="18" y="115"/>
                  </a:cubicBezTo>
                  <a:cubicBezTo>
                    <a:pt x="18" y="115"/>
                    <a:pt x="18" y="115"/>
                    <a:pt x="18" y="115"/>
                  </a:cubicBezTo>
                  <a:cubicBezTo>
                    <a:pt x="21" y="113"/>
                    <a:pt x="23" y="111"/>
                    <a:pt x="26" y="108"/>
                  </a:cubicBezTo>
                  <a:cubicBezTo>
                    <a:pt x="26" y="108"/>
                    <a:pt x="26" y="108"/>
                    <a:pt x="26" y="108"/>
                  </a:cubicBezTo>
                  <a:cubicBezTo>
                    <a:pt x="35" y="104"/>
                    <a:pt x="76" y="103"/>
                    <a:pt x="76" y="103"/>
                  </a:cubicBezTo>
                  <a:cubicBezTo>
                    <a:pt x="77" y="103"/>
                    <a:pt x="77" y="102"/>
                    <a:pt x="77" y="102"/>
                  </a:cubicBezTo>
                  <a:cubicBezTo>
                    <a:pt x="77" y="101"/>
                    <a:pt x="77" y="101"/>
                    <a:pt x="76" y="101"/>
                  </a:cubicBezTo>
                  <a:cubicBezTo>
                    <a:pt x="75" y="101"/>
                    <a:pt x="45" y="102"/>
                    <a:pt x="31" y="104"/>
                  </a:cubicBezTo>
                  <a:cubicBezTo>
                    <a:pt x="36" y="100"/>
                    <a:pt x="43" y="94"/>
                    <a:pt x="49" y="88"/>
                  </a:cubicBezTo>
                  <a:cubicBezTo>
                    <a:pt x="49" y="88"/>
                    <a:pt x="49" y="88"/>
                    <a:pt x="49" y="88"/>
                  </a:cubicBezTo>
                  <a:cubicBezTo>
                    <a:pt x="50" y="88"/>
                    <a:pt x="50" y="88"/>
                    <a:pt x="50" y="88"/>
                  </a:cubicBezTo>
                  <a:cubicBezTo>
                    <a:pt x="51" y="86"/>
                    <a:pt x="52" y="85"/>
                    <a:pt x="53" y="84"/>
                  </a:cubicBezTo>
                  <a:cubicBezTo>
                    <a:pt x="53" y="84"/>
                    <a:pt x="53" y="84"/>
                    <a:pt x="53" y="84"/>
                  </a:cubicBezTo>
                  <a:cubicBezTo>
                    <a:pt x="67" y="75"/>
                    <a:pt x="105" y="73"/>
                    <a:pt x="105" y="73"/>
                  </a:cubicBezTo>
                  <a:cubicBezTo>
                    <a:pt x="106" y="73"/>
                    <a:pt x="106" y="72"/>
                    <a:pt x="106" y="72"/>
                  </a:cubicBezTo>
                  <a:cubicBezTo>
                    <a:pt x="106" y="71"/>
                    <a:pt x="106" y="70"/>
                    <a:pt x="105" y="70"/>
                  </a:cubicBezTo>
                  <a:cubicBezTo>
                    <a:pt x="104" y="71"/>
                    <a:pt x="75" y="72"/>
                    <a:pt x="59" y="79"/>
                  </a:cubicBezTo>
                  <a:cubicBezTo>
                    <a:pt x="61" y="77"/>
                    <a:pt x="63" y="75"/>
                    <a:pt x="65" y="73"/>
                  </a:cubicBezTo>
                  <a:cubicBezTo>
                    <a:pt x="65" y="72"/>
                    <a:pt x="65" y="72"/>
                    <a:pt x="65" y="72"/>
                  </a:cubicBezTo>
                  <a:cubicBezTo>
                    <a:pt x="65" y="72"/>
                    <a:pt x="65" y="72"/>
                    <a:pt x="65" y="72"/>
                  </a:cubicBezTo>
                  <a:cubicBezTo>
                    <a:pt x="67" y="70"/>
                    <a:pt x="68" y="69"/>
                    <a:pt x="69" y="68"/>
                  </a:cubicBezTo>
                  <a:cubicBezTo>
                    <a:pt x="69" y="68"/>
                    <a:pt x="69" y="68"/>
                    <a:pt x="69" y="68"/>
                  </a:cubicBezTo>
                  <a:cubicBezTo>
                    <a:pt x="87" y="57"/>
                    <a:pt x="115" y="49"/>
                    <a:pt x="115" y="49"/>
                  </a:cubicBezTo>
                  <a:cubicBezTo>
                    <a:pt x="116" y="49"/>
                    <a:pt x="116" y="48"/>
                    <a:pt x="116" y="47"/>
                  </a:cubicBezTo>
                  <a:cubicBezTo>
                    <a:pt x="116" y="47"/>
                    <a:pt x="115" y="46"/>
                    <a:pt x="114" y="4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6" name="Google Shape;356;p20"/>
            <p:cNvSpPr/>
            <p:nvPr/>
          </p:nvSpPr>
          <p:spPr>
            <a:xfrm>
              <a:off x="490201" y="4339601"/>
              <a:ext cx="204788" cy="117475"/>
            </a:xfrm>
            <a:custGeom>
              <a:avLst/>
              <a:gdLst/>
              <a:ahLst/>
              <a:cxnLst/>
              <a:rect l="l" t="t" r="r" b="b"/>
              <a:pathLst>
                <a:path w="129" h="74" extrusionOk="0">
                  <a:moveTo>
                    <a:pt x="4" y="74"/>
                  </a:moveTo>
                  <a:cubicBezTo>
                    <a:pt x="3" y="74"/>
                    <a:pt x="2" y="74"/>
                    <a:pt x="1" y="72"/>
                  </a:cubicBezTo>
                  <a:cubicBezTo>
                    <a:pt x="0" y="71"/>
                    <a:pt x="1" y="68"/>
                    <a:pt x="3" y="67"/>
                  </a:cubicBezTo>
                  <a:cubicBezTo>
                    <a:pt x="123" y="1"/>
                    <a:pt x="123" y="1"/>
                    <a:pt x="123" y="1"/>
                  </a:cubicBezTo>
                  <a:cubicBezTo>
                    <a:pt x="125" y="0"/>
                    <a:pt x="127" y="0"/>
                    <a:pt x="128" y="2"/>
                  </a:cubicBezTo>
                  <a:cubicBezTo>
                    <a:pt x="129" y="4"/>
                    <a:pt x="129" y="6"/>
                    <a:pt x="127" y="7"/>
                  </a:cubicBezTo>
                  <a:cubicBezTo>
                    <a:pt x="6" y="74"/>
                    <a:pt x="6" y="74"/>
                    <a:pt x="6" y="74"/>
                  </a:cubicBezTo>
                  <a:cubicBezTo>
                    <a:pt x="6" y="74"/>
                    <a:pt x="5" y="74"/>
                    <a:pt x="4" y="7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7" name="Google Shape;357;p20"/>
            <p:cNvSpPr/>
            <p:nvPr/>
          </p:nvSpPr>
          <p:spPr>
            <a:xfrm>
              <a:off x="99676" y="3695126"/>
              <a:ext cx="433388" cy="357188"/>
            </a:xfrm>
            <a:custGeom>
              <a:avLst/>
              <a:gdLst/>
              <a:ahLst/>
              <a:cxnLst/>
              <a:rect l="l" t="t" r="r" b="b"/>
              <a:pathLst>
                <a:path w="273" h="225" extrusionOk="0">
                  <a:moveTo>
                    <a:pt x="273" y="169"/>
                  </a:moveTo>
                  <a:lnTo>
                    <a:pt x="41" y="225"/>
                  </a:lnTo>
                  <a:lnTo>
                    <a:pt x="0" y="56"/>
                  </a:lnTo>
                  <a:lnTo>
                    <a:pt x="233" y="0"/>
                  </a:lnTo>
                  <a:lnTo>
                    <a:pt x="273" y="16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8" name="Google Shape;358;p20"/>
            <p:cNvSpPr/>
            <p:nvPr/>
          </p:nvSpPr>
          <p:spPr>
            <a:xfrm>
              <a:off x="229852" y="3761801"/>
              <a:ext cx="158750" cy="157163"/>
            </a:xfrm>
            <a:custGeom>
              <a:avLst/>
              <a:gdLst/>
              <a:ahLst/>
              <a:cxnLst/>
              <a:rect l="l" t="t" r="r" b="b"/>
              <a:pathLst>
                <a:path w="100" h="99" extrusionOk="0">
                  <a:moveTo>
                    <a:pt x="100" y="80"/>
                  </a:moveTo>
                  <a:lnTo>
                    <a:pt x="62" y="89"/>
                  </a:lnTo>
                  <a:lnTo>
                    <a:pt x="57" y="90"/>
                  </a:lnTo>
                  <a:lnTo>
                    <a:pt x="19" y="99"/>
                  </a:lnTo>
                  <a:lnTo>
                    <a:pt x="18" y="94"/>
                  </a:lnTo>
                  <a:lnTo>
                    <a:pt x="15" y="81"/>
                  </a:lnTo>
                  <a:lnTo>
                    <a:pt x="14" y="79"/>
                  </a:lnTo>
                  <a:lnTo>
                    <a:pt x="13" y="74"/>
                  </a:lnTo>
                  <a:lnTo>
                    <a:pt x="9" y="58"/>
                  </a:lnTo>
                  <a:lnTo>
                    <a:pt x="6" y="44"/>
                  </a:lnTo>
                  <a:lnTo>
                    <a:pt x="0" y="20"/>
                  </a:lnTo>
                  <a:lnTo>
                    <a:pt x="38" y="10"/>
                  </a:lnTo>
                  <a:lnTo>
                    <a:pt x="43" y="9"/>
                  </a:lnTo>
                  <a:lnTo>
                    <a:pt x="81" y="0"/>
                  </a:lnTo>
                  <a:lnTo>
                    <a:pt x="82" y="6"/>
                  </a:lnTo>
                  <a:lnTo>
                    <a:pt x="85" y="20"/>
                  </a:lnTo>
                  <a:lnTo>
                    <a:pt x="86" y="25"/>
                  </a:lnTo>
                  <a:lnTo>
                    <a:pt x="91" y="43"/>
                  </a:lnTo>
                  <a:lnTo>
                    <a:pt x="94" y="57"/>
                  </a:lnTo>
                  <a:lnTo>
                    <a:pt x="95" y="60"/>
                  </a:lnTo>
                  <a:lnTo>
                    <a:pt x="100" y="8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9" name="Google Shape;359;p20"/>
            <p:cNvSpPr/>
            <p:nvPr/>
          </p:nvSpPr>
          <p:spPr>
            <a:xfrm>
              <a:off x="266364" y="3788789"/>
              <a:ext cx="25400" cy="26988"/>
            </a:xfrm>
            <a:custGeom>
              <a:avLst/>
              <a:gdLst/>
              <a:ahLst/>
              <a:cxnLst/>
              <a:rect l="l" t="t" r="r" b="b"/>
              <a:pathLst>
                <a:path w="16" h="17" extrusionOk="0">
                  <a:moveTo>
                    <a:pt x="15" y="7"/>
                  </a:moveTo>
                  <a:cubicBezTo>
                    <a:pt x="16" y="11"/>
                    <a:pt x="13" y="15"/>
                    <a:pt x="9" y="16"/>
                  </a:cubicBezTo>
                  <a:cubicBezTo>
                    <a:pt x="5" y="17"/>
                    <a:pt x="2" y="14"/>
                    <a:pt x="1" y="10"/>
                  </a:cubicBezTo>
                  <a:cubicBezTo>
                    <a:pt x="0" y="6"/>
                    <a:pt x="2" y="2"/>
                    <a:pt x="6" y="1"/>
                  </a:cubicBezTo>
                  <a:cubicBezTo>
                    <a:pt x="10" y="0"/>
                    <a:pt x="14" y="3"/>
                    <a:pt x="15" y="7"/>
                  </a:cubicBezTo>
                  <a:close/>
                </a:path>
              </a:pathLst>
            </a:custGeom>
            <a:solidFill>
              <a:srgbClr val="F445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0" name="Google Shape;360;p20"/>
            <p:cNvSpPr/>
            <p:nvPr/>
          </p:nvSpPr>
          <p:spPr>
            <a:xfrm>
              <a:off x="347326" y="3771326"/>
              <a:ext cx="17463" cy="23813"/>
            </a:xfrm>
            <a:custGeom>
              <a:avLst/>
              <a:gdLst/>
              <a:ahLst/>
              <a:cxnLst/>
              <a:rect l="l" t="t" r="r" b="b"/>
              <a:pathLst>
                <a:path w="11" h="15" extrusionOk="0">
                  <a:moveTo>
                    <a:pt x="11" y="14"/>
                  </a:moveTo>
                  <a:cubicBezTo>
                    <a:pt x="11" y="14"/>
                    <a:pt x="11" y="14"/>
                    <a:pt x="10" y="14"/>
                  </a:cubicBezTo>
                  <a:cubicBezTo>
                    <a:pt x="6" y="15"/>
                    <a:pt x="2" y="13"/>
                    <a:pt x="1" y="9"/>
                  </a:cubicBezTo>
                  <a:cubicBezTo>
                    <a:pt x="0" y="5"/>
                    <a:pt x="3" y="1"/>
                    <a:pt x="7" y="0"/>
                  </a:cubicBezTo>
                  <a:cubicBezTo>
                    <a:pt x="7" y="0"/>
                    <a:pt x="8" y="0"/>
                    <a:pt x="8" y="0"/>
                  </a:cubicBezTo>
                  <a:lnTo>
                    <a:pt x="11" y="14"/>
                  </a:lnTo>
                  <a:close/>
                </a:path>
              </a:pathLst>
            </a:custGeom>
            <a:solidFill>
              <a:srgbClr val="F445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1" name="Google Shape;361;p20"/>
            <p:cNvSpPr/>
            <p:nvPr/>
          </p:nvSpPr>
          <p:spPr>
            <a:xfrm>
              <a:off x="239376" y="3828476"/>
              <a:ext cx="17463" cy="25400"/>
            </a:xfrm>
            <a:custGeom>
              <a:avLst/>
              <a:gdLst/>
              <a:ahLst/>
              <a:cxnLst/>
              <a:rect l="l" t="t" r="r" b="b"/>
              <a:pathLst>
                <a:path w="11" h="16" extrusionOk="0">
                  <a:moveTo>
                    <a:pt x="5" y="15"/>
                  </a:moveTo>
                  <a:cubicBezTo>
                    <a:pt x="4" y="16"/>
                    <a:pt x="4" y="16"/>
                    <a:pt x="3" y="16"/>
                  </a:cubicBezTo>
                  <a:cubicBezTo>
                    <a:pt x="0" y="2"/>
                    <a:pt x="0" y="2"/>
                    <a:pt x="0" y="2"/>
                  </a:cubicBezTo>
                  <a:cubicBezTo>
                    <a:pt x="0" y="2"/>
                    <a:pt x="1" y="1"/>
                    <a:pt x="2" y="1"/>
                  </a:cubicBezTo>
                  <a:cubicBezTo>
                    <a:pt x="6" y="0"/>
                    <a:pt x="9" y="3"/>
                    <a:pt x="10" y="7"/>
                  </a:cubicBezTo>
                  <a:cubicBezTo>
                    <a:pt x="11" y="11"/>
                    <a:pt x="9" y="15"/>
                    <a:pt x="5" y="1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2" name="Google Shape;362;p20"/>
            <p:cNvSpPr/>
            <p:nvPr/>
          </p:nvSpPr>
          <p:spPr>
            <a:xfrm>
              <a:off x="313989" y="3809426"/>
              <a:ext cx="25400" cy="25400"/>
            </a:xfrm>
            <a:custGeom>
              <a:avLst/>
              <a:gdLst/>
              <a:ahLst/>
              <a:cxnLst/>
              <a:rect l="l" t="t" r="r" b="b"/>
              <a:pathLst>
                <a:path w="16" h="16" extrusionOk="0">
                  <a:moveTo>
                    <a:pt x="15" y="6"/>
                  </a:moveTo>
                  <a:cubicBezTo>
                    <a:pt x="16" y="10"/>
                    <a:pt x="14" y="14"/>
                    <a:pt x="10" y="15"/>
                  </a:cubicBezTo>
                  <a:cubicBezTo>
                    <a:pt x="6" y="16"/>
                    <a:pt x="2" y="14"/>
                    <a:pt x="1" y="10"/>
                  </a:cubicBezTo>
                  <a:cubicBezTo>
                    <a:pt x="0" y="6"/>
                    <a:pt x="2" y="2"/>
                    <a:pt x="6" y="1"/>
                  </a:cubicBezTo>
                  <a:cubicBezTo>
                    <a:pt x="10" y="0"/>
                    <a:pt x="14" y="2"/>
                    <a:pt x="15" y="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3" name="Google Shape;363;p20"/>
            <p:cNvSpPr/>
            <p:nvPr/>
          </p:nvSpPr>
          <p:spPr>
            <a:xfrm>
              <a:off x="280652" y="3849114"/>
              <a:ext cx="25400" cy="23813"/>
            </a:xfrm>
            <a:custGeom>
              <a:avLst/>
              <a:gdLst/>
              <a:ahLst/>
              <a:cxnLst/>
              <a:rect l="l" t="t" r="r" b="b"/>
              <a:pathLst>
                <a:path w="16" h="16" extrusionOk="0">
                  <a:moveTo>
                    <a:pt x="15" y="6"/>
                  </a:moveTo>
                  <a:cubicBezTo>
                    <a:pt x="16" y="10"/>
                    <a:pt x="13" y="14"/>
                    <a:pt x="9" y="15"/>
                  </a:cubicBezTo>
                  <a:cubicBezTo>
                    <a:pt x="6" y="16"/>
                    <a:pt x="2" y="14"/>
                    <a:pt x="1" y="10"/>
                  </a:cubicBezTo>
                  <a:cubicBezTo>
                    <a:pt x="0" y="6"/>
                    <a:pt x="2" y="2"/>
                    <a:pt x="6" y="1"/>
                  </a:cubicBezTo>
                  <a:cubicBezTo>
                    <a:pt x="10" y="0"/>
                    <a:pt x="14" y="2"/>
                    <a:pt x="15" y="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4" name="Google Shape;364;p20"/>
            <p:cNvSpPr/>
            <p:nvPr/>
          </p:nvSpPr>
          <p:spPr>
            <a:xfrm>
              <a:off x="361614" y="3830064"/>
              <a:ext cx="17463" cy="25400"/>
            </a:xfrm>
            <a:custGeom>
              <a:avLst/>
              <a:gdLst/>
              <a:ahLst/>
              <a:cxnLst/>
              <a:rect l="l" t="t" r="r" b="b"/>
              <a:pathLst>
                <a:path w="11" h="16" extrusionOk="0">
                  <a:moveTo>
                    <a:pt x="11" y="14"/>
                  </a:moveTo>
                  <a:cubicBezTo>
                    <a:pt x="11" y="15"/>
                    <a:pt x="11" y="15"/>
                    <a:pt x="10" y="15"/>
                  </a:cubicBezTo>
                  <a:cubicBezTo>
                    <a:pt x="6" y="16"/>
                    <a:pt x="2" y="13"/>
                    <a:pt x="1" y="9"/>
                  </a:cubicBezTo>
                  <a:cubicBezTo>
                    <a:pt x="0" y="5"/>
                    <a:pt x="3" y="2"/>
                    <a:pt x="7" y="1"/>
                  </a:cubicBezTo>
                  <a:cubicBezTo>
                    <a:pt x="7" y="0"/>
                    <a:pt x="8" y="0"/>
                    <a:pt x="8" y="0"/>
                  </a:cubicBezTo>
                  <a:lnTo>
                    <a:pt x="11" y="1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5" name="Google Shape;365;p20"/>
            <p:cNvSpPr/>
            <p:nvPr/>
          </p:nvSpPr>
          <p:spPr>
            <a:xfrm>
              <a:off x="253664" y="3887214"/>
              <a:ext cx="17463" cy="23813"/>
            </a:xfrm>
            <a:custGeom>
              <a:avLst/>
              <a:gdLst/>
              <a:ahLst/>
              <a:cxnLst/>
              <a:rect l="l" t="t" r="r" b="b"/>
              <a:pathLst>
                <a:path w="11" h="15" extrusionOk="0">
                  <a:moveTo>
                    <a:pt x="5" y="15"/>
                  </a:moveTo>
                  <a:cubicBezTo>
                    <a:pt x="4" y="15"/>
                    <a:pt x="4" y="15"/>
                    <a:pt x="3" y="15"/>
                  </a:cubicBezTo>
                  <a:cubicBezTo>
                    <a:pt x="0" y="2"/>
                    <a:pt x="0" y="2"/>
                    <a:pt x="0" y="2"/>
                  </a:cubicBezTo>
                  <a:cubicBezTo>
                    <a:pt x="0" y="1"/>
                    <a:pt x="1" y="1"/>
                    <a:pt x="2" y="1"/>
                  </a:cubicBezTo>
                  <a:cubicBezTo>
                    <a:pt x="6" y="0"/>
                    <a:pt x="10" y="2"/>
                    <a:pt x="10" y="6"/>
                  </a:cubicBezTo>
                  <a:cubicBezTo>
                    <a:pt x="11" y="10"/>
                    <a:pt x="9" y="14"/>
                    <a:pt x="5" y="1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6" name="Google Shape;366;p20"/>
            <p:cNvSpPr/>
            <p:nvPr/>
          </p:nvSpPr>
          <p:spPr>
            <a:xfrm>
              <a:off x="328277" y="3868164"/>
              <a:ext cx="25400" cy="25400"/>
            </a:xfrm>
            <a:custGeom>
              <a:avLst/>
              <a:gdLst/>
              <a:ahLst/>
              <a:cxnLst/>
              <a:rect l="l" t="t" r="r" b="b"/>
              <a:pathLst>
                <a:path w="16" h="17" extrusionOk="0">
                  <a:moveTo>
                    <a:pt x="15" y="7"/>
                  </a:moveTo>
                  <a:cubicBezTo>
                    <a:pt x="16" y="11"/>
                    <a:pt x="14" y="15"/>
                    <a:pt x="10" y="16"/>
                  </a:cubicBezTo>
                  <a:cubicBezTo>
                    <a:pt x="6" y="17"/>
                    <a:pt x="2" y="14"/>
                    <a:pt x="1" y="10"/>
                  </a:cubicBezTo>
                  <a:cubicBezTo>
                    <a:pt x="0" y="6"/>
                    <a:pt x="2" y="2"/>
                    <a:pt x="6" y="1"/>
                  </a:cubicBezTo>
                  <a:cubicBezTo>
                    <a:pt x="10" y="0"/>
                    <a:pt x="14" y="3"/>
                    <a:pt x="15"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7" name="Google Shape;367;p20"/>
            <p:cNvSpPr/>
            <p:nvPr/>
          </p:nvSpPr>
          <p:spPr>
            <a:xfrm>
              <a:off x="290177" y="3776089"/>
              <a:ext cx="38100" cy="128588"/>
            </a:xfrm>
            <a:custGeom>
              <a:avLst/>
              <a:gdLst/>
              <a:ahLst/>
              <a:cxnLst/>
              <a:rect l="l" t="t" r="r" b="b"/>
              <a:pathLst>
                <a:path w="24" h="81" extrusionOk="0">
                  <a:moveTo>
                    <a:pt x="19" y="81"/>
                  </a:moveTo>
                  <a:lnTo>
                    <a:pt x="14" y="61"/>
                  </a:lnTo>
                  <a:lnTo>
                    <a:pt x="13" y="57"/>
                  </a:lnTo>
                  <a:lnTo>
                    <a:pt x="0" y="1"/>
                  </a:lnTo>
                  <a:lnTo>
                    <a:pt x="5" y="0"/>
                  </a:lnTo>
                  <a:lnTo>
                    <a:pt x="18" y="56"/>
                  </a:lnTo>
                  <a:lnTo>
                    <a:pt x="19" y="60"/>
                  </a:lnTo>
                  <a:lnTo>
                    <a:pt x="24" y="80"/>
                  </a:lnTo>
                  <a:lnTo>
                    <a:pt x="19" y="8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8" name="Google Shape;368;p20"/>
            <p:cNvSpPr/>
            <p:nvPr/>
          </p:nvSpPr>
          <p:spPr>
            <a:xfrm>
              <a:off x="250489" y="3849114"/>
              <a:ext cx="130175" cy="38100"/>
            </a:xfrm>
            <a:custGeom>
              <a:avLst/>
              <a:gdLst/>
              <a:ahLst/>
              <a:cxnLst/>
              <a:rect l="l" t="t" r="r" b="b"/>
              <a:pathLst>
                <a:path w="82" h="24" extrusionOk="0">
                  <a:moveTo>
                    <a:pt x="82" y="5"/>
                  </a:moveTo>
                  <a:lnTo>
                    <a:pt x="44" y="14"/>
                  </a:lnTo>
                  <a:lnTo>
                    <a:pt x="39" y="15"/>
                  </a:lnTo>
                  <a:lnTo>
                    <a:pt x="1" y="24"/>
                  </a:lnTo>
                  <a:lnTo>
                    <a:pt x="0" y="19"/>
                  </a:lnTo>
                  <a:lnTo>
                    <a:pt x="38" y="11"/>
                  </a:lnTo>
                  <a:lnTo>
                    <a:pt x="43" y="10"/>
                  </a:lnTo>
                  <a:lnTo>
                    <a:pt x="81" y="0"/>
                  </a:lnTo>
                  <a:lnTo>
                    <a:pt x="82" y="5"/>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9" name="Google Shape;369;p20"/>
            <p:cNvSpPr/>
            <p:nvPr/>
          </p:nvSpPr>
          <p:spPr>
            <a:xfrm>
              <a:off x="229852" y="3761801"/>
              <a:ext cx="136525" cy="69850"/>
            </a:xfrm>
            <a:custGeom>
              <a:avLst/>
              <a:gdLst/>
              <a:ahLst/>
              <a:cxnLst/>
              <a:rect l="l" t="t" r="r" b="b"/>
              <a:pathLst>
                <a:path w="86" h="44" extrusionOk="0">
                  <a:moveTo>
                    <a:pt x="86" y="25"/>
                  </a:moveTo>
                  <a:lnTo>
                    <a:pt x="6" y="44"/>
                  </a:lnTo>
                  <a:lnTo>
                    <a:pt x="0" y="20"/>
                  </a:lnTo>
                  <a:lnTo>
                    <a:pt x="81" y="0"/>
                  </a:lnTo>
                  <a:lnTo>
                    <a:pt x="86" y="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0" name="Google Shape;370;p20"/>
            <p:cNvSpPr/>
            <p:nvPr/>
          </p:nvSpPr>
          <p:spPr>
            <a:xfrm>
              <a:off x="225089" y="3926901"/>
              <a:ext cx="225425" cy="65088"/>
            </a:xfrm>
            <a:custGeom>
              <a:avLst/>
              <a:gdLst/>
              <a:ahLst/>
              <a:cxnLst/>
              <a:rect l="l" t="t" r="r" b="b"/>
              <a:pathLst>
                <a:path w="142" h="41" extrusionOk="0">
                  <a:moveTo>
                    <a:pt x="4" y="41"/>
                  </a:moveTo>
                  <a:cubicBezTo>
                    <a:pt x="2" y="41"/>
                    <a:pt x="1" y="39"/>
                    <a:pt x="1" y="38"/>
                  </a:cubicBezTo>
                  <a:cubicBezTo>
                    <a:pt x="0" y="36"/>
                    <a:pt x="1" y="34"/>
                    <a:pt x="3" y="33"/>
                  </a:cubicBezTo>
                  <a:cubicBezTo>
                    <a:pt x="137" y="1"/>
                    <a:pt x="137" y="1"/>
                    <a:pt x="137" y="1"/>
                  </a:cubicBezTo>
                  <a:cubicBezTo>
                    <a:pt x="139" y="0"/>
                    <a:pt x="141" y="2"/>
                    <a:pt x="142" y="4"/>
                  </a:cubicBezTo>
                  <a:cubicBezTo>
                    <a:pt x="142" y="6"/>
                    <a:pt x="141" y="8"/>
                    <a:pt x="139" y="8"/>
                  </a:cubicBezTo>
                  <a:cubicBezTo>
                    <a:pt x="5" y="40"/>
                    <a:pt x="5" y="40"/>
                    <a:pt x="5" y="40"/>
                  </a:cubicBezTo>
                  <a:lnTo>
                    <a:pt x="4" y="4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3">
  <p:cSld name="CUSTOM_10_1_1_1_1_1_1_1_1_1_1_1_1">
    <p:spTree>
      <p:nvGrpSpPr>
        <p:cNvPr id="1" name="Shape 764"/>
        <p:cNvGrpSpPr/>
        <p:nvPr/>
      </p:nvGrpSpPr>
      <p:grpSpPr>
        <a:xfrm>
          <a:off x="0" y="0"/>
          <a:ext cx="0" cy="0"/>
          <a:chOff x="0" y="0"/>
          <a:chExt cx="0" cy="0"/>
        </a:xfrm>
      </p:grpSpPr>
      <p:sp>
        <p:nvSpPr>
          <p:cNvPr id="765" name="Google Shape;765;p3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37"/>
          <p:cNvSpPr/>
          <p:nvPr/>
        </p:nvSpPr>
        <p:spPr>
          <a:xfrm flipH="1">
            <a:off x="6488275" y="19375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7" name="Google Shape;767;p37"/>
          <p:cNvSpPr/>
          <p:nvPr/>
        </p:nvSpPr>
        <p:spPr>
          <a:xfrm flipH="1">
            <a:off x="2135675" y="100629"/>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8" name="Google Shape;768;p37"/>
          <p:cNvSpPr/>
          <p:nvPr/>
        </p:nvSpPr>
        <p:spPr>
          <a:xfrm>
            <a:off x="2768571" y="4886649"/>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9" name="Google Shape;769;p37"/>
          <p:cNvSpPr/>
          <p:nvPr/>
        </p:nvSpPr>
        <p:spPr>
          <a:xfrm>
            <a:off x="8700126" y="2379464"/>
            <a:ext cx="347663" cy="15875"/>
          </a:xfrm>
          <a:custGeom>
            <a:avLst/>
            <a:gdLst/>
            <a:ahLst/>
            <a:cxnLst/>
            <a:rect l="l" t="t" r="r" b="b"/>
            <a:pathLst>
              <a:path w="220" h="10" extrusionOk="0">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7" y="0"/>
                  <a:pt x="220" y="3"/>
                  <a:pt x="220" y="5"/>
                </a:cubicBezTo>
                <a:cubicBezTo>
                  <a:pt x="220" y="8"/>
                  <a:pt x="217"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7" y="0"/>
                  <a:pt x="160" y="3"/>
                  <a:pt x="160" y="5"/>
                </a:cubicBezTo>
                <a:cubicBezTo>
                  <a:pt x="160" y="8"/>
                  <a:pt x="157"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7" y="0"/>
                  <a:pt x="100" y="3"/>
                  <a:pt x="100" y="5"/>
                </a:cubicBezTo>
                <a:cubicBezTo>
                  <a:pt x="100" y="8"/>
                  <a:pt x="97"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7" y="0"/>
                  <a:pt x="40" y="3"/>
                  <a:pt x="40" y="5"/>
                </a:cubicBezTo>
                <a:cubicBezTo>
                  <a:pt x="40" y="8"/>
                  <a:pt x="37"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82"/>
        <p:cNvGrpSpPr/>
        <p:nvPr/>
      </p:nvGrpSpPr>
      <p:grpSpPr>
        <a:xfrm>
          <a:off x="0" y="0"/>
          <a:ext cx="0" cy="0"/>
          <a:chOff x="0" y="0"/>
          <a:chExt cx="0" cy="0"/>
        </a:xfrm>
      </p:grpSpPr>
      <p:sp>
        <p:nvSpPr>
          <p:cNvPr id="783" name="Google Shape;783;p40"/>
          <p:cNvSpPr/>
          <p:nvPr/>
        </p:nvSpPr>
        <p:spPr>
          <a:xfrm>
            <a:off x="3880346" y="4865124"/>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4" name="Google Shape;784;p40"/>
          <p:cNvSpPr/>
          <p:nvPr/>
        </p:nvSpPr>
        <p:spPr>
          <a:xfrm>
            <a:off x="8576126" y="3816214"/>
            <a:ext cx="347663" cy="15875"/>
          </a:xfrm>
          <a:custGeom>
            <a:avLst/>
            <a:gdLst/>
            <a:ahLst/>
            <a:cxnLst/>
            <a:rect l="l" t="t" r="r" b="b"/>
            <a:pathLst>
              <a:path w="220" h="10" extrusionOk="0">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7" y="0"/>
                  <a:pt x="220" y="3"/>
                  <a:pt x="220" y="5"/>
                </a:cubicBezTo>
                <a:cubicBezTo>
                  <a:pt x="220" y="8"/>
                  <a:pt x="217"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7" y="0"/>
                  <a:pt x="160" y="3"/>
                  <a:pt x="160" y="5"/>
                </a:cubicBezTo>
                <a:cubicBezTo>
                  <a:pt x="160" y="8"/>
                  <a:pt x="157"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7" y="0"/>
                  <a:pt x="100" y="3"/>
                  <a:pt x="100" y="5"/>
                </a:cubicBezTo>
                <a:cubicBezTo>
                  <a:pt x="100" y="8"/>
                  <a:pt x="97"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7" y="0"/>
                  <a:pt x="40" y="3"/>
                  <a:pt x="40" y="5"/>
                </a:cubicBezTo>
                <a:cubicBezTo>
                  <a:pt x="40" y="8"/>
                  <a:pt x="37"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5" name="Google Shape;785;p40"/>
          <p:cNvSpPr/>
          <p:nvPr/>
        </p:nvSpPr>
        <p:spPr>
          <a:xfrm>
            <a:off x="1672625" y="6445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6" name="Google Shape;786;p40"/>
          <p:cNvSpPr/>
          <p:nvPr/>
        </p:nvSpPr>
        <p:spPr>
          <a:xfrm flipH="1">
            <a:off x="6599000" y="276704"/>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787" name="Google Shape;787;p40"/>
          <p:cNvGrpSpPr/>
          <p:nvPr/>
        </p:nvGrpSpPr>
        <p:grpSpPr>
          <a:xfrm rot="2000394">
            <a:off x="8407321" y="798100"/>
            <a:ext cx="685271" cy="702087"/>
            <a:chOff x="88177" y="2146875"/>
            <a:chExt cx="631821" cy="647325"/>
          </a:xfrm>
        </p:grpSpPr>
        <p:sp>
          <p:nvSpPr>
            <p:cNvPr id="788" name="Google Shape;788;p40"/>
            <p:cNvSpPr/>
            <p:nvPr/>
          </p:nvSpPr>
          <p:spPr>
            <a:xfrm>
              <a:off x="626968" y="2458908"/>
              <a:ext cx="85276" cy="310096"/>
            </a:xfrm>
            <a:custGeom>
              <a:avLst/>
              <a:gdLst/>
              <a:ahLst/>
              <a:cxnLst/>
              <a:rect l="l" t="t" r="r" b="b"/>
              <a:pathLst>
                <a:path w="44" h="160" extrusionOk="0">
                  <a:moveTo>
                    <a:pt x="0" y="123"/>
                  </a:moveTo>
                  <a:cubicBezTo>
                    <a:pt x="12" y="137"/>
                    <a:pt x="25" y="149"/>
                    <a:pt x="40" y="160"/>
                  </a:cubicBezTo>
                  <a:cubicBezTo>
                    <a:pt x="37" y="110"/>
                    <a:pt x="39" y="59"/>
                    <a:pt x="44" y="12"/>
                  </a:cubicBezTo>
                  <a:cubicBezTo>
                    <a:pt x="11" y="0"/>
                    <a:pt x="5" y="93"/>
                    <a:pt x="0" y="12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9" name="Google Shape;789;p40"/>
            <p:cNvSpPr/>
            <p:nvPr/>
          </p:nvSpPr>
          <p:spPr>
            <a:xfrm>
              <a:off x="347882" y="2323241"/>
              <a:ext cx="329477" cy="449639"/>
            </a:xfrm>
            <a:custGeom>
              <a:avLst/>
              <a:gdLst/>
              <a:ahLst/>
              <a:cxnLst/>
              <a:rect l="l" t="t" r="r" b="b"/>
              <a:pathLst>
                <a:path w="170" h="232" extrusionOk="0">
                  <a:moveTo>
                    <a:pt x="86" y="232"/>
                  </a:moveTo>
                  <a:lnTo>
                    <a:pt x="0" y="146"/>
                  </a:lnTo>
                  <a:lnTo>
                    <a:pt x="13" y="0"/>
                  </a:lnTo>
                  <a:lnTo>
                    <a:pt x="108" y="22"/>
                  </a:lnTo>
                  <a:lnTo>
                    <a:pt x="170" y="71"/>
                  </a:lnTo>
                  <a:lnTo>
                    <a:pt x="129" y="201"/>
                  </a:lnTo>
                  <a:lnTo>
                    <a:pt x="86" y="232"/>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0" name="Google Shape;790;p40"/>
            <p:cNvSpPr/>
            <p:nvPr/>
          </p:nvSpPr>
          <p:spPr>
            <a:xfrm>
              <a:off x="514559" y="2424022"/>
              <a:ext cx="199625" cy="370178"/>
            </a:xfrm>
            <a:custGeom>
              <a:avLst/>
              <a:gdLst/>
              <a:ahLst/>
              <a:cxnLst/>
              <a:rect l="l" t="t" r="r" b="b"/>
              <a:pathLst>
                <a:path w="103" h="191" extrusionOk="0">
                  <a:moveTo>
                    <a:pt x="0" y="180"/>
                  </a:moveTo>
                  <a:cubicBezTo>
                    <a:pt x="31" y="136"/>
                    <a:pt x="48" y="85"/>
                    <a:pt x="52" y="31"/>
                  </a:cubicBezTo>
                  <a:cubicBezTo>
                    <a:pt x="48" y="25"/>
                    <a:pt x="49" y="15"/>
                    <a:pt x="53" y="9"/>
                  </a:cubicBezTo>
                  <a:cubicBezTo>
                    <a:pt x="58" y="3"/>
                    <a:pt x="65" y="0"/>
                    <a:pt x="72" y="0"/>
                  </a:cubicBezTo>
                  <a:cubicBezTo>
                    <a:pt x="79" y="0"/>
                    <a:pt x="85" y="4"/>
                    <a:pt x="92" y="8"/>
                  </a:cubicBezTo>
                  <a:cubicBezTo>
                    <a:pt x="99" y="12"/>
                    <a:pt x="103" y="20"/>
                    <a:pt x="100" y="29"/>
                  </a:cubicBezTo>
                  <a:cubicBezTo>
                    <a:pt x="92" y="83"/>
                    <a:pt x="82" y="135"/>
                    <a:pt x="64" y="188"/>
                  </a:cubicBezTo>
                  <a:cubicBezTo>
                    <a:pt x="39" y="191"/>
                    <a:pt x="14" y="189"/>
                    <a:pt x="0" y="18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1" name="Google Shape;791;p40"/>
            <p:cNvSpPr/>
            <p:nvPr/>
          </p:nvSpPr>
          <p:spPr>
            <a:xfrm>
              <a:off x="295554" y="2487980"/>
              <a:ext cx="315911" cy="281025"/>
            </a:xfrm>
            <a:custGeom>
              <a:avLst/>
              <a:gdLst/>
              <a:ahLst/>
              <a:cxnLst/>
              <a:rect l="l" t="t" r="r" b="b"/>
              <a:pathLst>
                <a:path w="163" h="145" extrusionOk="0">
                  <a:moveTo>
                    <a:pt x="163" y="0"/>
                  </a:moveTo>
                  <a:cubicBezTo>
                    <a:pt x="152" y="53"/>
                    <a:pt x="129" y="103"/>
                    <a:pt x="95" y="145"/>
                  </a:cubicBezTo>
                  <a:cubicBezTo>
                    <a:pt x="63" y="122"/>
                    <a:pt x="32" y="99"/>
                    <a:pt x="0" y="76"/>
                  </a:cubicBezTo>
                  <a:cubicBezTo>
                    <a:pt x="42" y="32"/>
                    <a:pt x="100" y="5"/>
                    <a:pt x="163" y="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2" name="Google Shape;792;p40"/>
            <p:cNvSpPr/>
            <p:nvPr/>
          </p:nvSpPr>
          <p:spPr>
            <a:xfrm>
              <a:off x="578517" y="2441466"/>
              <a:ext cx="93029" cy="350797"/>
            </a:xfrm>
            <a:custGeom>
              <a:avLst/>
              <a:gdLst/>
              <a:ahLst/>
              <a:cxnLst/>
              <a:rect l="l" t="t" r="r" b="b"/>
              <a:pathLst>
                <a:path w="48" h="181" extrusionOk="0">
                  <a:moveTo>
                    <a:pt x="1" y="181"/>
                  </a:moveTo>
                  <a:cubicBezTo>
                    <a:pt x="1" y="181"/>
                    <a:pt x="1" y="181"/>
                    <a:pt x="1" y="181"/>
                  </a:cubicBezTo>
                  <a:cubicBezTo>
                    <a:pt x="0" y="181"/>
                    <a:pt x="0" y="180"/>
                    <a:pt x="0" y="179"/>
                  </a:cubicBezTo>
                  <a:cubicBezTo>
                    <a:pt x="41" y="114"/>
                    <a:pt x="46" y="3"/>
                    <a:pt x="46" y="2"/>
                  </a:cubicBezTo>
                  <a:cubicBezTo>
                    <a:pt x="46" y="1"/>
                    <a:pt x="46" y="0"/>
                    <a:pt x="47" y="0"/>
                  </a:cubicBezTo>
                  <a:cubicBezTo>
                    <a:pt x="48" y="0"/>
                    <a:pt x="48" y="1"/>
                    <a:pt x="48" y="2"/>
                  </a:cubicBezTo>
                  <a:cubicBezTo>
                    <a:pt x="48" y="3"/>
                    <a:pt x="44" y="115"/>
                    <a:pt x="3" y="181"/>
                  </a:cubicBezTo>
                  <a:cubicBezTo>
                    <a:pt x="2" y="181"/>
                    <a:pt x="2" y="181"/>
                    <a:pt x="1" y="18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3" name="Google Shape;793;p40"/>
            <p:cNvSpPr/>
            <p:nvPr/>
          </p:nvSpPr>
          <p:spPr>
            <a:xfrm>
              <a:off x="541692" y="2447280"/>
              <a:ext cx="104657" cy="339168"/>
            </a:xfrm>
            <a:custGeom>
              <a:avLst/>
              <a:gdLst/>
              <a:ahLst/>
              <a:cxnLst/>
              <a:rect l="l" t="t" r="r" b="b"/>
              <a:pathLst>
                <a:path w="54" h="175" extrusionOk="0">
                  <a:moveTo>
                    <a:pt x="1" y="175"/>
                  </a:moveTo>
                  <a:cubicBezTo>
                    <a:pt x="0" y="175"/>
                    <a:pt x="0" y="175"/>
                    <a:pt x="0" y="175"/>
                  </a:cubicBezTo>
                  <a:cubicBezTo>
                    <a:pt x="0" y="175"/>
                    <a:pt x="0" y="174"/>
                    <a:pt x="0" y="173"/>
                  </a:cubicBezTo>
                  <a:cubicBezTo>
                    <a:pt x="48" y="117"/>
                    <a:pt x="51" y="2"/>
                    <a:pt x="51" y="1"/>
                  </a:cubicBezTo>
                  <a:cubicBezTo>
                    <a:pt x="51" y="1"/>
                    <a:pt x="52" y="0"/>
                    <a:pt x="52" y="0"/>
                  </a:cubicBezTo>
                  <a:cubicBezTo>
                    <a:pt x="53" y="0"/>
                    <a:pt x="53" y="0"/>
                    <a:pt x="53" y="0"/>
                  </a:cubicBezTo>
                  <a:cubicBezTo>
                    <a:pt x="53" y="0"/>
                    <a:pt x="54" y="1"/>
                    <a:pt x="54" y="1"/>
                  </a:cubicBezTo>
                  <a:cubicBezTo>
                    <a:pt x="54" y="3"/>
                    <a:pt x="50" y="118"/>
                    <a:pt x="2" y="175"/>
                  </a:cubicBezTo>
                  <a:cubicBezTo>
                    <a:pt x="2" y="175"/>
                    <a:pt x="1" y="175"/>
                    <a:pt x="1" y="17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4" name="Google Shape;794;p40"/>
            <p:cNvSpPr/>
            <p:nvPr/>
          </p:nvSpPr>
          <p:spPr>
            <a:xfrm>
              <a:off x="609526" y="2445342"/>
              <a:ext cx="85276" cy="346920"/>
            </a:xfrm>
            <a:custGeom>
              <a:avLst/>
              <a:gdLst/>
              <a:ahLst/>
              <a:cxnLst/>
              <a:rect l="l" t="t" r="r" b="b"/>
              <a:pathLst>
                <a:path w="44" h="179" extrusionOk="0">
                  <a:moveTo>
                    <a:pt x="1" y="179"/>
                  </a:moveTo>
                  <a:cubicBezTo>
                    <a:pt x="1" y="179"/>
                    <a:pt x="1" y="179"/>
                    <a:pt x="1" y="179"/>
                  </a:cubicBezTo>
                  <a:cubicBezTo>
                    <a:pt x="0" y="179"/>
                    <a:pt x="0" y="178"/>
                    <a:pt x="0" y="177"/>
                  </a:cubicBezTo>
                  <a:cubicBezTo>
                    <a:pt x="38" y="91"/>
                    <a:pt x="41" y="2"/>
                    <a:pt x="42" y="1"/>
                  </a:cubicBezTo>
                  <a:cubicBezTo>
                    <a:pt x="42" y="0"/>
                    <a:pt x="42" y="0"/>
                    <a:pt x="43" y="0"/>
                  </a:cubicBezTo>
                  <a:cubicBezTo>
                    <a:pt x="44" y="0"/>
                    <a:pt x="44" y="0"/>
                    <a:pt x="44" y="1"/>
                  </a:cubicBezTo>
                  <a:cubicBezTo>
                    <a:pt x="44" y="2"/>
                    <a:pt x="41" y="92"/>
                    <a:pt x="3" y="178"/>
                  </a:cubicBezTo>
                  <a:cubicBezTo>
                    <a:pt x="2" y="179"/>
                    <a:pt x="2" y="179"/>
                    <a:pt x="1" y="17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5" name="Google Shape;795;p40"/>
            <p:cNvSpPr/>
            <p:nvPr/>
          </p:nvSpPr>
          <p:spPr>
            <a:xfrm>
              <a:off x="88177" y="2146875"/>
              <a:ext cx="631821" cy="622131"/>
            </a:xfrm>
            <a:custGeom>
              <a:avLst/>
              <a:gdLst/>
              <a:ahLst/>
              <a:cxnLst/>
              <a:rect l="l" t="t" r="r" b="b"/>
              <a:pathLst>
                <a:path w="326" h="321" extrusionOk="0">
                  <a:moveTo>
                    <a:pt x="316" y="150"/>
                  </a:moveTo>
                  <a:cubicBezTo>
                    <a:pt x="273" y="99"/>
                    <a:pt x="224" y="53"/>
                    <a:pt x="171" y="12"/>
                  </a:cubicBezTo>
                  <a:cubicBezTo>
                    <a:pt x="160" y="4"/>
                    <a:pt x="144" y="0"/>
                    <a:pt x="131" y="4"/>
                  </a:cubicBezTo>
                  <a:cubicBezTo>
                    <a:pt x="117" y="8"/>
                    <a:pt x="106" y="20"/>
                    <a:pt x="104" y="34"/>
                  </a:cubicBezTo>
                  <a:cubicBezTo>
                    <a:pt x="81" y="86"/>
                    <a:pt x="45" y="133"/>
                    <a:pt x="0" y="167"/>
                  </a:cubicBezTo>
                  <a:cubicBezTo>
                    <a:pt x="51" y="225"/>
                    <a:pt x="109" y="277"/>
                    <a:pt x="173" y="318"/>
                  </a:cubicBezTo>
                  <a:cubicBezTo>
                    <a:pt x="209" y="280"/>
                    <a:pt x="252" y="224"/>
                    <a:pt x="272" y="174"/>
                  </a:cubicBezTo>
                  <a:cubicBezTo>
                    <a:pt x="274" y="165"/>
                    <a:pt x="280" y="159"/>
                    <a:pt x="286" y="156"/>
                  </a:cubicBezTo>
                  <a:cubicBezTo>
                    <a:pt x="293" y="154"/>
                    <a:pt x="301" y="153"/>
                    <a:pt x="308" y="154"/>
                  </a:cubicBezTo>
                  <a:cubicBezTo>
                    <a:pt x="311" y="155"/>
                    <a:pt x="314" y="155"/>
                    <a:pt x="317" y="158"/>
                  </a:cubicBezTo>
                  <a:cubicBezTo>
                    <a:pt x="321" y="161"/>
                    <a:pt x="321" y="168"/>
                    <a:pt x="320" y="173"/>
                  </a:cubicBezTo>
                  <a:cubicBezTo>
                    <a:pt x="309" y="281"/>
                    <a:pt x="318" y="321"/>
                    <a:pt x="318" y="321"/>
                  </a:cubicBezTo>
                  <a:cubicBezTo>
                    <a:pt x="320" y="321"/>
                    <a:pt x="320" y="321"/>
                    <a:pt x="320" y="321"/>
                  </a:cubicBezTo>
                  <a:cubicBezTo>
                    <a:pt x="312" y="287"/>
                    <a:pt x="322" y="172"/>
                    <a:pt x="322" y="172"/>
                  </a:cubicBezTo>
                  <a:cubicBezTo>
                    <a:pt x="326" y="165"/>
                    <a:pt x="322" y="155"/>
                    <a:pt x="316" y="15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6" name="Google Shape;796;p40"/>
            <p:cNvSpPr/>
            <p:nvPr/>
          </p:nvSpPr>
          <p:spPr>
            <a:xfrm>
              <a:off x="285863" y="2187574"/>
              <a:ext cx="339168" cy="304282"/>
            </a:xfrm>
            <a:custGeom>
              <a:avLst/>
              <a:gdLst/>
              <a:ahLst/>
              <a:cxnLst/>
              <a:rect l="l" t="t" r="r" b="b"/>
              <a:pathLst>
                <a:path w="175" h="157" extrusionOk="0">
                  <a:moveTo>
                    <a:pt x="170" y="157"/>
                  </a:moveTo>
                  <a:cubicBezTo>
                    <a:pt x="169" y="157"/>
                    <a:pt x="168" y="157"/>
                    <a:pt x="167" y="156"/>
                  </a:cubicBezTo>
                  <a:cubicBezTo>
                    <a:pt x="2" y="8"/>
                    <a:pt x="2" y="8"/>
                    <a:pt x="2" y="8"/>
                  </a:cubicBezTo>
                  <a:cubicBezTo>
                    <a:pt x="0" y="6"/>
                    <a:pt x="0" y="3"/>
                    <a:pt x="1" y="2"/>
                  </a:cubicBezTo>
                  <a:cubicBezTo>
                    <a:pt x="3" y="0"/>
                    <a:pt x="6" y="0"/>
                    <a:pt x="7" y="1"/>
                  </a:cubicBezTo>
                  <a:cubicBezTo>
                    <a:pt x="173" y="150"/>
                    <a:pt x="173" y="150"/>
                    <a:pt x="173" y="150"/>
                  </a:cubicBezTo>
                  <a:cubicBezTo>
                    <a:pt x="174" y="151"/>
                    <a:pt x="175" y="154"/>
                    <a:pt x="173" y="156"/>
                  </a:cubicBezTo>
                  <a:cubicBezTo>
                    <a:pt x="172" y="157"/>
                    <a:pt x="171" y="157"/>
                    <a:pt x="170" y="15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797" name="Google Shape;797;p40"/>
          <p:cNvGrpSpPr/>
          <p:nvPr/>
        </p:nvGrpSpPr>
        <p:grpSpPr>
          <a:xfrm>
            <a:off x="107060" y="4603991"/>
            <a:ext cx="976664" cy="409396"/>
            <a:chOff x="8063435" y="4481091"/>
            <a:chExt cx="976664" cy="409396"/>
          </a:xfrm>
        </p:grpSpPr>
        <p:sp>
          <p:nvSpPr>
            <p:cNvPr id="798" name="Google Shape;798;p40"/>
            <p:cNvSpPr/>
            <p:nvPr/>
          </p:nvSpPr>
          <p:spPr>
            <a:xfrm flipH="1">
              <a:off x="8063435" y="4481091"/>
              <a:ext cx="976664" cy="409396"/>
            </a:xfrm>
            <a:custGeom>
              <a:avLst/>
              <a:gdLst/>
              <a:ahLst/>
              <a:cxnLst/>
              <a:rect l="l" t="t" r="r" b="b"/>
              <a:pathLst>
                <a:path w="428" h="180" extrusionOk="0">
                  <a:moveTo>
                    <a:pt x="106" y="121"/>
                  </a:moveTo>
                  <a:cubicBezTo>
                    <a:pt x="189" y="125"/>
                    <a:pt x="273" y="125"/>
                    <a:pt x="357" y="124"/>
                  </a:cubicBezTo>
                  <a:cubicBezTo>
                    <a:pt x="370" y="124"/>
                    <a:pt x="384" y="123"/>
                    <a:pt x="395" y="116"/>
                  </a:cubicBezTo>
                  <a:cubicBezTo>
                    <a:pt x="409" y="107"/>
                    <a:pt x="414" y="90"/>
                    <a:pt x="418" y="75"/>
                  </a:cubicBezTo>
                  <a:cubicBezTo>
                    <a:pt x="424" y="57"/>
                    <a:pt x="428" y="35"/>
                    <a:pt x="415" y="21"/>
                  </a:cubicBezTo>
                  <a:cubicBezTo>
                    <a:pt x="407" y="12"/>
                    <a:pt x="394" y="10"/>
                    <a:pt x="382" y="8"/>
                  </a:cubicBezTo>
                  <a:cubicBezTo>
                    <a:pt x="325" y="0"/>
                    <a:pt x="268" y="4"/>
                    <a:pt x="215" y="3"/>
                  </a:cubicBezTo>
                  <a:cubicBezTo>
                    <a:pt x="161" y="2"/>
                    <a:pt x="107" y="2"/>
                    <a:pt x="53" y="3"/>
                  </a:cubicBezTo>
                  <a:cubicBezTo>
                    <a:pt x="40" y="4"/>
                    <a:pt x="27" y="4"/>
                    <a:pt x="17" y="12"/>
                  </a:cubicBezTo>
                  <a:cubicBezTo>
                    <a:pt x="3" y="22"/>
                    <a:pt x="1" y="42"/>
                    <a:pt x="0" y="59"/>
                  </a:cubicBezTo>
                  <a:cubicBezTo>
                    <a:pt x="0" y="77"/>
                    <a:pt x="1" y="96"/>
                    <a:pt x="14" y="107"/>
                  </a:cubicBezTo>
                  <a:cubicBezTo>
                    <a:pt x="23" y="114"/>
                    <a:pt x="35" y="115"/>
                    <a:pt x="46" y="116"/>
                  </a:cubicBezTo>
                  <a:cubicBezTo>
                    <a:pt x="55" y="117"/>
                    <a:pt x="65" y="118"/>
                    <a:pt x="74" y="119"/>
                  </a:cubicBezTo>
                  <a:cubicBezTo>
                    <a:pt x="74" y="119"/>
                    <a:pt x="69" y="151"/>
                    <a:pt x="48" y="173"/>
                  </a:cubicBezTo>
                  <a:cubicBezTo>
                    <a:pt x="46" y="176"/>
                    <a:pt x="48" y="180"/>
                    <a:pt x="52" y="178"/>
                  </a:cubicBezTo>
                  <a:cubicBezTo>
                    <a:pt x="69" y="172"/>
                    <a:pt x="96" y="156"/>
                    <a:pt x="106" y="12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9" name="Google Shape;799;p40"/>
            <p:cNvSpPr/>
            <p:nvPr/>
          </p:nvSpPr>
          <p:spPr>
            <a:xfrm>
              <a:off x="8175510" y="4586299"/>
              <a:ext cx="72900" cy="70800"/>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0" name="Google Shape;800;p40"/>
            <p:cNvSpPr/>
            <p:nvPr/>
          </p:nvSpPr>
          <p:spPr>
            <a:xfrm>
              <a:off x="8308171" y="4586299"/>
              <a:ext cx="70800" cy="70800"/>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1" name="Google Shape;801;p40"/>
            <p:cNvSpPr/>
            <p:nvPr/>
          </p:nvSpPr>
          <p:spPr>
            <a:xfrm>
              <a:off x="8433972" y="4586299"/>
              <a:ext cx="70800" cy="70800"/>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2" name="Google Shape;802;p40"/>
            <p:cNvSpPr/>
            <p:nvPr/>
          </p:nvSpPr>
          <p:spPr>
            <a:xfrm>
              <a:off x="8559771" y="4586299"/>
              <a:ext cx="72900" cy="70800"/>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3" name="Google Shape;803;p40"/>
            <p:cNvSpPr/>
            <p:nvPr/>
          </p:nvSpPr>
          <p:spPr>
            <a:xfrm>
              <a:off x="8680997" y="4586299"/>
              <a:ext cx="72900" cy="70800"/>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4" name="Google Shape;804;p40"/>
            <p:cNvSpPr/>
            <p:nvPr/>
          </p:nvSpPr>
          <p:spPr>
            <a:xfrm>
              <a:off x="8809084" y="4586299"/>
              <a:ext cx="70800" cy="70800"/>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05"/>
        <p:cNvGrpSpPr/>
        <p:nvPr/>
      </p:nvGrpSpPr>
      <p:grpSpPr>
        <a:xfrm>
          <a:off x="0" y="0"/>
          <a:ext cx="0" cy="0"/>
          <a:chOff x="0" y="0"/>
          <a:chExt cx="0" cy="0"/>
        </a:xfrm>
      </p:grpSpPr>
      <p:sp>
        <p:nvSpPr>
          <p:cNvPr id="806" name="Google Shape;806;p41"/>
          <p:cNvSpPr/>
          <p:nvPr/>
        </p:nvSpPr>
        <p:spPr>
          <a:xfrm flipH="1">
            <a:off x="6488275" y="19375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7" name="Google Shape;807;p41"/>
          <p:cNvSpPr/>
          <p:nvPr/>
        </p:nvSpPr>
        <p:spPr>
          <a:xfrm flipH="1">
            <a:off x="2135675" y="100629"/>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08" name="Google Shape;808;p41"/>
          <p:cNvGrpSpPr/>
          <p:nvPr/>
        </p:nvGrpSpPr>
        <p:grpSpPr>
          <a:xfrm>
            <a:off x="85060" y="2216560"/>
            <a:ext cx="558680" cy="710390"/>
            <a:chOff x="7637155" y="1552793"/>
            <a:chExt cx="631348" cy="802792"/>
          </a:xfrm>
        </p:grpSpPr>
        <p:sp>
          <p:nvSpPr>
            <p:cNvPr id="809" name="Google Shape;809;p41"/>
            <p:cNvSpPr/>
            <p:nvPr/>
          </p:nvSpPr>
          <p:spPr>
            <a:xfrm>
              <a:off x="7637155" y="1552793"/>
              <a:ext cx="272132" cy="337445"/>
            </a:xfrm>
            <a:custGeom>
              <a:avLst/>
              <a:gdLst/>
              <a:ahLst/>
              <a:cxnLst/>
              <a:rect l="l" t="t" r="r" b="b"/>
              <a:pathLst>
                <a:path w="100" h="124" extrusionOk="0">
                  <a:moveTo>
                    <a:pt x="91" y="103"/>
                  </a:moveTo>
                  <a:cubicBezTo>
                    <a:pt x="90" y="103"/>
                    <a:pt x="89" y="103"/>
                    <a:pt x="88" y="103"/>
                  </a:cubicBezTo>
                  <a:cubicBezTo>
                    <a:pt x="80" y="106"/>
                    <a:pt x="80" y="106"/>
                    <a:pt x="80" y="106"/>
                  </a:cubicBezTo>
                  <a:cubicBezTo>
                    <a:pt x="76" y="107"/>
                    <a:pt x="72" y="107"/>
                    <a:pt x="68" y="105"/>
                  </a:cubicBezTo>
                  <a:cubicBezTo>
                    <a:pt x="64" y="104"/>
                    <a:pt x="61" y="101"/>
                    <a:pt x="58" y="97"/>
                  </a:cubicBezTo>
                  <a:cubicBezTo>
                    <a:pt x="55" y="91"/>
                    <a:pt x="55" y="91"/>
                    <a:pt x="55" y="91"/>
                  </a:cubicBezTo>
                  <a:cubicBezTo>
                    <a:pt x="40" y="95"/>
                    <a:pt x="40" y="95"/>
                    <a:pt x="40" y="95"/>
                  </a:cubicBezTo>
                  <a:cubicBezTo>
                    <a:pt x="41" y="102"/>
                    <a:pt x="41" y="102"/>
                    <a:pt x="41" y="102"/>
                  </a:cubicBezTo>
                  <a:cubicBezTo>
                    <a:pt x="41" y="106"/>
                    <a:pt x="39" y="110"/>
                    <a:pt x="37" y="114"/>
                  </a:cubicBezTo>
                  <a:cubicBezTo>
                    <a:pt x="35" y="116"/>
                    <a:pt x="33" y="118"/>
                    <a:pt x="30" y="120"/>
                  </a:cubicBezTo>
                  <a:cubicBezTo>
                    <a:pt x="29" y="120"/>
                    <a:pt x="28" y="120"/>
                    <a:pt x="27" y="121"/>
                  </a:cubicBezTo>
                  <a:cubicBezTo>
                    <a:pt x="19" y="123"/>
                    <a:pt x="19" y="123"/>
                    <a:pt x="19" y="123"/>
                  </a:cubicBezTo>
                  <a:cubicBezTo>
                    <a:pt x="14" y="124"/>
                    <a:pt x="10" y="123"/>
                    <a:pt x="6" y="120"/>
                  </a:cubicBezTo>
                  <a:cubicBezTo>
                    <a:pt x="2" y="117"/>
                    <a:pt x="0" y="113"/>
                    <a:pt x="0" y="108"/>
                  </a:cubicBezTo>
                  <a:cubicBezTo>
                    <a:pt x="4" y="21"/>
                    <a:pt x="4" y="21"/>
                    <a:pt x="4" y="21"/>
                  </a:cubicBezTo>
                  <a:cubicBezTo>
                    <a:pt x="4" y="17"/>
                    <a:pt x="6" y="13"/>
                    <a:pt x="8" y="10"/>
                  </a:cubicBezTo>
                  <a:cubicBezTo>
                    <a:pt x="10" y="7"/>
                    <a:pt x="13" y="5"/>
                    <a:pt x="15" y="4"/>
                  </a:cubicBezTo>
                  <a:cubicBezTo>
                    <a:pt x="16" y="4"/>
                    <a:pt x="17" y="3"/>
                    <a:pt x="18" y="3"/>
                  </a:cubicBezTo>
                  <a:cubicBezTo>
                    <a:pt x="27" y="1"/>
                    <a:pt x="27" y="1"/>
                    <a:pt x="27" y="1"/>
                  </a:cubicBezTo>
                  <a:cubicBezTo>
                    <a:pt x="31" y="0"/>
                    <a:pt x="35" y="0"/>
                    <a:pt x="39" y="1"/>
                  </a:cubicBezTo>
                  <a:cubicBezTo>
                    <a:pt x="43" y="3"/>
                    <a:pt x="46" y="5"/>
                    <a:pt x="48" y="9"/>
                  </a:cubicBezTo>
                  <a:cubicBezTo>
                    <a:pt x="96" y="81"/>
                    <a:pt x="96" y="81"/>
                    <a:pt x="96" y="81"/>
                  </a:cubicBezTo>
                  <a:cubicBezTo>
                    <a:pt x="99" y="85"/>
                    <a:pt x="100" y="90"/>
                    <a:pt x="98" y="95"/>
                  </a:cubicBezTo>
                  <a:cubicBezTo>
                    <a:pt x="97" y="98"/>
                    <a:pt x="94" y="101"/>
                    <a:pt x="91" y="10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0" name="Google Shape;810;p41"/>
            <p:cNvSpPr/>
            <p:nvPr/>
          </p:nvSpPr>
          <p:spPr>
            <a:xfrm>
              <a:off x="7661647" y="1577286"/>
              <a:ext cx="220428" cy="288461"/>
            </a:xfrm>
            <a:custGeom>
              <a:avLst/>
              <a:gdLst/>
              <a:ahLst/>
              <a:cxnLst/>
              <a:rect l="l" t="t" r="r" b="b"/>
              <a:pathLst>
                <a:path w="81" h="106" extrusionOk="0">
                  <a:moveTo>
                    <a:pt x="7" y="105"/>
                  </a:moveTo>
                  <a:cubicBezTo>
                    <a:pt x="6" y="106"/>
                    <a:pt x="4" y="106"/>
                    <a:pt x="2" y="104"/>
                  </a:cubicBezTo>
                  <a:cubicBezTo>
                    <a:pt x="1" y="103"/>
                    <a:pt x="0" y="102"/>
                    <a:pt x="0" y="100"/>
                  </a:cubicBezTo>
                  <a:cubicBezTo>
                    <a:pt x="4" y="12"/>
                    <a:pt x="4" y="12"/>
                    <a:pt x="4" y="12"/>
                  </a:cubicBezTo>
                  <a:cubicBezTo>
                    <a:pt x="4" y="10"/>
                    <a:pt x="5" y="8"/>
                    <a:pt x="6" y="6"/>
                  </a:cubicBezTo>
                  <a:cubicBezTo>
                    <a:pt x="8" y="4"/>
                    <a:pt x="9" y="3"/>
                    <a:pt x="12" y="3"/>
                  </a:cubicBezTo>
                  <a:cubicBezTo>
                    <a:pt x="20" y="0"/>
                    <a:pt x="20" y="0"/>
                    <a:pt x="20" y="0"/>
                  </a:cubicBezTo>
                  <a:cubicBezTo>
                    <a:pt x="22" y="0"/>
                    <a:pt x="25" y="0"/>
                    <a:pt x="27" y="1"/>
                  </a:cubicBezTo>
                  <a:cubicBezTo>
                    <a:pt x="29" y="1"/>
                    <a:pt x="31" y="3"/>
                    <a:pt x="32" y="5"/>
                  </a:cubicBezTo>
                  <a:cubicBezTo>
                    <a:pt x="80" y="77"/>
                    <a:pt x="80" y="77"/>
                    <a:pt x="80" y="77"/>
                  </a:cubicBezTo>
                  <a:cubicBezTo>
                    <a:pt x="81" y="79"/>
                    <a:pt x="81" y="81"/>
                    <a:pt x="81" y="82"/>
                  </a:cubicBezTo>
                  <a:cubicBezTo>
                    <a:pt x="80" y="84"/>
                    <a:pt x="79" y="85"/>
                    <a:pt x="77" y="86"/>
                  </a:cubicBezTo>
                  <a:cubicBezTo>
                    <a:pt x="68" y="88"/>
                    <a:pt x="68" y="88"/>
                    <a:pt x="68" y="88"/>
                  </a:cubicBezTo>
                  <a:cubicBezTo>
                    <a:pt x="66" y="89"/>
                    <a:pt x="64" y="89"/>
                    <a:pt x="62" y="88"/>
                  </a:cubicBezTo>
                  <a:cubicBezTo>
                    <a:pt x="60" y="87"/>
                    <a:pt x="58" y="86"/>
                    <a:pt x="57" y="84"/>
                  </a:cubicBezTo>
                  <a:cubicBezTo>
                    <a:pt x="51" y="72"/>
                    <a:pt x="51" y="72"/>
                    <a:pt x="51" y="72"/>
                  </a:cubicBezTo>
                  <a:cubicBezTo>
                    <a:pt x="50" y="72"/>
                    <a:pt x="50" y="71"/>
                    <a:pt x="49" y="72"/>
                  </a:cubicBezTo>
                  <a:cubicBezTo>
                    <a:pt x="23" y="79"/>
                    <a:pt x="23" y="79"/>
                    <a:pt x="23" y="79"/>
                  </a:cubicBezTo>
                  <a:cubicBezTo>
                    <a:pt x="23" y="79"/>
                    <a:pt x="22" y="80"/>
                    <a:pt x="22" y="80"/>
                  </a:cubicBezTo>
                  <a:cubicBezTo>
                    <a:pt x="23" y="93"/>
                    <a:pt x="23" y="93"/>
                    <a:pt x="23" y="93"/>
                  </a:cubicBezTo>
                  <a:cubicBezTo>
                    <a:pt x="23" y="96"/>
                    <a:pt x="22" y="98"/>
                    <a:pt x="21" y="99"/>
                  </a:cubicBezTo>
                  <a:cubicBezTo>
                    <a:pt x="19" y="101"/>
                    <a:pt x="18" y="102"/>
                    <a:pt x="16" y="103"/>
                  </a:cubicBezTo>
                  <a:lnTo>
                    <a:pt x="7" y="105"/>
                  </a:lnTo>
                  <a:close/>
                  <a:moveTo>
                    <a:pt x="21" y="21"/>
                  </a:moveTo>
                  <a:cubicBezTo>
                    <a:pt x="22" y="60"/>
                    <a:pt x="22" y="60"/>
                    <a:pt x="22" y="60"/>
                  </a:cubicBezTo>
                  <a:cubicBezTo>
                    <a:pt x="22" y="61"/>
                    <a:pt x="22" y="61"/>
                    <a:pt x="22" y="61"/>
                  </a:cubicBezTo>
                  <a:cubicBezTo>
                    <a:pt x="23" y="61"/>
                    <a:pt x="23" y="61"/>
                    <a:pt x="23" y="61"/>
                  </a:cubicBezTo>
                  <a:cubicBezTo>
                    <a:pt x="40" y="56"/>
                    <a:pt x="40" y="56"/>
                    <a:pt x="40" y="56"/>
                  </a:cubicBezTo>
                  <a:cubicBezTo>
                    <a:pt x="41" y="56"/>
                    <a:pt x="41" y="56"/>
                    <a:pt x="41" y="56"/>
                  </a:cubicBezTo>
                  <a:cubicBezTo>
                    <a:pt x="41" y="55"/>
                    <a:pt x="41" y="55"/>
                    <a:pt x="41" y="55"/>
                  </a:cubicBezTo>
                  <a:cubicBezTo>
                    <a:pt x="21" y="21"/>
                    <a:pt x="21" y="21"/>
                    <a:pt x="21" y="21"/>
                  </a:cubicBezTo>
                  <a:cubicBezTo>
                    <a:pt x="21" y="21"/>
                    <a:pt x="21" y="21"/>
                    <a:pt x="21" y="2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1" name="Google Shape;811;p41"/>
            <p:cNvSpPr/>
            <p:nvPr/>
          </p:nvSpPr>
          <p:spPr>
            <a:xfrm>
              <a:off x="8020862" y="1830368"/>
              <a:ext cx="247641" cy="329281"/>
            </a:xfrm>
            <a:custGeom>
              <a:avLst/>
              <a:gdLst/>
              <a:ahLst/>
              <a:cxnLst/>
              <a:rect l="l" t="t" r="r" b="b"/>
              <a:pathLst>
                <a:path w="92" h="121" extrusionOk="0">
                  <a:moveTo>
                    <a:pt x="10" y="115"/>
                  </a:moveTo>
                  <a:cubicBezTo>
                    <a:pt x="8" y="113"/>
                    <a:pt x="5" y="111"/>
                    <a:pt x="3" y="109"/>
                  </a:cubicBezTo>
                  <a:cubicBezTo>
                    <a:pt x="1" y="105"/>
                    <a:pt x="0" y="101"/>
                    <a:pt x="0" y="97"/>
                  </a:cubicBezTo>
                  <a:cubicBezTo>
                    <a:pt x="8" y="16"/>
                    <a:pt x="8" y="16"/>
                    <a:pt x="8" y="16"/>
                  </a:cubicBezTo>
                  <a:cubicBezTo>
                    <a:pt x="8" y="12"/>
                    <a:pt x="10" y="8"/>
                    <a:pt x="13" y="5"/>
                  </a:cubicBezTo>
                  <a:cubicBezTo>
                    <a:pt x="17" y="2"/>
                    <a:pt x="21" y="0"/>
                    <a:pt x="25" y="0"/>
                  </a:cubicBezTo>
                  <a:cubicBezTo>
                    <a:pt x="32" y="0"/>
                    <a:pt x="40" y="0"/>
                    <a:pt x="47" y="1"/>
                  </a:cubicBezTo>
                  <a:cubicBezTo>
                    <a:pt x="56" y="2"/>
                    <a:pt x="64" y="4"/>
                    <a:pt x="70" y="7"/>
                  </a:cubicBezTo>
                  <a:cubicBezTo>
                    <a:pt x="85" y="13"/>
                    <a:pt x="92" y="25"/>
                    <a:pt x="91" y="40"/>
                  </a:cubicBezTo>
                  <a:cubicBezTo>
                    <a:pt x="90" y="47"/>
                    <a:pt x="87" y="54"/>
                    <a:pt x="81" y="59"/>
                  </a:cubicBezTo>
                  <a:cubicBezTo>
                    <a:pt x="80" y="60"/>
                    <a:pt x="80" y="60"/>
                    <a:pt x="80" y="60"/>
                  </a:cubicBezTo>
                  <a:cubicBezTo>
                    <a:pt x="81" y="61"/>
                    <a:pt x="82" y="62"/>
                    <a:pt x="83" y="63"/>
                  </a:cubicBezTo>
                  <a:cubicBezTo>
                    <a:pt x="88" y="70"/>
                    <a:pt x="90" y="77"/>
                    <a:pt x="90" y="86"/>
                  </a:cubicBezTo>
                  <a:cubicBezTo>
                    <a:pt x="88" y="102"/>
                    <a:pt x="80" y="110"/>
                    <a:pt x="73" y="113"/>
                  </a:cubicBezTo>
                  <a:cubicBezTo>
                    <a:pt x="65" y="119"/>
                    <a:pt x="53" y="121"/>
                    <a:pt x="37" y="119"/>
                  </a:cubicBezTo>
                  <a:cubicBezTo>
                    <a:pt x="29" y="118"/>
                    <a:pt x="22" y="117"/>
                    <a:pt x="14" y="116"/>
                  </a:cubicBezTo>
                  <a:cubicBezTo>
                    <a:pt x="13" y="115"/>
                    <a:pt x="12" y="115"/>
                    <a:pt x="10" y="11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2" name="Google Shape;812;p41"/>
            <p:cNvSpPr/>
            <p:nvPr/>
          </p:nvSpPr>
          <p:spPr>
            <a:xfrm>
              <a:off x="8045353" y="1854861"/>
              <a:ext cx="201378" cy="277575"/>
            </a:xfrm>
            <a:custGeom>
              <a:avLst/>
              <a:gdLst/>
              <a:ahLst/>
              <a:cxnLst/>
              <a:rect l="l" t="t" r="r" b="b"/>
              <a:pathLst>
                <a:path w="75" h="102" extrusionOk="0">
                  <a:moveTo>
                    <a:pt x="7" y="98"/>
                  </a:moveTo>
                  <a:cubicBezTo>
                    <a:pt x="5" y="98"/>
                    <a:pt x="3" y="96"/>
                    <a:pt x="2" y="95"/>
                  </a:cubicBezTo>
                  <a:cubicBezTo>
                    <a:pt x="0" y="93"/>
                    <a:pt x="0" y="91"/>
                    <a:pt x="0" y="89"/>
                  </a:cubicBezTo>
                  <a:cubicBezTo>
                    <a:pt x="8" y="8"/>
                    <a:pt x="8" y="8"/>
                    <a:pt x="8" y="8"/>
                  </a:cubicBezTo>
                  <a:cubicBezTo>
                    <a:pt x="8" y="6"/>
                    <a:pt x="9" y="4"/>
                    <a:pt x="11" y="2"/>
                  </a:cubicBezTo>
                  <a:cubicBezTo>
                    <a:pt x="12" y="1"/>
                    <a:pt x="14" y="0"/>
                    <a:pt x="16" y="0"/>
                  </a:cubicBezTo>
                  <a:cubicBezTo>
                    <a:pt x="23" y="0"/>
                    <a:pt x="30" y="0"/>
                    <a:pt x="37" y="1"/>
                  </a:cubicBezTo>
                  <a:cubicBezTo>
                    <a:pt x="62" y="4"/>
                    <a:pt x="75" y="13"/>
                    <a:pt x="73" y="30"/>
                  </a:cubicBezTo>
                  <a:cubicBezTo>
                    <a:pt x="72" y="35"/>
                    <a:pt x="70" y="40"/>
                    <a:pt x="66" y="43"/>
                  </a:cubicBezTo>
                  <a:cubicBezTo>
                    <a:pt x="62" y="47"/>
                    <a:pt x="57" y="49"/>
                    <a:pt x="51" y="50"/>
                  </a:cubicBezTo>
                  <a:cubicBezTo>
                    <a:pt x="51" y="50"/>
                    <a:pt x="51" y="50"/>
                    <a:pt x="51" y="50"/>
                  </a:cubicBezTo>
                  <a:cubicBezTo>
                    <a:pt x="51" y="50"/>
                    <a:pt x="51" y="50"/>
                    <a:pt x="51" y="50"/>
                  </a:cubicBezTo>
                  <a:cubicBezTo>
                    <a:pt x="58" y="52"/>
                    <a:pt x="63" y="55"/>
                    <a:pt x="67" y="60"/>
                  </a:cubicBezTo>
                  <a:cubicBezTo>
                    <a:pt x="71" y="64"/>
                    <a:pt x="72" y="70"/>
                    <a:pt x="72" y="76"/>
                  </a:cubicBezTo>
                  <a:cubicBezTo>
                    <a:pt x="71" y="86"/>
                    <a:pt x="67" y="93"/>
                    <a:pt x="60" y="97"/>
                  </a:cubicBezTo>
                  <a:cubicBezTo>
                    <a:pt x="53" y="101"/>
                    <a:pt x="42" y="102"/>
                    <a:pt x="28" y="101"/>
                  </a:cubicBezTo>
                  <a:cubicBezTo>
                    <a:pt x="21" y="100"/>
                    <a:pt x="14" y="99"/>
                    <a:pt x="7" y="98"/>
                  </a:cubicBezTo>
                  <a:close/>
                  <a:moveTo>
                    <a:pt x="29" y="20"/>
                  </a:moveTo>
                  <a:cubicBezTo>
                    <a:pt x="27" y="39"/>
                    <a:pt x="27" y="39"/>
                    <a:pt x="27" y="39"/>
                  </a:cubicBezTo>
                  <a:cubicBezTo>
                    <a:pt x="27" y="40"/>
                    <a:pt x="27" y="40"/>
                    <a:pt x="28" y="40"/>
                  </a:cubicBezTo>
                  <a:cubicBezTo>
                    <a:pt x="32" y="41"/>
                    <a:pt x="32" y="41"/>
                    <a:pt x="32" y="41"/>
                  </a:cubicBezTo>
                  <a:cubicBezTo>
                    <a:pt x="44" y="42"/>
                    <a:pt x="51" y="39"/>
                    <a:pt x="52" y="31"/>
                  </a:cubicBezTo>
                  <a:cubicBezTo>
                    <a:pt x="53" y="24"/>
                    <a:pt x="48" y="19"/>
                    <a:pt x="37" y="18"/>
                  </a:cubicBezTo>
                  <a:cubicBezTo>
                    <a:pt x="34" y="18"/>
                    <a:pt x="32" y="18"/>
                    <a:pt x="30" y="18"/>
                  </a:cubicBezTo>
                  <a:cubicBezTo>
                    <a:pt x="30" y="18"/>
                    <a:pt x="29" y="19"/>
                    <a:pt x="29" y="20"/>
                  </a:cubicBezTo>
                  <a:close/>
                  <a:moveTo>
                    <a:pt x="25" y="58"/>
                  </a:moveTo>
                  <a:cubicBezTo>
                    <a:pt x="23" y="81"/>
                    <a:pt x="23" y="81"/>
                    <a:pt x="23" y="81"/>
                  </a:cubicBezTo>
                  <a:cubicBezTo>
                    <a:pt x="23" y="82"/>
                    <a:pt x="23" y="83"/>
                    <a:pt x="24" y="83"/>
                  </a:cubicBezTo>
                  <a:cubicBezTo>
                    <a:pt x="26" y="83"/>
                    <a:pt x="28" y="84"/>
                    <a:pt x="31" y="84"/>
                  </a:cubicBezTo>
                  <a:cubicBezTo>
                    <a:pt x="37" y="85"/>
                    <a:pt x="42" y="84"/>
                    <a:pt x="45" y="82"/>
                  </a:cubicBezTo>
                  <a:cubicBezTo>
                    <a:pt x="48" y="80"/>
                    <a:pt x="50" y="76"/>
                    <a:pt x="51" y="71"/>
                  </a:cubicBezTo>
                  <a:cubicBezTo>
                    <a:pt x="51" y="63"/>
                    <a:pt x="45" y="58"/>
                    <a:pt x="32" y="57"/>
                  </a:cubicBezTo>
                  <a:cubicBezTo>
                    <a:pt x="27" y="57"/>
                    <a:pt x="27" y="57"/>
                    <a:pt x="27" y="57"/>
                  </a:cubicBezTo>
                  <a:cubicBezTo>
                    <a:pt x="26" y="57"/>
                    <a:pt x="26" y="57"/>
                    <a:pt x="25" y="5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3" name="Google Shape;813;p41"/>
            <p:cNvSpPr/>
            <p:nvPr/>
          </p:nvSpPr>
          <p:spPr>
            <a:xfrm>
              <a:off x="7669810" y="2031746"/>
              <a:ext cx="274854" cy="323839"/>
            </a:xfrm>
            <a:custGeom>
              <a:avLst/>
              <a:gdLst/>
              <a:ahLst/>
              <a:cxnLst/>
              <a:rect l="l" t="t" r="r" b="b"/>
              <a:pathLst>
                <a:path w="101" h="119" extrusionOk="0">
                  <a:moveTo>
                    <a:pt x="56" y="119"/>
                  </a:moveTo>
                  <a:cubicBezTo>
                    <a:pt x="45" y="119"/>
                    <a:pt x="35" y="116"/>
                    <a:pt x="27" y="111"/>
                  </a:cubicBezTo>
                  <a:cubicBezTo>
                    <a:pt x="15" y="102"/>
                    <a:pt x="7" y="89"/>
                    <a:pt x="3" y="71"/>
                  </a:cubicBezTo>
                  <a:cubicBezTo>
                    <a:pt x="0" y="53"/>
                    <a:pt x="2" y="38"/>
                    <a:pt x="9" y="26"/>
                  </a:cubicBezTo>
                  <a:cubicBezTo>
                    <a:pt x="17" y="13"/>
                    <a:pt x="29" y="6"/>
                    <a:pt x="46" y="2"/>
                  </a:cubicBezTo>
                  <a:cubicBezTo>
                    <a:pt x="53" y="1"/>
                    <a:pt x="60" y="0"/>
                    <a:pt x="65" y="0"/>
                  </a:cubicBezTo>
                  <a:cubicBezTo>
                    <a:pt x="66" y="0"/>
                    <a:pt x="66" y="0"/>
                    <a:pt x="66" y="0"/>
                  </a:cubicBezTo>
                  <a:cubicBezTo>
                    <a:pt x="70" y="0"/>
                    <a:pt x="74" y="1"/>
                    <a:pt x="77" y="4"/>
                  </a:cubicBezTo>
                  <a:cubicBezTo>
                    <a:pt x="80" y="7"/>
                    <a:pt x="82" y="11"/>
                    <a:pt x="83" y="15"/>
                  </a:cubicBezTo>
                  <a:cubicBezTo>
                    <a:pt x="84" y="19"/>
                    <a:pt x="84" y="19"/>
                    <a:pt x="84" y="19"/>
                  </a:cubicBezTo>
                  <a:cubicBezTo>
                    <a:pt x="85" y="23"/>
                    <a:pt x="84" y="28"/>
                    <a:pt x="80" y="31"/>
                  </a:cubicBezTo>
                  <a:cubicBezTo>
                    <a:pt x="78" y="35"/>
                    <a:pt x="74" y="36"/>
                    <a:pt x="70" y="36"/>
                  </a:cubicBezTo>
                  <a:cubicBezTo>
                    <a:pt x="69" y="36"/>
                    <a:pt x="69" y="36"/>
                    <a:pt x="69" y="36"/>
                  </a:cubicBezTo>
                  <a:cubicBezTo>
                    <a:pt x="69" y="36"/>
                    <a:pt x="69" y="36"/>
                    <a:pt x="69" y="36"/>
                  </a:cubicBezTo>
                  <a:cubicBezTo>
                    <a:pt x="68" y="36"/>
                    <a:pt x="67" y="36"/>
                    <a:pt x="66" y="36"/>
                  </a:cubicBezTo>
                  <a:cubicBezTo>
                    <a:pt x="62" y="36"/>
                    <a:pt x="59" y="36"/>
                    <a:pt x="55" y="37"/>
                  </a:cubicBezTo>
                  <a:cubicBezTo>
                    <a:pt x="49" y="38"/>
                    <a:pt x="46" y="42"/>
                    <a:pt x="45" y="44"/>
                  </a:cubicBezTo>
                  <a:cubicBezTo>
                    <a:pt x="42" y="49"/>
                    <a:pt x="42" y="55"/>
                    <a:pt x="44" y="63"/>
                  </a:cubicBezTo>
                  <a:cubicBezTo>
                    <a:pt x="45" y="71"/>
                    <a:pt x="48" y="76"/>
                    <a:pt x="52" y="79"/>
                  </a:cubicBezTo>
                  <a:cubicBezTo>
                    <a:pt x="55" y="82"/>
                    <a:pt x="58" y="83"/>
                    <a:pt x="61" y="83"/>
                  </a:cubicBezTo>
                  <a:cubicBezTo>
                    <a:pt x="63" y="83"/>
                    <a:pt x="64" y="82"/>
                    <a:pt x="66" y="82"/>
                  </a:cubicBezTo>
                  <a:cubicBezTo>
                    <a:pt x="70" y="81"/>
                    <a:pt x="74" y="80"/>
                    <a:pt x="78" y="78"/>
                  </a:cubicBezTo>
                  <a:cubicBezTo>
                    <a:pt x="78" y="78"/>
                    <a:pt x="78" y="78"/>
                    <a:pt x="78" y="78"/>
                  </a:cubicBezTo>
                  <a:cubicBezTo>
                    <a:pt x="80" y="77"/>
                    <a:pt x="83" y="76"/>
                    <a:pt x="85" y="76"/>
                  </a:cubicBezTo>
                  <a:cubicBezTo>
                    <a:pt x="87" y="76"/>
                    <a:pt x="89" y="77"/>
                    <a:pt x="91" y="78"/>
                  </a:cubicBezTo>
                  <a:cubicBezTo>
                    <a:pt x="95" y="79"/>
                    <a:pt x="98" y="83"/>
                    <a:pt x="99" y="88"/>
                  </a:cubicBezTo>
                  <a:cubicBezTo>
                    <a:pt x="100" y="92"/>
                    <a:pt x="100" y="92"/>
                    <a:pt x="100" y="92"/>
                  </a:cubicBezTo>
                  <a:cubicBezTo>
                    <a:pt x="101" y="96"/>
                    <a:pt x="100" y="100"/>
                    <a:pt x="98" y="104"/>
                  </a:cubicBezTo>
                  <a:cubicBezTo>
                    <a:pt x="96" y="108"/>
                    <a:pt x="93" y="111"/>
                    <a:pt x="89" y="112"/>
                  </a:cubicBezTo>
                  <a:cubicBezTo>
                    <a:pt x="84" y="115"/>
                    <a:pt x="77" y="116"/>
                    <a:pt x="70" y="118"/>
                  </a:cubicBezTo>
                  <a:cubicBezTo>
                    <a:pt x="65" y="119"/>
                    <a:pt x="60" y="119"/>
                    <a:pt x="56" y="11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4" name="Google Shape;814;p41"/>
            <p:cNvSpPr/>
            <p:nvPr/>
          </p:nvSpPr>
          <p:spPr>
            <a:xfrm>
              <a:off x="7694303" y="2056239"/>
              <a:ext cx="225870" cy="280297"/>
            </a:xfrm>
            <a:custGeom>
              <a:avLst/>
              <a:gdLst/>
              <a:ahLst/>
              <a:cxnLst/>
              <a:rect l="l" t="t" r="r" b="b"/>
              <a:pathLst>
                <a:path w="83" h="103" extrusionOk="0">
                  <a:moveTo>
                    <a:pt x="59" y="100"/>
                  </a:moveTo>
                  <a:cubicBezTo>
                    <a:pt x="45" y="103"/>
                    <a:pt x="33" y="101"/>
                    <a:pt x="23" y="94"/>
                  </a:cubicBezTo>
                  <a:cubicBezTo>
                    <a:pt x="13" y="87"/>
                    <a:pt x="6" y="76"/>
                    <a:pt x="3" y="60"/>
                  </a:cubicBezTo>
                  <a:cubicBezTo>
                    <a:pt x="0" y="45"/>
                    <a:pt x="2" y="32"/>
                    <a:pt x="8" y="22"/>
                  </a:cubicBezTo>
                  <a:cubicBezTo>
                    <a:pt x="14" y="11"/>
                    <a:pt x="24" y="5"/>
                    <a:pt x="38" y="2"/>
                  </a:cubicBezTo>
                  <a:cubicBezTo>
                    <a:pt x="45" y="1"/>
                    <a:pt x="51" y="0"/>
                    <a:pt x="57" y="0"/>
                  </a:cubicBezTo>
                  <a:cubicBezTo>
                    <a:pt x="59" y="0"/>
                    <a:pt x="61" y="0"/>
                    <a:pt x="62" y="2"/>
                  </a:cubicBezTo>
                  <a:cubicBezTo>
                    <a:pt x="64" y="3"/>
                    <a:pt x="65" y="5"/>
                    <a:pt x="66" y="7"/>
                  </a:cubicBezTo>
                  <a:cubicBezTo>
                    <a:pt x="66" y="12"/>
                    <a:pt x="66" y="12"/>
                    <a:pt x="66" y="12"/>
                  </a:cubicBezTo>
                  <a:cubicBezTo>
                    <a:pt x="67" y="13"/>
                    <a:pt x="66" y="15"/>
                    <a:pt x="65" y="16"/>
                  </a:cubicBezTo>
                  <a:cubicBezTo>
                    <a:pt x="64" y="18"/>
                    <a:pt x="62" y="18"/>
                    <a:pt x="60" y="18"/>
                  </a:cubicBezTo>
                  <a:cubicBezTo>
                    <a:pt x="55" y="18"/>
                    <a:pt x="50" y="18"/>
                    <a:pt x="45" y="19"/>
                  </a:cubicBezTo>
                  <a:cubicBezTo>
                    <a:pt x="37" y="21"/>
                    <a:pt x="31" y="25"/>
                    <a:pt x="28" y="31"/>
                  </a:cubicBezTo>
                  <a:cubicBezTo>
                    <a:pt x="25" y="37"/>
                    <a:pt x="24" y="45"/>
                    <a:pt x="26" y="56"/>
                  </a:cubicBezTo>
                  <a:cubicBezTo>
                    <a:pt x="28" y="66"/>
                    <a:pt x="32" y="73"/>
                    <a:pt x="38" y="77"/>
                  </a:cubicBezTo>
                  <a:cubicBezTo>
                    <a:pt x="44" y="82"/>
                    <a:pt x="50" y="83"/>
                    <a:pt x="58" y="82"/>
                  </a:cubicBezTo>
                  <a:cubicBezTo>
                    <a:pt x="64" y="81"/>
                    <a:pt x="69" y="79"/>
                    <a:pt x="73" y="77"/>
                  </a:cubicBezTo>
                  <a:cubicBezTo>
                    <a:pt x="75" y="76"/>
                    <a:pt x="77" y="76"/>
                    <a:pt x="78" y="77"/>
                  </a:cubicBezTo>
                  <a:cubicBezTo>
                    <a:pt x="80" y="77"/>
                    <a:pt x="81" y="79"/>
                    <a:pt x="82" y="81"/>
                  </a:cubicBezTo>
                  <a:cubicBezTo>
                    <a:pt x="82" y="85"/>
                    <a:pt x="82" y="85"/>
                    <a:pt x="82" y="85"/>
                  </a:cubicBezTo>
                  <a:cubicBezTo>
                    <a:pt x="83" y="87"/>
                    <a:pt x="82" y="89"/>
                    <a:pt x="81" y="91"/>
                  </a:cubicBezTo>
                  <a:cubicBezTo>
                    <a:pt x="80" y="93"/>
                    <a:pt x="79" y="94"/>
                    <a:pt x="77" y="95"/>
                  </a:cubicBezTo>
                  <a:cubicBezTo>
                    <a:pt x="72" y="97"/>
                    <a:pt x="66" y="99"/>
                    <a:pt x="59" y="10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815" name="Google Shape;815;p41"/>
          <p:cNvSpPr/>
          <p:nvPr/>
        </p:nvSpPr>
        <p:spPr>
          <a:xfrm>
            <a:off x="6629446" y="4865124"/>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6" name="Google Shape;816;p41"/>
          <p:cNvSpPr/>
          <p:nvPr/>
        </p:nvSpPr>
        <p:spPr>
          <a:xfrm>
            <a:off x="253751" y="1476414"/>
            <a:ext cx="347663" cy="15875"/>
          </a:xfrm>
          <a:custGeom>
            <a:avLst/>
            <a:gdLst/>
            <a:ahLst/>
            <a:cxnLst/>
            <a:rect l="l" t="t" r="r" b="b"/>
            <a:pathLst>
              <a:path w="220" h="10" extrusionOk="0">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7" y="0"/>
                  <a:pt x="220" y="3"/>
                  <a:pt x="220" y="5"/>
                </a:cubicBezTo>
                <a:cubicBezTo>
                  <a:pt x="220" y="8"/>
                  <a:pt x="217"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7" y="0"/>
                  <a:pt x="160" y="3"/>
                  <a:pt x="160" y="5"/>
                </a:cubicBezTo>
                <a:cubicBezTo>
                  <a:pt x="160" y="8"/>
                  <a:pt x="157"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7" y="0"/>
                  <a:pt x="100" y="3"/>
                  <a:pt x="100" y="5"/>
                </a:cubicBezTo>
                <a:cubicBezTo>
                  <a:pt x="100" y="8"/>
                  <a:pt x="97"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7" y="0"/>
                  <a:pt x="40" y="3"/>
                  <a:pt x="40" y="5"/>
                </a:cubicBezTo>
                <a:cubicBezTo>
                  <a:pt x="40" y="8"/>
                  <a:pt x="37"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817" name="Google Shape;817;p41"/>
          <p:cNvGrpSpPr/>
          <p:nvPr/>
        </p:nvGrpSpPr>
        <p:grpSpPr>
          <a:xfrm rot="-3292339" flipH="1">
            <a:off x="8179512" y="4132305"/>
            <a:ext cx="925375" cy="1095858"/>
            <a:chOff x="7917748" y="3896598"/>
            <a:chExt cx="1052919" cy="1246900"/>
          </a:xfrm>
        </p:grpSpPr>
        <p:sp>
          <p:nvSpPr>
            <p:cNvPr id="818" name="Google Shape;818;p41"/>
            <p:cNvSpPr/>
            <p:nvPr/>
          </p:nvSpPr>
          <p:spPr>
            <a:xfrm>
              <a:off x="7917748" y="4315209"/>
              <a:ext cx="533478" cy="828289"/>
            </a:xfrm>
            <a:custGeom>
              <a:avLst/>
              <a:gdLst/>
              <a:ahLst/>
              <a:cxnLst/>
              <a:rect l="l" t="t" r="r" b="b"/>
              <a:pathLst>
                <a:path w="419" h="650" extrusionOk="0">
                  <a:moveTo>
                    <a:pt x="230" y="650"/>
                  </a:moveTo>
                  <a:cubicBezTo>
                    <a:pt x="236" y="596"/>
                    <a:pt x="237" y="581"/>
                    <a:pt x="243" y="527"/>
                  </a:cubicBezTo>
                  <a:cubicBezTo>
                    <a:pt x="275" y="498"/>
                    <a:pt x="294" y="462"/>
                    <a:pt x="309" y="426"/>
                  </a:cubicBezTo>
                  <a:cubicBezTo>
                    <a:pt x="324" y="390"/>
                    <a:pt x="335" y="352"/>
                    <a:pt x="353" y="317"/>
                  </a:cubicBezTo>
                  <a:cubicBezTo>
                    <a:pt x="366" y="292"/>
                    <a:pt x="382" y="268"/>
                    <a:pt x="401" y="247"/>
                  </a:cubicBezTo>
                  <a:cubicBezTo>
                    <a:pt x="407" y="241"/>
                    <a:pt x="414" y="235"/>
                    <a:pt x="416" y="227"/>
                  </a:cubicBezTo>
                  <a:cubicBezTo>
                    <a:pt x="419" y="218"/>
                    <a:pt x="417" y="208"/>
                    <a:pt x="410" y="204"/>
                  </a:cubicBezTo>
                  <a:cubicBezTo>
                    <a:pt x="400" y="198"/>
                    <a:pt x="388" y="207"/>
                    <a:pt x="380" y="215"/>
                  </a:cubicBezTo>
                  <a:cubicBezTo>
                    <a:pt x="355" y="241"/>
                    <a:pt x="331" y="269"/>
                    <a:pt x="309" y="298"/>
                  </a:cubicBezTo>
                  <a:cubicBezTo>
                    <a:pt x="335" y="232"/>
                    <a:pt x="361" y="170"/>
                    <a:pt x="385" y="108"/>
                  </a:cubicBezTo>
                  <a:cubicBezTo>
                    <a:pt x="387" y="103"/>
                    <a:pt x="389" y="98"/>
                    <a:pt x="389" y="93"/>
                  </a:cubicBezTo>
                  <a:cubicBezTo>
                    <a:pt x="389" y="87"/>
                    <a:pt x="386" y="82"/>
                    <a:pt x="381" y="80"/>
                  </a:cubicBezTo>
                  <a:cubicBezTo>
                    <a:pt x="372" y="77"/>
                    <a:pt x="364" y="86"/>
                    <a:pt x="360" y="94"/>
                  </a:cubicBezTo>
                  <a:cubicBezTo>
                    <a:pt x="339" y="131"/>
                    <a:pt x="318" y="167"/>
                    <a:pt x="297" y="204"/>
                  </a:cubicBezTo>
                  <a:cubicBezTo>
                    <a:pt x="315" y="145"/>
                    <a:pt x="326" y="89"/>
                    <a:pt x="333" y="33"/>
                  </a:cubicBezTo>
                  <a:cubicBezTo>
                    <a:pt x="334" y="21"/>
                    <a:pt x="334" y="6"/>
                    <a:pt x="323" y="3"/>
                  </a:cubicBezTo>
                  <a:cubicBezTo>
                    <a:pt x="316" y="0"/>
                    <a:pt x="309" y="3"/>
                    <a:pt x="305" y="8"/>
                  </a:cubicBezTo>
                  <a:cubicBezTo>
                    <a:pt x="300" y="12"/>
                    <a:pt x="297" y="18"/>
                    <a:pt x="295" y="24"/>
                  </a:cubicBezTo>
                  <a:cubicBezTo>
                    <a:pt x="269" y="83"/>
                    <a:pt x="244" y="141"/>
                    <a:pt x="219" y="200"/>
                  </a:cubicBezTo>
                  <a:cubicBezTo>
                    <a:pt x="234" y="148"/>
                    <a:pt x="247" y="103"/>
                    <a:pt x="261" y="58"/>
                  </a:cubicBezTo>
                  <a:cubicBezTo>
                    <a:pt x="264" y="49"/>
                    <a:pt x="267" y="40"/>
                    <a:pt x="264" y="31"/>
                  </a:cubicBezTo>
                  <a:cubicBezTo>
                    <a:pt x="262" y="22"/>
                    <a:pt x="251" y="14"/>
                    <a:pt x="243" y="18"/>
                  </a:cubicBezTo>
                  <a:cubicBezTo>
                    <a:pt x="239" y="20"/>
                    <a:pt x="236" y="24"/>
                    <a:pt x="234" y="28"/>
                  </a:cubicBezTo>
                  <a:cubicBezTo>
                    <a:pt x="211" y="63"/>
                    <a:pt x="188" y="98"/>
                    <a:pt x="166" y="134"/>
                  </a:cubicBezTo>
                  <a:cubicBezTo>
                    <a:pt x="143" y="170"/>
                    <a:pt x="121" y="207"/>
                    <a:pt x="107" y="248"/>
                  </a:cubicBezTo>
                  <a:cubicBezTo>
                    <a:pt x="82" y="322"/>
                    <a:pt x="87" y="403"/>
                    <a:pt x="97" y="478"/>
                  </a:cubicBezTo>
                  <a:cubicBezTo>
                    <a:pt x="52" y="559"/>
                    <a:pt x="36" y="584"/>
                    <a:pt x="0" y="650"/>
                  </a:cubicBezTo>
                  <a:cubicBezTo>
                    <a:pt x="107" y="650"/>
                    <a:pt x="150" y="650"/>
                    <a:pt x="230" y="650"/>
                  </a:cubicBezTo>
                  <a:close/>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9" name="Google Shape;819;p41"/>
            <p:cNvSpPr/>
            <p:nvPr/>
          </p:nvSpPr>
          <p:spPr>
            <a:xfrm>
              <a:off x="8249577" y="4571736"/>
              <a:ext cx="49775" cy="112310"/>
            </a:xfrm>
            <a:custGeom>
              <a:avLst/>
              <a:gdLst/>
              <a:ahLst/>
              <a:cxnLst/>
              <a:rect l="l" t="t" r="r" b="b"/>
              <a:pathLst>
                <a:path w="39" h="88" extrusionOk="0">
                  <a:moveTo>
                    <a:pt x="3" y="88"/>
                  </a:moveTo>
                  <a:cubicBezTo>
                    <a:pt x="2" y="87"/>
                    <a:pt x="2" y="87"/>
                    <a:pt x="2" y="87"/>
                  </a:cubicBezTo>
                  <a:cubicBezTo>
                    <a:pt x="0" y="87"/>
                    <a:pt x="0" y="85"/>
                    <a:pt x="0" y="84"/>
                  </a:cubicBezTo>
                  <a:cubicBezTo>
                    <a:pt x="34" y="2"/>
                    <a:pt x="34" y="2"/>
                    <a:pt x="34" y="2"/>
                  </a:cubicBezTo>
                  <a:cubicBezTo>
                    <a:pt x="35" y="0"/>
                    <a:pt x="36" y="0"/>
                    <a:pt x="38" y="0"/>
                  </a:cubicBezTo>
                  <a:cubicBezTo>
                    <a:pt x="39" y="1"/>
                    <a:pt x="39" y="2"/>
                    <a:pt x="39" y="4"/>
                  </a:cubicBezTo>
                  <a:cubicBezTo>
                    <a:pt x="5" y="86"/>
                    <a:pt x="5" y="86"/>
                    <a:pt x="5" y="86"/>
                  </a:cubicBezTo>
                  <a:cubicBezTo>
                    <a:pt x="5" y="87"/>
                    <a:pt x="4" y="88"/>
                    <a:pt x="3" y="8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0" name="Google Shape;820;p41"/>
            <p:cNvSpPr/>
            <p:nvPr/>
          </p:nvSpPr>
          <p:spPr>
            <a:xfrm>
              <a:off x="8185764" y="4566631"/>
              <a:ext cx="15315" cy="38288"/>
            </a:xfrm>
            <a:custGeom>
              <a:avLst/>
              <a:gdLst/>
              <a:ahLst/>
              <a:cxnLst/>
              <a:rect l="l" t="t" r="r" b="b"/>
              <a:pathLst>
                <a:path w="12" h="30" extrusionOk="0">
                  <a:moveTo>
                    <a:pt x="3" y="30"/>
                  </a:moveTo>
                  <a:cubicBezTo>
                    <a:pt x="2" y="30"/>
                    <a:pt x="2" y="30"/>
                    <a:pt x="2" y="30"/>
                  </a:cubicBezTo>
                  <a:cubicBezTo>
                    <a:pt x="1" y="29"/>
                    <a:pt x="0" y="28"/>
                    <a:pt x="0" y="27"/>
                  </a:cubicBezTo>
                  <a:cubicBezTo>
                    <a:pt x="7" y="2"/>
                    <a:pt x="7" y="2"/>
                    <a:pt x="7" y="2"/>
                  </a:cubicBezTo>
                  <a:cubicBezTo>
                    <a:pt x="7" y="1"/>
                    <a:pt x="9" y="0"/>
                    <a:pt x="10" y="0"/>
                  </a:cubicBezTo>
                  <a:cubicBezTo>
                    <a:pt x="11" y="1"/>
                    <a:pt x="12" y="2"/>
                    <a:pt x="12" y="4"/>
                  </a:cubicBezTo>
                  <a:cubicBezTo>
                    <a:pt x="5" y="28"/>
                    <a:pt x="5" y="28"/>
                    <a:pt x="5" y="28"/>
                  </a:cubicBezTo>
                  <a:cubicBezTo>
                    <a:pt x="5" y="29"/>
                    <a:pt x="4" y="30"/>
                    <a:pt x="3" y="3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1" name="Google Shape;821;p41"/>
            <p:cNvSpPr/>
            <p:nvPr/>
          </p:nvSpPr>
          <p:spPr>
            <a:xfrm>
              <a:off x="8152581" y="4469636"/>
              <a:ext cx="144219" cy="439031"/>
            </a:xfrm>
            <a:custGeom>
              <a:avLst/>
              <a:gdLst/>
              <a:ahLst/>
              <a:cxnLst/>
              <a:rect l="l" t="t" r="r" b="b"/>
              <a:pathLst>
                <a:path w="113" h="345" extrusionOk="0">
                  <a:moveTo>
                    <a:pt x="34" y="345"/>
                  </a:moveTo>
                  <a:cubicBezTo>
                    <a:pt x="62" y="322"/>
                    <a:pt x="73" y="284"/>
                    <a:pt x="75" y="248"/>
                  </a:cubicBezTo>
                  <a:cubicBezTo>
                    <a:pt x="78" y="212"/>
                    <a:pt x="75" y="176"/>
                    <a:pt x="82" y="140"/>
                  </a:cubicBezTo>
                  <a:cubicBezTo>
                    <a:pt x="90" y="103"/>
                    <a:pt x="109" y="69"/>
                    <a:pt x="112" y="31"/>
                  </a:cubicBezTo>
                  <a:cubicBezTo>
                    <a:pt x="113" y="20"/>
                    <a:pt x="111" y="7"/>
                    <a:pt x="100" y="4"/>
                  </a:cubicBezTo>
                  <a:cubicBezTo>
                    <a:pt x="89" y="0"/>
                    <a:pt x="79" y="12"/>
                    <a:pt x="73" y="22"/>
                  </a:cubicBezTo>
                  <a:cubicBezTo>
                    <a:pt x="47" y="68"/>
                    <a:pt x="22" y="114"/>
                    <a:pt x="0" y="161"/>
                  </a:cubicBezTo>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2" name="Google Shape;822;p41"/>
            <p:cNvSpPr/>
            <p:nvPr/>
          </p:nvSpPr>
          <p:spPr>
            <a:xfrm>
              <a:off x="8148751" y="4467084"/>
              <a:ext cx="150599" cy="444137"/>
            </a:xfrm>
            <a:custGeom>
              <a:avLst/>
              <a:gdLst/>
              <a:ahLst/>
              <a:cxnLst/>
              <a:rect l="l" t="t" r="r" b="b"/>
              <a:pathLst>
                <a:path w="118" h="349" extrusionOk="0">
                  <a:moveTo>
                    <a:pt x="37" y="349"/>
                  </a:moveTo>
                  <a:cubicBezTo>
                    <a:pt x="37" y="349"/>
                    <a:pt x="36" y="349"/>
                    <a:pt x="35" y="348"/>
                  </a:cubicBezTo>
                  <a:cubicBezTo>
                    <a:pt x="35" y="347"/>
                    <a:pt x="35" y="346"/>
                    <a:pt x="36" y="345"/>
                  </a:cubicBezTo>
                  <a:cubicBezTo>
                    <a:pt x="59" y="326"/>
                    <a:pt x="73" y="294"/>
                    <a:pt x="76" y="250"/>
                  </a:cubicBezTo>
                  <a:cubicBezTo>
                    <a:pt x="77" y="237"/>
                    <a:pt x="77" y="223"/>
                    <a:pt x="77" y="210"/>
                  </a:cubicBezTo>
                  <a:cubicBezTo>
                    <a:pt x="78" y="188"/>
                    <a:pt x="78" y="164"/>
                    <a:pt x="83" y="142"/>
                  </a:cubicBezTo>
                  <a:cubicBezTo>
                    <a:pt x="86" y="126"/>
                    <a:pt x="91" y="111"/>
                    <a:pt x="96" y="96"/>
                  </a:cubicBezTo>
                  <a:cubicBezTo>
                    <a:pt x="103" y="75"/>
                    <a:pt x="111" y="54"/>
                    <a:pt x="112" y="33"/>
                  </a:cubicBezTo>
                  <a:cubicBezTo>
                    <a:pt x="113" y="23"/>
                    <a:pt x="111" y="11"/>
                    <a:pt x="103" y="8"/>
                  </a:cubicBezTo>
                  <a:cubicBezTo>
                    <a:pt x="92" y="5"/>
                    <a:pt x="83" y="18"/>
                    <a:pt x="78" y="26"/>
                  </a:cubicBezTo>
                  <a:cubicBezTo>
                    <a:pt x="52" y="71"/>
                    <a:pt x="28" y="117"/>
                    <a:pt x="5" y="164"/>
                  </a:cubicBezTo>
                  <a:cubicBezTo>
                    <a:pt x="4" y="165"/>
                    <a:pt x="3" y="166"/>
                    <a:pt x="1" y="165"/>
                  </a:cubicBezTo>
                  <a:cubicBezTo>
                    <a:pt x="0" y="165"/>
                    <a:pt x="0" y="163"/>
                    <a:pt x="0" y="162"/>
                  </a:cubicBezTo>
                  <a:cubicBezTo>
                    <a:pt x="23" y="115"/>
                    <a:pt x="48" y="68"/>
                    <a:pt x="74" y="23"/>
                  </a:cubicBezTo>
                  <a:cubicBezTo>
                    <a:pt x="83" y="7"/>
                    <a:pt x="94" y="0"/>
                    <a:pt x="104" y="3"/>
                  </a:cubicBezTo>
                  <a:cubicBezTo>
                    <a:pt x="118" y="8"/>
                    <a:pt x="118" y="27"/>
                    <a:pt x="117" y="33"/>
                  </a:cubicBezTo>
                  <a:cubicBezTo>
                    <a:pt x="115" y="55"/>
                    <a:pt x="108" y="77"/>
                    <a:pt x="101" y="97"/>
                  </a:cubicBezTo>
                  <a:cubicBezTo>
                    <a:pt x="96" y="112"/>
                    <a:pt x="91" y="127"/>
                    <a:pt x="88" y="143"/>
                  </a:cubicBezTo>
                  <a:cubicBezTo>
                    <a:pt x="83" y="165"/>
                    <a:pt x="83" y="188"/>
                    <a:pt x="82" y="210"/>
                  </a:cubicBezTo>
                  <a:cubicBezTo>
                    <a:pt x="82" y="223"/>
                    <a:pt x="82" y="237"/>
                    <a:pt x="81" y="250"/>
                  </a:cubicBezTo>
                  <a:cubicBezTo>
                    <a:pt x="77" y="296"/>
                    <a:pt x="63" y="329"/>
                    <a:pt x="39" y="349"/>
                  </a:cubicBezTo>
                  <a:cubicBezTo>
                    <a:pt x="38" y="349"/>
                    <a:pt x="38" y="349"/>
                    <a:pt x="37" y="34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3" name="Google Shape;823;p41"/>
            <p:cNvSpPr/>
            <p:nvPr/>
          </p:nvSpPr>
          <p:spPr>
            <a:xfrm>
              <a:off x="8442292" y="4583222"/>
              <a:ext cx="511782" cy="188886"/>
            </a:xfrm>
            <a:custGeom>
              <a:avLst/>
              <a:gdLst/>
              <a:ahLst/>
              <a:cxnLst/>
              <a:rect l="l" t="t" r="r" b="b"/>
              <a:pathLst>
                <a:path w="401" h="148" extrusionOk="0">
                  <a:moveTo>
                    <a:pt x="0" y="128"/>
                  </a:moveTo>
                  <a:cubicBezTo>
                    <a:pt x="5" y="140"/>
                    <a:pt x="17" y="148"/>
                    <a:pt x="29" y="146"/>
                  </a:cubicBezTo>
                  <a:cubicBezTo>
                    <a:pt x="125" y="126"/>
                    <a:pt x="401" y="21"/>
                    <a:pt x="401" y="21"/>
                  </a:cubicBezTo>
                  <a:cubicBezTo>
                    <a:pt x="390" y="0"/>
                    <a:pt x="390" y="0"/>
                    <a:pt x="390" y="0"/>
                  </a:cubicBezTo>
                  <a:cubicBezTo>
                    <a:pt x="38" y="133"/>
                    <a:pt x="38" y="133"/>
                    <a:pt x="38" y="133"/>
                  </a:cubicBezTo>
                  <a:cubicBezTo>
                    <a:pt x="20" y="140"/>
                    <a:pt x="3" y="121"/>
                    <a:pt x="11" y="104"/>
                  </a:cubicBezTo>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4" name="Google Shape;824;p41"/>
            <p:cNvSpPr/>
            <p:nvPr/>
          </p:nvSpPr>
          <p:spPr>
            <a:xfrm>
              <a:off x="8443569" y="4505371"/>
              <a:ext cx="523269" cy="256527"/>
            </a:xfrm>
            <a:custGeom>
              <a:avLst/>
              <a:gdLst/>
              <a:ahLst/>
              <a:cxnLst/>
              <a:rect l="l" t="t" r="r" b="b"/>
              <a:pathLst>
                <a:path w="410" h="201" extrusionOk="0">
                  <a:moveTo>
                    <a:pt x="410" y="0"/>
                  </a:moveTo>
                  <a:cubicBezTo>
                    <a:pt x="388" y="80"/>
                    <a:pt x="388" y="80"/>
                    <a:pt x="388" y="80"/>
                  </a:cubicBezTo>
                  <a:cubicBezTo>
                    <a:pt x="388" y="80"/>
                    <a:pt x="192" y="149"/>
                    <a:pt x="43" y="195"/>
                  </a:cubicBezTo>
                  <a:cubicBezTo>
                    <a:pt x="21" y="201"/>
                    <a:pt x="0" y="184"/>
                    <a:pt x="2" y="161"/>
                  </a:cubicBezTo>
                  <a:cubicBezTo>
                    <a:pt x="4" y="141"/>
                    <a:pt x="11" y="118"/>
                    <a:pt x="31" y="102"/>
                  </a:cubicBezTo>
                  <a:cubicBezTo>
                    <a:pt x="74" y="65"/>
                    <a:pt x="410" y="0"/>
                    <a:pt x="41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5" name="Google Shape;825;p41"/>
            <p:cNvSpPr/>
            <p:nvPr/>
          </p:nvSpPr>
          <p:spPr>
            <a:xfrm>
              <a:off x="8455055" y="4523239"/>
              <a:ext cx="507953" cy="195267"/>
            </a:xfrm>
            <a:custGeom>
              <a:avLst/>
              <a:gdLst/>
              <a:ahLst/>
              <a:cxnLst/>
              <a:rect l="l" t="t" r="r" b="b"/>
              <a:pathLst>
                <a:path w="398" h="153" extrusionOk="0">
                  <a:moveTo>
                    <a:pt x="1" y="153"/>
                  </a:moveTo>
                  <a:cubicBezTo>
                    <a:pt x="1" y="153"/>
                    <a:pt x="0" y="152"/>
                    <a:pt x="0" y="152"/>
                  </a:cubicBezTo>
                  <a:cubicBezTo>
                    <a:pt x="0" y="151"/>
                    <a:pt x="0" y="150"/>
                    <a:pt x="0" y="150"/>
                  </a:cubicBezTo>
                  <a:cubicBezTo>
                    <a:pt x="84" y="80"/>
                    <a:pt x="393" y="1"/>
                    <a:pt x="396" y="0"/>
                  </a:cubicBezTo>
                  <a:cubicBezTo>
                    <a:pt x="397" y="0"/>
                    <a:pt x="398" y="0"/>
                    <a:pt x="398" y="1"/>
                  </a:cubicBezTo>
                  <a:cubicBezTo>
                    <a:pt x="398" y="2"/>
                    <a:pt x="398" y="3"/>
                    <a:pt x="397" y="3"/>
                  </a:cubicBezTo>
                  <a:cubicBezTo>
                    <a:pt x="394" y="4"/>
                    <a:pt x="86" y="83"/>
                    <a:pt x="2" y="152"/>
                  </a:cubicBezTo>
                  <a:lnTo>
                    <a:pt x="1" y="15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6" name="Google Shape;826;p41"/>
            <p:cNvSpPr/>
            <p:nvPr/>
          </p:nvSpPr>
          <p:spPr>
            <a:xfrm>
              <a:off x="8460160" y="4588327"/>
              <a:ext cx="484981" cy="160808"/>
            </a:xfrm>
            <a:custGeom>
              <a:avLst/>
              <a:gdLst/>
              <a:ahLst/>
              <a:cxnLst/>
              <a:rect l="l" t="t" r="r" b="b"/>
              <a:pathLst>
                <a:path w="380" h="126" extrusionOk="0">
                  <a:moveTo>
                    <a:pt x="2" y="126"/>
                  </a:moveTo>
                  <a:cubicBezTo>
                    <a:pt x="1" y="126"/>
                    <a:pt x="0" y="126"/>
                    <a:pt x="0" y="125"/>
                  </a:cubicBezTo>
                  <a:cubicBezTo>
                    <a:pt x="0" y="124"/>
                    <a:pt x="0" y="124"/>
                    <a:pt x="1" y="123"/>
                  </a:cubicBezTo>
                  <a:cubicBezTo>
                    <a:pt x="68" y="107"/>
                    <a:pt x="375" y="1"/>
                    <a:pt x="378" y="0"/>
                  </a:cubicBezTo>
                  <a:cubicBezTo>
                    <a:pt x="379" y="0"/>
                    <a:pt x="380" y="0"/>
                    <a:pt x="380" y="1"/>
                  </a:cubicBezTo>
                  <a:cubicBezTo>
                    <a:pt x="380" y="2"/>
                    <a:pt x="380" y="3"/>
                    <a:pt x="379" y="3"/>
                  </a:cubicBezTo>
                  <a:cubicBezTo>
                    <a:pt x="376" y="4"/>
                    <a:pt x="69" y="110"/>
                    <a:pt x="2" y="12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7" name="Google Shape;827;p41"/>
            <p:cNvSpPr/>
            <p:nvPr/>
          </p:nvSpPr>
          <p:spPr>
            <a:xfrm>
              <a:off x="8451227" y="4546211"/>
              <a:ext cx="505401" cy="185057"/>
            </a:xfrm>
            <a:custGeom>
              <a:avLst/>
              <a:gdLst/>
              <a:ahLst/>
              <a:cxnLst/>
              <a:rect l="l" t="t" r="r" b="b"/>
              <a:pathLst>
                <a:path w="396" h="145" extrusionOk="0">
                  <a:moveTo>
                    <a:pt x="2" y="145"/>
                  </a:moveTo>
                  <a:cubicBezTo>
                    <a:pt x="2" y="145"/>
                    <a:pt x="1" y="145"/>
                    <a:pt x="1" y="144"/>
                  </a:cubicBezTo>
                  <a:cubicBezTo>
                    <a:pt x="0" y="144"/>
                    <a:pt x="1" y="143"/>
                    <a:pt x="2" y="142"/>
                  </a:cubicBezTo>
                  <a:cubicBezTo>
                    <a:pt x="4" y="141"/>
                    <a:pt x="213" y="48"/>
                    <a:pt x="394" y="0"/>
                  </a:cubicBezTo>
                  <a:cubicBezTo>
                    <a:pt x="395" y="0"/>
                    <a:pt x="396" y="1"/>
                    <a:pt x="396" y="2"/>
                  </a:cubicBezTo>
                  <a:cubicBezTo>
                    <a:pt x="396" y="2"/>
                    <a:pt x="396" y="3"/>
                    <a:pt x="395" y="3"/>
                  </a:cubicBezTo>
                  <a:cubicBezTo>
                    <a:pt x="214" y="51"/>
                    <a:pt x="5" y="144"/>
                    <a:pt x="3" y="145"/>
                  </a:cubicBezTo>
                  <a:lnTo>
                    <a:pt x="2" y="14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8" name="Google Shape;828;p41"/>
            <p:cNvSpPr/>
            <p:nvPr/>
          </p:nvSpPr>
          <p:spPr>
            <a:xfrm>
              <a:off x="8455055" y="4564079"/>
              <a:ext cx="497743" cy="177399"/>
            </a:xfrm>
            <a:custGeom>
              <a:avLst/>
              <a:gdLst/>
              <a:ahLst/>
              <a:cxnLst/>
              <a:rect l="l" t="t" r="r" b="b"/>
              <a:pathLst>
                <a:path w="390" h="139" extrusionOk="0">
                  <a:moveTo>
                    <a:pt x="1" y="139"/>
                  </a:moveTo>
                  <a:cubicBezTo>
                    <a:pt x="1" y="139"/>
                    <a:pt x="0" y="138"/>
                    <a:pt x="0" y="138"/>
                  </a:cubicBezTo>
                  <a:cubicBezTo>
                    <a:pt x="0" y="137"/>
                    <a:pt x="0" y="136"/>
                    <a:pt x="1" y="136"/>
                  </a:cubicBezTo>
                  <a:cubicBezTo>
                    <a:pt x="387" y="1"/>
                    <a:pt x="387" y="1"/>
                    <a:pt x="387" y="1"/>
                  </a:cubicBezTo>
                  <a:cubicBezTo>
                    <a:pt x="388" y="0"/>
                    <a:pt x="389" y="1"/>
                    <a:pt x="389" y="1"/>
                  </a:cubicBezTo>
                  <a:cubicBezTo>
                    <a:pt x="390" y="2"/>
                    <a:pt x="389" y="3"/>
                    <a:pt x="388" y="3"/>
                  </a:cubicBezTo>
                  <a:cubicBezTo>
                    <a:pt x="2" y="139"/>
                    <a:pt x="2" y="139"/>
                    <a:pt x="2" y="139"/>
                  </a:cubicBezTo>
                  <a:lnTo>
                    <a:pt x="1" y="13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9" name="Google Shape;829;p41"/>
            <p:cNvSpPr/>
            <p:nvPr/>
          </p:nvSpPr>
          <p:spPr>
            <a:xfrm>
              <a:off x="8190869" y="3896598"/>
              <a:ext cx="779798" cy="864025"/>
            </a:xfrm>
            <a:custGeom>
              <a:avLst/>
              <a:gdLst/>
              <a:ahLst/>
              <a:cxnLst/>
              <a:rect l="l" t="t" r="r" b="b"/>
              <a:pathLst>
                <a:path w="612" h="678" extrusionOk="0">
                  <a:moveTo>
                    <a:pt x="198" y="667"/>
                  </a:moveTo>
                  <a:cubicBezTo>
                    <a:pt x="135" y="504"/>
                    <a:pt x="69" y="339"/>
                    <a:pt x="6" y="177"/>
                  </a:cubicBezTo>
                  <a:cubicBezTo>
                    <a:pt x="0" y="158"/>
                    <a:pt x="6" y="142"/>
                    <a:pt x="18" y="132"/>
                  </a:cubicBezTo>
                  <a:cubicBezTo>
                    <a:pt x="29" y="122"/>
                    <a:pt x="46" y="118"/>
                    <a:pt x="67" y="117"/>
                  </a:cubicBezTo>
                  <a:cubicBezTo>
                    <a:pt x="169" y="72"/>
                    <a:pt x="274" y="35"/>
                    <a:pt x="380" y="0"/>
                  </a:cubicBezTo>
                  <a:cubicBezTo>
                    <a:pt x="477" y="148"/>
                    <a:pt x="542" y="314"/>
                    <a:pt x="612" y="481"/>
                  </a:cubicBezTo>
                  <a:cubicBezTo>
                    <a:pt x="490" y="498"/>
                    <a:pt x="355" y="541"/>
                    <a:pt x="244" y="607"/>
                  </a:cubicBezTo>
                  <a:cubicBezTo>
                    <a:pt x="229" y="614"/>
                    <a:pt x="216" y="628"/>
                    <a:pt x="209" y="643"/>
                  </a:cubicBezTo>
                  <a:cubicBezTo>
                    <a:pt x="209" y="643"/>
                    <a:pt x="203" y="657"/>
                    <a:pt x="214" y="668"/>
                  </a:cubicBezTo>
                  <a:cubicBezTo>
                    <a:pt x="225" y="678"/>
                    <a:pt x="198" y="667"/>
                    <a:pt x="198" y="66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0" name="Google Shape;830;p41"/>
            <p:cNvSpPr/>
            <p:nvPr/>
          </p:nvSpPr>
          <p:spPr>
            <a:xfrm>
              <a:off x="8345296" y="3982107"/>
              <a:ext cx="336934" cy="204201"/>
            </a:xfrm>
            <a:custGeom>
              <a:avLst/>
              <a:gdLst/>
              <a:ahLst/>
              <a:cxnLst/>
              <a:rect l="l" t="t" r="r" b="b"/>
              <a:pathLst>
                <a:path w="265" h="161" extrusionOk="0">
                  <a:moveTo>
                    <a:pt x="231" y="91"/>
                  </a:moveTo>
                  <a:cubicBezTo>
                    <a:pt x="65" y="153"/>
                    <a:pt x="65" y="153"/>
                    <a:pt x="65" y="153"/>
                  </a:cubicBezTo>
                  <a:cubicBezTo>
                    <a:pt x="42" y="161"/>
                    <a:pt x="17" y="150"/>
                    <a:pt x="8" y="127"/>
                  </a:cubicBezTo>
                  <a:cubicBezTo>
                    <a:pt x="0" y="104"/>
                    <a:pt x="11" y="79"/>
                    <a:pt x="34" y="70"/>
                  </a:cubicBezTo>
                  <a:cubicBezTo>
                    <a:pt x="200" y="8"/>
                    <a:pt x="200" y="8"/>
                    <a:pt x="200" y="8"/>
                  </a:cubicBezTo>
                  <a:cubicBezTo>
                    <a:pt x="223" y="0"/>
                    <a:pt x="248" y="12"/>
                    <a:pt x="257" y="34"/>
                  </a:cubicBezTo>
                  <a:cubicBezTo>
                    <a:pt x="265" y="57"/>
                    <a:pt x="254" y="82"/>
                    <a:pt x="231" y="9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498720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4"/>
          <p:cNvSpPr txBox="1">
            <a:spLocks noGrp="1"/>
          </p:cNvSpPr>
          <p:nvPr>
            <p:ph type="body" idx="1"/>
          </p:nvPr>
        </p:nvSpPr>
        <p:spPr>
          <a:xfrm>
            <a:off x="720000" y="1139551"/>
            <a:ext cx="7704000" cy="38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Nunito Light"/>
              <a:buChar char="●"/>
              <a:defRPr/>
            </a:lvl1pPr>
            <a:lvl2pPr marL="914400" lvl="1" indent="-317500" rtl="0">
              <a:lnSpc>
                <a:spcPct val="100000"/>
              </a:lnSpc>
              <a:spcBef>
                <a:spcPts val="0"/>
              </a:spcBef>
              <a:spcAft>
                <a:spcPts val="0"/>
              </a:spcAft>
              <a:buSzPts val="1400"/>
              <a:buFont typeface="Nunito Light"/>
              <a:buChar char="○"/>
              <a:defRPr/>
            </a:lvl2pPr>
            <a:lvl3pPr marL="1371600" lvl="2" indent="-317500" rtl="0">
              <a:lnSpc>
                <a:spcPct val="100000"/>
              </a:lnSpc>
              <a:spcBef>
                <a:spcPts val="0"/>
              </a:spcBef>
              <a:spcAft>
                <a:spcPts val="0"/>
              </a:spcAft>
              <a:buSzPts val="1400"/>
              <a:buFont typeface="Nunito Light"/>
              <a:buChar char="■"/>
              <a:defRPr/>
            </a:lvl3pPr>
            <a:lvl4pPr marL="1828800" lvl="3" indent="-317500" rtl="0">
              <a:lnSpc>
                <a:spcPct val="100000"/>
              </a:lnSpc>
              <a:spcBef>
                <a:spcPts val="0"/>
              </a:spcBef>
              <a:spcAft>
                <a:spcPts val="0"/>
              </a:spcAft>
              <a:buSzPts val="1400"/>
              <a:buFont typeface="Nunito Light"/>
              <a:buChar char="●"/>
              <a:defRPr/>
            </a:lvl4pPr>
            <a:lvl5pPr marL="2286000" lvl="4" indent="-317500" rtl="0">
              <a:lnSpc>
                <a:spcPct val="100000"/>
              </a:lnSpc>
              <a:spcBef>
                <a:spcPts val="0"/>
              </a:spcBef>
              <a:spcAft>
                <a:spcPts val="0"/>
              </a:spcAft>
              <a:buSzPts val="1400"/>
              <a:buFont typeface="Nunito Light"/>
              <a:buChar char="○"/>
              <a:defRPr/>
            </a:lvl5pPr>
            <a:lvl6pPr marL="2743200" lvl="5" indent="-317500" rtl="0">
              <a:lnSpc>
                <a:spcPct val="100000"/>
              </a:lnSpc>
              <a:spcBef>
                <a:spcPts val="0"/>
              </a:spcBef>
              <a:spcAft>
                <a:spcPts val="0"/>
              </a:spcAft>
              <a:buSzPts val="1400"/>
              <a:buFont typeface="Nunito Light"/>
              <a:buChar char="■"/>
              <a:defRPr/>
            </a:lvl6pPr>
            <a:lvl7pPr marL="3200400" lvl="6" indent="-317500" rtl="0">
              <a:lnSpc>
                <a:spcPct val="100000"/>
              </a:lnSpc>
              <a:spcBef>
                <a:spcPts val="0"/>
              </a:spcBef>
              <a:spcAft>
                <a:spcPts val="0"/>
              </a:spcAft>
              <a:buSzPts val="1400"/>
              <a:buFont typeface="Nunito Light"/>
              <a:buChar char="●"/>
              <a:defRPr/>
            </a:lvl7pPr>
            <a:lvl8pPr marL="3657600" lvl="7" indent="-317500" rtl="0">
              <a:lnSpc>
                <a:spcPct val="100000"/>
              </a:lnSpc>
              <a:spcBef>
                <a:spcPts val="0"/>
              </a:spcBef>
              <a:spcAft>
                <a:spcPts val="0"/>
              </a:spcAft>
              <a:buSzPts val="1400"/>
              <a:buFont typeface="Nunito Light"/>
              <a:buChar char="○"/>
              <a:defRPr/>
            </a:lvl8pPr>
            <a:lvl9pPr marL="4114800" lvl="8" indent="-317500" rtl="0">
              <a:lnSpc>
                <a:spcPct val="100000"/>
              </a:lnSpc>
              <a:spcBef>
                <a:spcPts val="0"/>
              </a:spcBef>
              <a:spcAft>
                <a:spcPts val="0"/>
              </a:spcAft>
              <a:buSzPts val="1400"/>
              <a:buFont typeface="Nunito Light"/>
              <a:buChar char="■"/>
              <a:defRPr/>
            </a:lvl9pPr>
          </a:lstStyle>
          <a:p>
            <a:endParaRPr/>
          </a:p>
        </p:txBody>
      </p:sp>
      <p:grpSp>
        <p:nvGrpSpPr>
          <p:cNvPr id="28" name="Google Shape;28;p4"/>
          <p:cNvGrpSpPr/>
          <p:nvPr/>
        </p:nvGrpSpPr>
        <p:grpSpPr>
          <a:xfrm>
            <a:off x="8259375" y="130750"/>
            <a:ext cx="668775" cy="536450"/>
            <a:chOff x="8259375" y="130750"/>
            <a:chExt cx="668775" cy="536450"/>
          </a:xfrm>
        </p:grpSpPr>
        <p:sp>
          <p:nvSpPr>
            <p:cNvPr id="29" name="Google Shape;29;p4"/>
            <p:cNvSpPr/>
            <p:nvPr/>
          </p:nvSpPr>
          <p:spPr>
            <a:xfrm>
              <a:off x="8259375" y="130750"/>
              <a:ext cx="640163" cy="429161"/>
            </a:xfrm>
            <a:custGeom>
              <a:avLst/>
              <a:gdLst/>
              <a:ahLst/>
              <a:cxnLst/>
              <a:rect l="l" t="t" r="r" b="b"/>
              <a:pathLst>
                <a:path w="358" h="240" extrusionOk="0">
                  <a:moveTo>
                    <a:pt x="188" y="0"/>
                  </a:moveTo>
                  <a:lnTo>
                    <a:pt x="0" y="114"/>
                  </a:lnTo>
                  <a:lnTo>
                    <a:pt x="195" y="240"/>
                  </a:lnTo>
                  <a:lnTo>
                    <a:pt x="358" y="142"/>
                  </a:lnTo>
                  <a:lnTo>
                    <a:pt x="188" y="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4"/>
            <p:cNvSpPr/>
            <p:nvPr/>
          </p:nvSpPr>
          <p:spPr>
            <a:xfrm>
              <a:off x="8359512" y="130750"/>
              <a:ext cx="379091" cy="382669"/>
            </a:xfrm>
            <a:custGeom>
              <a:avLst/>
              <a:gdLst/>
              <a:ahLst/>
              <a:cxnLst/>
              <a:rect l="l" t="t" r="r" b="b"/>
              <a:pathLst>
                <a:path w="212" h="215" extrusionOk="0">
                  <a:moveTo>
                    <a:pt x="132" y="0"/>
                  </a:moveTo>
                  <a:cubicBezTo>
                    <a:pt x="132" y="0"/>
                    <a:pt x="33" y="52"/>
                    <a:pt x="0" y="129"/>
                  </a:cubicBezTo>
                  <a:cubicBezTo>
                    <a:pt x="135" y="215"/>
                    <a:pt x="135" y="215"/>
                    <a:pt x="135" y="215"/>
                  </a:cubicBezTo>
                  <a:cubicBezTo>
                    <a:pt x="212" y="147"/>
                    <a:pt x="212" y="147"/>
                    <a:pt x="212" y="147"/>
                  </a:cubicBezTo>
                  <a:lnTo>
                    <a:pt x="132" y="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4"/>
            <p:cNvSpPr/>
            <p:nvPr/>
          </p:nvSpPr>
          <p:spPr>
            <a:xfrm>
              <a:off x="8402428" y="130750"/>
              <a:ext cx="497110" cy="536450"/>
            </a:xfrm>
            <a:custGeom>
              <a:avLst/>
              <a:gdLst/>
              <a:ahLst/>
              <a:cxnLst/>
              <a:rect l="l" t="t" r="r" b="b"/>
              <a:pathLst>
                <a:path w="279" h="301" extrusionOk="0">
                  <a:moveTo>
                    <a:pt x="215" y="301"/>
                  </a:moveTo>
                  <a:cubicBezTo>
                    <a:pt x="209" y="221"/>
                    <a:pt x="279" y="142"/>
                    <a:pt x="279" y="142"/>
                  </a:cubicBezTo>
                  <a:cubicBezTo>
                    <a:pt x="108" y="0"/>
                    <a:pt x="108" y="0"/>
                    <a:pt x="108" y="0"/>
                  </a:cubicBezTo>
                  <a:cubicBezTo>
                    <a:pt x="108" y="0"/>
                    <a:pt x="12" y="61"/>
                    <a:pt x="0" y="155"/>
                  </a:cubicBezTo>
                  <a:lnTo>
                    <a:pt x="215" y="30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4"/>
            <p:cNvSpPr/>
            <p:nvPr/>
          </p:nvSpPr>
          <p:spPr>
            <a:xfrm>
              <a:off x="8454285" y="130750"/>
              <a:ext cx="445254" cy="513205"/>
            </a:xfrm>
            <a:custGeom>
              <a:avLst/>
              <a:gdLst/>
              <a:ahLst/>
              <a:cxnLst/>
              <a:rect l="l" t="t" r="r" b="b"/>
              <a:pathLst>
                <a:path w="250" h="288" extrusionOk="0">
                  <a:moveTo>
                    <a:pt x="219" y="288"/>
                  </a:moveTo>
                  <a:cubicBezTo>
                    <a:pt x="190" y="212"/>
                    <a:pt x="250" y="142"/>
                    <a:pt x="250" y="142"/>
                  </a:cubicBezTo>
                  <a:cubicBezTo>
                    <a:pt x="79" y="0"/>
                    <a:pt x="79" y="0"/>
                    <a:pt x="79" y="0"/>
                  </a:cubicBezTo>
                  <a:cubicBezTo>
                    <a:pt x="79" y="0"/>
                    <a:pt x="0" y="67"/>
                    <a:pt x="16" y="158"/>
                  </a:cubicBezTo>
                  <a:lnTo>
                    <a:pt x="219" y="28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4"/>
            <p:cNvSpPr/>
            <p:nvPr/>
          </p:nvSpPr>
          <p:spPr>
            <a:xfrm>
              <a:off x="8504354" y="130750"/>
              <a:ext cx="423796" cy="522146"/>
            </a:xfrm>
            <a:custGeom>
              <a:avLst/>
              <a:gdLst/>
              <a:ahLst/>
              <a:cxnLst/>
              <a:rect l="l" t="t" r="r" b="b"/>
              <a:pathLst>
                <a:path w="238" h="293" extrusionOk="0">
                  <a:moveTo>
                    <a:pt x="238" y="293"/>
                  </a:moveTo>
                  <a:cubicBezTo>
                    <a:pt x="188" y="240"/>
                    <a:pt x="222" y="142"/>
                    <a:pt x="222" y="142"/>
                  </a:cubicBezTo>
                  <a:cubicBezTo>
                    <a:pt x="51" y="0"/>
                    <a:pt x="51" y="0"/>
                    <a:pt x="51" y="0"/>
                  </a:cubicBezTo>
                  <a:cubicBezTo>
                    <a:pt x="51" y="0"/>
                    <a:pt x="0" y="69"/>
                    <a:pt x="35" y="162"/>
                  </a:cubicBezTo>
                  <a:lnTo>
                    <a:pt x="238" y="29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4" name="Google Shape;34;p4"/>
          <p:cNvSpPr/>
          <p:nvPr/>
        </p:nvSpPr>
        <p:spPr>
          <a:xfrm>
            <a:off x="6300650" y="13075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35;p4"/>
          <p:cNvSpPr/>
          <p:nvPr/>
        </p:nvSpPr>
        <p:spPr>
          <a:xfrm flipH="1">
            <a:off x="1746000" y="235229"/>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4"/>
          <p:cNvSpPr/>
          <p:nvPr/>
        </p:nvSpPr>
        <p:spPr>
          <a:xfrm>
            <a:off x="-189241" y="1525062"/>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4"/>
          <p:cNvSpPr/>
          <p:nvPr/>
        </p:nvSpPr>
        <p:spPr>
          <a:xfrm>
            <a:off x="4667526" y="4888976"/>
            <a:ext cx="347663" cy="15875"/>
          </a:xfrm>
          <a:custGeom>
            <a:avLst/>
            <a:gdLst/>
            <a:ahLst/>
            <a:cxnLst/>
            <a:rect l="l" t="t" r="r" b="b"/>
            <a:pathLst>
              <a:path w="220" h="10" extrusionOk="0">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7" y="0"/>
                  <a:pt x="220" y="3"/>
                  <a:pt x="220" y="5"/>
                </a:cubicBezTo>
                <a:cubicBezTo>
                  <a:pt x="220" y="8"/>
                  <a:pt x="217"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7" y="0"/>
                  <a:pt x="160" y="3"/>
                  <a:pt x="160" y="5"/>
                </a:cubicBezTo>
                <a:cubicBezTo>
                  <a:pt x="160" y="8"/>
                  <a:pt x="157"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7" y="0"/>
                  <a:pt x="100" y="3"/>
                  <a:pt x="100" y="5"/>
                </a:cubicBezTo>
                <a:cubicBezTo>
                  <a:pt x="100" y="8"/>
                  <a:pt x="97"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7" y="0"/>
                  <a:pt x="40" y="3"/>
                  <a:pt x="40" y="5"/>
                </a:cubicBezTo>
                <a:cubicBezTo>
                  <a:pt x="40" y="8"/>
                  <a:pt x="37"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6"/>
          <p:cNvSpPr/>
          <p:nvPr/>
        </p:nvSpPr>
        <p:spPr>
          <a:xfrm flipH="1">
            <a:off x="6488275" y="19375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5" name="Google Shape;65;p6"/>
          <p:cNvSpPr/>
          <p:nvPr/>
        </p:nvSpPr>
        <p:spPr>
          <a:xfrm flipH="1">
            <a:off x="2135675" y="100629"/>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66" name="Google Shape;66;p6"/>
          <p:cNvGrpSpPr/>
          <p:nvPr/>
        </p:nvGrpSpPr>
        <p:grpSpPr>
          <a:xfrm>
            <a:off x="8359226" y="184790"/>
            <a:ext cx="739776" cy="1330213"/>
            <a:chOff x="42526" y="3695126"/>
            <a:chExt cx="739776" cy="1330213"/>
          </a:xfrm>
        </p:grpSpPr>
        <p:sp>
          <p:nvSpPr>
            <p:cNvPr id="67" name="Google Shape;67;p6"/>
            <p:cNvSpPr/>
            <p:nvPr/>
          </p:nvSpPr>
          <p:spPr>
            <a:xfrm>
              <a:off x="42526" y="4587189"/>
              <a:ext cx="468313" cy="438150"/>
            </a:xfrm>
            <a:custGeom>
              <a:avLst/>
              <a:gdLst/>
              <a:ahLst/>
              <a:cxnLst/>
              <a:rect l="l" t="t" r="r" b="b"/>
              <a:pathLst>
                <a:path w="295" h="276" extrusionOk="0">
                  <a:moveTo>
                    <a:pt x="201" y="276"/>
                  </a:moveTo>
                  <a:lnTo>
                    <a:pt x="0" y="146"/>
                  </a:lnTo>
                  <a:lnTo>
                    <a:pt x="95" y="0"/>
                  </a:lnTo>
                  <a:lnTo>
                    <a:pt x="295" y="129"/>
                  </a:lnTo>
                  <a:lnTo>
                    <a:pt x="201" y="276"/>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8" name="Google Shape;68;p6"/>
            <p:cNvSpPr/>
            <p:nvPr/>
          </p:nvSpPr>
          <p:spPr>
            <a:xfrm>
              <a:off x="206039" y="4652276"/>
              <a:ext cx="220663" cy="209550"/>
            </a:xfrm>
            <a:custGeom>
              <a:avLst/>
              <a:gdLst/>
              <a:ahLst/>
              <a:cxnLst/>
              <a:rect l="l" t="t" r="r" b="b"/>
              <a:pathLst>
                <a:path w="139" h="133" extrusionOk="0">
                  <a:moveTo>
                    <a:pt x="77" y="48"/>
                  </a:moveTo>
                  <a:cubicBezTo>
                    <a:pt x="67" y="0"/>
                    <a:pt x="0" y="15"/>
                    <a:pt x="10" y="62"/>
                  </a:cubicBezTo>
                  <a:cubicBezTo>
                    <a:pt x="22" y="133"/>
                    <a:pt x="22" y="133"/>
                    <a:pt x="22" y="133"/>
                  </a:cubicBezTo>
                  <a:cubicBezTo>
                    <a:pt x="92" y="115"/>
                    <a:pt x="92" y="115"/>
                    <a:pt x="92" y="115"/>
                  </a:cubicBezTo>
                  <a:cubicBezTo>
                    <a:pt x="139" y="105"/>
                    <a:pt x="125" y="38"/>
                    <a:pt x="77" y="4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9" name="Google Shape;69;p6"/>
            <p:cNvSpPr/>
            <p:nvPr/>
          </p:nvSpPr>
          <p:spPr>
            <a:xfrm>
              <a:off x="126664" y="4822139"/>
              <a:ext cx="196850" cy="131763"/>
            </a:xfrm>
            <a:custGeom>
              <a:avLst/>
              <a:gdLst/>
              <a:ahLst/>
              <a:cxnLst/>
              <a:rect l="l" t="t" r="r" b="b"/>
              <a:pathLst>
                <a:path w="124" h="83" extrusionOk="0">
                  <a:moveTo>
                    <a:pt x="120" y="83"/>
                  </a:moveTo>
                  <a:cubicBezTo>
                    <a:pt x="119" y="83"/>
                    <a:pt x="118" y="82"/>
                    <a:pt x="118" y="82"/>
                  </a:cubicBezTo>
                  <a:cubicBezTo>
                    <a:pt x="2" y="7"/>
                    <a:pt x="2" y="7"/>
                    <a:pt x="2" y="7"/>
                  </a:cubicBezTo>
                  <a:cubicBezTo>
                    <a:pt x="0" y="6"/>
                    <a:pt x="0" y="4"/>
                    <a:pt x="1" y="2"/>
                  </a:cubicBezTo>
                  <a:cubicBezTo>
                    <a:pt x="2" y="0"/>
                    <a:pt x="4" y="0"/>
                    <a:pt x="6" y="1"/>
                  </a:cubicBezTo>
                  <a:cubicBezTo>
                    <a:pt x="122" y="76"/>
                    <a:pt x="122" y="76"/>
                    <a:pt x="122" y="76"/>
                  </a:cubicBezTo>
                  <a:cubicBezTo>
                    <a:pt x="123" y="77"/>
                    <a:pt x="124" y="79"/>
                    <a:pt x="123" y="81"/>
                  </a:cubicBezTo>
                  <a:cubicBezTo>
                    <a:pt x="122" y="82"/>
                    <a:pt x="121" y="83"/>
                    <a:pt x="120" y="83"/>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0" name="Google Shape;70;p6"/>
            <p:cNvSpPr/>
            <p:nvPr/>
          </p:nvSpPr>
          <p:spPr>
            <a:xfrm>
              <a:off x="317164" y="4106239"/>
              <a:ext cx="465138" cy="427038"/>
            </a:xfrm>
            <a:custGeom>
              <a:avLst/>
              <a:gdLst/>
              <a:ahLst/>
              <a:cxnLst/>
              <a:rect l="l" t="t" r="r" b="b"/>
              <a:pathLst>
                <a:path w="293" h="269" extrusionOk="0">
                  <a:moveTo>
                    <a:pt x="293" y="153"/>
                  </a:moveTo>
                  <a:lnTo>
                    <a:pt x="85" y="269"/>
                  </a:lnTo>
                  <a:lnTo>
                    <a:pt x="0" y="116"/>
                  </a:lnTo>
                  <a:lnTo>
                    <a:pt x="208" y="0"/>
                  </a:lnTo>
                  <a:lnTo>
                    <a:pt x="293" y="153"/>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1" name="Google Shape;71;p6"/>
            <p:cNvSpPr/>
            <p:nvPr/>
          </p:nvSpPr>
          <p:spPr>
            <a:xfrm>
              <a:off x="572751" y="4184026"/>
              <a:ext cx="41275" cy="66675"/>
            </a:xfrm>
            <a:custGeom>
              <a:avLst/>
              <a:gdLst/>
              <a:ahLst/>
              <a:cxnLst/>
              <a:rect l="l" t="t" r="r" b="b"/>
              <a:pathLst>
                <a:path w="26" h="42" extrusionOk="0">
                  <a:moveTo>
                    <a:pt x="0" y="42"/>
                  </a:moveTo>
                  <a:cubicBezTo>
                    <a:pt x="3" y="30"/>
                    <a:pt x="6" y="18"/>
                    <a:pt x="12" y="7"/>
                  </a:cubicBezTo>
                  <a:cubicBezTo>
                    <a:pt x="13" y="5"/>
                    <a:pt x="14" y="3"/>
                    <a:pt x="16" y="2"/>
                  </a:cubicBezTo>
                  <a:cubicBezTo>
                    <a:pt x="18" y="1"/>
                    <a:pt x="20" y="0"/>
                    <a:pt x="22" y="1"/>
                  </a:cubicBezTo>
                  <a:cubicBezTo>
                    <a:pt x="24" y="1"/>
                    <a:pt x="25" y="3"/>
                    <a:pt x="25" y="5"/>
                  </a:cubicBezTo>
                  <a:cubicBezTo>
                    <a:pt x="26" y="7"/>
                    <a:pt x="25" y="10"/>
                    <a:pt x="25" y="11"/>
                  </a:cubicBezTo>
                  <a:cubicBezTo>
                    <a:pt x="21" y="26"/>
                    <a:pt x="9" y="36"/>
                    <a:pt x="0" y="4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2" name="Google Shape;72;p6"/>
            <p:cNvSpPr/>
            <p:nvPr/>
          </p:nvSpPr>
          <p:spPr>
            <a:xfrm>
              <a:off x="539414" y="4204664"/>
              <a:ext cx="22225" cy="74613"/>
            </a:xfrm>
            <a:custGeom>
              <a:avLst/>
              <a:gdLst/>
              <a:ahLst/>
              <a:cxnLst/>
              <a:rect l="l" t="t" r="r" b="b"/>
              <a:pathLst>
                <a:path w="14" h="47" extrusionOk="0">
                  <a:moveTo>
                    <a:pt x="2" y="47"/>
                  </a:moveTo>
                  <a:cubicBezTo>
                    <a:pt x="2" y="36"/>
                    <a:pt x="1" y="25"/>
                    <a:pt x="0" y="13"/>
                  </a:cubicBezTo>
                  <a:cubicBezTo>
                    <a:pt x="0" y="10"/>
                    <a:pt x="0" y="7"/>
                    <a:pt x="1" y="5"/>
                  </a:cubicBezTo>
                  <a:cubicBezTo>
                    <a:pt x="3" y="2"/>
                    <a:pt x="6" y="0"/>
                    <a:pt x="9" y="1"/>
                  </a:cubicBezTo>
                  <a:cubicBezTo>
                    <a:pt x="11" y="2"/>
                    <a:pt x="12" y="5"/>
                    <a:pt x="13" y="7"/>
                  </a:cubicBezTo>
                  <a:cubicBezTo>
                    <a:pt x="14" y="15"/>
                    <a:pt x="13" y="23"/>
                    <a:pt x="11" y="31"/>
                  </a:cubicBezTo>
                  <a:cubicBezTo>
                    <a:pt x="9" y="38"/>
                    <a:pt x="5" y="45"/>
                    <a:pt x="2" y="4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3" name="Google Shape;73;p6"/>
            <p:cNvSpPr/>
            <p:nvPr/>
          </p:nvSpPr>
          <p:spPr>
            <a:xfrm>
              <a:off x="560051" y="4250701"/>
              <a:ext cx="55563" cy="28575"/>
            </a:xfrm>
            <a:custGeom>
              <a:avLst/>
              <a:gdLst/>
              <a:ahLst/>
              <a:cxnLst/>
              <a:rect l="l" t="t" r="r" b="b"/>
              <a:pathLst>
                <a:path w="35" h="18" extrusionOk="0">
                  <a:moveTo>
                    <a:pt x="0" y="18"/>
                  </a:moveTo>
                  <a:cubicBezTo>
                    <a:pt x="7" y="10"/>
                    <a:pt x="15" y="2"/>
                    <a:pt x="26" y="1"/>
                  </a:cubicBezTo>
                  <a:cubicBezTo>
                    <a:pt x="29" y="0"/>
                    <a:pt x="33" y="1"/>
                    <a:pt x="34" y="3"/>
                  </a:cubicBezTo>
                  <a:cubicBezTo>
                    <a:pt x="35" y="5"/>
                    <a:pt x="35" y="8"/>
                    <a:pt x="34" y="10"/>
                  </a:cubicBezTo>
                  <a:cubicBezTo>
                    <a:pt x="32" y="11"/>
                    <a:pt x="31" y="13"/>
                    <a:pt x="29" y="13"/>
                  </a:cubicBezTo>
                  <a:cubicBezTo>
                    <a:pt x="18" y="18"/>
                    <a:pt x="6" y="15"/>
                    <a:pt x="0" y="1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4" name="Google Shape;74;p6"/>
            <p:cNvSpPr/>
            <p:nvPr/>
          </p:nvSpPr>
          <p:spPr>
            <a:xfrm>
              <a:off x="529889" y="4287214"/>
              <a:ext cx="69850" cy="25400"/>
            </a:xfrm>
            <a:custGeom>
              <a:avLst/>
              <a:gdLst/>
              <a:ahLst/>
              <a:cxnLst/>
              <a:rect l="l" t="t" r="r" b="b"/>
              <a:pathLst>
                <a:path w="44" h="16" extrusionOk="0">
                  <a:moveTo>
                    <a:pt x="0" y="13"/>
                  </a:moveTo>
                  <a:cubicBezTo>
                    <a:pt x="6" y="9"/>
                    <a:pt x="11" y="6"/>
                    <a:pt x="17" y="3"/>
                  </a:cubicBezTo>
                  <a:cubicBezTo>
                    <a:pt x="23" y="1"/>
                    <a:pt x="30" y="0"/>
                    <a:pt x="36" y="0"/>
                  </a:cubicBezTo>
                  <a:cubicBezTo>
                    <a:pt x="40" y="1"/>
                    <a:pt x="44" y="2"/>
                    <a:pt x="44" y="6"/>
                  </a:cubicBezTo>
                  <a:cubicBezTo>
                    <a:pt x="44" y="8"/>
                    <a:pt x="43" y="9"/>
                    <a:pt x="41" y="10"/>
                  </a:cubicBezTo>
                  <a:cubicBezTo>
                    <a:pt x="40" y="11"/>
                    <a:pt x="38" y="12"/>
                    <a:pt x="36" y="12"/>
                  </a:cubicBezTo>
                  <a:cubicBezTo>
                    <a:pt x="24" y="15"/>
                    <a:pt x="13" y="16"/>
                    <a:pt x="0" y="1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5" name="Google Shape;75;p6"/>
            <p:cNvSpPr/>
            <p:nvPr/>
          </p:nvSpPr>
          <p:spPr>
            <a:xfrm>
              <a:off x="499726" y="4242764"/>
              <a:ext cx="25400" cy="69850"/>
            </a:xfrm>
            <a:custGeom>
              <a:avLst/>
              <a:gdLst/>
              <a:ahLst/>
              <a:cxnLst/>
              <a:rect l="l" t="t" r="r" b="b"/>
              <a:pathLst>
                <a:path w="16" h="44" extrusionOk="0">
                  <a:moveTo>
                    <a:pt x="9" y="44"/>
                  </a:moveTo>
                  <a:cubicBezTo>
                    <a:pt x="13" y="32"/>
                    <a:pt x="16" y="19"/>
                    <a:pt x="13" y="6"/>
                  </a:cubicBezTo>
                  <a:cubicBezTo>
                    <a:pt x="13" y="3"/>
                    <a:pt x="11" y="0"/>
                    <a:pt x="8" y="0"/>
                  </a:cubicBezTo>
                  <a:cubicBezTo>
                    <a:pt x="6" y="0"/>
                    <a:pt x="4" y="2"/>
                    <a:pt x="3" y="4"/>
                  </a:cubicBezTo>
                  <a:cubicBezTo>
                    <a:pt x="0" y="11"/>
                    <a:pt x="2" y="18"/>
                    <a:pt x="4" y="25"/>
                  </a:cubicBezTo>
                  <a:cubicBezTo>
                    <a:pt x="6" y="31"/>
                    <a:pt x="9" y="38"/>
                    <a:pt x="9" y="4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6" name="Google Shape;76;p6"/>
            <p:cNvSpPr/>
            <p:nvPr/>
          </p:nvSpPr>
          <p:spPr>
            <a:xfrm>
              <a:off x="485439" y="4333251"/>
              <a:ext cx="68263" cy="22225"/>
            </a:xfrm>
            <a:custGeom>
              <a:avLst/>
              <a:gdLst/>
              <a:ahLst/>
              <a:cxnLst/>
              <a:rect l="l" t="t" r="r" b="b"/>
              <a:pathLst>
                <a:path w="43" h="14" extrusionOk="0">
                  <a:moveTo>
                    <a:pt x="0" y="10"/>
                  </a:moveTo>
                  <a:cubicBezTo>
                    <a:pt x="11" y="5"/>
                    <a:pt x="23" y="0"/>
                    <a:pt x="34" y="1"/>
                  </a:cubicBezTo>
                  <a:cubicBezTo>
                    <a:pt x="36" y="1"/>
                    <a:pt x="38" y="1"/>
                    <a:pt x="40" y="2"/>
                  </a:cubicBezTo>
                  <a:cubicBezTo>
                    <a:pt x="42" y="3"/>
                    <a:pt x="43" y="5"/>
                    <a:pt x="43" y="7"/>
                  </a:cubicBezTo>
                  <a:cubicBezTo>
                    <a:pt x="43" y="9"/>
                    <a:pt x="42" y="10"/>
                    <a:pt x="40" y="11"/>
                  </a:cubicBezTo>
                  <a:cubicBezTo>
                    <a:pt x="38" y="12"/>
                    <a:pt x="36" y="12"/>
                    <a:pt x="35" y="13"/>
                  </a:cubicBezTo>
                  <a:cubicBezTo>
                    <a:pt x="22" y="14"/>
                    <a:pt x="9" y="13"/>
                    <a:pt x="0" y="10"/>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7" name="Google Shape;77;p6"/>
            <p:cNvSpPr/>
            <p:nvPr/>
          </p:nvSpPr>
          <p:spPr>
            <a:xfrm>
              <a:off x="466389" y="4288801"/>
              <a:ext cx="20638" cy="65088"/>
            </a:xfrm>
            <a:custGeom>
              <a:avLst/>
              <a:gdLst/>
              <a:ahLst/>
              <a:cxnLst/>
              <a:rect l="l" t="t" r="r" b="b"/>
              <a:pathLst>
                <a:path w="13" h="41" extrusionOk="0">
                  <a:moveTo>
                    <a:pt x="0" y="41"/>
                  </a:moveTo>
                  <a:cubicBezTo>
                    <a:pt x="0" y="31"/>
                    <a:pt x="0" y="22"/>
                    <a:pt x="0" y="13"/>
                  </a:cubicBezTo>
                  <a:cubicBezTo>
                    <a:pt x="0" y="10"/>
                    <a:pt x="0" y="7"/>
                    <a:pt x="1" y="5"/>
                  </a:cubicBezTo>
                  <a:cubicBezTo>
                    <a:pt x="2" y="3"/>
                    <a:pt x="4" y="0"/>
                    <a:pt x="7" y="1"/>
                  </a:cubicBezTo>
                  <a:cubicBezTo>
                    <a:pt x="9" y="1"/>
                    <a:pt x="11" y="3"/>
                    <a:pt x="12" y="5"/>
                  </a:cubicBezTo>
                  <a:cubicBezTo>
                    <a:pt x="13" y="7"/>
                    <a:pt x="13" y="10"/>
                    <a:pt x="13" y="12"/>
                  </a:cubicBezTo>
                  <a:cubicBezTo>
                    <a:pt x="11" y="24"/>
                    <a:pt x="5" y="35"/>
                    <a:pt x="0" y="4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8" name="Google Shape;78;p6"/>
            <p:cNvSpPr/>
            <p:nvPr/>
          </p:nvSpPr>
          <p:spPr>
            <a:xfrm>
              <a:off x="434639" y="4182439"/>
              <a:ext cx="182563" cy="201613"/>
            </a:xfrm>
            <a:custGeom>
              <a:avLst/>
              <a:gdLst/>
              <a:ahLst/>
              <a:cxnLst/>
              <a:rect l="l" t="t" r="r" b="b"/>
              <a:pathLst>
                <a:path w="116" h="127" extrusionOk="0">
                  <a:moveTo>
                    <a:pt x="114" y="47"/>
                  </a:moveTo>
                  <a:cubicBezTo>
                    <a:pt x="114" y="47"/>
                    <a:pt x="92" y="53"/>
                    <a:pt x="74" y="62"/>
                  </a:cubicBezTo>
                  <a:cubicBezTo>
                    <a:pt x="91" y="43"/>
                    <a:pt x="105" y="22"/>
                    <a:pt x="110" y="2"/>
                  </a:cubicBezTo>
                  <a:cubicBezTo>
                    <a:pt x="111" y="1"/>
                    <a:pt x="110" y="0"/>
                    <a:pt x="110" y="0"/>
                  </a:cubicBezTo>
                  <a:cubicBezTo>
                    <a:pt x="109" y="0"/>
                    <a:pt x="108" y="1"/>
                    <a:pt x="108" y="1"/>
                  </a:cubicBezTo>
                  <a:cubicBezTo>
                    <a:pt x="103" y="22"/>
                    <a:pt x="87" y="44"/>
                    <a:pt x="70" y="64"/>
                  </a:cubicBezTo>
                  <a:cubicBezTo>
                    <a:pt x="77" y="45"/>
                    <a:pt x="75" y="16"/>
                    <a:pt x="74" y="15"/>
                  </a:cubicBezTo>
                  <a:cubicBezTo>
                    <a:pt x="74" y="14"/>
                    <a:pt x="74" y="13"/>
                    <a:pt x="73" y="14"/>
                  </a:cubicBezTo>
                  <a:cubicBezTo>
                    <a:pt x="73" y="14"/>
                    <a:pt x="72" y="14"/>
                    <a:pt x="72" y="15"/>
                  </a:cubicBezTo>
                  <a:cubicBezTo>
                    <a:pt x="72" y="15"/>
                    <a:pt x="76" y="54"/>
                    <a:pt x="64" y="70"/>
                  </a:cubicBezTo>
                  <a:cubicBezTo>
                    <a:pt x="60" y="74"/>
                    <a:pt x="56" y="78"/>
                    <a:pt x="52" y="82"/>
                  </a:cubicBezTo>
                  <a:cubicBezTo>
                    <a:pt x="56" y="68"/>
                    <a:pt x="51" y="41"/>
                    <a:pt x="51" y="38"/>
                  </a:cubicBezTo>
                  <a:cubicBezTo>
                    <a:pt x="50" y="37"/>
                    <a:pt x="50" y="37"/>
                    <a:pt x="49" y="37"/>
                  </a:cubicBezTo>
                  <a:cubicBezTo>
                    <a:pt x="49" y="37"/>
                    <a:pt x="48" y="37"/>
                    <a:pt x="48" y="38"/>
                  </a:cubicBezTo>
                  <a:cubicBezTo>
                    <a:pt x="50" y="49"/>
                    <a:pt x="54" y="79"/>
                    <a:pt x="48" y="86"/>
                  </a:cubicBezTo>
                  <a:cubicBezTo>
                    <a:pt x="39" y="95"/>
                    <a:pt x="29" y="103"/>
                    <a:pt x="22" y="109"/>
                  </a:cubicBezTo>
                  <a:cubicBezTo>
                    <a:pt x="28" y="94"/>
                    <a:pt x="28" y="69"/>
                    <a:pt x="28" y="68"/>
                  </a:cubicBezTo>
                  <a:cubicBezTo>
                    <a:pt x="28" y="67"/>
                    <a:pt x="28" y="66"/>
                    <a:pt x="27" y="66"/>
                  </a:cubicBezTo>
                  <a:cubicBezTo>
                    <a:pt x="27" y="66"/>
                    <a:pt x="27" y="66"/>
                    <a:pt x="27" y="66"/>
                  </a:cubicBezTo>
                  <a:cubicBezTo>
                    <a:pt x="26" y="66"/>
                    <a:pt x="26" y="67"/>
                    <a:pt x="26" y="68"/>
                  </a:cubicBezTo>
                  <a:cubicBezTo>
                    <a:pt x="26" y="68"/>
                    <a:pt x="26" y="101"/>
                    <a:pt x="17" y="113"/>
                  </a:cubicBezTo>
                  <a:cubicBezTo>
                    <a:pt x="7" y="121"/>
                    <a:pt x="1" y="125"/>
                    <a:pt x="1" y="125"/>
                  </a:cubicBezTo>
                  <a:cubicBezTo>
                    <a:pt x="0" y="126"/>
                    <a:pt x="0" y="126"/>
                    <a:pt x="0" y="127"/>
                  </a:cubicBezTo>
                  <a:cubicBezTo>
                    <a:pt x="1" y="127"/>
                    <a:pt x="1" y="127"/>
                    <a:pt x="1" y="127"/>
                  </a:cubicBezTo>
                  <a:cubicBezTo>
                    <a:pt x="2" y="127"/>
                    <a:pt x="2" y="127"/>
                    <a:pt x="2" y="127"/>
                  </a:cubicBezTo>
                  <a:cubicBezTo>
                    <a:pt x="2" y="127"/>
                    <a:pt x="9" y="122"/>
                    <a:pt x="18" y="115"/>
                  </a:cubicBezTo>
                  <a:cubicBezTo>
                    <a:pt x="18" y="115"/>
                    <a:pt x="18" y="115"/>
                    <a:pt x="18" y="115"/>
                  </a:cubicBezTo>
                  <a:cubicBezTo>
                    <a:pt x="18" y="115"/>
                    <a:pt x="18" y="115"/>
                    <a:pt x="18" y="115"/>
                  </a:cubicBezTo>
                  <a:cubicBezTo>
                    <a:pt x="21" y="113"/>
                    <a:pt x="23" y="111"/>
                    <a:pt x="26" y="108"/>
                  </a:cubicBezTo>
                  <a:cubicBezTo>
                    <a:pt x="26" y="108"/>
                    <a:pt x="26" y="108"/>
                    <a:pt x="26" y="108"/>
                  </a:cubicBezTo>
                  <a:cubicBezTo>
                    <a:pt x="35" y="104"/>
                    <a:pt x="76" y="103"/>
                    <a:pt x="76" y="103"/>
                  </a:cubicBezTo>
                  <a:cubicBezTo>
                    <a:pt x="77" y="103"/>
                    <a:pt x="77" y="102"/>
                    <a:pt x="77" y="102"/>
                  </a:cubicBezTo>
                  <a:cubicBezTo>
                    <a:pt x="77" y="101"/>
                    <a:pt x="77" y="101"/>
                    <a:pt x="76" y="101"/>
                  </a:cubicBezTo>
                  <a:cubicBezTo>
                    <a:pt x="75" y="101"/>
                    <a:pt x="45" y="102"/>
                    <a:pt x="31" y="104"/>
                  </a:cubicBezTo>
                  <a:cubicBezTo>
                    <a:pt x="36" y="100"/>
                    <a:pt x="43" y="94"/>
                    <a:pt x="49" y="88"/>
                  </a:cubicBezTo>
                  <a:cubicBezTo>
                    <a:pt x="49" y="88"/>
                    <a:pt x="49" y="88"/>
                    <a:pt x="49" y="88"/>
                  </a:cubicBezTo>
                  <a:cubicBezTo>
                    <a:pt x="50" y="88"/>
                    <a:pt x="50" y="88"/>
                    <a:pt x="50" y="88"/>
                  </a:cubicBezTo>
                  <a:cubicBezTo>
                    <a:pt x="51" y="86"/>
                    <a:pt x="52" y="85"/>
                    <a:pt x="53" y="84"/>
                  </a:cubicBezTo>
                  <a:cubicBezTo>
                    <a:pt x="53" y="84"/>
                    <a:pt x="53" y="84"/>
                    <a:pt x="53" y="84"/>
                  </a:cubicBezTo>
                  <a:cubicBezTo>
                    <a:pt x="67" y="75"/>
                    <a:pt x="105" y="73"/>
                    <a:pt x="105" y="73"/>
                  </a:cubicBezTo>
                  <a:cubicBezTo>
                    <a:pt x="106" y="73"/>
                    <a:pt x="106" y="72"/>
                    <a:pt x="106" y="72"/>
                  </a:cubicBezTo>
                  <a:cubicBezTo>
                    <a:pt x="106" y="71"/>
                    <a:pt x="106" y="70"/>
                    <a:pt x="105" y="70"/>
                  </a:cubicBezTo>
                  <a:cubicBezTo>
                    <a:pt x="104" y="71"/>
                    <a:pt x="75" y="72"/>
                    <a:pt x="59" y="79"/>
                  </a:cubicBezTo>
                  <a:cubicBezTo>
                    <a:pt x="61" y="77"/>
                    <a:pt x="63" y="75"/>
                    <a:pt x="65" y="73"/>
                  </a:cubicBezTo>
                  <a:cubicBezTo>
                    <a:pt x="65" y="72"/>
                    <a:pt x="65" y="72"/>
                    <a:pt x="65" y="72"/>
                  </a:cubicBezTo>
                  <a:cubicBezTo>
                    <a:pt x="65" y="72"/>
                    <a:pt x="65" y="72"/>
                    <a:pt x="65" y="72"/>
                  </a:cubicBezTo>
                  <a:cubicBezTo>
                    <a:pt x="67" y="70"/>
                    <a:pt x="68" y="69"/>
                    <a:pt x="69" y="68"/>
                  </a:cubicBezTo>
                  <a:cubicBezTo>
                    <a:pt x="69" y="68"/>
                    <a:pt x="69" y="68"/>
                    <a:pt x="69" y="68"/>
                  </a:cubicBezTo>
                  <a:cubicBezTo>
                    <a:pt x="87" y="57"/>
                    <a:pt x="115" y="49"/>
                    <a:pt x="115" y="49"/>
                  </a:cubicBezTo>
                  <a:cubicBezTo>
                    <a:pt x="116" y="49"/>
                    <a:pt x="116" y="48"/>
                    <a:pt x="116" y="47"/>
                  </a:cubicBezTo>
                  <a:cubicBezTo>
                    <a:pt x="116" y="47"/>
                    <a:pt x="115" y="46"/>
                    <a:pt x="114" y="4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79" name="Google Shape;79;p6"/>
            <p:cNvSpPr/>
            <p:nvPr/>
          </p:nvSpPr>
          <p:spPr>
            <a:xfrm>
              <a:off x="490201" y="4339601"/>
              <a:ext cx="204788" cy="117475"/>
            </a:xfrm>
            <a:custGeom>
              <a:avLst/>
              <a:gdLst/>
              <a:ahLst/>
              <a:cxnLst/>
              <a:rect l="l" t="t" r="r" b="b"/>
              <a:pathLst>
                <a:path w="129" h="74" extrusionOk="0">
                  <a:moveTo>
                    <a:pt x="4" y="74"/>
                  </a:moveTo>
                  <a:cubicBezTo>
                    <a:pt x="3" y="74"/>
                    <a:pt x="2" y="74"/>
                    <a:pt x="1" y="72"/>
                  </a:cubicBezTo>
                  <a:cubicBezTo>
                    <a:pt x="0" y="71"/>
                    <a:pt x="1" y="68"/>
                    <a:pt x="3" y="67"/>
                  </a:cubicBezTo>
                  <a:cubicBezTo>
                    <a:pt x="123" y="1"/>
                    <a:pt x="123" y="1"/>
                    <a:pt x="123" y="1"/>
                  </a:cubicBezTo>
                  <a:cubicBezTo>
                    <a:pt x="125" y="0"/>
                    <a:pt x="127" y="0"/>
                    <a:pt x="128" y="2"/>
                  </a:cubicBezTo>
                  <a:cubicBezTo>
                    <a:pt x="129" y="4"/>
                    <a:pt x="129" y="6"/>
                    <a:pt x="127" y="7"/>
                  </a:cubicBezTo>
                  <a:cubicBezTo>
                    <a:pt x="6" y="74"/>
                    <a:pt x="6" y="74"/>
                    <a:pt x="6" y="74"/>
                  </a:cubicBezTo>
                  <a:cubicBezTo>
                    <a:pt x="6" y="74"/>
                    <a:pt x="5" y="74"/>
                    <a:pt x="4" y="7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0" name="Google Shape;80;p6"/>
            <p:cNvSpPr/>
            <p:nvPr/>
          </p:nvSpPr>
          <p:spPr>
            <a:xfrm>
              <a:off x="99676" y="3695126"/>
              <a:ext cx="433388" cy="357188"/>
            </a:xfrm>
            <a:custGeom>
              <a:avLst/>
              <a:gdLst/>
              <a:ahLst/>
              <a:cxnLst/>
              <a:rect l="l" t="t" r="r" b="b"/>
              <a:pathLst>
                <a:path w="273" h="225" extrusionOk="0">
                  <a:moveTo>
                    <a:pt x="273" y="169"/>
                  </a:moveTo>
                  <a:lnTo>
                    <a:pt x="41" y="225"/>
                  </a:lnTo>
                  <a:lnTo>
                    <a:pt x="0" y="56"/>
                  </a:lnTo>
                  <a:lnTo>
                    <a:pt x="233" y="0"/>
                  </a:lnTo>
                  <a:lnTo>
                    <a:pt x="273" y="16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1" name="Google Shape;81;p6"/>
            <p:cNvSpPr/>
            <p:nvPr/>
          </p:nvSpPr>
          <p:spPr>
            <a:xfrm>
              <a:off x="229852" y="3761801"/>
              <a:ext cx="158750" cy="157163"/>
            </a:xfrm>
            <a:custGeom>
              <a:avLst/>
              <a:gdLst/>
              <a:ahLst/>
              <a:cxnLst/>
              <a:rect l="l" t="t" r="r" b="b"/>
              <a:pathLst>
                <a:path w="100" h="99" extrusionOk="0">
                  <a:moveTo>
                    <a:pt x="100" y="80"/>
                  </a:moveTo>
                  <a:lnTo>
                    <a:pt x="62" y="89"/>
                  </a:lnTo>
                  <a:lnTo>
                    <a:pt x="57" y="90"/>
                  </a:lnTo>
                  <a:lnTo>
                    <a:pt x="19" y="99"/>
                  </a:lnTo>
                  <a:lnTo>
                    <a:pt x="18" y="94"/>
                  </a:lnTo>
                  <a:lnTo>
                    <a:pt x="15" y="81"/>
                  </a:lnTo>
                  <a:lnTo>
                    <a:pt x="14" y="79"/>
                  </a:lnTo>
                  <a:lnTo>
                    <a:pt x="13" y="74"/>
                  </a:lnTo>
                  <a:lnTo>
                    <a:pt x="9" y="58"/>
                  </a:lnTo>
                  <a:lnTo>
                    <a:pt x="6" y="44"/>
                  </a:lnTo>
                  <a:lnTo>
                    <a:pt x="0" y="20"/>
                  </a:lnTo>
                  <a:lnTo>
                    <a:pt x="38" y="10"/>
                  </a:lnTo>
                  <a:lnTo>
                    <a:pt x="43" y="9"/>
                  </a:lnTo>
                  <a:lnTo>
                    <a:pt x="81" y="0"/>
                  </a:lnTo>
                  <a:lnTo>
                    <a:pt x="82" y="6"/>
                  </a:lnTo>
                  <a:lnTo>
                    <a:pt x="85" y="20"/>
                  </a:lnTo>
                  <a:lnTo>
                    <a:pt x="86" y="25"/>
                  </a:lnTo>
                  <a:lnTo>
                    <a:pt x="91" y="43"/>
                  </a:lnTo>
                  <a:lnTo>
                    <a:pt x="94" y="57"/>
                  </a:lnTo>
                  <a:lnTo>
                    <a:pt x="95" y="60"/>
                  </a:lnTo>
                  <a:lnTo>
                    <a:pt x="100" y="8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2" name="Google Shape;82;p6"/>
            <p:cNvSpPr/>
            <p:nvPr/>
          </p:nvSpPr>
          <p:spPr>
            <a:xfrm>
              <a:off x="266364" y="3788789"/>
              <a:ext cx="25400" cy="26988"/>
            </a:xfrm>
            <a:custGeom>
              <a:avLst/>
              <a:gdLst/>
              <a:ahLst/>
              <a:cxnLst/>
              <a:rect l="l" t="t" r="r" b="b"/>
              <a:pathLst>
                <a:path w="16" h="17" extrusionOk="0">
                  <a:moveTo>
                    <a:pt x="15" y="7"/>
                  </a:moveTo>
                  <a:cubicBezTo>
                    <a:pt x="16" y="11"/>
                    <a:pt x="13" y="15"/>
                    <a:pt x="9" y="16"/>
                  </a:cubicBezTo>
                  <a:cubicBezTo>
                    <a:pt x="5" y="17"/>
                    <a:pt x="2" y="14"/>
                    <a:pt x="1" y="10"/>
                  </a:cubicBezTo>
                  <a:cubicBezTo>
                    <a:pt x="0" y="6"/>
                    <a:pt x="2" y="2"/>
                    <a:pt x="6" y="1"/>
                  </a:cubicBezTo>
                  <a:cubicBezTo>
                    <a:pt x="10" y="0"/>
                    <a:pt x="14" y="3"/>
                    <a:pt x="15" y="7"/>
                  </a:cubicBezTo>
                  <a:close/>
                </a:path>
              </a:pathLst>
            </a:custGeom>
            <a:solidFill>
              <a:srgbClr val="F445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3" name="Google Shape;83;p6"/>
            <p:cNvSpPr/>
            <p:nvPr/>
          </p:nvSpPr>
          <p:spPr>
            <a:xfrm>
              <a:off x="347326" y="3771326"/>
              <a:ext cx="17463" cy="23813"/>
            </a:xfrm>
            <a:custGeom>
              <a:avLst/>
              <a:gdLst/>
              <a:ahLst/>
              <a:cxnLst/>
              <a:rect l="l" t="t" r="r" b="b"/>
              <a:pathLst>
                <a:path w="11" h="15" extrusionOk="0">
                  <a:moveTo>
                    <a:pt x="11" y="14"/>
                  </a:moveTo>
                  <a:cubicBezTo>
                    <a:pt x="11" y="14"/>
                    <a:pt x="11" y="14"/>
                    <a:pt x="10" y="14"/>
                  </a:cubicBezTo>
                  <a:cubicBezTo>
                    <a:pt x="6" y="15"/>
                    <a:pt x="2" y="13"/>
                    <a:pt x="1" y="9"/>
                  </a:cubicBezTo>
                  <a:cubicBezTo>
                    <a:pt x="0" y="5"/>
                    <a:pt x="3" y="1"/>
                    <a:pt x="7" y="0"/>
                  </a:cubicBezTo>
                  <a:cubicBezTo>
                    <a:pt x="7" y="0"/>
                    <a:pt x="8" y="0"/>
                    <a:pt x="8" y="0"/>
                  </a:cubicBezTo>
                  <a:lnTo>
                    <a:pt x="11" y="14"/>
                  </a:lnTo>
                  <a:close/>
                </a:path>
              </a:pathLst>
            </a:custGeom>
            <a:solidFill>
              <a:srgbClr val="F445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 name="Google Shape;84;p6"/>
            <p:cNvSpPr/>
            <p:nvPr/>
          </p:nvSpPr>
          <p:spPr>
            <a:xfrm>
              <a:off x="239376" y="3828476"/>
              <a:ext cx="17463" cy="25400"/>
            </a:xfrm>
            <a:custGeom>
              <a:avLst/>
              <a:gdLst/>
              <a:ahLst/>
              <a:cxnLst/>
              <a:rect l="l" t="t" r="r" b="b"/>
              <a:pathLst>
                <a:path w="11" h="16" extrusionOk="0">
                  <a:moveTo>
                    <a:pt x="5" y="15"/>
                  </a:moveTo>
                  <a:cubicBezTo>
                    <a:pt x="4" y="16"/>
                    <a:pt x="4" y="16"/>
                    <a:pt x="3" y="16"/>
                  </a:cubicBezTo>
                  <a:cubicBezTo>
                    <a:pt x="0" y="2"/>
                    <a:pt x="0" y="2"/>
                    <a:pt x="0" y="2"/>
                  </a:cubicBezTo>
                  <a:cubicBezTo>
                    <a:pt x="0" y="2"/>
                    <a:pt x="1" y="1"/>
                    <a:pt x="2" y="1"/>
                  </a:cubicBezTo>
                  <a:cubicBezTo>
                    <a:pt x="6" y="0"/>
                    <a:pt x="9" y="3"/>
                    <a:pt x="10" y="7"/>
                  </a:cubicBezTo>
                  <a:cubicBezTo>
                    <a:pt x="11" y="11"/>
                    <a:pt x="9" y="15"/>
                    <a:pt x="5" y="1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 name="Google Shape;85;p6"/>
            <p:cNvSpPr/>
            <p:nvPr/>
          </p:nvSpPr>
          <p:spPr>
            <a:xfrm>
              <a:off x="313989" y="3809426"/>
              <a:ext cx="25400" cy="25400"/>
            </a:xfrm>
            <a:custGeom>
              <a:avLst/>
              <a:gdLst/>
              <a:ahLst/>
              <a:cxnLst/>
              <a:rect l="l" t="t" r="r" b="b"/>
              <a:pathLst>
                <a:path w="16" h="16" extrusionOk="0">
                  <a:moveTo>
                    <a:pt x="15" y="6"/>
                  </a:moveTo>
                  <a:cubicBezTo>
                    <a:pt x="16" y="10"/>
                    <a:pt x="14" y="14"/>
                    <a:pt x="10" y="15"/>
                  </a:cubicBezTo>
                  <a:cubicBezTo>
                    <a:pt x="6" y="16"/>
                    <a:pt x="2" y="14"/>
                    <a:pt x="1" y="10"/>
                  </a:cubicBezTo>
                  <a:cubicBezTo>
                    <a:pt x="0" y="6"/>
                    <a:pt x="2" y="2"/>
                    <a:pt x="6" y="1"/>
                  </a:cubicBezTo>
                  <a:cubicBezTo>
                    <a:pt x="10" y="0"/>
                    <a:pt x="14" y="2"/>
                    <a:pt x="15" y="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 name="Google Shape;86;p6"/>
            <p:cNvSpPr/>
            <p:nvPr/>
          </p:nvSpPr>
          <p:spPr>
            <a:xfrm>
              <a:off x="280652" y="3849114"/>
              <a:ext cx="25400" cy="23813"/>
            </a:xfrm>
            <a:custGeom>
              <a:avLst/>
              <a:gdLst/>
              <a:ahLst/>
              <a:cxnLst/>
              <a:rect l="l" t="t" r="r" b="b"/>
              <a:pathLst>
                <a:path w="16" h="16" extrusionOk="0">
                  <a:moveTo>
                    <a:pt x="15" y="6"/>
                  </a:moveTo>
                  <a:cubicBezTo>
                    <a:pt x="16" y="10"/>
                    <a:pt x="13" y="14"/>
                    <a:pt x="9" y="15"/>
                  </a:cubicBezTo>
                  <a:cubicBezTo>
                    <a:pt x="6" y="16"/>
                    <a:pt x="2" y="14"/>
                    <a:pt x="1" y="10"/>
                  </a:cubicBezTo>
                  <a:cubicBezTo>
                    <a:pt x="0" y="6"/>
                    <a:pt x="2" y="2"/>
                    <a:pt x="6" y="1"/>
                  </a:cubicBezTo>
                  <a:cubicBezTo>
                    <a:pt x="10" y="0"/>
                    <a:pt x="14" y="2"/>
                    <a:pt x="15" y="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 name="Google Shape;87;p6"/>
            <p:cNvSpPr/>
            <p:nvPr/>
          </p:nvSpPr>
          <p:spPr>
            <a:xfrm>
              <a:off x="361614" y="3830064"/>
              <a:ext cx="17463" cy="25400"/>
            </a:xfrm>
            <a:custGeom>
              <a:avLst/>
              <a:gdLst/>
              <a:ahLst/>
              <a:cxnLst/>
              <a:rect l="l" t="t" r="r" b="b"/>
              <a:pathLst>
                <a:path w="11" h="16" extrusionOk="0">
                  <a:moveTo>
                    <a:pt x="11" y="14"/>
                  </a:moveTo>
                  <a:cubicBezTo>
                    <a:pt x="11" y="15"/>
                    <a:pt x="11" y="15"/>
                    <a:pt x="10" y="15"/>
                  </a:cubicBezTo>
                  <a:cubicBezTo>
                    <a:pt x="6" y="16"/>
                    <a:pt x="2" y="13"/>
                    <a:pt x="1" y="9"/>
                  </a:cubicBezTo>
                  <a:cubicBezTo>
                    <a:pt x="0" y="5"/>
                    <a:pt x="3" y="2"/>
                    <a:pt x="7" y="1"/>
                  </a:cubicBezTo>
                  <a:cubicBezTo>
                    <a:pt x="7" y="0"/>
                    <a:pt x="8" y="0"/>
                    <a:pt x="8" y="0"/>
                  </a:cubicBezTo>
                  <a:lnTo>
                    <a:pt x="11" y="1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 name="Google Shape;88;p6"/>
            <p:cNvSpPr/>
            <p:nvPr/>
          </p:nvSpPr>
          <p:spPr>
            <a:xfrm>
              <a:off x="253664" y="3887214"/>
              <a:ext cx="17463" cy="23813"/>
            </a:xfrm>
            <a:custGeom>
              <a:avLst/>
              <a:gdLst/>
              <a:ahLst/>
              <a:cxnLst/>
              <a:rect l="l" t="t" r="r" b="b"/>
              <a:pathLst>
                <a:path w="11" h="15" extrusionOk="0">
                  <a:moveTo>
                    <a:pt x="5" y="15"/>
                  </a:moveTo>
                  <a:cubicBezTo>
                    <a:pt x="4" y="15"/>
                    <a:pt x="4" y="15"/>
                    <a:pt x="3" y="15"/>
                  </a:cubicBezTo>
                  <a:cubicBezTo>
                    <a:pt x="0" y="2"/>
                    <a:pt x="0" y="2"/>
                    <a:pt x="0" y="2"/>
                  </a:cubicBezTo>
                  <a:cubicBezTo>
                    <a:pt x="0" y="1"/>
                    <a:pt x="1" y="1"/>
                    <a:pt x="2" y="1"/>
                  </a:cubicBezTo>
                  <a:cubicBezTo>
                    <a:pt x="6" y="0"/>
                    <a:pt x="10" y="2"/>
                    <a:pt x="10" y="6"/>
                  </a:cubicBezTo>
                  <a:cubicBezTo>
                    <a:pt x="11" y="10"/>
                    <a:pt x="9" y="14"/>
                    <a:pt x="5" y="1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 name="Google Shape;89;p6"/>
            <p:cNvSpPr/>
            <p:nvPr/>
          </p:nvSpPr>
          <p:spPr>
            <a:xfrm>
              <a:off x="328277" y="3868164"/>
              <a:ext cx="25400" cy="25400"/>
            </a:xfrm>
            <a:custGeom>
              <a:avLst/>
              <a:gdLst/>
              <a:ahLst/>
              <a:cxnLst/>
              <a:rect l="l" t="t" r="r" b="b"/>
              <a:pathLst>
                <a:path w="16" h="17" extrusionOk="0">
                  <a:moveTo>
                    <a:pt x="15" y="7"/>
                  </a:moveTo>
                  <a:cubicBezTo>
                    <a:pt x="16" y="11"/>
                    <a:pt x="14" y="15"/>
                    <a:pt x="10" y="16"/>
                  </a:cubicBezTo>
                  <a:cubicBezTo>
                    <a:pt x="6" y="17"/>
                    <a:pt x="2" y="14"/>
                    <a:pt x="1" y="10"/>
                  </a:cubicBezTo>
                  <a:cubicBezTo>
                    <a:pt x="0" y="6"/>
                    <a:pt x="2" y="2"/>
                    <a:pt x="6" y="1"/>
                  </a:cubicBezTo>
                  <a:cubicBezTo>
                    <a:pt x="10" y="0"/>
                    <a:pt x="14" y="3"/>
                    <a:pt x="15"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 name="Google Shape;90;p6"/>
            <p:cNvSpPr/>
            <p:nvPr/>
          </p:nvSpPr>
          <p:spPr>
            <a:xfrm>
              <a:off x="290177" y="3776089"/>
              <a:ext cx="38100" cy="128588"/>
            </a:xfrm>
            <a:custGeom>
              <a:avLst/>
              <a:gdLst/>
              <a:ahLst/>
              <a:cxnLst/>
              <a:rect l="l" t="t" r="r" b="b"/>
              <a:pathLst>
                <a:path w="24" h="81" extrusionOk="0">
                  <a:moveTo>
                    <a:pt x="19" y="81"/>
                  </a:moveTo>
                  <a:lnTo>
                    <a:pt x="14" y="61"/>
                  </a:lnTo>
                  <a:lnTo>
                    <a:pt x="13" y="57"/>
                  </a:lnTo>
                  <a:lnTo>
                    <a:pt x="0" y="1"/>
                  </a:lnTo>
                  <a:lnTo>
                    <a:pt x="5" y="0"/>
                  </a:lnTo>
                  <a:lnTo>
                    <a:pt x="18" y="56"/>
                  </a:lnTo>
                  <a:lnTo>
                    <a:pt x="19" y="60"/>
                  </a:lnTo>
                  <a:lnTo>
                    <a:pt x="24" y="80"/>
                  </a:lnTo>
                  <a:lnTo>
                    <a:pt x="19" y="81"/>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 name="Google Shape;91;p6"/>
            <p:cNvSpPr/>
            <p:nvPr/>
          </p:nvSpPr>
          <p:spPr>
            <a:xfrm>
              <a:off x="250489" y="3849114"/>
              <a:ext cx="130175" cy="38100"/>
            </a:xfrm>
            <a:custGeom>
              <a:avLst/>
              <a:gdLst/>
              <a:ahLst/>
              <a:cxnLst/>
              <a:rect l="l" t="t" r="r" b="b"/>
              <a:pathLst>
                <a:path w="82" h="24" extrusionOk="0">
                  <a:moveTo>
                    <a:pt x="82" y="5"/>
                  </a:moveTo>
                  <a:lnTo>
                    <a:pt x="44" y="14"/>
                  </a:lnTo>
                  <a:lnTo>
                    <a:pt x="39" y="15"/>
                  </a:lnTo>
                  <a:lnTo>
                    <a:pt x="1" y="24"/>
                  </a:lnTo>
                  <a:lnTo>
                    <a:pt x="0" y="19"/>
                  </a:lnTo>
                  <a:lnTo>
                    <a:pt x="38" y="11"/>
                  </a:lnTo>
                  <a:lnTo>
                    <a:pt x="43" y="10"/>
                  </a:lnTo>
                  <a:lnTo>
                    <a:pt x="81" y="0"/>
                  </a:lnTo>
                  <a:lnTo>
                    <a:pt x="82" y="5"/>
                  </a:ln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 name="Google Shape;92;p6"/>
            <p:cNvSpPr/>
            <p:nvPr/>
          </p:nvSpPr>
          <p:spPr>
            <a:xfrm>
              <a:off x="229852" y="3761801"/>
              <a:ext cx="136525" cy="69850"/>
            </a:xfrm>
            <a:custGeom>
              <a:avLst/>
              <a:gdLst/>
              <a:ahLst/>
              <a:cxnLst/>
              <a:rect l="l" t="t" r="r" b="b"/>
              <a:pathLst>
                <a:path w="86" h="44" extrusionOk="0">
                  <a:moveTo>
                    <a:pt x="86" y="25"/>
                  </a:moveTo>
                  <a:lnTo>
                    <a:pt x="6" y="44"/>
                  </a:lnTo>
                  <a:lnTo>
                    <a:pt x="0" y="20"/>
                  </a:lnTo>
                  <a:lnTo>
                    <a:pt x="81" y="0"/>
                  </a:lnTo>
                  <a:lnTo>
                    <a:pt x="86" y="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 name="Google Shape;93;p6"/>
            <p:cNvSpPr/>
            <p:nvPr/>
          </p:nvSpPr>
          <p:spPr>
            <a:xfrm>
              <a:off x="225089" y="3926901"/>
              <a:ext cx="225425" cy="65088"/>
            </a:xfrm>
            <a:custGeom>
              <a:avLst/>
              <a:gdLst/>
              <a:ahLst/>
              <a:cxnLst/>
              <a:rect l="l" t="t" r="r" b="b"/>
              <a:pathLst>
                <a:path w="142" h="41" extrusionOk="0">
                  <a:moveTo>
                    <a:pt x="4" y="41"/>
                  </a:moveTo>
                  <a:cubicBezTo>
                    <a:pt x="2" y="41"/>
                    <a:pt x="1" y="39"/>
                    <a:pt x="1" y="38"/>
                  </a:cubicBezTo>
                  <a:cubicBezTo>
                    <a:pt x="0" y="36"/>
                    <a:pt x="1" y="34"/>
                    <a:pt x="3" y="33"/>
                  </a:cubicBezTo>
                  <a:cubicBezTo>
                    <a:pt x="137" y="1"/>
                    <a:pt x="137" y="1"/>
                    <a:pt x="137" y="1"/>
                  </a:cubicBezTo>
                  <a:cubicBezTo>
                    <a:pt x="139" y="0"/>
                    <a:pt x="141" y="2"/>
                    <a:pt x="142" y="4"/>
                  </a:cubicBezTo>
                  <a:cubicBezTo>
                    <a:pt x="142" y="6"/>
                    <a:pt x="141" y="8"/>
                    <a:pt x="139" y="8"/>
                  </a:cubicBezTo>
                  <a:cubicBezTo>
                    <a:pt x="5" y="40"/>
                    <a:pt x="5" y="40"/>
                    <a:pt x="5" y="40"/>
                  </a:cubicBezTo>
                  <a:lnTo>
                    <a:pt x="4" y="41"/>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94" name="Google Shape;94;p6"/>
          <p:cNvGrpSpPr/>
          <p:nvPr/>
        </p:nvGrpSpPr>
        <p:grpSpPr>
          <a:xfrm flipH="1">
            <a:off x="-362" y="4156784"/>
            <a:ext cx="998035" cy="986914"/>
            <a:chOff x="7917748" y="3896598"/>
            <a:chExt cx="1260951" cy="1246900"/>
          </a:xfrm>
        </p:grpSpPr>
        <p:sp>
          <p:nvSpPr>
            <p:cNvPr id="95" name="Google Shape;95;p6"/>
            <p:cNvSpPr/>
            <p:nvPr/>
          </p:nvSpPr>
          <p:spPr>
            <a:xfrm>
              <a:off x="7917748" y="4315209"/>
              <a:ext cx="533478" cy="828289"/>
            </a:xfrm>
            <a:custGeom>
              <a:avLst/>
              <a:gdLst/>
              <a:ahLst/>
              <a:cxnLst/>
              <a:rect l="l" t="t" r="r" b="b"/>
              <a:pathLst>
                <a:path w="419" h="650" extrusionOk="0">
                  <a:moveTo>
                    <a:pt x="230" y="650"/>
                  </a:moveTo>
                  <a:cubicBezTo>
                    <a:pt x="236" y="596"/>
                    <a:pt x="237" y="581"/>
                    <a:pt x="243" y="527"/>
                  </a:cubicBezTo>
                  <a:cubicBezTo>
                    <a:pt x="275" y="498"/>
                    <a:pt x="294" y="462"/>
                    <a:pt x="309" y="426"/>
                  </a:cubicBezTo>
                  <a:cubicBezTo>
                    <a:pt x="324" y="390"/>
                    <a:pt x="335" y="352"/>
                    <a:pt x="353" y="317"/>
                  </a:cubicBezTo>
                  <a:cubicBezTo>
                    <a:pt x="366" y="292"/>
                    <a:pt x="382" y="268"/>
                    <a:pt x="401" y="247"/>
                  </a:cubicBezTo>
                  <a:cubicBezTo>
                    <a:pt x="407" y="241"/>
                    <a:pt x="414" y="235"/>
                    <a:pt x="416" y="227"/>
                  </a:cubicBezTo>
                  <a:cubicBezTo>
                    <a:pt x="419" y="218"/>
                    <a:pt x="417" y="208"/>
                    <a:pt x="410" y="204"/>
                  </a:cubicBezTo>
                  <a:cubicBezTo>
                    <a:pt x="400" y="198"/>
                    <a:pt x="388" y="207"/>
                    <a:pt x="380" y="215"/>
                  </a:cubicBezTo>
                  <a:cubicBezTo>
                    <a:pt x="355" y="241"/>
                    <a:pt x="331" y="269"/>
                    <a:pt x="309" y="298"/>
                  </a:cubicBezTo>
                  <a:cubicBezTo>
                    <a:pt x="335" y="232"/>
                    <a:pt x="361" y="170"/>
                    <a:pt x="385" y="108"/>
                  </a:cubicBezTo>
                  <a:cubicBezTo>
                    <a:pt x="387" y="103"/>
                    <a:pt x="389" y="98"/>
                    <a:pt x="389" y="93"/>
                  </a:cubicBezTo>
                  <a:cubicBezTo>
                    <a:pt x="389" y="87"/>
                    <a:pt x="386" y="82"/>
                    <a:pt x="381" y="80"/>
                  </a:cubicBezTo>
                  <a:cubicBezTo>
                    <a:pt x="372" y="77"/>
                    <a:pt x="364" y="86"/>
                    <a:pt x="360" y="94"/>
                  </a:cubicBezTo>
                  <a:cubicBezTo>
                    <a:pt x="339" y="131"/>
                    <a:pt x="318" y="167"/>
                    <a:pt x="297" y="204"/>
                  </a:cubicBezTo>
                  <a:cubicBezTo>
                    <a:pt x="315" y="145"/>
                    <a:pt x="326" y="89"/>
                    <a:pt x="333" y="33"/>
                  </a:cubicBezTo>
                  <a:cubicBezTo>
                    <a:pt x="334" y="21"/>
                    <a:pt x="334" y="6"/>
                    <a:pt x="323" y="3"/>
                  </a:cubicBezTo>
                  <a:cubicBezTo>
                    <a:pt x="316" y="0"/>
                    <a:pt x="309" y="3"/>
                    <a:pt x="305" y="8"/>
                  </a:cubicBezTo>
                  <a:cubicBezTo>
                    <a:pt x="300" y="12"/>
                    <a:pt x="297" y="18"/>
                    <a:pt x="295" y="24"/>
                  </a:cubicBezTo>
                  <a:cubicBezTo>
                    <a:pt x="269" y="83"/>
                    <a:pt x="244" y="141"/>
                    <a:pt x="219" y="200"/>
                  </a:cubicBezTo>
                  <a:cubicBezTo>
                    <a:pt x="234" y="148"/>
                    <a:pt x="247" y="103"/>
                    <a:pt x="261" y="58"/>
                  </a:cubicBezTo>
                  <a:cubicBezTo>
                    <a:pt x="264" y="49"/>
                    <a:pt x="267" y="40"/>
                    <a:pt x="264" y="31"/>
                  </a:cubicBezTo>
                  <a:cubicBezTo>
                    <a:pt x="262" y="22"/>
                    <a:pt x="251" y="14"/>
                    <a:pt x="243" y="18"/>
                  </a:cubicBezTo>
                  <a:cubicBezTo>
                    <a:pt x="239" y="20"/>
                    <a:pt x="236" y="24"/>
                    <a:pt x="234" y="28"/>
                  </a:cubicBezTo>
                  <a:cubicBezTo>
                    <a:pt x="211" y="63"/>
                    <a:pt x="188" y="98"/>
                    <a:pt x="166" y="134"/>
                  </a:cubicBezTo>
                  <a:cubicBezTo>
                    <a:pt x="143" y="170"/>
                    <a:pt x="121" y="207"/>
                    <a:pt x="107" y="248"/>
                  </a:cubicBezTo>
                  <a:cubicBezTo>
                    <a:pt x="82" y="322"/>
                    <a:pt x="87" y="403"/>
                    <a:pt x="97" y="478"/>
                  </a:cubicBezTo>
                  <a:cubicBezTo>
                    <a:pt x="52" y="559"/>
                    <a:pt x="36" y="584"/>
                    <a:pt x="0" y="650"/>
                  </a:cubicBezTo>
                  <a:cubicBezTo>
                    <a:pt x="107" y="650"/>
                    <a:pt x="150" y="650"/>
                    <a:pt x="230" y="650"/>
                  </a:cubicBezTo>
                  <a:close/>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6"/>
            <p:cNvSpPr/>
            <p:nvPr/>
          </p:nvSpPr>
          <p:spPr>
            <a:xfrm>
              <a:off x="8249577" y="4571736"/>
              <a:ext cx="49775" cy="112310"/>
            </a:xfrm>
            <a:custGeom>
              <a:avLst/>
              <a:gdLst/>
              <a:ahLst/>
              <a:cxnLst/>
              <a:rect l="l" t="t" r="r" b="b"/>
              <a:pathLst>
                <a:path w="39" h="88" extrusionOk="0">
                  <a:moveTo>
                    <a:pt x="3" y="88"/>
                  </a:moveTo>
                  <a:cubicBezTo>
                    <a:pt x="2" y="87"/>
                    <a:pt x="2" y="87"/>
                    <a:pt x="2" y="87"/>
                  </a:cubicBezTo>
                  <a:cubicBezTo>
                    <a:pt x="0" y="87"/>
                    <a:pt x="0" y="85"/>
                    <a:pt x="0" y="84"/>
                  </a:cubicBezTo>
                  <a:cubicBezTo>
                    <a:pt x="34" y="2"/>
                    <a:pt x="34" y="2"/>
                    <a:pt x="34" y="2"/>
                  </a:cubicBezTo>
                  <a:cubicBezTo>
                    <a:pt x="35" y="0"/>
                    <a:pt x="36" y="0"/>
                    <a:pt x="38" y="0"/>
                  </a:cubicBezTo>
                  <a:cubicBezTo>
                    <a:pt x="39" y="1"/>
                    <a:pt x="39" y="2"/>
                    <a:pt x="39" y="4"/>
                  </a:cubicBezTo>
                  <a:cubicBezTo>
                    <a:pt x="5" y="86"/>
                    <a:pt x="5" y="86"/>
                    <a:pt x="5" y="86"/>
                  </a:cubicBezTo>
                  <a:cubicBezTo>
                    <a:pt x="5" y="87"/>
                    <a:pt x="4" y="88"/>
                    <a:pt x="3" y="8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 name="Google Shape;97;p6"/>
            <p:cNvSpPr/>
            <p:nvPr/>
          </p:nvSpPr>
          <p:spPr>
            <a:xfrm>
              <a:off x="8185764" y="4566631"/>
              <a:ext cx="15315" cy="38288"/>
            </a:xfrm>
            <a:custGeom>
              <a:avLst/>
              <a:gdLst/>
              <a:ahLst/>
              <a:cxnLst/>
              <a:rect l="l" t="t" r="r" b="b"/>
              <a:pathLst>
                <a:path w="12" h="30" extrusionOk="0">
                  <a:moveTo>
                    <a:pt x="3" y="30"/>
                  </a:moveTo>
                  <a:cubicBezTo>
                    <a:pt x="2" y="30"/>
                    <a:pt x="2" y="30"/>
                    <a:pt x="2" y="30"/>
                  </a:cubicBezTo>
                  <a:cubicBezTo>
                    <a:pt x="1" y="29"/>
                    <a:pt x="0" y="28"/>
                    <a:pt x="0" y="27"/>
                  </a:cubicBezTo>
                  <a:cubicBezTo>
                    <a:pt x="7" y="2"/>
                    <a:pt x="7" y="2"/>
                    <a:pt x="7" y="2"/>
                  </a:cubicBezTo>
                  <a:cubicBezTo>
                    <a:pt x="7" y="1"/>
                    <a:pt x="9" y="0"/>
                    <a:pt x="10" y="0"/>
                  </a:cubicBezTo>
                  <a:cubicBezTo>
                    <a:pt x="11" y="1"/>
                    <a:pt x="12" y="2"/>
                    <a:pt x="12" y="4"/>
                  </a:cubicBezTo>
                  <a:cubicBezTo>
                    <a:pt x="5" y="28"/>
                    <a:pt x="5" y="28"/>
                    <a:pt x="5" y="28"/>
                  </a:cubicBezTo>
                  <a:cubicBezTo>
                    <a:pt x="5" y="29"/>
                    <a:pt x="4" y="30"/>
                    <a:pt x="3" y="3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8" name="Google Shape;98;p6"/>
            <p:cNvSpPr/>
            <p:nvPr/>
          </p:nvSpPr>
          <p:spPr>
            <a:xfrm>
              <a:off x="8152581" y="4469636"/>
              <a:ext cx="144219" cy="439031"/>
            </a:xfrm>
            <a:custGeom>
              <a:avLst/>
              <a:gdLst/>
              <a:ahLst/>
              <a:cxnLst/>
              <a:rect l="l" t="t" r="r" b="b"/>
              <a:pathLst>
                <a:path w="113" h="345" extrusionOk="0">
                  <a:moveTo>
                    <a:pt x="34" y="345"/>
                  </a:moveTo>
                  <a:cubicBezTo>
                    <a:pt x="62" y="322"/>
                    <a:pt x="73" y="284"/>
                    <a:pt x="75" y="248"/>
                  </a:cubicBezTo>
                  <a:cubicBezTo>
                    <a:pt x="78" y="212"/>
                    <a:pt x="75" y="176"/>
                    <a:pt x="82" y="140"/>
                  </a:cubicBezTo>
                  <a:cubicBezTo>
                    <a:pt x="90" y="103"/>
                    <a:pt x="109" y="69"/>
                    <a:pt x="112" y="31"/>
                  </a:cubicBezTo>
                  <a:cubicBezTo>
                    <a:pt x="113" y="20"/>
                    <a:pt x="111" y="7"/>
                    <a:pt x="100" y="4"/>
                  </a:cubicBezTo>
                  <a:cubicBezTo>
                    <a:pt x="89" y="0"/>
                    <a:pt x="79" y="12"/>
                    <a:pt x="73" y="22"/>
                  </a:cubicBezTo>
                  <a:cubicBezTo>
                    <a:pt x="47" y="68"/>
                    <a:pt x="22" y="114"/>
                    <a:pt x="0" y="161"/>
                  </a:cubicBezTo>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9" name="Google Shape;99;p6"/>
            <p:cNvSpPr/>
            <p:nvPr/>
          </p:nvSpPr>
          <p:spPr>
            <a:xfrm>
              <a:off x="8148751" y="4467084"/>
              <a:ext cx="150599" cy="444137"/>
            </a:xfrm>
            <a:custGeom>
              <a:avLst/>
              <a:gdLst/>
              <a:ahLst/>
              <a:cxnLst/>
              <a:rect l="l" t="t" r="r" b="b"/>
              <a:pathLst>
                <a:path w="118" h="349" extrusionOk="0">
                  <a:moveTo>
                    <a:pt x="37" y="349"/>
                  </a:moveTo>
                  <a:cubicBezTo>
                    <a:pt x="37" y="349"/>
                    <a:pt x="36" y="349"/>
                    <a:pt x="35" y="348"/>
                  </a:cubicBezTo>
                  <a:cubicBezTo>
                    <a:pt x="35" y="347"/>
                    <a:pt x="35" y="346"/>
                    <a:pt x="36" y="345"/>
                  </a:cubicBezTo>
                  <a:cubicBezTo>
                    <a:pt x="59" y="326"/>
                    <a:pt x="73" y="294"/>
                    <a:pt x="76" y="250"/>
                  </a:cubicBezTo>
                  <a:cubicBezTo>
                    <a:pt x="77" y="237"/>
                    <a:pt x="77" y="223"/>
                    <a:pt x="77" y="210"/>
                  </a:cubicBezTo>
                  <a:cubicBezTo>
                    <a:pt x="78" y="188"/>
                    <a:pt x="78" y="164"/>
                    <a:pt x="83" y="142"/>
                  </a:cubicBezTo>
                  <a:cubicBezTo>
                    <a:pt x="86" y="126"/>
                    <a:pt x="91" y="111"/>
                    <a:pt x="96" y="96"/>
                  </a:cubicBezTo>
                  <a:cubicBezTo>
                    <a:pt x="103" y="75"/>
                    <a:pt x="111" y="54"/>
                    <a:pt x="112" y="33"/>
                  </a:cubicBezTo>
                  <a:cubicBezTo>
                    <a:pt x="113" y="23"/>
                    <a:pt x="111" y="11"/>
                    <a:pt x="103" y="8"/>
                  </a:cubicBezTo>
                  <a:cubicBezTo>
                    <a:pt x="92" y="5"/>
                    <a:pt x="83" y="18"/>
                    <a:pt x="78" y="26"/>
                  </a:cubicBezTo>
                  <a:cubicBezTo>
                    <a:pt x="52" y="71"/>
                    <a:pt x="28" y="117"/>
                    <a:pt x="5" y="164"/>
                  </a:cubicBezTo>
                  <a:cubicBezTo>
                    <a:pt x="4" y="165"/>
                    <a:pt x="3" y="166"/>
                    <a:pt x="1" y="165"/>
                  </a:cubicBezTo>
                  <a:cubicBezTo>
                    <a:pt x="0" y="165"/>
                    <a:pt x="0" y="163"/>
                    <a:pt x="0" y="162"/>
                  </a:cubicBezTo>
                  <a:cubicBezTo>
                    <a:pt x="23" y="115"/>
                    <a:pt x="48" y="68"/>
                    <a:pt x="74" y="23"/>
                  </a:cubicBezTo>
                  <a:cubicBezTo>
                    <a:pt x="83" y="7"/>
                    <a:pt x="94" y="0"/>
                    <a:pt x="104" y="3"/>
                  </a:cubicBezTo>
                  <a:cubicBezTo>
                    <a:pt x="118" y="8"/>
                    <a:pt x="118" y="27"/>
                    <a:pt x="117" y="33"/>
                  </a:cubicBezTo>
                  <a:cubicBezTo>
                    <a:pt x="115" y="55"/>
                    <a:pt x="108" y="77"/>
                    <a:pt x="101" y="97"/>
                  </a:cubicBezTo>
                  <a:cubicBezTo>
                    <a:pt x="96" y="112"/>
                    <a:pt x="91" y="127"/>
                    <a:pt x="88" y="143"/>
                  </a:cubicBezTo>
                  <a:cubicBezTo>
                    <a:pt x="83" y="165"/>
                    <a:pt x="83" y="188"/>
                    <a:pt x="82" y="210"/>
                  </a:cubicBezTo>
                  <a:cubicBezTo>
                    <a:pt x="82" y="223"/>
                    <a:pt x="82" y="237"/>
                    <a:pt x="81" y="250"/>
                  </a:cubicBezTo>
                  <a:cubicBezTo>
                    <a:pt x="77" y="296"/>
                    <a:pt x="63" y="329"/>
                    <a:pt x="39" y="349"/>
                  </a:cubicBezTo>
                  <a:cubicBezTo>
                    <a:pt x="38" y="349"/>
                    <a:pt x="38" y="349"/>
                    <a:pt x="37" y="34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0" name="Google Shape;100;p6"/>
            <p:cNvSpPr/>
            <p:nvPr/>
          </p:nvSpPr>
          <p:spPr>
            <a:xfrm>
              <a:off x="8442292" y="4583222"/>
              <a:ext cx="511782" cy="188886"/>
            </a:xfrm>
            <a:custGeom>
              <a:avLst/>
              <a:gdLst/>
              <a:ahLst/>
              <a:cxnLst/>
              <a:rect l="l" t="t" r="r" b="b"/>
              <a:pathLst>
                <a:path w="401" h="148" extrusionOk="0">
                  <a:moveTo>
                    <a:pt x="0" y="128"/>
                  </a:moveTo>
                  <a:cubicBezTo>
                    <a:pt x="5" y="140"/>
                    <a:pt x="17" y="148"/>
                    <a:pt x="29" y="146"/>
                  </a:cubicBezTo>
                  <a:cubicBezTo>
                    <a:pt x="125" y="126"/>
                    <a:pt x="401" y="21"/>
                    <a:pt x="401" y="21"/>
                  </a:cubicBezTo>
                  <a:cubicBezTo>
                    <a:pt x="390" y="0"/>
                    <a:pt x="390" y="0"/>
                    <a:pt x="390" y="0"/>
                  </a:cubicBezTo>
                  <a:cubicBezTo>
                    <a:pt x="38" y="133"/>
                    <a:pt x="38" y="133"/>
                    <a:pt x="38" y="133"/>
                  </a:cubicBezTo>
                  <a:cubicBezTo>
                    <a:pt x="20" y="140"/>
                    <a:pt x="3" y="121"/>
                    <a:pt x="11" y="104"/>
                  </a:cubicBezTo>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1" name="Google Shape;101;p6"/>
            <p:cNvSpPr/>
            <p:nvPr/>
          </p:nvSpPr>
          <p:spPr>
            <a:xfrm>
              <a:off x="8443569" y="4505371"/>
              <a:ext cx="523269" cy="256527"/>
            </a:xfrm>
            <a:custGeom>
              <a:avLst/>
              <a:gdLst/>
              <a:ahLst/>
              <a:cxnLst/>
              <a:rect l="l" t="t" r="r" b="b"/>
              <a:pathLst>
                <a:path w="410" h="201" extrusionOk="0">
                  <a:moveTo>
                    <a:pt x="410" y="0"/>
                  </a:moveTo>
                  <a:cubicBezTo>
                    <a:pt x="388" y="80"/>
                    <a:pt x="388" y="80"/>
                    <a:pt x="388" y="80"/>
                  </a:cubicBezTo>
                  <a:cubicBezTo>
                    <a:pt x="388" y="80"/>
                    <a:pt x="192" y="149"/>
                    <a:pt x="43" y="195"/>
                  </a:cubicBezTo>
                  <a:cubicBezTo>
                    <a:pt x="21" y="201"/>
                    <a:pt x="0" y="184"/>
                    <a:pt x="2" y="161"/>
                  </a:cubicBezTo>
                  <a:cubicBezTo>
                    <a:pt x="4" y="141"/>
                    <a:pt x="11" y="118"/>
                    <a:pt x="31" y="102"/>
                  </a:cubicBezTo>
                  <a:cubicBezTo>
                    <a:pt x="74" y="65"/>
                    <a:pt x="410" y="0"/>
                    <a:pt x="41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 name="Google Shape;102;p6"/>
            <p:cNvSpPr/>
            <p:nvPr/>
          </p:nvSpPr>
          <p:spPr>
            <a:xfrm>
              <a:off x="8455055" y="4523239"/>
              <a:ext cx="507953" cy="195267"/>
            </a:xfrm>
            <a:custGeom>
              <a:avLst/>
              <a:gdLst/>
              <a:ahLst/>
              <a:cxnLst/>
              <a:rect l="l" t="t" r="r" b="b"/>
              <a:pathLst>
                <a:path w="398" h="153" extrusionOk="0">
                  <a:moveTo>
                    <a:pt x="1" y="153"/>
                  </a:moveTo>
                  <a:cubicBezTo>
                    <a:pt x="1" y="153"/>
                    <a:pt x="0" y="152"/>
                    <a:pt x="0" y="152"/>
                  </a:cubicBezTo>
                  <a:cubicBezTo>
                    <a:pt x="0" y="151"/>
                    <a:pt x="0" y="150"/>
                    <a:pt x="0" y="150"/>
                  </a:cubicBezTo>
                  <a:cubicBezTo>
                    <a:pt x="84" y="80"/>
                    <a:pt x="393" y="1"/>
                    <a:pt x="396" y="0"/>
                  </a:cubicBezTo>
                  <a:cubicBezTo>
                    <a:pt x="397" y="0"/>
                    <a:pt x="398" y="0"/>
                    <a:pt x="398" y="1"/>
                  </a:cubicBezTo>
                  <a:cubicBezTo>
                    <a:pt x="398" y="2"/>
                    <a:pt x="398" y="3"/>
                    <a:pt x="397" y="3"/>
                  </a:cubicBezTo>
                  <a:cubicBezTo>
                    <a:pt x="394" y="4"/>
                    <a:pt x="86" y="83"/>
                    <a:pt x="2" y="152"/>
                  </a:cubicBezTo>
                  <a:lnTo>
                    <a:pt x="1" y="15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 name="Google Shape;103;p6"/>
            <p:cNvSpPr/>
            <p:nvPr/>
          </p:nvSpPr>
          <p:spPr>
            <a:xfrm>
              <a:off x="8460160" y="4588327"/>
              <a:ext cx="484981" cy="160808"/>
            </a:xfrm>
            <a:custGeom>
              <a:avLst/>
              <a:gdLst/>
              <a:ahLst/>
              <a:cxnLst/>
              <a:rect l="l" t="t" r="r" b="b"/>
              <a:pathLst>
                <a:path w="380" h="126" extrusionOk="0">
                  <a:moveTo>
                    <a:pt x="2" y="126"/>
                  </a:moveTo>
                  <a:cubicBezTo>
                    <a:pt x="1" y="126"/>
                    <a:pt x="0" y="126"/>
                    <a:pt x="0" y="125"/>
                  </a:cubicBezTo>
                  <a:cubicBezTo>
                    <a:pt x="0" y="124"/>
                    <a:pt x="0" y="124"/>
                    <a:pt x="1" y="123"/>
                  </a:cubicBezTo>
                  <a:cubicBezTo>
                    <a:pt x="68" y="107"/>
                    <a:pt x="375" y="1"/>
                    <a:pt x="378" y="0"/>
                  </a:cubicBezTo>
                  <a:cubicBezTo>
                    <a:pt x="379" y="0"/>
                    <a:pt x="380" y="0"/>
                    <a:pt x="380" y="1"/>
                  </a:cubicBezTo>
                  <a:cubicBezTo>
                    <a:pt x="380" y="2"/>
                    <a:pt x="380" y="3"/>
                    <a:pt x="379" y="3"/>
                  </a:cubicBezTo>
                  <a:cubicBezTo>
                    <a:pt x="376" y="4"/>
                    <a:pt x="69" y="110"/>
                    <a:pt x="2" y="12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4" name="Google Shape;104;p6"/>
            <p:cNvSpPr/>
            <p:nvPr/>
          </p:nvSpPr>
          <p:spPr>
            <a:xfrm>
              <a:off x="8451227" y="4546211"/>
              <a:ext cx="505401" cy="185057"/>
            </a:xfrm>
            <a:custGeom>
              <a:avLst/>
              <a:gdLst/>
              <a:ahLst/>
              <a:cxnLst/>
              <a:rect l="l" t="t" r="r" b="b"/>
              <a:pathLst>
                <a:path w="396" h="145" extrusionOk="0">
                  <a:moveTo>
                    <a:pt x="2" y="145"/>
                  </a:moveTo>
                  <a:cubicBezTo>
                    <a:pt x="2" y="145"/>
                    <a:pt x="1" y="145"/>
                    <a:pt x="1" y="144"/>
                  </a:cubicBezTo>
                  <a:cubicBezTo>
                    <a:pt x="0" y="144"/>
                    <a:pt x="1" y="143"/>
                    <a:pt x="2" y="142"/>
                  </a:cubicBezTo>
                  <a:cubicBezTo>
                    <a:pt x="4" y="141"/>
                    <a:pt x="213" y="48"/>
                    <a:pt x="394" y="0"/>
                  </a:cubicBezTo>
                  <a:cubicBezTo>
                    <a:pt x="395" y="0"/>
                    <a:pt x="396" y="1"/>
                    <a:pt x="396" y="2"/>
                  </a:cubicBezTo>
                  <a:cubicBezTo>
                    <a:pt x="396" y="2"/>
                    <a:pt x="396" y="3"/>
                    <a:pt x="395" y="3"/>
                  </a:cubicBezTo>
                  <a:cubicBezTo>
                    <a:pt x="214" y="51"/>
                    <a:pt x="5" y="144"/>
                    <a:pt x="3" y="145"/>
                  </a:cubicBezTo>
                  <a:lnTo>
                    <a:pt x="2" y="14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5" name="Google Shape;105;p6"/>
            <p:cNvSpPr/>
            <p:nvPr/>
          </p:nvSpPr>
          <p:spPr>
            <a:xfrm>
              <a:off x="8455055" y="4564079"/>
              <a:ext cx="497743" cy="177399"/>
            </a:xfrm>
            <a:custGeom>
              <a:avLst/>
              <a:gdLst/>
              <a:ahLst/>
              <a:cxnLst/>
              <a:rect l="l" t="t" r="r" b="b"/>
              <a:pathLst>
                <a:path w="390" h="139" extrusionOk="0">
                  <a:moveTo>
                    <a:pt x="1" y="139"/>
                  </a:moveTo>
                  <a:cubicBezTo>
                    <a:pt x="1" y="139"/>
                    <a:pt x="0" y="138"/>
                    <a:pt x="0" y="138"/>
                  </a:cubicBezTo>
                  <a:cubicBezTo>
                    <a:pt x="0" y="137"/>
                    <a:pt x="0" y="136"/>
                    <a:pt x="1" y="136"/>
                  </a:cubicBezTo>
                  <a:cubicBezTo>
                    <a:pt x="387" y="1"/>
                    <a:pt x="387" y="1"/>
                    <a:pt x="387" y="1"/>
                  </a:cubicBezTo>
                  <a:cubicBezTo>
                    <a:pt x="388" y="0"/>
                    <a:pt x="389" y="1"/>
                    <a:pt x="389" y="1"/>
                  </a:cubicBezTo>
                  <a:cubicBezTo>
                    <a:pt x="390" y="2"/>
                    <a:pt x="389" y="3"/>
                    <a:pt x="388" y="3"/>
                  </a:cubicBezTo>
                  <a:cubicBezTo>
                    <a:pt x="2" y="139"/>
                    <a:pt x="2" y="139"/>
                    <a:pt x="2" y="139"/>
                  </a:cubicBezTo>
                  <a:lnTo>
                    <a:pt x="1" y="139"/>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6" name="Google Shape;106;p6"/>
            <p:cNvSpPr/>
            <p:nvPr/>
          </p:nvSpPr>
          <p:spPr>
            <a:xfrm>
              <a:off x="8190869" y="3896598"/>
              <a:ext cx="779798" cy="864025"/>
            </a:xfrm>
            <a:custGeom>
              <a:avLst/>
              <a:gdLst/>
              <a:ahLst/>
              <a:cxnLst/>
              <a:rect l="l" t="t" r="r" b="b"/>
              <a:pathLst>
                <a:path w="612" h="678" extrusionOk="0">
                  <a:moveTo>
                    <a:pt x="198" y="667"/>
                  </a:moveTo>
                  <a:cubicBezTo>
                    <a:pt x="135" y="504"/>
                    <a:pt x="69" y="339"/>
                    <a:pt x="6" y="177"/>
                  </a:cubicBezTo>
                  <a:cubicBezTo>
                    <a:pt x="0" y="158"/>
                    <a:pt x="6" y="142"/>
                    <a:pt x="18" y="132"/>
                  </a:cubicBezTo>
                  <a:cubicBezTo>
                    <a:pt x="29" y="122"/>
                    <a:pt x="46" y="118"/>
                    <a:pt x="67" y="117"/>
                  </a:cubicBezTo>
                  <a:cubicBezTo>
                    <a:pt x="169" y="72"/>
                    <a:pt x="274" y="35"/>
                    <a:pt x="380" y="0"/>
                  </a:cubicBezTo>
                  <a:cubicBezTo>
                    <a:pt x="477" y="148"/>
                    <a:pt x="542" y="314"/>
                    <a:pt x="612" y="481"/>
                  </a:cubicBezTo>
                  <a:cubicBezTo>
                    <a:pt x="490" y="498"/>
                    <a:pt x="355" y="541"/>
                    <a:pt x="244" y="607"/>
                  </a:cubicBezTo>
                  <a:cubicBezTo>
                    <a:pt x="229" y="614"/>
                    <a:pt x="216" y="628"/>
                    <a:pt x="209" y="643"/>
                  </a:cubicBezTo>
                  <a:cubicBezTo>
                    <a:pt x="209" y="643"/>
                    <a:pt x="203" y="657"/>
                    <a:pt x="214" y="668"/>
                  </a:cubicBezTo>
                  <a:cubicBezTo>
                    <a:pt x="225" y="678"/>
                    <a:pt x="198" y="667"/>
                    <a:pt x="198" y="667"/>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7" name="Google Shape;107;p6"/>
            <p:cNvSpPr/>
            <p:nvPr/>
          </p:nvSpPr>
          <p:spPr>
            <a:xfrm>
              <a:off x="8345296" y="3982107"/>
              <a:ext cx="336934" cy="204201"/>
            </a:xfrm>
            <a:custGeom>
              <a:avLst/>
              <a:gdLst/>
              <a:ahLst/>
              <a:cxnLst/>
              <a:rect l="l" t="t" r="r" b="b"/>
              <a:pathLst>
                <a:path w="265" h="161" extrusionOk="0">
                  <a:moveTo>
                    <a:pt x="231" y="91"/>
                  </a:moveTo>
                  <a:cubicBezTo>
                    <a:pt x="65" y="153"/>
                    <a:pt x="65" y="153"/>
                    <a:pt x="65" y="153"/>
                  </a:cubicBezTo>
                  <a:cubicBezTo>
                    <a:pt x="42" y="161"/>
                    <a:pt x="17" y="150"/>
                    <a:pt x="8" y="127"/>
                  </a:cubicBezTo>
                  <a:cubicBezTo>
                    <a:pt x="0" y="104"/>
                    <a:pt x="11" y="79"/>
                    <a:pt x="34" y="70"/>
                  </a:cubicBezTo>
                  <a:cubicBezTo>
                    <a:pt x="200" y="8"/>
                    <a:pt x="200" y="8"/>
                    <a:pt x="200" y="8"/>
                  </a:cubicBezTo>
                  <a:cubicBezTo>
                    <a:pt x="223" y="0"/>
                    <a:pt x="248" y="12"/>
                    <a:pt x="257" y="34"/>
                  </a:cubicBezTo>
                  <a:cubicBezTo>
                    <a:pt x="265" y="57"/>
                    <a:pt x="254" y="82"/>
                    <a:pt x="231" y="9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8" name="Google Shape;108;p6"/>
            <p:cNvSpPr/>
            <p:nvPr/>
          </p:nvSpPr>
          <p:spPr>
            <a:xfrm>
              <a:off x="8469094" y="3988488"/>
              <a:ext cx="709604" cy="372666"/>
            </a:xfrm>
            <a:custGeom>
              <a:avLst/>
              <a:gdLst/>
              <a:ahLst/>
              <a:cxnLst/>
              <a:rect l="l" t="t" r="r" b="b"/>
              <a:pathLst>
                <a:path w="557" h="293" extrusionOk="0">
                  <a:moveTo>
                    <a:pt x="557" y="207"/>
                  </a:moveTo>
                  <a:cubicBezTo>
                    <a:pt x="545" y="205"/>
                    <a:pt x="521" y="203"/>
                    <a:pt x="475" y="196"/>
                  </a:cubicBezTo>
                  <a:cubicBezTo>
                    <a:pt x="439" y="237"/>
                    <a:pt x="396" y="271"/>
                    <a:pt x="344" y="292"/>
                  </a:cubicBezTo>
                  <a:cubicBezTo>
                    <a:pt x="334" y="268"/>
                    <a:pt x="327" y="252"/>
                    <a:pt x="316" y="225"/>
                  </a:cubicBezTo>
                  <a:cubicBezTo>
                    <a:pt x="276" y="235"/>
                    <a:pt x="187" y="258"/>
                    <a:pt x="146" y="277"/>
                  </a:cubicBezTo>
                  <a:cubicBezTo>
                    <a:pt x="141" y="279"/>
                    <a:pt x="116" y="290"/>
                    <a:pt x="111" y="292"/>
                  </a:cubicBezTo>
                  <a:cubicBezTo>
                    <a:pt x="105" y="293"/>
                    <a:pt x="98" y="291"/>
                    <a:pt x="96" y="286"/>
                  </a:cubicBezTo>
                  <a:cubicBezTo>
                    <a:pt x="93" y="282"/>
                    <a:pt x="94" y="277"/>
                    <a:pt x="95" y="273"/>
                  </a:cubicBezTo>
                  <a:cubicBezTo>
                    <a:pt x="99" y="260"/>
                    <a:pt x="108" y="248"/>
                    <a:pt x="121" y="241"/>
                  </a:cubicBezTo>
                  <a:cubicBezTo>
                    <a:pt x="97" y="250"/>
                    <a:pt x="73" y="265"/>
                    <a:pt x="50" y="281"/>
                  </a:cubicBezTo>
                  <a:cubicBezTo>
                    <a:pt x="46" y="284"/>
                    <a:pt x="43" y="286"/>
                    <a:pt x="38" y="286"/>
                  </a:cubicBezTo>
                  <a:cubicBezTo>
                    <a:pt x="33" y="285"/>
                    <a:pt x="29" y="279"/>
                    <a:pt x="28" y="274"/>
                  </a:cubicBezTo>
                  <a:cubicBezTo>
                    <a:pt x="28" y="268"/>
                    <a:pt x="31" y="262"/>
                    <a:pt x="34" y="257"/>
                  </a:cubicBezTo>
                  <a:cubicBezTo>
                    <a:pt x="53" y="224"/>
                    <a:pt x="87" y="202"/>
                    <a:pt x="114" y="174"/>
                  </a:cubicBezTo>
                  <a:cubicBezTo>
                    <a:pt x="85" y="186"/>
                    <a:pt x="58" y="199"/>
                    <a:pt x="30" y="211"/>
                  </a:cubicBezTo>
                  <a:cubicBezTo>
                    <a:pt x="21" y="215"/>
                    <a:pt x="9" y="218"/>
                    <a:pt x="4" y="211"/>
                  </a:cubicBezTo>
                  <a:cubicBezTo>
                    <a:pt x="0" y="207"/>
                    <a:pt x="1" y="201"/>
                    <a:pt x="3" y="196"/>
                  </a:cubicBezTo>
                  <a:cubicBezTo>
                    <a:pt x="5" y="191"/>
                    <a:pt x="9" y="187"/>
                    <a:pt x="13" y="184"/>
                  </a:cubicBezTo>
                  <a:cubicBezTo>
                    <a:pt x="53" y="147"/>
                    <a:pt x="99" y="118"/>
                    <a:pt x="149" y="98"/>
                  </a:cubicBezTo>
                  <a:cubicBezTo>
                    <a:pt x="131" y="101"/>
                    <a:pt x="112" y="105"/>
                    <a:pt x="94" y="109"/>
                  </a:cubicBezTo>
                  <a:cubicBezTo>
                    <a:pt x="88" y="110"/>
                    <a:pt x="81" y="110"/>
                    <a:pt x="76" y="106"/>
                  </a:cubicBezTo>
                  <a:cubicBezTo>
                    <a:pt x="72" y="102"/>
                    <a:pt x="72" y="95"/>
                    <a:pt x="75" y="90"/>
                  </a:cubicBezTo>
                  <a:cubicBezTo>
                    <a:pt x="78" y="85"/>
                    <a:pt x="83" y="81"/>
                    <a:pt x="88" y="78"/>
                  </a:cubicBezTo>
                  <a:cubicBezTo>
                    <a:pt x="129" y="48"/>
                    <a:pt x="247" y="12"/>
                    <a:pt x="298" y="6"/>
                  </a:cubicBezTo>
                  <a:cubicBezTo>
                    <a:pt x="348" y="0"/>
                    <a:pt x="398" y="19"/>
                    <a:pt x="451" y="34"/>
                  </a:cubicBezTo>
                  <a:cubicBezTo>
                    <a:pt x="472" y="29"/>
                    <a:pt x="532" y="25"/>
                    <a:pt x="557" y="28"/>
                  </a:cubicBezTo>
                  <a:cubicBezTo>
                    <a:pt x="557" y="92"/>
                    <a:pt x="557" y="154"/>
                    <a:pt x="557" y="207"/>
                  </a:cubicBezTo>
                  <a:close/>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9" name="Google Shape;109;p6"/>
            <p:cNvSpPr/>
            <p:nvPr/>
          </p:nvSpPr>
          <p:spPr>
            <a:xfrm>
              <a:off x="8868565" y="4257778"/>
              <a:ext cx="66366" cy="19144"/>
            </a:xfrm>
            <a:custGeom>
              <a:avLst/>
              <a:gdLst/>
              <a:ahLst/>
              <a:cxnLst/>
              <a:rect l="l" t="t" r="r" b="b"/>
              <a:pathLst>
                <a:path w="52" h="15" extrusionOk="0">
                  <a:moveTo>
                    <a:pt x="3" y="15"/>
                  </a:moveTo>
                  <a:cubicBezTo>
                    <a:pt x="2" y="15"/>
                    <a:pt x="1" y="14"/>
                    <a:pt x="1" y="13"/>
                  </a:cubicBezTo>
                  <a:cubicBezTo>
                    <a:pt x="0" y="12"/>
                    <a:pt x="1" y="11"/>
                    <a:pt x="2" y="10"/>
                  </a:cubicBezTo>
                  <a:cubicBezTo>
                    <a:pt x="49" y="1"/>
                    <a:pt x="49" y="1"/>
                    <a:pt x="49" y="1"/>
                  </a:cubicBezTo>
                  <a:cubicBezTo>
                    <a:pt x="50" y="0"/>
                    <a:pt x="52" y="1"/>
                    <a:pt x="52" y="3"/>
                  </a:cubicBezTo>
                  <a:cubicBezTo>
                    <a:pt x="52" y="4"/>
                    <a:pt x="51" y="5"/>
                    <a:pt x="50" y="6"/>
                  </a:cubicBezTo>
                  <a:cubicBezTo>
                    <a:pt x="3" y="15"/>
                    <a:pt x="3" y="15"/>
                    <a:pt x="3" y="1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0" name="Google Shape;110;p6"/>
            <p:cNvSpPr/>
            <p:nvPr/>
          </p:nvSpPr>
          <p:spPr>
            <a:xfrm>
              <a:off x="8619694" y="4202899"/>
              <a:ext cx="233557" cy="95719"/>
            </a:xfrm>
            <a:custGeom>
              <a:avLst/>
              <a:gdLst/>
              <a:ahLst/>
              <a:cxnLst/>
              <a:rect l="l" t="t" r="r" b="b"/>
              <a:pathLst>
                <a:path w="183" h="75" extrusionOk="0">
                  <a:moveTo>
                    <a:pt x="3" y="75"/>
                  </a:moveTo>
                  <a:cubicBezTo>
                    <a:pt x="2" y="75"/>
                    <a:pt x="1" y="74"/>
                    <a:pt x="0" y="73"/>
                  </a:cubicBezTo>
                  <a:cubicBezTo>
                    <a:pt x="0" y="72"/>
                    <a:pt x="0" y="71"/>
                    <a:pt x="1" y="70"/>
                  </a:cubicBezTo>
                  <a:cubicBezTo>
                    <a:pt x="2" y="70"/>
                    <a:pt x="82" y="19"/>
                    <a:pt x="179" y="0"/>
                  </a:cubicBezTo>
                  <a:cubicBezTo>
                    <a:pt x="181" y="0"/>
                    <a:pt x="182" y="1"/>
                    <a:pt x="182" y="2"/>
                  </a:cubicBezTo>
                  <a:cubicBezTo>
                    <a:pt x="183" y="4"/>
                    <a:pt x="182" y="5"/>
                    <a:pt x="180" y="5"/>
                  </a:cubicBezTo>
                  <a:cubicBezTo>
                    <a:pt x="84" y="24"/>
                    <a:pt x="5" y="74"/>
                    <a:pt x="4" y="74"/>
                  </a:cubicBezTo>
                  <a:cubicBezTo>
                    <a:pt x="3" y="75"/>
                    <a:pt x="3" y="75"/>
                    <a:pt x="3" y="7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1" name="Google Shape;111;p6"/>
            <p:cNvSpPr/>
            <p:nvPr/>
          </p:nvSpPr>
          <p:spPr>
            <a:xfrm>
              <a:off x="8610759" y="4144191"/>
              <a:ext cx="202927" cy="68918"/>
            </a:xfrm>
            <a:custGeom>
              <a:avLst/>
              <a:gdLst/>
              <a:ahLst/>
              <a:cxnLst/>
              <a:rect l="l" t="t" r="r" b="b"/>
              <a:pathLst>
                <a:path w="159" h="54" extrusionOk="0">
                  <a:moveTo>
                    <a:pt x="3" y="54"/>
                  </a:moveTo>
                  <a:cubicBezTo>
                    <a:pt x="2" y="54"/>
                    <a:pt x="1" y="53"/>
                    <a:pt x="1" y="52"/>
                  </a:cubicBezTo>
                  <a:cubicBezTo>
                    <a:pt x="0" y="51"/>
                    <a:pt x="0" y="50"/>
                    <a:pt x="2" y="49"/>
                  </a:cubicBezTo>
                  <a:cubicBezTo>
                    <a:pt x="2" y="49"/>
                    <a:pt x="80" y="8"/>
                    <a:pt x="156" y="0"/>
                  </a:cubicBezTo>
                  <a:cubicBezTo>
                    <a:pt x="157" y="0"/>
                    <a:pt x="159" y="1"/>
                    <a:pt x="159" y="2"/>
                  </a:cubicBezTo>
                  <a:cubicBezTo>
                    <a:pt x="159" y="3"/>
                    <a:pt x="158" y="5"/>
                    <a:pt x="157" y="5"/>
                  </a:cubicBezTo>
                  <a:cubicBezTo>
                    <a:pt x="81" y="13"/>
                    <a:pt x="5" y="53"/>
                    <a:pt x="4" y="53"/>
                  </a:cubicBezTo>
                  <a:cubicBezTo>
                    <a:pt x="4" y="54"/>
                    <a:pt x="3" y="54"/>
                    <a:pt x="3" y="5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2" name="Google Shape;112;p6"/>
            <p:cNvSpPr/>
            <p:nvPr/>
          </p:nvSpPr>
          <p:spPr>
            <a:xfrm>
              <a:off x="8655429" y="4071445"/>
              <a:ext cx="146771" cy="43393"/>
            </a:xfrm>
            <a:custGeom>
              <a:avLst/>
              <a:gdLst/>
              <a:ahLst/>
              <a:cxnLst/>
              <a:rect l="l" t="t" r="r" b="b"/>
              <a:pathLst>
                <a:path w="115" h="35" extrusionOk="0">
                  <a:moveTo>
                    <a:pt x="3" y="35"/>
                  </a:moveTo>
                  <a:cubicBezTo>
                    <a:pt x="2" y="35"/>
                    <a:pt x="1" y="35"/>
                    <a:pt x="0" y="34"/>
                  </a:cubicBezTo>
                  <a:cubicBezTo>
                    <a:pt x="0" y="32"/>
                    <a:pt x="0" y="31"/>
                    <a:pt x="2" y="30"/>
                  </a:cubicBezTo>
                  <a:cubicBezTo>
                    <a:pt x="4" y="29"/>
                    <a:pt x="67" y="0"/>
                    <a:pt x="113" y="2"/>
                  </a:cubicBezTo>
                  <a:cubicBezTo>
                    <a:pt x="114" y="2"/>
                    <a:pt x="115" y="3"/>
                    <a:pt x="115" y="4"/>
                  </a:cubicBezTo>
                  <a:cubicBezTo>
                    <a:pt x="115" y="6"/>
                    <a:pt x="114" y="7"/>
                    <a:pt x="113" y="7"/>
                  </a:cubicBezTo>
                  <a:cubicBezTo>
                    <a:pt x="68" y="5"/>
                    <a:pt x="4" y="35"/>
                    <a:pt x="4" y="35"/>
                  </a:cubicBezTo>
                  <a:lnTo>
                    <a:pt x="3" y="3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3" name="Google Shape;113;p6"/>
          <p:cNvSpPr/>
          <p:nvPr/>
        </p:nvSpPr>
        <p:spPr>
          <a:xfrm>
            <a:off x="246951" y="1962151"/>
            <a:ext cx="347663" cy="15875"/>
          </a:xfrm>
          <a:custGeom>
            <a:avLst/>
            <a:gdLst/>
            <a:ahLst/>
            <a:cxnLst/>
            <a:rect l="l" t="t" r="r" b="b"/>
            <a:pathLst>
              <a:path w="220" h="10" extrusionOk="0">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7" y="0"/>
                  <a:pt x="220" y="3"/>
                  <a:pt x="220" y="5"/>
                </a:cubicBezTo>
                <a:cubicBezTo>
                  <a:pt x="220" y="8"/>
                  <a:pt x="217"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7" y="0"/>
                  <a:pt x="160" y="3"/>
                  <a:pt x="160" y="5"/>
                </a:cubicBezTo>
                <a:cubicBezTo>
                  <a:pt x="160" y="8"/>
                  <a:pt x="157"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7" y="0"/>
                  <a:pt x="100" y="3"/>
                  <a:pt x="100" y="5"/>
                </a:cubicBezTo>
                <a:cubicBezTo>
                  <a:pt x="100" y="8"/>
                  <a:pt x="97"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7" y="0"/>
                  <a:pt x="40" y="3"/>
                  <a:pt x="40" y="5"/>
                </a:cubicBezTo>
                <a:cubicBezTo>
                  <a:pt x="40" y="8"/>
                  <a:pt x="37"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4" name="Google Shape;114;p6"/>
          <p:cNvSpPr/>
          <p:nvPr/>
        </p:nvSpPr>
        <p:spPr>
          <a:xfrm>
            <a:off x="5507871" y="4851774"/>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5"/>
        <p:cNvGrpSpPr/>
        <p:nvPr/>
      </p:nvGrpSpPr>
      <p:grpSpPr>
        <a:xfrm>
          <a:off x="0" y="0"/>
          <a:ext cx="0" cy="0"/>
          <a:chOff x="0" y="0"/>
          <a:chExt cx="0" cy="0"/>
        </a:xfrm>
      </p:grpSpPr>
      <p:sp>
        <p:nvSpPr>
          <p:cNvPr id="116" name="Google Shape;116;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7"/>
          <p:cNvSpPr txBox="1">
            <a:spLocks noGrp="1"/>
          </p:cNvSpPr>
          <p:nvPr>
            <p:ph type="subTitle" idx="1"/>
          </p:nvPr>
        </p:nvSpPr>
        <p:spPr>
          <a:xfrm>
            <a:off x="720000" y="1740625"/>
            <a:ext cx="4294800" cy="213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600"/>
              <a:buFont typeface="Assistant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118" name="Google Shape;118;p7"/>
          <p:cNvSpPr/>
          <p:nvPr/>
        </p:nvSpPr>
        <p:spPr>
          <a:xfrm flipH="1">
            <a:off x="6477750" y="24060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9" name="Google Shape;119;p7"/>
          <p:cNvSpPr/>
          <p:nvPr/>
        </p:nvSpPr>
        <p:spPr>
          <a:xfrm flipH="1">
            <a:off x="2135675" y="100629"/>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0"/>
        <p:cNvGrpSpPr/>
        <p:nvPr/>
      </p:nvGrpSpPr>
      <p:grpSpPr>
        <a:xfrm>
          <a:off x="0" y="0"/>
          <a:ext cx="0" cy="0"/>
          <a:chOff x="0" y="0"/>
          <a:chExt cx="0" cy="0"/>
        </a:xfrm>
      </p:grpSpPr>
      <p:sp>
        <p:nvSpPr>
          <p:cNvPr id="121" name="Google Shape;121;p8"/>
          <p:cNvSpPr txBox="1">
            <a:spLocks noGrp="1"/>
          </p:cNvSpPr>
          <p:nvPr>
            <p:ph type="title"/>
          </p:nvPr>
        </p:nvSpPr>
        <p:spPr>
          <a:xfrm>
            <a:off x="4398475" y="1544400"/>
            <a:ext cx="4032300" cy="2054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2" name="Google Shape;122;p8"/>
          <p:cNvSpPr/>
          <p:nvPr/>
        </p:nvSpPr>
        <p:spPr>
          <a:xfrm>
            <a:off x="1263175" y="94725"/>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3" name="Google Shape;123;p8"/>
          <p:cNvSpPr/>
          <p:nvPr/>
        </p:nvSpPr>
        <p:spPr>
          <a:xfrm flipH="1">
            <a:off x="6599000" y="276704"/>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4185475" y="1751588"/>
            <a:ext cx="4245300" cy="94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26" name="Google Shape;126;p9"/>
          <p:cNvSpPr txBox="1">
            <a:spLocks noGrp="1"/>
          </p:cNvSpPr>
          <p:nvPr>
            <p:ph type="subTitle" idx="1"/>
          </p:nvPr>
        </p:nvSpPr>
        <p:spPr>
          <a:xfrm>
            <a:off x="4185475" y="2720813"/>
            <a:ext cx="42453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9"/>
          <p:cNvSpPr/>
          <p:nvPr/>
        </p:nvSpPr>
        <p:spPr>
          <a:xfrm flipH="1">
            <a:off x="6477750" y="24060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128;p9"/>
          <p:cNvSpPr/>
          <p:nvPr/>
        </p:nvSpPr>
        <p:spPr>
          <a:xfrm flipH="1">
            <a:off x="2135675" y="100629"/>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2"/>
        <p:cNvGrpSpPr/>
        <p:nvPr/>
      </p:nvGrpSpPr>
      <p:grpSpPr>
        <a:xfrm>
          <a:off x="0" y="0"/>
          <a:ext cx="0" cy="0"/>
          <a:chOff x="0" y="0"/>
          <a:chExt cx="0" cy="0"/>
        </a:xfrm>
      </p:grpSpPr>
      <p:sp>
        <p:nvSpPr>
          <p:cNvPr id="133" name="Google Shape;133;p11"/>
          <p:cNvSpPr txBox="1">
            <a:spLocks noGrp="1"/>
          </p:cNvSpPr>
          <p:nvPr>
            <p:ph type="title" hasCustomPrompt="1"/>
          </p:nvPr>
        </p:nvSpPr>
        <p:spPr>
          <a:xfrm>
            <a:off x="2157300" y="1767175"/>
            <a:ext cx="4829400" cy="1006800"/>
          </a:xfrm>
          <a:prstGeom prst="rect">
            <a:avLst/>
          </a:prstGeom>
          <a:solidFill>
            <a:schemeClr val="accent4"/>
          </a:solidFill>
        </p:spPr>
        <p:txBody>
          <a:bodyPr spcFirstLastPara="1" wrap="square" lIns="91425" tIns="91425" rIns="91425" bIns="91425" anchor="ctr" anchorCtr="0">
            <a:noAutofit/>
          </a:bodyPr>
          <a:lstStyle>
            <a:lvl1pPr lvl="0" algn="ctr">
              <a:spcBef>
                <a:spcPts val="0"/>
              </a:spcBef>
              <a:spcAft>
                <a:spcPts val="0"/>
              </a:spcAft>
              <a:buClr>
                <a:schemeClr val="accent2"/>
              </a:buClr>
              <a:buSzPts val="9600"/>
              <a:buNone/>
              <a:defRPr sz="6000">
                <a:solidFill>
                  <a:schemeClr val="accent2"/>
                </a:solidFill>
              </a:defRPr>
            </a:lvl1pPr>
            <a:lvl2pPr lvl="1" algn="ctr">
              <a:spcBef>
                <a:spcPts val="0"/>
              </a:spcBef>
              <a:spcAft>
                <a:spcPts val="0"/>
              </a:spcAft>
              <a:buClr>
                <a:schemeClr val="accent2"/>
              </a:buClr>
              <a:buSzPts val="9600"/>
              <a:buNone/>
              <a:defRPr sz="9600">
                <a:solidFill>
                  <a:schemeClr val="accent2"/>
                </a:solidFill>
              </a:defRPr>
            </a:lvl2pPr>
            <a:lvl3pPr lvl="2" algn="ctr">
              <a:spcBef>
                <a:spcPts val="0"/>
              </a:spcBef>
              <a:spcAft>
                <a:spcPts val="0"/>
              </a:spcAft>
              <a:buClr>
                <a:schemeClr val="accent2"/>
              </a:buClr>
              <a:buSzPts val="9600"/>
              <a:buNone/>
              <a:defRPr sz="9600">
                <a:solidFill>
                  <a:schemeClr val="accent2"/>
                </a:solidFill>
              </a:defRPr>
            </a:lvl3pPr>
            <a:lvl4pPr lvl="3" algn="ctr">
              <a:spcBef>
                <a:spcPts val="0"/>
              </a:spcBef>
              <a:spcAft>
                <a:spcPts val="0"/>
              </a:spcAft>
              <a:buClr>
                <a:schemeClr val="accent2"/>
              </a:buClr>
              <a:buSzPts val="9600"/>
              <a:buNone/>
              <a:defRPr sz="9600">
                <a:solidFill>
                  <a:schemeClr val="accent2"/>
                </a:solidFill>
              </a:defRPr>
            </a:lvl4pPr>
            <a:lvl5pPr lvl="4" algn="ctr">
              <a:spcBef>
                <a:spcPts val="0"/>
              </a:spcBef>
              <a:spcAft>
                <a:spcPts val="0"/>
              </a:spcAft>
              <a:buClr>
                <a:schemeClr val="accent2"/>
              </a:buClr>
              <a:buSzPts val="9600"/>
              <a:buNone/>
              <a:defRPr sz="9600">
                <a:solidFill>
                  <a:schemeClr val="accent2"/>
                </a:solidFill>
              </a:defRPr>
            </a:lvl5pPr>
            <a:lvl6pPr lvl="5" algn="ctr">
              <a:spcBef>
                <a:spcPts val="0"/>
              </a:spcBef>
              <a:spcAft>
                <a:spcPts val="0"/>
              </a:spcAft>
              <a:buClr>
                <a:schemeClr val="accent2"/>
              </a:buClr>
              <a:buSzPts val="9600"/>
              <a:buNone/>
              <a:defRPr sz="9600">
                <a:solidFill>
                  <a:schemeClr val="accent2"/>
                </a:solidFill>
              </a:defRPr>
            </a:lvl6pPr>
            <a:lvl7pPr lvl="6" algn="ctr">
              <a:spcBef>
                <a:spcPts val="0"/>
              </a:spcBef>
              <a:spcAft>
                <a:spcPts val="0"/>
              </a:spcAft>
              <a:buClr>
                <a:schemeClr val="accent2"/>
              </a:buClr>
              <a:buSzPts val="9600"/>
              <a:buNone/>
              <a:defRPr sz="9600">
                <a:solidFill>
                  <a:schemeClr val="accent2"/>
                </a:solidFill>
              </a:defRPr>
            </a:lvl7pPr>
            <a:lvl8pPr lvl="7" algn="ctr">
              <a:spcBef>
                <a:spcPts val="0"/>
              </a:spcBef>
              <a:spcAft>
                <a:spcPts val="0"/>
              </a:spcAft>
              <a:buClr>
                <a:schemeClr val="accent2"/>
              </a:buClr>
              <a:buSzPts val="9600"/>
              <a:buNone/>
              <a:defRPr sz="9600">
                <a:solidFill>
                  <a:schemeClr val="accent2"/>
                </a:solidFill>
              </a:defRPr>
            </a:lvl8pPr>
            <a:lvl9pPr lvl="8" algn="ctr">
              <a:spcBef>
                <a:spcPts val="0"/>
              </a:spcBef>
              <a:spcAft>
                <a:spcPts val="0"/>
              </a:spcAft>
              <a:buClr>
                <a:schemeClr val="accent2"/>
              </a:buClr>
              <a:buSzPts val="9600"/>
              <a:buNone/>
              <a:defRPr sz="9600">
                <a:solidFill>
                  <a:schemeClr val="accent2"/>
                </a:solidFill>
              </a:defRPr>
            </a:lvl9pPr>
          </a:lstStyle>
          <a:p>
            <a:r>
              <a:t>xx%</a:t>
            </a:r>
          </a:p>
        </p:txBody>
      </p:sp>
      <p:sp>
        <p:nvSpPr>
          <p:cNvPr id="134" name="Google Shape;134;p11"/>
          <p:cNvSpPr txBox="1">
            <a:spLocks noGrp="1"/>
          </p:cNvSpPr>
          <p:nvPr>
            <p:ph type="subTitle" idx="1"/>
          </p:nvPr>
        </p:nvSpPr>
        <p:spPr>
          <a:xfrm>
            <a:off x="2157300" y="2774100"/>
            <a:ext cx="4829400" cy="497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5" name="Google Shape;135;p11"/>
          <p:cNvSpPr/>
          <p:nvPr/>
        </p:nvSpPr>
        <p:spPr>
          <a:xfrm flipH="1">
            <a:off x="6488275" y="19375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6" name="Google Shape;136;p11"/>
          <p:cNvSpPr/>
          <p:nvPr/>
        </p:nvSpPr>
        <p:spPr>
          <a:xfrm flipH="1">
            <a:off x="2135675" y="100629"/>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138"/>
        <p:cNvGrpSpPr/>
        <p:nvPr/>
      </p:nvGrpSpPr>
      <p:grpSpPr>
        <a:xfrm>
          <a:off x="0" y="0"/>
          <a:ext cx="0" cy="0"/>
          <a:chOff x="0" y="0"/>
          <a:chExt cx="0" cy="0"/>
        </a:xfrm>
      </p:grpSpPr>
      <p:sp>
        <p:nvSpPr>
          <p:cNvPr id="139" name="Google Shape;13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13"/>
          <p:cNvSpPr txBox="1">
            <a:spLocks noGrp="1"/>
          </p:cNvSpPr>
          <p:nvPr>
            <p:ph type="subTitle" idx="1"/>
          </p:nvPr>
        </p:nvSpPr>
        <p:spPr>
          <a:xfrm>
            <a:off x="720000" y="220476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13"/>
          <p:cNvSpPr txBox="1">
            <a:spLocks noGrp="1"/>
          </p:cNvSpPr>
          <p:nvPr>
            <p:ph type="subTitle" idx="2"/>
          </p:nvPr>
        </p:nvSpPr>
        <p:spPr>
          <a:xfrm>
            <a:off x="3419271" y="220476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13"/>
          <p:cNvSpPr txBox="1">
            <a:spLocks noGrp="1"/>
          </p:cNvSpPr>
          <p:nvPr>
            <p:ph type="subTitle" idx="3"/>
          </p:nvPr>
        </p:nvSpPr>
        <p:spPr>
          <a:xfrm>
            <a:off x="720000" y="393795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3"/>
          <p:cNvSpPr txBox="1">
            <a:spLocks noGrp="1"/>
          </p:cNvSpPr>
          <p:nvPr>
            <p:ph type="subTitle" idx="4"/>
          </p:nvPr>
        </p:nvSpPr>
        <p:spPr>
          <a:xfrm>
            <a:off x="3419271" y="393795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13"/>
          <p:cNvSpPr txBox="1">
            <a:spLocks noGrp="1"/>
          </p:cNvSpPr>
          <p:nvPr>
            <p:ph type="subTitle" idx="5"/>
          </p:nvPr>
        </p:nvSpPr>
        <p:spPr>
          <a:xfrm>
            <a:off x="6118549" y="2204768"/>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3"/>
          <p:cNvSpPr txBox="1">
            <a:spLocks noGrp="1"/>
          </p:cNvSpPr>
          <p:nvPr>
            <p:ph type="subTitle" idx="6"/>
          </p:nvPr>
        </p:nvSpPr>
        <p:spPr>
          <a:xfrm>
            <a:off x="6118549" y="3937950"/>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3"/>
          <p:cNvSpPr txBox="1">
            <a:spLocks noGrp="1"/>
          </p:cNvSpPr>
          <p:nvPr>
            <p:ph type="title" idx="7" hasCustomPrompt="1"/>
          </p:nvPr>
        </p:nvSpPr>
        <p:spPr>
          <a:xfrm>
            <a:off x="1505400" y="1251395"/>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None/>
              <a:defRPr sz="3000">
                <a:solidFill>
                  <a:schemeClr val="accent2"/>
                </a:solidFill>
              </a:defRPr>
            </a:lvl1pPr>
            <a:lvl2pPr lvl="1" algn="ctr" rtl="0">
              <a:spcBef>
                <a:spcPts val="0"/>
              </a:spcBef>
              <a:spcAft>
                <a:spcPts val="0"/>
              </a:spcAft>
              <a:buClr>
                <a:schemeClr val="accent2"/>
              </a:buClr>
              <a:buSzPts val="3000"/>
              <a:buNone/>
              <a:defRPr sz="3000">
                <a:solidFill>
                  <a:schemeClr val="accent2"/>
                </a:solidFill>
              </a:defRPr>
            </a:lvl2pPr>
            <a:lvl3pPr lvl="2" algn="ctr" rtl="0">
              <a:spcBef>
                <a:spcPts val="0"/>
              </a:spcBef>
              <a:spcAft>
                <a:spcPts val="0"/>
              </a:spcAft>
              <a:buClr>
                <a:schemeClr val="accent2"/>
              </a:buClr>
              <a:buSzPts val="3000"/>
              <a:buNone/>
              <a:defRPr sz="3000">
                <a:solidFill>
                  <a:schemeClr val="accent2"/>
                </a:solidFill>
              </a:defRPr>
            </a:lvl3pPr>
            <a:lvl4pPr lvl="3" algn="ctr" rtl="0">
              <a:spcBef>
                <a:spcPts val="0"/>
              </a:spcBef>
              <a:spcAft>
                <a:spcPts val="0"/>
              </a:spcAft>
              <a:buClr>
                <a:schemeClr val="accent2"/>
              </a:buClr>
              <a:buSzPts val="3000"/>
              <a:buNone/>
              <a:defRPr sz="3000">
                <a:solidFill>
                  <a:schemeClr val="accent2"/>
                </a:solidFill>
              </a:defRPr>
            </a:lvl4pPr>
            <a:lvl5pPr lvl="4" algn="ctr" rtl="0">
              <a:spcBef>
                <a:spcPts val="0"/>
              </a:spcBef>
              <a:spcAft>
                <a:spcPts val="0"/>
              </a:spcAft>
              <a:buClr>
                <a:schemeClr val="accent2"/>
              </a:buClr>
              <a:buSzPts val="3000"/>
              <a:buNone/>
              <a:defRPr sz="3000">
                <a:solidFill>
                  <a:schemeClr val="accent2"/>
                </a:solidFill>
              </a:defRPr>
            </a:lvl5pPr>
            <a:lvl6pPr lvl="5" algn="ctr" rtl="0">
              <a:spcBef>
                <a:spcPts val="0"/>
              </a:spcBef>
              <a:spcAft>
                <a:spcPts val="0"/>
              </a:spcAft>
              <a:buClr>
                <a:schemeClr val="accent2"/>
              </a:buClr>
              <a:buSzPts val="3000"/>
              <a:buNone/>
              <a:defRPr sz="3000">
                <a:solidFill>
                  <a:schemeClr val="accent2"/>
                </a:solidFill>
              </a:defRPr>
            </a:lvl6pPr>
            <a:lvl7pPr lvl="6" algn="ctr" rtl="0">
              <a:spcBef>
                <a:spcPts val="0"/>
              </a:spcBef>
              <a:spcAft>
                <a:spcPts val="0"/>
              </a:spcAft>
              <a:buClr>
                <a:schemeClr val="accent2"/>
              </a:buClr>
              <a:buSzPts val="3000"/>
              <a:buNone/>
              <a:defRPr sz="3000">
                <a:solidFill>
                  <a:schemeClr val="accent2"/>
                </a:solidFill>
              </a:defRPr>
            </a:lvl7pPr>
            <a:lvl8pPr lvl="7" algn="ctr" rtl="0">
              <a:spcBef>
                <a:spcPts val="0"/>
              </a:spcBef>
              <a:spcAft>
                <a:spcPts val="0"/>
              </a:spcAft>
              <a:buClr>
                <a:schemeClr val="accent2"/>
              </a:buClr>
              <a:buSzPts val="3000"/>
              <a:buNone/>
              <a:defRPr sz="3000">
                <a:solidFill>
                  <a:schemeClr val="accent2"/>
                </a:solidFill>
              </a:defRPr>
            </a:lvl8pPr>
            <a:lvl9pPr lvl="8" algn="ctr" rtl="0">
              <a:spcBef>
                <a:spcPts val="0"/>
              </a:spcBef>
              <a:spcAft>
                <a:spcPts val="0"/>
              </a:spcAft>
              <a:buClr>
                <a:schemeClr val="accent2"/>
              </a:buClr>
              <a:buSzPts val="3000"/>
              <a:buNone/>
              <a:defRPr sz="3000">
                <a:solidFill>
                  <a:schemeClr val="accent2"/>
                </a:solidFill>
              </a:defRPr>
            </a:lvl9pPr>
          </a:lstStyle>
          <a:p>
            <a:r>
              <a:t>xx%</a:t>
            </a:r>
          </a:p>
        </p:txBody>
      </p:sp>
      <p:sp>
        <p:nvSpPr>
          <p:cNvPr id="147" name="Google Shape;147;p13"/>
          <p:cNvSpPr txBox="1">
            <a:spLocks noGrp="1"/>
          </p:cNvSpPr>
          <p:nvPr>
            <p:ph type="title" idx="8" hasCustomPrompt="1"/>
          </p:nvPr>
        </p:nvSpPr>
        <p:spPr>
          <a:xfrm>
            <a:off x="1505400" y="2983991"/>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None/>
              <a:defRPr sz="3000">
                <a:solidFill>
                  <a:schemeClr val="accent2"/>
                </a:solidFill>
              </a:defRPr>
            </a:lvl1pPr>
            <a:lvl2pPr lvl="1" algn="ctr" rtl="0">
              <a:spcBef>
                <a:spcPts val="0"/>
              </a:spcBef>
              <a:spcAft>
                <a:spcPts val="0"/>
              </a:spcAft>
              <a:buClr>
                <a:schemeClr val="accent2"/>
              </a:buClr>
              <a:buSzPts val="3000"/>
              <a:buNone/>
              <a:defRPr sz="3000">
                <a:solidFill>
                  <a:schemeClr val="accent2"/>
                </a:solidFill>
              </a:defRPr>
            </a:lvl2pPr>
            <a:lvl3pPr lvl="2" algn="ctr" rtl="0">
              <a:spcBef>
                <a:spcPts val="0"/>
              </a:spcBef>
              <a:spcAft>
                <a:spcPts val="0"/>
              </a:spcAft>
              <a:buClr>
                <a:schemeClr val="accent2"/>
              </a:buClr>
              <a:buSzPts val="3000"/>
              <a:buNone/>
              <a:defRPr sz="3000">
                <a:solidFill>
                  <a:schemeClr val="accent2"/>
                </a:solidFill>
              </a:defRPr>
            </a:lvl3pPr>
            <a:lvl4pPr lvl="3" algn="ctr" rtl="0">
              <a:spcBef>
                <a:spcPts val="0"/>
              </a:spcBef>
              <a:spcAft>
                <a:spcPts val="0"/>
              </a:spcAft>
              <a:buClr>
                <a:schemeClr val="accent2"/>
              </a:buClr>
              <a:buSzPts val="3000"/>
              <a:buNone/>
              <a:defRPr sz="3000">
                <a:solidFill>
                  <a:schemeClr val="accent2"/>
                </a:solidFill>
              </a:defRPr>
            </a:lvl4pPr>
            <a:lvl5pPr lvl="4" algn="ctr" rtl="0">
              <a:spcBef>
                <a:spcPts val="0"/>
              </a:spcBef>
              <a:spcAft>
                <a:spcPts val="0"/>
              </a:spcAft>
              <a:buClr>
                <a:schemeClr val="accent2"/>
              </a:buClr>
              <a:buSzPts val="3000"/>
              <a:buNone/>
              <a:defRPr sz="3000">
                <a:solidFill>
                  <a:schemeClr val="accent2"/>
                </a:solidFill>
              </a:defRPr>
            </a:lvl5pPr>
            <a:lvl6pPr lvl="5" algn="ctr" rtl="0">
              <a:spcBef>
                <a:spcPts val="0"/>
              </a:spcBef>
              <a:spcAft>
                <a:spcPts val="0"/>
              </a:spcAft>
              <a:buClr>
                <a:schemeClr val="accent2"/>
              </a:buClr>
              <a:buSzPts val="3000"/>
              <a:buNone/>
              <a:defRPr sz="3000">
                <a:solidFill>
                  <a:schemeClr val="accent2"/>
                </a:solidFill>
              </a:defRPr>
            </a:lvl6pPr>
            <a:lvl7pPr lvl="6" algn="ctr" rtl="0">
              <a:spcBef>
                <a:spcPts val="0"/>
              </a:spcBef>
              <a:spcAft>
                <a:spcPts val="0"/>
              </a:spcAft>
              <a:buClr>
                <a:schemeClr val="accent2"/>
              </a:buClr>
              <a:buSzPts val="3000"/>
              <a:buNone/>
              <a:defRPr sz="3000">
                <a:solidFill>
                  <a:schemeClr val="accent2"/>
                </a:solidFill>
              </a:defRPr>
            </a:lvl7pPr>
            <a:lvl8pPr lvl="7" algn="ctr" rtl="0">
              <a:spcBef>
                <a:spcPts val="0"/>
              </a:spcBef>
              <a:spcAft>
                <a:spcPts val="0"/>
              </a:spcAft>
              <a:buClr>
                <a:schemeClr val="accent2"/>
              </a:buClr>
              <a:buSzPts val="3000"/>
              <a:buNone/>
              <a:defRPr sz="3000">
                <a:solidFill>
                  <a:schemeClr val="accent2"/>
                </a:solidFill>
              </a:defRPr>
            </a:lvl8pPr>
            <a:lvl9pPr lvl="8" algn="ctr" rtl="0">
              <a:spcBef>
                <a:spcPts val="0"/>
              </a:spcBef>
              <a:spcAft>
                <a:spcPts val="0"/>
              </a:spcAft>
              <a:buClr>
                <a:schemeClr val="accent2"/>
              </a:buClr>
              <a:buSzPts val="3000"/>
              <a:buNone/>
              <a:defRPr sz="3000">
                <a:solidFill>
                  <a:schemeClr val="accent2"/>
                </a:solidFill>
              </a:defRPr>
            </a:lvl9pPr>
          </a:lstStyle>
          <a:p>
            <a:r>
              <a:t>xx%</a:t>
            </a:r>
          </a:p>
        </p:txBody>
      </p:sp>
      <p:sp>
        <p:nvSpPr>
          <p:cNvPr id="148" name="Google Shape;148;p13"/>
          <p:cNvSpPr txBox="1">
            <a:spLocks noGrp="1"/>
          </p:cNvSpPr>
          <p:nvPr>
            <p:ph type="title" idx="9" hasCustomPrompt="1"/>
          </p:nvPr>
        </p:nvSpPr>
        <p:spPr>
          <a:xfrm>
            <a:off x="4204671" y="1251395"/>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None/>
              <a:defRPr sz="3000">
                <a:solidFill>
                  <a:schemeClr val="accent2"/>
                </a:solidFill>
              </a:defRPr>
            </a:lvl1pPr>
            <a:lvl2pPr lvl="1" algn="ctr" rtl="0">
              <a:spcBef>
                <a:spcPts val="0"/>
              </a:spcBef>
              <a:spcAft>
                <a:spcPts val="0"/>
              </a:spcAft>
              <a:buClr>
                <a:schemeClr val="accent2"/>
              </a:buClr>
              <a:buSzPts val="3000"/>
              <a:buNone/>
              <a:defRPr sz="3000">
                <a:solidFill>
                  <a:schemeClr val="accent2"/>
                </a:solidFill>
              </a:defRPr>
            </a:lvl2pPr>
            <a:lvl3pPr lvl="2" algn="ctr" rtl="0">
              <a:spcBef>
                <a:spcPts val="0"/>
              </a:spcBef>
              <a:spcAft>
                <a:spcPts val="0"/>
              </a:spcAft>
              <a:buClr>
                <a:schemeClr val="accent2"/>
              </a:buClr>
              <a:buSzPts val="3000"/>
              <a:buNone/>
              <a:defRPr sz="3000">
                <a:solidFill>
                  <a:schemeClr val="accent2"/>
                </a:solidFill>
              </a:defRPr>
            </a:lvl3pPr>
            <a:lvl4pPr lvl="3" algn="ctr" rtl="0">
              <a:spcBef>
                <a:spcPts val="0"/>
              </a:spcBef>
              <a:spcAft>
                <a:spcPts val="0"/>
              </a:spcAft>
              <a:buClr>
                <a:schemeClr val="accent2"/>
              </a:buClr>
              <a:buSzPts val="3000"/>
              <a:buNone/>
              <a:defRPr sz="3000">
                <a:solidFill>
                  <a:schemeClr val="accent2"/>
                </a:solidFill>
              </a:defRPr>
            </a:lvl4pPr>
            <a:lvl5pPr lvl="4" algn="ctr" rtl="0">
              <a:spcBef>
                <a:spcPts val="0"/>
              </a:spcBef>
              <a:spcAft>
                <a:spcPts val="0"/>
              </a:spcAft>
              <a:buClr>
                <a:schemeClr val="accent2"/>
              </a:buClr>
              <a:buSzPts val="3000"/>
              <a:buNone/>
              <a:defRPr sz="3000">
                <a:solidFill>
                  <a:schemeClr val="accent2"/>
                </a:solidFill>
              </a:defRPr>
            </a:lvl5pPr>
            <a:lvl6pPr lvl="5" algn="ctr" rtl="0">
              <a:spcBef>
                <a:spcPts val="0"/>
              </a:spcBef>
              <a:spcAft>
                <a:spcPts val="0"/>
              </a:spcAft>
              <a:buClr>
                <a:schemeClr val="accent2"/>
              </a:buClr>
              <a:buSzPts val="3000"/>
              <a:buNone/>
              <a:defRPr sz="3000">
                <a:solidFill>
                  <a:schemeClr val="accent2"/>
                </a:solidFill>
              </a:defRPr>
            </a:lvl6pPr>
            <a:lvl7pPr lvl="6" algn="ctr" rtl="0">
              <a:spcBef>
                <a:spcPts val="0"/>
              </a:spcBef>
              <a:spcAft>
                <a:spcPts val="0"/>
              </a:spcAft>
              <a:buClr>
                <a:schemeClr val="accent2"/>
              </a:buClr>
              <a:buSzPts val="3000"/>
              <a:buNone/>
              <a:defRPr sz="3000">
                <a:solidFill>
                  <a:schemeClr val="accent2"/>
                </a:solidFill>
              </a:defRPr>
            </a:lvl7pPr>
            <a:lvl8pPr lvl="7" algn="ctr" rtl="0">
              <a:spcBef>
                <a:spcPts val="0"/>
              </a:spcBef>
              <a:spcAft>
                <a:spcPts val="0"/>
              </a:spcAft>
              <a:buClr>
                <a:schemeClr val="accent2"/>
              </a:buClr>
              <a:buSzPts val="3000"/>
              <a:buNone/>
              <a:defRPr sz="3000">
                <a:solidFill>
                  <a:schemeClr val="accent2"/>
                </a:solidFill>
              </a:defRPr>
            </a:lvl8pPr>
            <a:lvl9pPr lvl="8" algn="ctr" rtl="0">
              <a:spcBef>
                <a:spcPts val="0"/>
              </a:spcBef>
              <a:spcAft>
                <a:spcPts val="0"/>
              </a:spcAft>
              <a:buClr>
                <a:schemeClr val="accent2"/>
              </a:buClr>
              <a:buSzPts val="3000"/>
              <a:buNone/>
              <a:defRPr sz="3000">
                <a:solidFill>
                  <a:schemeClr val="accent2"/>
                </a:solidFill>
              </a:defRPr>
            </a:lvl9pPr>
          </a:lstStyle>
          <a:p>
            <a:r>
              <a:t>xx%</a:t>
            </a:r>
          </a:p>
        </p:txBody>
      </p:sp>
      <p:sp>
        <p:nvSpPr>
          <p:cNvPr id="149" name="Google Shape;149;p13"/>
          <p:cNvSpPr txBox="1">
            <a:spLocks noGrp="1"/>
          </p:cNvSpPr>
          <p:nvPr>
            <p:ph type="title" idx="13" hasCustomPrompt="1"/>
          </p:nvPr>
        </p:nvSpPr>
        <p:spPr>
          <a:xfrm>
            <a:off x="4204671" y="2983991"/>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None/>
              <a:defRPr sz="3000">
                <a:solidFill>
                  <a:schemeClr val="accent2"/>
                </a:solidFill>
              </a:defRPr>
            </a:lvl1pPr>
            <a:lvl2pPr lvl="1" algn="ctr" rtl="0">
              <a:spcBef>
                <a:spcPts val="0"/>
              </a:spcBef>
              <a:spcAft>
                <a:spcPts val="0"/>
              </a:spcAft>
              <a:buClr>
                <a:schemeClr val="accent2"/>
              </a:buClr>
              <a:buSzPts val="3000"/>
              <a:buNone/>
              <a:defRPr sz="3000">
                <a:solidFill>
                  <a:schemeClr val="accent2"/>
                </a:solidFill>
              </a:defRPr>
            </a:lvl2pPr>
            <a:lvl3pPr lvl="2" algn="ctr" rtl="0">
              <a:spcBef>
                <a:spcPts val="0"/>
              </a:spcBef>
              <a:spcAft>
                <a:spcPts val="0"/>
              </a:spcAft>
              <a:buClr>
                <a:schemeClr val="accent2"/>
              </a:buClr>
              <a:buSzPts val="3000"/>
              <a:buNone/>
              <a:defRPr sz="3000">
                <a:solidFill>
                  <a:schemeClr val="accent2"/>
                </a:solidFill>
              </a:defRPr>
            </a:lvl3pPr>
            <a:lvl4pPr lvl="3" algn="ctr" rtl="0">
              <a:spcBef>
                <a:spcPts val="0"/>
              </a:spcBef>
              <a:spcAft>
                <a:spcPts val="0"/>
              </a:spcAft>
              <a:buClr>
                <a:schemeClr val="accent2"/>
              </a:buClr>
              <a:buSzPts val="3000"/>
              <a:buNone/>
              <a:defRPr sz="3000">
                <a:solidFill>
                  <a:schemeClr val="accent2"/>
                </a:solidFill>
              </a:defRPr>
            </a:lvl4pPr>
            <a:lvl5pPr lvl="4" algn="ctr" rtl="0">
              <a:spcBef>
                <a:spcPts val="0"/>
              </a:spcBef>
              <a:spcAft>
                <a:spcPts val="0"/>
              </a:spcAft>
              <a:buClr>
                <a:schemeClr val="accent2"/>
              </a:buClr>
              <a:buSzPts val="3000"/>
              <a:buNone/>
              <a:defRPr sz="3000">
                <a:solidFill>
                  <a:schemeClr val="accent2"/>
                </a:solidFill>
              </a:defRPr>
            </a:lvl5pPr>
            <a:lvl6pPr lvl="5" algn="ctr" rtl="0">
              <a:spcBef>
                <a:spcPts val="0"/>
              </a:spcBef>
              <a:spcAft>
                <a:spcPts val="0"/>
              </a:spcAft>
              <a:buClr>
                <a:schemeClr val="accent2"/>
              </a:buClr>
              <a:buSzPts val="3000"/>
              <a:buNone/>
              <a:defRPr sz="3000">
                <a:solidFill>
                  <a:schemeClr val="accent2"/>
                </a:solidFill>
              </a:defRPr>
            </a:lvl6pPr>
            <a:lvl7pPr lvl="6" algn="ctr" rtl="0">
              <a:spcBef>
                <a:spcPts val="0"/>
              </a:spcBef>
              <a:spcAft>
                <a:spcPts val="0"/>
              </a:spcAft>
              <a:buClr>
                <a:schemeClr val="accent2"/>
              </a:buClr>
              <a:buSzPts val="3000"/>
              <a:buNone/>
              <a:defRPr sz="3000">
                <a:solidFill>
                  <a:schemeClr val="accent2"/>
                </a:solidFill>
              </a:defRPr>
            </a:lvl7pPr>
            <a:lvl8pPr lvl="7" algn="ctr" rtl="0">
              <a:spcBef>
                <a:spcPts val="0"/>
              </a:spcBef>
              <a:spcAft>
                <a:spcPts val="0"/>
              </a:spcAft>
              <a:buClr>
                <a:schemeClr val="accent2"/>
              </a:buClr>
              <a:buSzPts val="3000"/>
              <a:buNone/>
              <a:defRPr sz="3000">
                <a:solidFill>
                  <a:schemeClr val="accent2"/>
                </a:solidFill>
              </a:defRPr>
            </a:lvl8pPr>
            <a:lvl9pPr lvl="8" algn="ctr" rtl="0">
              <a:spcBef>
                <a:spcPts val="0"/>
              </a:spcBef>
              <a:spcAft>
                <a:spcPts val="0"/>
              </a:spcAft>
              <a:buClr>
                <a:schemeClr val="accent2"/>
              </a:buClr>
              <a:buSzPts val="3000"/>
              <a:buNone/>
              <a:defRPr sz="3000">
                <a:solidFill>
                  <a:schemeClr val="accent2"/>
                </a:solidFill>
              </a:defRPr>
            </a:lvl9pPr>
          </a:lstStyle>
          <a:p>
            <a:r>
              <a:t>xx%</a:t>
            </a:r>
          </a:p>
        </p:txBody>
      </p:sp>
      <p:sp>
        <p:nvSpPr>
          <p:cNvPr id="150" name="Google Shape;150;p13"/>
          <p:cNvSpPr txBox="1">
            <a:spLocks noGrp="1"/>
          </p:cNvSpPr>
          <p:nvPr>
            <p:ph type="title" idx="14" hasCustomPrompt="1"/>
          </p:nvPr>
        </p:nvSpPr>
        <p:spPr>
          <a:xfrm>
            <a:off x="6903949" y="1251395"/>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None/>
              <a:defRPr sz="3000">
                <a:solidFill>
                  <a:schemeClr val="accent2"/>
                </a:solidFill>
              </a:defRPr>
            </a:lvl1pPr>
            <a:lvl2pPr lvl="1" algn="ctr" rtl="0">
              <a:spcBef>
                <a:spcPts val="0"/>
              </a:spcBef>
              <a:spcAft>
                <a:spcPts val="0"/>
              </a:spcAft>
              <a:buClr>
                <a:schemeClr val="accent2"/>
              </a:buClr>
              <a:buSzPts val="3000"/>
              <a:buNone/>
              <a:defRPr sz="3000">
                <a:solidFill>
                  <a:schemeClr val="accent2"/>
                </a:solidFill>
              </a:defRPr>
            </a:lvl2pPr>
            <a:lvl3pPr lvl="2" algn="ctr" rtl="0">
              <a:spcBef>
                <a:spcPts val="0"/>
              </a:spcBef>
              <a:spcAft>
                <a:spcPts val="0"/>
              </a:spcAft>
              <a:buClr>
                <a:schemeClr val="accent2"/>
              </a:buClr>
              <a:buSzPts val="3000"/>
              <a:buNone/>
              <a:defRPr sz="3000">
                <a:solidFill>
                  <a:schemeClr val="accent2"/>
                </a:solidFill>
              </a:defRPr>
            </a:lvl3pPr>
            <a:lvl4pPr lvl="3" algn="ctr" rtl="0">
              <a:spcBef>
                <a:spcPts val="0"/>
              </a:spcBef>
              <a:spcAft>
                <a:spcPts val="0"/>
              </a:spcAft>
              <a:buClr>
                <a:schemeClr val="accent2"/>
              </a:buClr>
              <a:buSzPts val="3000"/>
              <a:buNone/>
              <a:defRPr sz="3000">
                <a:solidFill>
                  <a:schemeClr val="accent2"/>
                </a:solidFill>
              </a:defRPr>
            </a:lvl4pPr>
            <a:lvl5pPr lvl="4" algn="ctr" rtl="0">
              <a:spcBef>
                <a:spcPts val="0"/>
              </a:spcBef>
              <a:spcAft>
                <a:spcPts val="0"/>
              </a:spcAft>
              <a:buClr>
                <a:schemeClr val="accent2"/>
              </a:buClr>
              <a:buSzPts val="3000"/>
              <a:buNone/>
              <a:defRPr sz="3000">
                <a:solidFill>
                  <a:schemeClr val="accent2"/>
                </a:solidFill>
              </a:defRPr>
            </a:lvl5pPr>
            <a:lvl6pPr lvl="5" algn="ctr" rtl="0">
              <a:spcBef>
                <a:spcPts val="0"/>
              </a:spcBef>
              <a:spcAft>
                <a:spcPts val="0"/>
              </a:spcAft>
              <a:buClr>
                <a:schemeClr val="accent2"/>
              </a:buClr>
              <a:buSzPts val="3000"/>
              <a:buNone/>
              <a:defRPr sz="3000">
                <a:solidFill>
                  <a:schemeClr val="accent2"/>
                </a:solidFill>
              </a:defRPr>
            </a:lvl6pPr>
            <a:lvl7pPr lvl="6" algn="ctr" rtl="0">
              <a:spcBef>
                <a:spcPts val="0"/>
              </a:spcBef>
              <a:spcAft>
                <a:spcPts val="0"/>
              </a:spcAft>
              <a:buClr>
                <a:schemeClr val="accent2"/>
              </a:buClr>
              <a:buSzPts val="3000"/>
              <a:buNone/>
              <a:defRPr sz="3000">
                <a:solidFill>
                  <a:schemeClr val="accent2"/>
                </a:solidFill>
              </a:defRPr>
            </a:lvl7pPr>
            <a:lvl8pPr lvl="7" algn="ctr" rtl="0">
              <a:spcBef>
                <a:spcPts val="0"/>
              </a:spcBef>
              <a:spcAft>
                <a:spcPts val="0"/>
              </a:spcAft>
              <a:buClr>
                <a:schemeClr val="accent2"/>
              </a:buClr>
              <a:buSzPts val="3000"/>
              <a:buNone/>
              <a:defRPr sz="3000">
                <a:solidFill>
                  <a:schemeClr val="accent2"/>
                </a:solidFill>
              </a:defRPr>
            </a:lvl8pPr>
            <a:lvl9pPr lvl="8" algn="ctr" rtl="0">
              <a:spcBef>
                <a:spcPts val="0"/>
              </a:spcBef>
              <a:spcAft>
                <a:spcPts val="0"/>
              </a:spcAft>
              <a:buClr>
                <a:schemeClr val="accent2"/>
              </a:buClr>
              <a:buSzPts val="3000"/>
              <a:buNone/>
              <a:defRPr sz="3000">
                <a:solidFill>
                  <a:schemeClr val="accent2"/>
                </a:solidFill>
              </a:defRPr>
            </a:lvl9pPr>
          </a:lstStyle>
          <a:p>
            <a:r>
              <a:t>xx%</a:t>
            </a:r>
          </a:p>
        </p:txBody>
      </p:sp>
      <p:sp>
        <p:nvSpPr>
          <p:cNvPr id="151" name="Google Shape;151;p13"/>
          <p:cNvSpPr txBox="1">
            <a:spLocks noGrp="1"/>
          </p:cNvSpPr>
          <p:nvPr>
            <p:ph type="title" idx="15" hasCustomPrompt="1"/>
          </p:nvPr>
        </p:nvSpPr>
        <p:spPr>
          <a:xfrm>
            <a:off x="6903949" y="2983991"/>
            <a:ext cx="734700" cy="4476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None/>
              <a:defRPr sz="3000">
                <a:solidFill>
                  <a:schemeClr val="accent2"/>
                </a:solidFill>
              </a:defRPr>
            </a:lvl1pPr>
            <a:lvl2pPr lvl="1" algn="ctr" rtl="0">
              <a:spcBef>
                <a:spcPts val="0"/>
              </a:spcBef>
              <a:spcAft>
                <a:spcPts val="0"/>
              </a:spcAft>
              <a:buClr>
                <a:schemeClr val="accent2"/>
              </a:buClr>
              <a:buSzPts val="3000"/>
              <a:buNone/>
              <a:defRPr sz="3000">
                <a:solidFill>
                  <a:schemeClr val="accent2"/>
                </a:solidFill>
              </a:defRPr>
            </a:lvl2pPr>
            <a:lvl3pPr lvl="2" algn="ctr" rtl="0">
              <a:spcBef>
                <a:spcPts val="0"/>
              </a:spcBef>
              <a:spcAft>
                <a:spcPts val="0"/>
              </a:spcAft>
              <a:buClr>
                <a:schemeClr val="accent2"/>
              </a:buClr>
              <a:buSzPts val="3000"/>
              <a:buNone/>
              <a:defRPr sz="3000">
                <a:solidFill>
                  <a:schemeClr val="accent2"/>
                </a:solidFill>
              </a:defRPr>
            </a:lvl3pPr>
            <a:lvl4pPr lvl="3" algn="ctr" rtl="0">
              <a:spcBef>
                <a:spcPts val="0"/>
              </a:spcBef>
              <a:spcAft>
                <a:spcPts val="0"/>
              </a:spcAft>
              <a:buClr>
                <a:schemeClr val="accent2"/>
              </a:buClr>
              <a:buSzPts val="3000"/>
              <a:buNone/>
              <a:defRPr sz="3000">
                <a:solidFill>
                  <a:schemeClr val="accent2"/>
                </a:solidFill>
              </a:defRPr>
            </a:lvl4pPr>
            <a:lvl5pPr lvl="4" algn="ctr" rtl="0">
              <a:spcBef>
                <a:spcPts val="0"/>
              </a:spcBef>
              <a:spcAft>
                <a:spcPts val="0"/>
              </a:spcAft>
              <a:buClr>
                <a:schemeClr val="accent2"/>
              </a:buClr>
              <a:buSzPts val="3000"/>
              <a:buNone/>
              <a:defRPr sz="3000">
                <a:solidFill>
                  <a:schemeClr val="accent2"/>
                </a:solidFill>
              </a:defRPr>
            </a:lvl5pPr>
            <a:lvl6pPr lvl="5" algn="ctr" rtl="0">
              <a:spcBef>
                <a:spcPts val="0"/>
              </a:spcBef>
              <a:spcAft>
                <a:spcPts val="0"/>
              </a:spcAft>
              <a:buClr>
                <a:schemeClr val="accent2"/>
              </a:buClr>
              <a:buSzPts val="3000"/>
              <a:buNone/>
              <a:defRPr sz="3000">
                <a:solidFill>
                  <a:schemeClr val="accent2"/>
                </a:solidFill>
              </a:defRPr>
            </a:lvl6pPr>
            <a:lvl7pPr lvl="6" algn="ctr" rtl="0">
              <a:spcBef>
                <a:spcPts val="0"/>
              </a:spcBef>
              <a:spcAft>
                <a:spcPts val="0"/>
              </a:spcAft>
              <a:buClr>
                <a:schemeClr val="accent2"/>
              </a:buClr>
              <a:buSzPts val="3000"/>
              <a:buNone/>
              <a:defRPr sz="3000">
                <a:solidFill>
                  <a:schemeClr val="accent2"/>
                </a:solidFill>
              </a:defRPr>
            </a:lvl7pPr>
            <a:lvl8pPr lvl="7" algn="ctr" rtl="0">
              <a:spcBef>
                <a:spcPts val="0"/>
              </a:spcBef>
              <a:spcAft>
                <a:spcPts val="0"/>
              </a:spcAft>
              <a:buClr>
                <a:schemeClr val="accent2"/>
              </a:buClr>
              <a:buSzPts val="3000"/>
              <a:buNone/>
              <a:defRPr sz="3000">
                <a:solidFill>
                  <a:schemeClr val="accent2"/>
                </a:solidFill>
              </a:defRPr>
            </a:lvl8pPr>
            <a:lvl9pPr lvl="8" algn="ctr" rtl="0">
              <a:spcBef>
                <a:spcPts val="0"/>
              </a:spcBef>
              <a:spcAft>
                <a:spcPts val="0"/>
              </a:spcAft>
              <a:buClr>
                <a:schemeClr val="accent2"/>
              </a:buClr>
              <a:buSzPts val="3000"/>
              <a:buNone/>
              <a:defRPr sz="3000">
                <a:solidFill>
                  <a:schemeClr val="accent2"/>
                </a:solidFill>
              </a:defRPr>
            </a:lvl9pPr>
          </a:lstStyle>
          <a:p>
            <a:r>
              <a:t>xx%</a:t>
            </a:r>
          </a:p>
        </p:txBody>
      </p:sp>
      <p:sp>
        <p:nvSpPr>
          <p:cNvPr id="152" name="Google Shape;152;p13"/>
          <p:cNvSpPr txBox="1">
            <a:spLocks noGrp="1"/>
          </p:cNvSpPr>
          <p:nvPr>
            <p:ph type="subTitle" idx="16"/>
          </p:nvPr>
        </p:nvSpPr>
        <p:spPr>
          <a:xfrm>
            <a:off x="720000" y="186834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lexandria"/>
              <a:buNone/>
              <a:defRPr sz="2400" b="1">
                <a:latin typeface="Alexandria"/>
                <a:ea typeface="Alexandria"/>
                <a:cs typeface="Alexandria"/>
                <a:sym typeface="Alexandria"/>
              </a:defRPr>
            </a:lvl1pPr>
            <a:lvl2pPr lvl="1"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2pPr>
            <a:lvl3pPr lvl="2"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3pPr>
            <a:lvl4pPr lvl="3"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4pPr>
            <a:lvl5pPr lvl="4"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5pPr>
            <a:lvl6pPr lvl="5"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6pPr>
            <a:lvl7pPr lvl="6"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7pPr>
            <a:lvl8pPr lvl="7"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8pPr>
            <a:lvl9pPr lvl="8"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9pPr>
          </a:lstStyle>
          <a:p>
            <a:endParaRPr/>
          </a:p>
        </p:txBody>
      </p:sp>
      <p:sp>
        <p:nvSpPr>
          <p:cNvPr id="153" name="Google Shape;153;p13"/>
          <p:cNvSpPr txBox="1">
            <a:spLocks noGrp="1"/>
          </p:cNvSpPr>
          <p:nvPr>
            <p:ph type="subTitle" idx="17"/>
          </p:nvPr>
        </p:nvSpPr>
        <p:spPr>
          <a:xfrm>
            <a:off x="3419271" y="186834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lexandria"/>
              <a:buNone/>
              <a:defRPr sz="2400" b="1">
                <a:latin typeface="Alexandria"/>
                <a:ea typeface="Alexandria"/>
                <a:cs typeface="Alexandria"/>
                <a:sym typeface="Alexandria"/>
              </a:defRPr>
            </a:lvl1pPr>
            <a:lvl2pPr lvl="1"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2pPr>
            <a:lvl3pPr lvl="2"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3pPr>
            <a:lvl4pPr lvl="3"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4pPr>
            <a:lvl5pPr lvl="4"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5pPr>
            <a:lvl6pPr lvl="5"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6pPr>
            <a:lvl7pPr lvl="6"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7pPr>
            <a:lvl8pPr lvl="7"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8pPr>
            <a:lvl9pPr lvl="8"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9pPr>
          </a:lstStyle>
          <a:p>
            <a:endParaRPr/>
          </a:p>
        </p:txBody>
      </p:sp>
      <p:sp>
        <p:nvSpPr>
          <p:cNvPr id="154" name="Google Shape;154;p13"/>
          <p:cNvSpPr txBox="1">
            <a:spLocks noGrp="1"/>
          </p:cNvSpPr>
          <p:nvPr>
            <p:ph type="subTitle" idx="18"/>
          </p:nvPr>
        </p:nvSpPr>
        <p:spPr>
          <a:xfrm>
            <a:off x="6118549" y="186834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lexandria"/>
              <a:buNone/>
              <a:defRPr sz="2400" b="1">
                <a:latin typeface="Alexandria"/>
                <a:ea typeface="Alexandria"/>
                <a:cs typeface="Alexandria"/>
                <a:sym typeface="Alexandria"/>
              </a:defRPr>
            </a:lvl1pPr>
            <a:lvl2pPr lvl="1"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2pPr>
            <a:lvl3pPr lvl="2"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3pPr>
            <a:lvl4pPr lvl="3"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4pPr>
            <a:lvl5pPr lvl="4"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5pPr>
            <a:lvl6pPr lvl="5"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6pPr>
            <a:lvl7pPr lvl="6"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7pPr>
            <a:lvl8pPr lvl="7"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8pPr>
            <a:lvl9pPr lvl="8"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9pPr>
          </a:lstStyle>
          <a:p>
            <a:endParaRPr/>
          </a:p>
        </p:txBody>
      </p:sp>
      <p:sp>
        <p:nvSpPr>
          <p:cNvPr id="155" name="Google Shape;155;p13"/>
          <p:cNvSpPr txBox="1">
            <a:spLocks noGrp="1"/>
          </p:cNvSpPr>
          <p:nvPr>
            <p:ph type="subTitle" idx="19"/>
          </p:nvPr>
        </p:nvSpPr>
        <p:spPr>
          <a:xfrm>
            <a:off x="720000" y="360100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lexandria"/>
              <a:buNone/>
              <a:defRPr sz="2400" b="1">
                <a:latin typeface="Alexandria"/>
                <a:ea typeface="Alexandria"/>
                <a:cs typeface="Alexandria"/>
                <a:sym typeface="Alexandria"/>
              </a:defRPr>
            </a:lvl1pPr>
            <a:lvl2pPr lvl="1"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2pPr>
            <a:lvl3pPr lvl="2"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3pPr>
            <a:lvl4pPr lvl="3"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4pPr>
            <a:lvl5pPr lvl="4"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5pPr>
            <a:lvl6pPr lvl="5"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6pPr>
            <a:lvl7pPr lvl="6"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7pPr>
            <a:lvl8pPr lvl="7"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8pPr>
            <a:lvl9pPr lvl="8"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9pPr>
          </a:lstStyle>
          <a:p>
            <a:endParaRPr/>
          </a:p>
        </p:txBody>
      </p:sp>
      <p:sp>
        <p:nvSpPr>
          <p:cNvPr id="156" name="Google Shape;156;p13"/>
          <p:cNvSpPr txBox="1">
            <a:spLocks noGrp="1"/>
          </p:cNvSpPr>
          <p:nvPr>
            <p:ph type="subTitle" idx="20"/>
          </p:nvPr>
        </p:nvSpPr>
        <p:spPr>
          <a:xfrm>
            <a:off x="3419271" y="360100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lexandria"/>
              <a:buNone/>
              <a:defRPr sz="2400" b="1">
                <a:latin typeface="Alexandria"/>
                <a:ea typeface="Alexandria"/>
                <a:cs typeface="Alexandria"/>
                <a:sym typeface="Alexandria"/>
              </a:defRPr>
            </a:lvl1pPr>
            <a:lvl2pPr lvl="1"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2pPr>
            <a:lvl3pPr lvl="2"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3pPr>
            <a:lvl4pPr lvl="3"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4pPr>
            <a:lvl5pPr lvl="4"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5pPr>
            <a:lvl6pPr lvl="5"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6pPr>
            <a:lvl7pPr lvl="6"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7pPr>
            <a:lvl8pPr lvl="7"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8pPr>
            <a:lvl9pPr lvl="8"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9pPr>
          </a:lstStyle>
          <a:p>
            <a:endParaRPr/>
          </a:p>
        </p:txBody>
      </p:sp>
      <p:sp>
        <p:nvSpPr>
          <p:cNvPr id="157" name="Google Shape;157;p13"/>
          <p:cNvSpPr txBox="1">
            <a:spLocks noGrp="1"/>
          </p:cNvSpPr>
          <p:nvPr>
            <p:ph type="subTitle" idx="21"/>
          </p:nvPr>
        </p:nvSpPr>
        <p:spPr>
          <a:xfrm>
            <a:off x="6118549" y="3601005"/>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lexandria"/>
              <a:buNone/>
              <a:defRPr sz="2400" b="1">
                <a:latin typeface="Alexandria"/>
                <a:ea typeface="Alexandria"/>
                <a:cs typeface="Alexandria"/>
                <a:sym typeface="Alexandria"/>
              </a:defRPr>
            </a:lvl1pPr>
            <a:lvl2pPr lvl="1"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2pPr>
            <a:lvl3pPr lvl="2"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3pPr>
            <a:lvl4pPr lvl="3"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4pPr>
            <a:lvl5pPr lvl="4"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5pPr>
            <a:lvl6pPr lvl="5"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6pPr>
            <a:lvl7pPr lvl="6"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7pPr>
            <a:lvl8pPr lvl="7"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8pPr>
            <a:lvl9pPr lvl="8" algn="ctr" rtl="0">
              <a:lnSpc>
                <a:spcPct val="100000"/>
              </a:lnSpc>
              <a:spcBef>
                <a:spcPts val="0"/>
              </a:spcBef>
              <a:spcAft>
                <a:spcPts val="0"/>
              </a:spcAft>
              <a:buSzPts val="2400"/>
              <a:buFont typeface="Alexandria"/>
              <a:buNone/>
              <a:defRPr sz="2400" b="1">
                <a:latin typeface="Alexandria"/>
                <a:ea typeface="Alexandria"/>
                <a:cs typeface="Alexandria"/>
                <a:sym typeface="Alexandria"/>
              </a:defRPr>
            </a:lvl9pPr>
          </a:lstStyle>
          <a:p>
            <a:endParaRPr/>
          </a:p>
        </p:txBody>
      </p:sp>
      <p:grpSp>
        <p:nvGrpSpPr>
          <p:cNvPr id="158" name="Google Shape;158;p13"/>
          <p:cNvGrpSpPr/>
          <p:nvPr/>
        </p:nvGrpSpPr>
        <p:grpSpPr>
          <a:xfrm>
            <a:off x="8140323" y="94723"/>
            <a:ext cx="1003675" cy="889550"/>
            <a:chOff x="8140323" y="94723"/>
            <a:chExt cx="1003675" cy="889550"/>
          </a:xfrm>
        </p:grpSpPr>
        <p:sp>
          <p:nvSpPr>
            <p:cNvPr id="159" name="Google Shape;159;p13"/>
            <p:cNvSpPr/>
            <p:nvPr/>
          </p:nvSpPr>
          <p:spPr>
            <a:xfrm>
              <a:off x="8395780" y="792358"/>
              <a:ext cx="519992" cy="191915"/>
            </a:xfrm>
            <a:custGeom>
              <a:avLst/>
              <a:gdLst/>
              <a:ahLst/>
              <a:cxnLst/>
              <a:rect l="l" t="t" r="r" b="b"/>
              <a:pathLst>
                <a:path w="401" h="148" extrusionOk="0">
                  <a:moveTo>
                    <a:pt x="0" y="128"/>
                  </a:moveTo>
                  <a:cubicBezTo>
                    <a:pt x="5" y="140"/>
                    <a:pt x="17" y="148"/>
                    <a:pt x="29" y="146"/>
                  </a:cubicBezTo>
                  <a:cubicBezTo>
                    <a:pt x="125" y="126"/>
                    <a:pt x="401" y="21"/>
                    <a:pt x="401" y="21"/>
                  </a:cubicBezTo>
                  <a:cubicBezTo>
                    <a:pt x="390" y="0"/>
                    <a:pt x="390" y="0"/>
                    <a:pt x="390" y="0"/>
                  </a:cubicBezTo>
                  <a:cubicBezTo>
                    <a:pt x="38" y="133"/>
                    <a:pt x="38" y="133"/>
                    <a:pt x="38" y="133"/>
                  </a:cubicBezTo>
                  <a:cubicBezTo>
                    <a:pt x="20" y="140"/>
                    <a:pt x="3" y="121"/>
                    <a:pt x="11" y="104"/>
                  </a:cubicBezTo>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13"/>
            <p:cNvSpPr/>
            <p:nvPr/>
          </p:nvSpPr>
          <p:spPr>
            <a:xfrm>
              <a:off x="8397077" y="713259"/>
              <a:ext cx="531662" cy="260641"/>
            </a:xfrm>
            <a:custGeom>
              <a:avLst/>
              <a:gdLst/>
              <a:ahLst/>
              <a:cxnLst/>
              <a:rect l="l" t="t" r="r" b="b"/>
              <a:pathLst>
                <a:path w="410" h="201" extrusionOk="0">
                  <a:moveTo>
                    <a:pt x="410" y="0"/>
                  </a:moveTo>
                  <a:cubicBezTo>
                    <a:pt x="388" y="80"/>
                    <a:pt x="388" y="80"/>
                    <a:pt x="388" y="80"/>
                  </a:cubicBezTo>
                  <a:cubicBezTo>
                    <a:pt x="388" y="80"/>
                    <a:pt x="192" y="149"/>
                    <a:pt x="43" y="195"/>
                  </a:cubicBezTo>
                  <a:cubicBezTo>
                    <a:pt x="21" y="201"/>
                    <a:pt x="0" y="184"/>
                    <a:pt x="2" y="161"/>
                  </a:cubicBezTo>
                  <a:cubicBezTo>
                    <a:pt x="4" y="141"/>
                    <a:pt x="11" y="118"/>
                    <a:pt x="31" y="102"/>
                  </a:cubicBezTo>
                  <a:cubicBezTo>
                    <a:pt x="74" y="65"/>
                    <a:pt x="410" y="0"/>
                    <a:pt x="410"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13"/>
            <p:cNvSpPr/>
            <p:nvPr/>
          </p:nvSpPr>
          <p:spPr>
            <a:xfrm>
              <a:off x="8408747" y="731413"/>
              <a:ext cx="516102" cy="198399"/>
            </a:xfrm>
            <a:custGeom>
              <a:avLst/>
              <a:gdLst/>
              <a:ahLst/>
              <a:cxnLst/>
              <a:rect l="l" t="t" r="r" b="b"/>
              <a:pathLst>
                <a:path w="398" h="153" extrusionOk="0">
                  <a:moveTo>
                    <a:pt x="1" y="153"/>
                  </a:moveTo>
                  <a:cubicBezTo>
                    <a:pt x="1" y="153"/>
                    <a:pt x="0" y="152"/>
                    <a:pt x="0" y="152"/>
                  </a:cubicBezTo>
                  <a:cubicBezTo>
                    <a:pt x="0" y="151"/>
                    <a:pt x="0" y="150"/>
                    <a:pt x="0" y="150"/>
                  </a:cubicBezTo>
                  <a:cubicBezTo>
                    <a:pt x="84" y="80"/>
                    <a:pt x="393" y="1"/>
                    <a:pt x="396" y="0"/>
                  </a:cubicBezTo>
                  <a:cubicBezTo>
                    <a:pt x="397" y="0"/>
                    <a:pt x="398" y="0"/>
                    <a:pt x="398" y="1"/>
                  </a:cubicBezTo>
                  <a:cubicBezTo>
                    <a:pt x="398" y="2"/>
                    <a:pt x="398" y="3"/>
                    <a:pt x="397" y="3"/>
                  </a:cubicBezTo>
                  <a:cubicBezTo>
                    <a:pt x="394" y="4"/>
                    <a:pt x="86" y="83"/>
                    <a:pt x="2" y="152"/>
                  </a:cubicBezTo>
                  <a:lnTo>
                    <a:pt x="1" y="153"/>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3"/>
            <p:cNvSpPr/>
            <p:nvPr/>
          </p:nvSpPr>
          <p:spPr>
            <a:xfrm>
              <a:off x="8413934" y="797545"/>
              <a:ext cx="492760" cy="163387"/>
            </a:xfrm>
            <a:custGeom>
              <a:avLst/>
              <a:gdLst/>
              <a:ahLst/>
              <a:cxnLst/>
              <a:rect l="l" t="t" r="r" b="b"/>
              <a:pathLst>
                <a:path w="380" h="126" extrusionOk="0">
                  <a:moveTo>
                    <a:pt x="2" y="126"/>
                  </a:moveTo>
                  <a:cubicBezTo>
                    <a:pt x="1" y="126"/>
                    <a:pt x="0" y="126"/>
                    <a:pt x="0" y="125"/>
                  </a:cubicBezTo>
                  <a:cubicBezTo>
                    <a:pt x="0" y="124"/>
                    <a:pt x="0" y="124"/>
                    <a:pt x="1" y="123"/>
                  </a:cubicBezTo>
                  <a:cubicBezTo>
                    <a:pt x="68" y="107"/>
                    <a:pt x="375" y="1"/>
                    <a:pt x="378" y="0"/>
                  </a:cubicBezTo>
                  <a:cubicBezTo>
                    <a:pt x="379" y="0"/>
                    <a:pt x="380" y="0"/>
                    <a:pt x="380" y="1"/>
                  </a:cubicBezTo>
                  <a:cubicBezTo>
                    <a:pt x="380" y="2"/>
                    <a:pt x="380" y="3"/>
                    <a:pt x="379" y="3"/>
                  </a:cubicBezTo>
                  <a:cubicBezTo>
                    <a:pt x="376" y="4"/>
                    <a:pt x="69" y="110"/>
                    <a:pt x="2" y="126"/>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3" name="Google Shape;163;p13"/>
            <p:cNvSpPr/>
            <p:nvPr/>
          </p:nvSpPr>
          <p:spPr>
            <a:xfrm>
              <a:off x="8404857" y="754754"/>
              <a:ext cx="513508" cy="188025"/>
            </a:xfrm>
            <a:custGeom>
              <a:avLst/>
              <a:gdLst/>
              <a:ahLst/>
              <a:cxnLst/>
              <a:rect l="l" t="t" r="r" b="b"/>
              <a:pathLst>
                <a:path w="396" h="145" extrusionOk="0">
                  <a:moveTo>
                    <a:pt x="2" y="145"/>
                  </a:moveTo>
                  <a:cubicBezTo>
                    <a:pt x="2" y="145"/>
                    <a:pt x="1" y="145"/>
                    <a:pt x="1" y="144"/>
                  </a:cubicBezTo>
                  <a:cubicBezTo>
                    <a:pt x="0" y="144"/>
                    <a:pt x="1" y="143"/>
                    <a:pt x="2" y="142"/>
                  </a:cubicBezTo>
                  <a:cubicBezTo>
                    <a:pt x="4" y="141"/>
                    <a:pt x="213" y="48"/>
                    <a:pt x="394" y="0"/>
                  </a:cubicBezTo>
                  <a:cubicBezTo>
                    <a:pt x="395" y="0"/>
                    <a:pt x="396" y="1"/>
                    <a:pt x="396" y="2"/>
                  </a:cubicBezTo>
                  <a:cubicBezTo>
                    <a:pt x="396" y="2"/>
                    <a:pt x="396" y="3"/>
                    <a:pt x="395" y="3"/>
                  </a:cubicBezTo>
                  <a:cubicBezTo>
                    <a:pt x="214" y="51"/>
                    <a:pt x="5" y="144"/>
                    <a:pt x="3" y="145"/>
                  </a:cubicBezTo>
                  <a:lnTo>
                    <a:pt x="2" y="145"/>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 name="Google Shape;164;p13"/>
            <p:cNvSpPr/>
            <p:nvPr/>
          </p:nvSpPr>
          <p:spPr>
            <a:xfrm>
              <a:off x="8408747" y="772908"/>
              <a:ext cx="505728" cy="180244"/>
            </a:xfrm>
            <a:custGeom>
              <a:avLst/>
              <a:gdLst/>
              <a:ahLst/>
              <a:cxnLst/>
              <a:rect l="l" t="t" r="r" b="b"/>
              <a:pathLst>
                <a:path w="390" h="139" extrusionOk="0">
                  <a:moveTo>
                    <a:pt x="1" y="139"/>
                  </a:moveTo>
                  <a:cubicBezTo>
                    <a:pt x="1" y="139"/>
                    <a:pt x="0" y="138"/>
                    <a:pt x="0" y="138"/>
                  </a:cubicBezTo>
                  <a:cubicBezTo>
                    <a:pt x="0" y="137"/>
                    <a:pt x="0" y="136"/>
                    <a:pt x="1" y="136"/>
                  </a:cubicBezTo>
                  <a:cubicBezTo>
                    <a:pt x="387" y="1"/>
                    <a:pt x="387" y="1"/>
                    <a:pt x="387" y="1"/>
                  </a:cubicBezTo>
                  <a:cubicBezTo>
                    <a:pt x="388" y="0"/>
                    <a:pt x="389" y="1"/>
                    <a:pt x="389" y="1"/>
                  </a:cubicBezTo>
                  <a:cubicBezTo>
                    <a:pt x="390" y="2"/>
                    <a:pt x="389" y="3"/>
                    <a:pt x="388" y="3"/>
                  </a:cubicBezTo>
                  <a:cubicBezTo>
                    <a:pt x="2" y="139"/>
                    <a:pt x="2" y="139"/>
                    <a:pt x="2" y="139"/>
                  </a:cubicBezTo>
                  <a:lnTo>
                    <a:pt x="1" y="13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3"/>
            <p:cNvSpPr/>
            <p:nvPr/>
          </p:nvSpPr>
          <p:spPr>
            <a:xfrm>
              <a:off x="8140323" y="94723"/>
              <a:ext cx="792307" cy="877879"/>
            </a:xfrm>
            <a:custGeom>
              <a:avLst/>
              <a:gdLst/>
              <a:ahLst/>
              <a:cxnLst/>
              <a:rect l="l" t="t" r="r" b="b"/>
              <a:pathLst>
                <a:path w="612" h="678" extrusionOk="0">
                  <a:moveTo>
                    <a:pt x="198" y="667"/>
                  </a:moveTo>
                  <a:cubicBezTo>
                    <a:pt x="135" y="504"/>
                    <a:pt x="69" y="339"/>
                    <a:pt x="6" y="177"/>
                  </a:cubicBezTo>
                  <a:cubicBezTo>
                    <a:pt x="0" y="158"/>
                    <a:pt x="6" y="142"/>
                    <a:pt x="18" y="132"/>
                  </a:cubicBezTo>
                  <a:cubicBezTo>
                    <a:pt x="29" y="122"/>
                    <a:pt x="46" y="118"/>
                    <a:pt x="67" y="117"/>
                  </a:cubicBezTo>
                  <a:cubicBezTo>
                    <a:pt x="169" y="72"/>
                    <a:pt x="274" y="35"/>
                    <a:pt x="380" y="0"/>
                  </a:cubicBezTo>
                  <a:cubicBezTo>
                    <a:pt x="477" y="148"/>
                    <a:pt x="542" y="314"/>
                    <a:pt x="612" y="481"/>
                  </a:cubicBezTo>
                  <a:cubicBezTo>
                    <a:pt x="490" y="498"/>
                    <a:pt x="355" y="541"/>
                    <a:pt x="244" y="607"/>
                  </a:cubicBezTo>
                  <a:cubicBezTo>
                    <a:pt x="229" y="614"/>
                    <a:pt x="216" y="628"/>
                    <a:pt x="209" y="643"/>
                  </a:cubicBezTo>
                  <a:cubicBezTo>
                    <a:pt x="209" y="643"/>
                    <a:pt x="203" y="657"/>
                    <a:pt x="214" y="668"/>
                  </a:cubicBezTo>
                  <a:cubicBezTo>
                    <a:pt x="225" y="678"/>
                    <a:pt x="198" y="667"/>
                    <a:pt x="198" y="66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13"/>
            <p:cNvSpPr/>
            <p:nvPr/>
          </p:nvSpPr>
          <p:spPr>
            <a:xfrm>
              <a:off x="8297228" y="181604"/>
              <a:ext cx="342339" cy="207475"/>
            </a:xfrm>
            <a:custGeom>
              <a:avLst/>
              <a:gdLst/>
              <a:ahLst/>
              <a:cxnLst/>
              <a:rect l="l" t="t" r="r" b="b"/>
              <a:pathLst>
                <a:path w="265" h="161" extrusionOk="0">
                  <a:moveTo>
                    <a:pt x="231" y="91"/>
                  </a:moveTo>
                  <a:cubicBezTo>
                    <a:pt x="65" y="153"/>
                    <a:pt x="65" y="153"/>
                    <a:pt x="65" y="153"/>
                  </a:cubicBezTo>
                  <a:cubicBezTo>
                    <a:pt x="42" y="161"/>
                    <a:pt x="17" y="150"/>
                    <a:pt x="8" y="127"/>
                  </a:cubicBezTo>
                  <a:cubicBezTo>
                    <a:pt x="0" y="104"/>
                    <a:pt x="11" y="79"/>
                    <a:pt x="34" y="70"/>
                  </a:cubicBezTo>
                  <a:cubicBezTo>
                    <a:pt x="200" y="8"/>
                    <a:pt x="200" y="8"/>
                    <a:pt x="200" y="8"/>
                  </a:cubicBezTo>
                  <a:cubicBezTo>
                    <a:pt x="223" y="0"/>
                    <a:pt x="248" y="12"/>
                    <a:pt x="257" y="34"/>
                  </a:cubicBezTo>
                  <a:cubicBezTo>
                    <a:pt x="265" y="57"/>
                    <a:pt x="254" y="82"/>
                    <a:pt x="231" y="9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7" name="Google Shape;167;p13"/>
            <p:cNvSpPr/>
            <p:nvPr/>
          </p:nvSpPr>
          <p:spPr>
            <a:xfrm>
              <a:off x="8423012" y="188087"/>
              <a:ext cx="720986" cy="378642"/>
            </a:xfrm>
            <a:custGeom>
              <a:avLst/>
              <a:gdLst/>
              <a:ahLst/>
              <a:cxnLst/>
              <a:rect l="l" t="t" r="r" b="b"/>
              <a:pathLst>
                <a:path w="557" h="293" extrusionOk="0">
                  <a:moveTo>
                    <a:pt x="557" y="207"/>
                  </a:moveTo>
                  <a:cubicBezTo>
                    <a:pt x="545" y="205"/>
                    <a:pt x="521" y="203"/>
                    <a:pt x="475" y="196"/>
                  </a:cubicBezTo>
                  <a:cubicBezTo>
                    <a:pt x="439" y="237"/>
                    <a:pt x="396" y="271"/>
                    <a:pt x="344" y="292"/>
                  </a:cubicBezTo>
                  <a:cubicBezTo>
                    <a:pt x="334" y="268"/>
                    <a:pt x="327" y="252"/>
                    <a:pt x="316" y="225"/>
                  </a:cubicBezTo>
                  <a:cubicBezTo>
                    <a:pt x="276" y="235"/>
                    <a:pt x="187" y="258"/>
                    <a:pt x="146" y="277"/>
                  </a:cubicBezTo>
                  <a:cubicBezTo>
                    <a:pt x="141" y="279"/>
                    <a:pt x="116" y="290"/>
                    <a:pt x="111" y="292"/>
                  </a:cubicBezTo>
                  <a:cubicBezTo>
                    <a:pt x="105" y="293"/>
                    <a:pt x="98" y="291"/>
                    <a:pt x="96" y="286"/>
                  </a:cubicBezTo>
                  <a:cubicBezTo>
                    <a:pt x="93" y="282"/>
                    <a:pt x="94" y="277"/>
                    <a:pt x="95" y="273"/>
                  </a:cubicBezTo>
                  <a:cubicBezTo>
                    <a:pt x="99" y="260"/>
                    <a:pt x="108" y="248"/>
                    <a:pt x="121" y="241"/>
                  </a:cubicBezTo>
                  <a:cubicBezTo>
                    <a:pt x="97" y="250"/>
                    <a:pt x="73" y="265"/>
                    <a:pt x="50" y="281"/>
                  </a:cubicBezTo>
                  <a:cubicBezTo>
                    <a:pt x="46" y="284"/>
                    <a:pt x="43" y="286"/>
                    <a:pt x="38" y="286"/>
                  </a:cubicBezTo>
                  <a:cubicBezTo>
                    <a:pt x="33" y="285"/>
                    <a:pt x="29" y="279"/>
                    <a:pt x="28" y="274"/>
                  </a:cubicBezTo>
                  <a:cubicBezTo>
                    <a:pt x="28" y="268"/>
                    <a:pt x="31" y="262"/>
                    <a:pt x="34" y="257"/>
                  </a:cubicBezTo>
                  <a:cubicBezTo>
                    <a:pt x="53" y="224"/>
                    <a:pt x="87" y="202"/>
                    <a:pt x="114" y="174"/>
                  </a:cubicBezTo>
                  <a:cubicBezTo>
                    <a:pt x="85" y="186"/>
                    <a:pt x="58" y="199"/>
                    <a:pt x="30" y="211"/>
                  </a:cubicBezTo>
                  <a:cubicBezTo>
                    <a:pt x="21" y="215"/>
                    <a:pt x="9" y="218"/>
                    <a:pt x="4" y="211"/>
                  </a:cubicBezTo>
                  <a:cubicBezTo>
                    <a:pt x="0" y="207"/>
                    <a:pt x="1" y="201"/>
                    <a:pt x="3" y="196"/>
                  </a:cubicBezTo>
                  <a:cubicBezTo>
                    <a:pt x="5" y="191"/>
                    <a:pt x="9" y="187"/>
                    <a:pt x="13" y="184"/>
                  </a:cubicBezTo>
                  <a:cubicBezTo>
                    <a:pt x="53" y="147"/>
                    <a:pt x="99" y="118"/>
                    <a:pt x="149" y="98"/>
                  </a:cubicBezTo>
                  <a:cubicBezTo>
                    <a:pt x="131" y="101"/>
                    <a:pt x="112" y="105"/>
                    <a:pt x="94" y="109"/>
                  </a:cubicBezTo>
                  <a:cubicBezTo>
                    <a:pt x="88" y="110"/>
                    <a:pt x="81" y="110"/>
                    <a:pt x="76" y="106"/>
                  </a:cubicBezTo>
                  <a:cubicBezTo>
                    <a:pt x="72" y="102"/>
                    <a:pt x="72" y="95"/>
                    <a:pt x="75" y="90"/>
                  </a:cubicBezTo>
                  <a:cubicBezTo>
                    <a:pt x="78" y="85"/>
                    <a:pt x="83" y="81"/>
                    <a:pt x="88" y="78"/>
                  </a:cubicBezTo>
                  <a:cubicBezTo>
                    <a:pt x="129" y="48"/>
                    <a:pt x="247" y="12"/>
                    <a:pt x="298" y="6"/>
                  </a:cubicBezTo>
                  <a:cubicBezTo>
                    <a:pt x="348" y="0"/>
                    <a:pt x="398" y="19"/>
                    <a:pt x="451" y="34"/>
                  </a:cubicBezTo>
                  <a:cubicBezTo>
                    <a:pt x="472" y="29"/>
                    <a:pt x="532" y="25"/>
                    <a:pt x="557" y="28"/>
                  </a:cubicBezTo>
                  <a:cubicBezTo>
                    <a:pt x="557" y="92"/>
                    <a:pt x="557" y="154"/>
                    <a:pt x="557" y="207"/>
                  </a:cubicBezTo>
                  <a:close/>
                </a:path>
              </a:pathLst>
            </a:custGeom>
            <a:solidFill>
              <a:srgbClr val="F4BB9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8" name="Google Shape;168;p13"/>
            <p:cNvSpPr/>
            <p:nvPr/>
          </p:nvSpPr>
          <p:spPr>
            <a:xfrm>
              <a:off x="8828890" y="461695"/>
              <a:ext cx="67430" cy="19451"/>
            </a:xfrm>
            <a:custGeom>
              <a:avLst/>
              <a:gdLst/>
              <a:ahLst/>
              <a:cxnLst/>
              <a:rect l="l" t="t" r="r" b="b"/>
              <a:pathLst>
                <a:path w="52" h="15" extrusionOk="0">
                  <a:moveTo>
                    <a:pt x="3" y="15"/>
                  </a:moveTo>
                  <a:cubicBezTo>
                    <a:pt x="2" y="15"/>
                    <a:pt x="1" y="14"/>
                    <a:pt x="1" y="13"/>
                  </a:cubicBezTo>
                  <a:cubicBezTo>
                    <a:pt x="0" y="12"/>
                    <a:pt x="1" y="11"/>
                    <a:pt x="2" y="10"/>
                  </a:cubicBezTo>
                  <a:cubicBezTo>
                    <a:pt x="49" y="1"/>
                    <a:pt x="49" y="1"/>
                    <a:pt x="49" y="1"/>
                  </a:cubicBezTo>
                  <a:cubicBezTo>
                    <a:pt x="50" y="0"/>
                    <a:pt x="52" y="1"/>
                    <a:pt x="52" y="3"/>
                  </a:cubicBezTo>
                  <a:cubicBezTo>
                    <a:pt x="52" y="4"/>
                    <a:pt x="51" y="5"/>
                    <a:pt x="50" y="6"/>
                  </a:cubicBezTo>
                  <a:cubicBezTo>
                    <a:pt x="3" y="15"/>
                    <a:pt x="3" y="15"/>
                    <a:pt x="3" y="15"/>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9" name="Google Shape;169;p13"/>
            <p:cNvSpPr/>
            <p:nvPr/>
          </p:nvSpPr>
          <p:spPr>
            <a:xfrm>
              <a:off x="8576027" y="405936"/>
              <a:ext cx="237303" cy="97254"/>
            </a:xfrm>
            <a:custGeom>
              <a:avLst/>
              <a:gdLst/>
              <a:ahLst/>
              <a:cxnLst/>
              <a:rect l="l" t="t" r="r" b="b"/>
              <a:pathLst>
                <a:path w="183" h="75" extrusionOk="0">
                  <a:moveTo>
                    <a:pt x="3" y="75"/>
                  </a:moveTo>
                  <a:cubicBezTo>
                    <a:pt x="2" y="75"/>
                    <a:pt x="1" y="74"/>
                    <a:pt x="0" y="73"/>
                  </a:cubicBezTo>
                  <a:cubicBezTo>
                    <a:pt x="0" y="72"/>
                    <a:pt x="0" y="71"/>
                    <a:pt x="1" y="70"/>
                  </a:cubicBezTo>
                  <a:cubicBezTo>
                    <a:pt x="2" y="70"/>
                    <a:pt x="82" y="19"/>
                    <a:pt x="179" y="0"/>
                  </a:cubicBezTo>
                  <a:cubicBezTo>
                    <a:pt x="181" y="0"/>
                    <a:pt x="182" y="1"/>
                    <a:pt x="182" y="2"/>
                  </a:cubicBezTo>
                  <a:cubicBezTo>
                    <a:pt x="183" y="4"/>
                    <a:pt x="182" y="5"/>
                    <a:pt x="180" y="5"/>
                  </a:cubicBezTo>
                  <a:cubicBezTo>
                    <a:pt x="84" y="24"/>
                    <a:pt x="5" y="74"/>
                    <a:pt x="4" y="74"/>
                  </a:cubicBezTo>
                  <a:cubicBezTo>
                    <a:pt x="3" y="75"/>
                    <a:pt x="3" y="75"/>
                    <a:pt x="3" y="75"/>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0" name="Google Shape;170;p13"/>
            <p:cNvSpPr/>
            <p:nvPr/>
          </p:nvSpPr>
          <p:spPr>
            <a:xfrm>
              <a:off x="8566949" y="346287"/>
              <a:ext cx="206182" cy="70023"/>
            </a:xfrm>
            <a:custGeom>
              <a:avLst/>
              <a:gdLst/>
              <a:ahLst/>
              <a:cxnLst/>
              <a:rect l="l" t="t" r="r" b="b"/>
              <a:pathLst>
                <a:path w="159" h="54" extrusionOk="0">
                  <a:moveTo>
                    <a:pt x="3" y="54"/>
                  </a:moveTo>
                  <a:cubicBezTo>
                    <a:pt x="2" y="54"/>
                    <a:pt x="1" y="53"/>
                    <a:pt x="1" y="52"/>
                  </a:cubicBezTo>
                  <a:cubicBezTo>
                    <a:pt x="0" y="51"/>
                    <a:pt x="0" y="50"/>
                    <a:pt x="2" y="49"/>
                  </a:cubicBezTo>
                  <a:cubicBezTo>
                    <a:pt x="2" y="49"/>
                    <a:pt x="80" y="8"/>
                    <a:pt x="156" y="0"/>
                  </a:cubicBezTo>
                  <a:cubicBezTo>
                    <a:pt x="157" y="0"/>
                    <a:pt x="159" y="1"/>
                    <a:pt x="159" y="2"/>
                  </a:cubicBezTo>
                  <a:cubicBezTo>
                    <a:pt x="159" y="3"/>
                    <a:pt x="158" y="5"/>
                    <a:pt x="157" y="5"/>
                  </a:cubicBezTo>
                  <a:cubicBezTo>
                    <a:pt x="81" y="13"/>
                    <a:pt x="5" y="53"/>
                    <a:pt x="4" y="53"/>
                  </a:cubicBezTo>
                  <a:cubicBezTo>
                    <a:pt x="4" y="54"/>
                    <a:pt x="3" y="54"/>
                    <a:pt x="3" y="54"/>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3"/>
            <p:cNvSpPr/>
            <p:nvPr/>
          </p:nvSpPr>
          <p:spPr>
            <a:xfrm>
              <a:off x="8612336" y="272374"/>
              <a:ext cx="149125" cy="44088"/>
            </a:xfrm>
            <a:custGeom>
              <a:avLst/>
              <a:gdLst/>
              <a:ahLst/>
              <a:cxnLst/>
              <a:rect l="l" t="t" r="r" b="b"/>
              <a:pathLst>
                <a:path w="115" h="35" extrusionOk="0">
                  <a:moveTo>
                    <a:pt x="3" y="35"/>
                  </a:moveTo>
                  <a:cubicBezTo>
                    <a:pt x="2" y="35"/>
                    <a:pt x="1" y="35"/>
                    <a:pt x="0" y="34"/>
                  </a:cubicBezTo>
                  <a:cubicBezTo>
                    <a:pt x="0" y="32"/>
                    <a:pt x="0" y="31"/>
                    <a:pt x="2" y="30"/>
                  </a:cubicBezTo>
                  <a:cubicBezTo>
                    <a:pt x="4" y="29"/>
                    <a:pt x="67" y="0"/>
                    <a:pt x="113" y="2"/>
                  </a:cubicBezTo>
                  <a:cubicBezTo>
                    <a:pt x="114" y="2"/>
                    <a:pt x="115" y="3"/>
                    <a:pt x="115" y="4"/>
                  </a:cubicBezTo>
                  <a:cubicBezTo>
                    <a:pt x="115" y="6"/>
                    <a:pt x="114" y="7"/>
                    <a:pt x="113" y="7"/>
                  </a:cubicBezTo>
                  <a:cubicBezTo>
                    <a:pt x="68" y="5"/>
                    <a:pt x="4" y="35"/>
                    <a:pt x="4" y="35"/>
                  </a:cubicBezTo>
                  <a:lnTo>
                    <a:pt x="3" y="35"/>
                  </a:ln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72" name="Google Shape;172;p13"/>
          <p:cNvSpPr/>
          <p:nvPr/>
        </p:nvSpPr>
        <p:spPr>
          <a:xfrm>
            <a:off x="1263175" y="94725"/>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3" name="Google Shape;173;p13"/>
          <p:cNvSpPr/>
          <p:nvPr/>
        </p:nvSpPr>
        <p:spPr>
          <a:xfrm flipH="1">
            <a:off x="6599000" y="276704"/>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4" name="Google Shape;174;p13"/>
          <p:cNvSpPr/>
          <p:nvPr/>
        </p:nvSpPr>
        <p:spPr>
          <a:xfrm>
            <a:off x="1681434" y="4909337"/>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5" name="Google Shape;175;p13"/>
          <p:cNvSpPr/>
          <p:nvPr/>
        </p:nvSpPr>
        <p:spPr>
          <a:xfrm>
            <a:off x="7986351" y="4853026"/>
            <a:ext cx="347663" cy="15875"/>
          </a:xfrm>
          <a:custGeom>
            <a:avLst/>
            <a:gdLst/>
            <a:ahLst/>
            <a:cxnLst/>
            <a:rect l="l" t="t" r="r" b="b"/>
            <a:pathLst>
              <a:path w="220" h="10" extrusionOk="0">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7" y="0"/>
                  <a:pt x="220" y="3"/>
                  <a:pt x="220" y="5"/>
                </a:cubicBezTo>
                <a:cubicBezTo>
                  <a:pt x="220" y="8"/>
                  <a:pt x="217"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7" y="0"/>
                  <a:pt x="160" y="3"/>
                  <a:pt x="160" y="5"/>
                </a:cubicBezTo>
                <a:cubicBezTo>
                  <a:pt x="160" y="8"/>
                  <a:pt x="157"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7" y="0"/>
                  <a:pt x="100" y="3"/>
                  <a:pt x="100" y="5"/>
                </a:cubicBezTo>
                <a:cubicBezTo>
                  <a:pt x="100" y="8"/>
                  <a:pt x="97"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7" y="0"/>
                  <a:pt x="40" y="3"/>
                  <a:pt x="40" y="5"/>
                </a:cubicBezTo>
                <a:cubicBezTo>
                  <a:pt x="40" y="8"/>
                  <a:pt x="37"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76"/>
        <p:cNvGrpSpPr/>
        <p:nvPr/>
      </p:nvGrpSpPr>
      <p:grpSpPr>
        <a:xfrm>
          <a:off x="0" y="0"/>
          <a:ext cx="0" cy="0"/>
          <a:chOff x="0" y="0"/>
          <a:chExt cx="0" cy="0"/>
        </a:xfrm>
      </p:grpSpPr>
      <p:sp>
        <p:nvSpPr>
          <p:cNvPr id="177" name="Google Shape;177;p14"/>
          <p:cNvSpPr txBox="1">
            <a:spLocks noGrp="1"/>
          </p:cNvSpPr>
          <p:nvPr>
            <p:ph type="title"/>
          </p:nvPr>
        </p:nvSpPr>
        <p:spPr>
          <a:xfrm>
            <a:off x="2797850" y="3100300"/>
            <a:ext cx="5378400" cy="6618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78" name="Google Shape;178;p14"/>
          <p:cNvSpPr txBox="1">
            <a:spLocks noGrp="1"/>
          </p:cNvSpPr>
          <p:nvPr>
            <p:ph type="subTitle" idx="1"/>
          </p:nvPr>
        </p:nvSpPr>
        <p:spPr>
          <a:xfrm>
            <a:off x="1485025" y="1126425"/>
            <a:ext cx="6691200" cy="1863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179" name="Google Shape;179;p14"/>
          <p:cNvSpPr/>
          <p:nvPr/>
        </p:nvSpPr>
        <p:spPr>
          <a:xfrm flipH="1">
            <a:off x="6488275" y="193750"/>
            <a:ext cx="1108200"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14"/>
          <p:cNvSpPr/>
          <p:nvPr/>
        </p:nvSpPr>
        <p:spPr>
          <a:xfrm flipH="1">
            <a:off x="2135675" y="100629"/>
            <a:ext cx="742350" cy="168322"/>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lexandria SemiBold"/>
              <a:buNone/>
              <a:defRPr sz="3500">
                <a:solidFill>
                  <a:schemeClr val="dk1"/>
                </a:solidFill>
                <a:latin typeface="Alexandria SemiBold"/>
                <a:ea typeface="Alexandria SemiBold"/>
                <a:cs typeface="Alexandria SemiBold"/>
                <a:sym typeface="Alexandria SemiBold"/>
              </a:defRPr>
            </a:lvl1pPr>
            <a:lvl2pPr lvl="1" rtl="0">
              <a:spcBef>
                <a:spcPts val="0"/>
              </a:spcBef>
              <a:spcAft>
                <a:spcPts val="0"/>
              </a:spcAft>
              <a:buClr>
                <a:schemeClr val="dk1"/>
              </a:buClr>
              <a:buSzPts val="3500"/>
              <a:buFont typeface="Alexandria SemiBold"/>
              <a:buNone/>
              <a:defRPr sz="3500">
                <a:solidFill>
                  <a:schemeClr val="dk1"/>
                </a:solidFill>
                <a:latin typeface="Alexandria SemiBold"/>
                <a:ea typeface="Alexandria SemiBold"/>
                <a:cs typeface="Alexandria SemiBold"/>
                <a:sym typeface="Alexandria SemiBold"/>
              </a:defRPr>
            </a:lvl2pPr>
            <a:lvl3pPr lvl="2" rtl="0">
              <a:spcBef>
                <a:spcPts val="0"/>
              </a:spcBef>
              <a:spcAft>
                <a:spcPts val="0"/>
              </a:spcAft>
              <a:buClr>
                <a:schemeClr val="dk1"/>
              </a:buClr>
              <a:buSzPts val="3500"/>
              <a:buFont typeface="Alexandria SemiBold"/>
              <a:buNone/>
              <a:defRPr sz="3500">
                <a:solidFill>
                  <a:schemeClr val="dk1"/>
                </a:solidFill>
                <a:latin typeface="Alexandria SemiBold"/>
                <a:ea typeface="Alexandria SemiBold"/>
                <a:cs typeface="Alexandria SemiBold"/>
                <a:sym typeface="Alexandria SemiBold"/>
              </a:defRPr>
            </a:lvl3pPr>
            <a:lvl4pPr lvl="3" rtl="0">
              <a:spcBef>
                <a:spcPts val="0"/>
              </a:spcBef>
              <a:spcAft>
                <a:spcPts val="0"/>
              </a:spcAft>
              <a:buClr>
                <a:schemeClr val="dk1"/>
              </a:buClr>
              <a:buSzPts val="3500"/>
              <a:buFont typeface="Alexandria SemiBold"/>
              <a:buNone/>
              <a:defRPr sz="3500">
                <a:solidFill>
                  <a:schemeClr val="dk1"/>
                </a:solidFill>
                <a:latin typeface="Alexandria SemiBold"/>
                <a:ea typeface="Alexandria SemiBold"/>
                <a:cs typeface="Alexandria SemiBold"/>
                <a:sym typeface="Alexandria SemiBold"/>
              </a:defRPr>
            </a:lvl4pPr>
            <a:lvl5pPr lvl="4" rtl="0">
              <a:spcBef>
                <a:spcPts val="0"/>
              </a:spcBef>
              <a:spcAft>
                <a:spcPts val="0"/>
              </a:spcAft>
              <a:buClr>
                <a:schemeClr val="dk1"/>
              </a:buClr>
              <a:buSzPts val="3500"/>
              <a:buFont typeface="Alexandria SemiBold"/>
              <a:buNone/>
              <a:defRPr sz="3500">
                <a:solidFill>
                  <a:schemeClr val="dk1"/>
                </a:solidFill>
                <a:latin typeface="Alexandria SemiBold"/>
                <a:ea typeface="Alexandria SemiBold"/>
                <a:cs typeface="Alexandria SemiBold"/>
                <a:sym typeface="Alexandria SemiBold"/>
              </a:defRPr>
            </a:lvl5pPr>
            <a:lvl6pPr lvl="5" rtl="0">
              <a:spcBef>
                <a:spcPts val="0"/>
              </a:spcBef>
              <a:spcAft>
                <a:spcPts val="0"/>
              </a:spcAft>
              <a:buClr>
                <a:schemeClr val="dk1"/>
              </a:buClr>
              <a:buSzPts val="3500"/>
              <a:buFont typeface="Alexandria SemiBold"/>
              <a:buNone/>
              <a:defRPr sz="3500">
                <a:solidFill>
                  <a:schemeClr val="dk1"/>
                </a:solidFill>
                <a:latin typeface="Alexandria SemiBold"/>
                <a:ea typeface="Alexandria SemiBold"/>
                <a:cs typeface="Alexandria SemiBold"/>
                <a:sym typeface="Alexandria SemiBold"/>
              </a:defRPr>
            </a:lvl6pPr>
            <a:lvl7pPr lvl="6" rtl="0">
              <a:spcBef>
                <a:spcPts val="0"/>
              </a:spcBef>
              <a:spcAft>
                <a:spcPts val="0"/>
              </a:spcAft>
              <a:buClr>
                <a:schemeClr val="dk1"/>
              </a:buClr>
              <a:buSzPts val="3500"/>
              <a:buFont typeface="Alexandria SemiBold"/>
              <a:buNone/>
              <a:defRPr sz="3500">
                <a:solidFill>
                  <a:schemeClr val="dk1"/>
                </a:solidFill>
                <a:latin typeface="Alexandria SemiBold"/>
                <a:ea typeface="Alexandria SemiBold"/>
                <a:cs typeface="Alexandria SemiBold"/>
                <a:sym typeface="Alexandria SemiBold"/>
              </a:defRPr>
            </a:lvl7pPr>
            <a:lvl8pPr lvl="7" rtl="0">
              <a:spcBef>
                <a:spcPts val="0"/>
              </a:spcBef>
              <a:spcAft>
                <a:spcPts val="0"/>
              </a:spcAft>
              <a:buClr>
                <a:schemeClr val="dk1"/>
              </a:buClr>
              <a:buSzPts val="3500"/>
              <a:buFont typeface="Alexandria SemiBold"/>
              <a:buNone/>
              <a:defRPr sz="3500">
                <a:solidFill>
                  <a:schemeClr val="dk1"/>
                </a:solidFill>
                <a:latin typeface="Alexandria SemiBold"/>
                <a:ea typeface="Alexandria SemiBold"/>
                <a:cs typeface="Alexandria SemiBold"/>
                <a:sym typeface="Alexandria SemiBold"/>
              </a:defRPr>
            </a:lvl8pPr>
            <a:lvl9pPr lvl="8" rtl="0">
              <a:spcBef>
                <a:spcPts val="0"/>
              </a:spcBef>
              <a:spcAft>
                <a:spcPts val="0"/>
              </a:spcAft>
              <a:buClr>
                <a:schemeClr val="dk1"/>
              </a:buClr>
              <a:buSzPts val="3500"/>
              <a:buFont typeface="Alexandria SemiBold"/>
              <a:buNone/>
              <a:defRPr sz="3500">
                <a:solidFill>
                  <a:schemeClr val="dk1"/>
                </a:solidFill>
                <a:latin typeface="Alexandria SemiBold"/>
                <a:ea typeface="Alexandria SemiBold"/>
                <a:cs typeface="Alexandria SemiBold"/>
                <a:sym typeface="Alexandria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1pPr>
            <a:lvl2pPr marL="914400" lvl="1"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2pPr>
            <a:lvl3pPr marL="1371600" lvl="2"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3pPr>
            <a:lvl4pPr marL="1828800" lvl="3"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4pPr>
            <a:lvl5pPr marL="2286000" lvl="4"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5pPr>
            <a:lvl6pPr marL="2743200" lvl="5"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6pPr>
            <a:lvl7pPr marL="3200400" lvl="6"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7pPr>
            <a:lvl8pPr marL="3657600" lvl="7"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8pPr>
            <a:lvl9pPr marL="4114800" lvl="8" indent="-317500">
              <a:lnSpc>
                <a:spcPct val="115000"/>
              </a:lnSpc>
              <a:spcBef>
                <a:spcPts val="0"/>
              </a:spcBef>
              <a:spcAft>
                <a:spcPts val="0"/>
              </a:spcAft>
              <a:buClr>
                <a:schemeClr val="dk1"/>
              </a:buClr>
              <a:buSzPts val="1400"/>
              <a:buFont typeface="Assistant"/>
              <a:buChar char="■"/>
              <a:defRPr>
                <a:solidFill>
                  <a:schemeClr val="dk1"/>
                </a:solidFill>
                <a:latin typeface="Assistant"/>
                <a:ea typeface="Assistant"/>
                <a:cs typeface="Assistant"/>
                <a:sym typeface="Assistan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4" r:id="rId5"/>
    <p:sldLayoutId id="2147483655" r:id="rId6"/>
    <p:sldLayoutId id="2147483657" r:id="rId7"/>
    <p:sldLayoutId id="2147483659" r:id="rId8"/>
    <p:sldLayoutId id="2147483660" r:id="rId9"/>
    <p:sldLayoutId id="2147483661" r:id="rId10"/>
    <p:sldLayoutId id="2147483662" r:id="rId11"/>
    <p:sldLayoutId id="2147483665" r:id="rId12"/>
    <p:sldLayoutId id="2147483666" r:id="rId13"/>
    <p:sldLayoutId id="2147483683" r:id="rId14"/>
    <p:sldLayoutId id="2147483686" r:id="rId15"/>
    <p:sldLayoutId id="2147483687" r:id="rId16"/>
    <p:sldLayoutId id="2147483691" r:id="rId17"/>
  </p:sldLayoutIdLst>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6.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3.png"/><Relationship Id="rId7" Type="http://schemas.microsoft.com/office/2007/relationships/hdphoto" Target="../media/hdphoto10.wdp"/><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2.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34.png"/><Relationship Id="rId4" Type="http://schemas.openxmlformats.org/officeDocument/2006/relationships/image" Target="../media/image31.png"/><Relationship Id="rId9" Type="http://schemas.microsoft.com/office/2007/relationships/hdphoto" Target="../media/hdphoto11.wdp"/></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32.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microsoft.com/office/2007/relationships/hdphoto" Target="../media/hdphoto12.wdp"/><Relationship Id="rId5" Type="http://schemas.openxmlformats.org/officeDocument/2006/relationships/image" Target="../media/image34.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8.svg"/><Relationship Id="rId5" Type="http://schemas.openxmlformats.org/officeDocument/2006/relationships/image" Target="../media/image36.png"/><Relationship Id="rId4" Type="http://schemas.openxmlformats.org/officeDocument/2006/relationships/image" Target="../media/image36.sv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3.wdp"/><Relationship Id="rId9"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38.sv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png"/><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38.svg"/><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8" Type="http://schemas.openxmlformats.org/officeDocument/2006/relationships/slide" Target="slide46.xml"/><Relationship Id="rId3" Type="http://schemas.openxmlformats.org/officeDocument/2006/relationships/image" Target="../media/image67.png"/><Relationship Id="rId7" Type="http://schemas.openxmlformats.org/officeDocument/2006/relationships/slide" Target="slide43.xml"/><Relationship Id="rId12"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slide" Target="slide42.xml"/><Relationship Id="rId11" Type="http://schemas.openxmlformats.org/officeDocument/2006/relationships/slide" Target="slide44.xml"/><Relationship Id="rId5" Type="http://schemas.openxmlformats.org/officeDocument/2006/relationships/slide" Target="slide41.xml"/><Relationship Id="rId10" Type="http://schemas.openxmlformats.org/officeDocument/2006/relationships/image" Target="../media/image71.svg"/><Relationship Id="rId4" Type="http://schemas.openxmlformats.org/officeDocument/2006/relationships/slide" Target="slide40.xml"/><Relationship Id="rId9"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3.sv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3.sv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3.svg"/><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3.sv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3.sv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3" Type="http://schemas.openxmlformats.org/officeDocument/2006/relationships/hyperlink" Target="https://kenhgiaovien.com/" TargetMode="External"/><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78.sv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40"/>
        <p:cNvGrpSpPr/>
        <p:nvPr/>
      </p:nvGrpSpPr>
      <p:grpSpPr>
        <a:xfrm>
          <a:off x="0" y="0"/>
          <a:ext cx="0" cy="0"/>
          <a:chOff x="0" y="0"/>
          <a:chExt cx="0" cy="0"/>
        </a:xfrm>
      </p:grpSpPr>
      <p:grpSp>
        <p:nvGrpSpPr>
          <p:cNvPr id="844" name="Google Shape;844;p45"/>
          <p:cNvGrpSpPr/>
          <p:nvPr/>
        </p:nvGrpSpPr>
        <p:grpSpPr>
          <a:xfrm>
            <a:off x="5712181" y="2260018"/>
            <a:ext cx="3208351" cy="2883491"/>
            <a:chOff x="4679275" y="1130850"/>
            <a:chExt cx="4464725" cy="4012651"/>
          </a:xfrm>
        </p:grpSpPr>
        <p:sp>
          <p:nvSpPr>
            <p:cNvPr id="845" name="Google Shape;845;p45"/>
            <p:cNvSpPr/>
            <p:nvPr/>
          </p:nvSpPr>
          <p:spPr>
            <a:xfrm>
              <a:off x="6758338" y="3310618"/>
              <a:ext cx="304362" cy="521444"/>
            </a:xfrm>
            <a:custGeom>
              <a:avLst/>
              <a:gdLst/>
              <a:ahLst/>
              <a:cxnLst/>
              <a:rect l="l" t="t" r="r" b="b"/>
              <a:pathLst>
                <a:path w="136" h="233" extrusionOk="0">
                  <a:moveTo>
                    <a:pt x="136" y="197"/>
                  </a:moveTo>
                  <a:cubicBezTo>
                    <a:pt x="97" y="233"/>
                    <a:pt x="51" y="232"/>
                    <a:pt x="0" y="197"/>
                  </a:cubicBezTo>
                  <a:cubicBezTo>
                    <a:pt x="0" y="0"/>
                    <a:pt x="0" y="0"/>
                    <a:pt x="0" y="0"/>
                  </a:cubicBezTo>
                  <a:cubicBezTo>
                    <a:pt x="136" y="0"/>
                    <a:pt x="136" y="0"/>
                    <a:pt x="136" y="0"/>
                  </a:cubicBezTo>
                  <a:lnTo>
                    <a:pt x="136" y="19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45"/>
            <p:cNvSpPr/>
            <p:nvPr/>
          </p:nvSpPr>
          <p:spPr>
            <a:xfrm>
              <a:off x="5388708" y="2164786"/>
              <a:ext cx="3050339" cy="1687417"/>
            </a:xfrm>
            <a:custGeom>
              <a:avLst/>
              <a:gdLst/>
              <a:ahLst/>
              <a:cxnLst/>
              <a:rect l="l" t="t" r="r" b="b"/>
              <a:pathLst>
                <a:path w="1366" h="755" extrusionOk="0">
                  <a:moveTo>
                    <a:pt x="683" y="748"/>
                  </a:moveTo>
                  <a:cubicBezTo>
                    <a:pt x="626" y="748"/>
                    <a:pt x="603" y="703"/>
                    <a:pt x="603" y="703"/>
                  </a:cubicBezTo>
                  <a:cubicBezTo>
                    <a:pt x="488" y="661"/>
                    <a:pt x="108" y="735"/>
                    <a:pt x="18" y="753"/>
                  </a:cubicBezTo>
                  <a:cubicBezTo>
                    <a:pt x="9" y="755"/>
                    <a:pt x="0" y="747"/>
                    <a:pt x="2" y="738"/>
                  </a:cubicBezTo>
                  <a:cubicBezTo>
                    <a:pt x="125" y="6"/>
                    <a:pt x="125" y="6"/>
                    <a:pt x="125" y="6"/>
                  </a:cubicBezTo>
                  <a:cubicBezTo>
                    <a:pt x="126" y="3"/>
                    <a:pt x="129" y="0"/>
                    <a:pt x="133" y="0"/>
                  </a:cubicBezTo>
                  <a:cubicBezTo>
                    <a:pt x="146" y="0"/>
                    <a:pt x="146" y="0"/>
                    <a:pt x="146" y="0"/>
                  </a:cubicBezTo>
                  <a:cubicBezTo>
                    <a:pt x="164" y="588"/>
                    <a:pt x="164" y="588"/>
                    <a:pt x="164" y="588"/>
                  </a:cubicBezTo>
                  <a:cubicBezTo>
                    <a:pt x="623" y="690"/>
                    <a:pt x="623" y="690"/>
                    <a:pt x="623" y="690"/>
                  </a:cubicBezTo>
                  <a:cubicBezTo>
                    <a:pt x="623" y="690"/>
                    <a:pt x="637" y="730"/>
                    <a:pt x="683" y="730"/>
                  </a:cubicBezTo>
                  <a:cubicBezTo>
                    <a:pt x="728" y="730"/>
                    <a:pt x="743" y="690"/>
                    <a:pt x="743" y="690"/>
                  </a:cubicBezTo>
                  <a:cubicBezTo>
                    <a:pt x="1202" y="588"/>
                    <a:pt x="1202" y="588"/>
                    <a:pt x="1202" y="588"/>
                  </a:cubicBezTo>
                  <a:cubicBezTo>
                    <a:pt x="1220" y="0"/>
                    <a:pt x="1220" y="0"/>
                    <a:pt x="1220" y="0"/>
                  </a:cubicBezTo>
                  <a:cubicBezTo>
                    <a:pt x="1233" y="0"/>
                    <a:pt x="1233" y="0"/>
                    <a:pt x="1233" y="0"/>
                  </a:cubicBezTo>
                  <a:cubicBezTo>
                    <a:pt x="1237" y="0"/>
                    <a:pt x="1240" y="3"/>
                    <a:pt x="1241" y="6"/>
                  </a:cubicBezTo>
                  <a:cubicBezTo>
                    <a:pt x="1364" y="738"/>
                    <a:pt x="1364" y="738"/>
                    <a:pt x="1364" y="738"/>
                  </a:cubicBezTo>
                  <a:cubicBezTo>
                    <a:pt x="1366" y="747"/>
                    <a:pt x="1357" y="755"/>
                    <a:pt x="1348" y="753"/>
                  </a:cubicBezTo>
                  <a:cubicBezTo>
                    <a:pt x="1258" y="735"/>
                    <a:pt x="878" y="661"/>
                    <a:pt x="763" y="703"/>
                  </a:cubicBezTo>
                  <a:cubicBezTo>
                    <a:pt x="763" y="703"/>
                    <a:pt x="740" y="748"/>
                    <a:pt x="683" y="74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45"/>
            <p:cNvSpPr/>
            <p:nvPr/>
          </p:nvSpPr>
          <p:spPr>
            <a:xfrm>
              <a:off x="5451371" y="2167023"/>
              <a:ext cx="2815351" cy="1521808"/>
            </a:xfrm>
            <a:custGeom>
              <a:avLst/>
              <a:gdLst/>
              <a:ahLst/>
              <a:cxnLst/>
              <a:rect l="l" t="t" r="r" b="b"/>
              <a:pathLst>
                <a:path w="1258" h="680" extrusionOk="0">
                  <a:moveTo>
                    <a:pt x="0" y="667"/>
                  </a:moveTo>
                  <a:lnTo>
                    <a:pt x="105" y="27"/>
                  </a:lnTo>
                  <a:lnTo>
                    <a:pt x="1198" y="0"/>
                  </a:lnTo>
                  <a:lnTo>
                    <a:pt x="1258" y="668"/>
                  </a:lnTo>
                  <a:lnTo>
                    <a:pt x="1175" y="680"/>
                  </a:lnTo>
                  <a:lnTo>
                    <a:pt x="653" y="648"/>
                  </a:lnTo>
                  <a:lnTo>
                    <a:pt x="0" y="66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45"/>
            <p:cNvSpPr/>
            <p:nvPr/>
          </p:nvSpPr>
          <p:spPr>
            <a:xfrm>
              <a:off x="6912758" y="3507558"/>
              <a:ext cx="1463625" cy="304362"/>
            </a:xfrm>
            <a:custGeom>
              <a:avLst/>
              <a:gdLst/>
              <a:ahLst/>
              <a:cxnLst/>
              <a:rect l="l" t="t" r="r" b="b"/>
              <a:pathLst>
                <a:path w="655" h="136" extrusionOk="0">
                  <a:moveTo>
                    <a:pt x="655" y="68"/>
                  </a:moveTo>
                  <a:cubicBezTo>
                    <a:pt x="655" y="68"/>
                    <a:pt x="387" y="0"/>
                    <a:pt x="240" y="15"/>
                  </a:cubicBezTo>
                  <a:cubicBezTo>
                    <a:pt x="94" y="30"/>
                    <a:pt x="0" y="49"/>
                    <a:pt x="0" y="49"/>
                  </a:cubicBezTo>
                  <a:cubicBezTo>
                    <a:pt x="0" y="49"/>
                    <a:pt x="60" y="61"/>
                    <a:pt x="60" y="89"/>
                  </a:cubicBezTo>
                  <a:cubicBezTo>
                    <a:pt x="60" y="89"/>
                    <a:pt x="303" y="48"/>
                    <a:pt x="655" y="136"/>
                  </a:cubicBezTo>
                  <a:lnTo>
                    <a:pt x="655" y="6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45"/>
            <p:cNvSpPr/>
            <p:nvPr/>
          </p:nvSpPr>
          <p:spPr>
            <a:xfrm>
              <a:off x="6975421" y="3482940"/>
              <a:ext cx="1405436" cy="221558"/>
            </a:xfrm>
            <a:custGeom>
              <a:avLst/>
              <a:gdLst/>
              <a:ahLst/>
              <a:cxnLst/>
              <a:rect l="l" t="t" r="r" b="b"/>
              <a:pathLst>
                <a:path w="629" h="99" extrusionOk="0">
                  <a:moveTo>
                    <a:pt x="627" y="99"/>
                  </a:moveTo>
                  <a:cubicBezTo>
                    <a:pt x="626" y="99"/>
                    <a:pt x="626" y="99"/>
                    <a:pt x="626" y="99"/>
                  </a:cubicBezTo>
                  <a:cubicBezTo>
                    <a:pt x="313" y="4"/>
                    <a:pt x="6" y="71"/>
                    <a:pt x="3" y="72"/>
                  </a:cubicBezTo>
                  <a:cubicBezTo>
                    <a:pt x="2" y="72"/>
                    <a:pt x="1" y="71"/>
                    <a:pt x="0" y="70"/>
                  </a:cubicBezTo>
                  <a:cubicBezTo>
                    <a:pt x="0" y="69"/>
                    <a:pt x="1" y="68"/>
                    <a:pt x="2" y="68"/>
                  </a:cubicBezTo>
                  <a:cubicBezTo>
                    <a:pt x="5" y="67"/>
                    <a:pt x="313" y="0"/>
                    <a:pt x="628" y="96"/>
                  </a:cubicBezTo>
                  <a:cubicBezTo>
                    <a:pt x="629" y="96"/>
                    <a:pt x="629" y="97"/>
                    <a:pt x="629" y="98"/>
                  </a:cubicBezTo>
                  <a:cubicBezTo>
                    <a:pt x="629" y="99"/>
                    <a:pt x="628" y="99"/>
                    <a:pt x="627" y="9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45"/>
            <p:cNvSpPr/>
            <p:nvPr/>
          </p:nvSpPr>
          <p:spPr>
            <a:xfrm>
              <a:off x="7029132" y="3559030"/>
              <a:ext cx="1351726" cy="201416"/>
            </a:xfrm>
            <a:custGeom>
              <a:avLst/>
              <a:gdLst/>
              <a:ahLst/>
              <a:cxnLst/>
              <a:rect l="l" t="t" r="r" b="b"/>
              <a:pathLst>
                <a:path w="605" h="90" extrusionOk="0">
                  <a:moveTo>
                    <a:pt x="603" y="90"/>
                  </a:moveTo>
                  <a:cubicBezTo>
                    <a:pt x="602" y="90"/>
                    <a:pt x="602" y="90"/>
                    <a:pt x="602" y="90"/>
                  </a:cubicBezTo>
                  <a:cubicBezTo>
                    <a:pt x="333" y="4"/>
                    <a:pt x="6" y="53"/>
                    <a:pt x="3" y="53"/>
                  </a:cubicBezTo>
                  <a:cubicBezTo>
                    <a:pt x="1" y="54"/>
                    <a:pt x="0" y="53"/>
                    <a:pt x="0" y="52"/>
                  </a:cubicBezTo>
                  <a:cubicBezTo>
                    <a:pt x="0" y="51"/>
                    <a:pt x="1" y="50"/>
                    <a:pt x="2" y="49"/>
                  </a:cubicBezTo>
                  <a:cubicBezTo>
                    <a:pt x="5" y="49"/>
                    <a:pt x="334" y="0"/>
                    <a:pt x="604" y="86"/>
                  </a:cubicBezTo>
                  <a:cubicBezTo>
                    <a:pt x="605" y="87"/>
                    <a:pt x="605" y="88"/>
                    <a:pt x="605" y="89"/>
                  </a:cubicBezTo>
                  <a:cubicBezTo>
                    <a:pt x="605" y="90"/>
                    <a:pt x="604" y="90"/>
                    <a:pt x="603" y="9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45"/>
            <p:cNvSpPr/>
            <p:nvPr/>
          </p:nvSpPr>
          <p:spPr>
            <a:xfrm>
              <a:off x="5451371" y="3507558"/>
              <a:ext cx="1461387" cy="304362"/>
            </a:xfrm>
            <a:custGeom>
              <a:avLst/>
              <a:gdLst/>
              <a:ahLst/>
              <a:cxnLst/>
              <a:rect l="l" t="t" r="r" b="b"/>
              <a:pathLst>
                <a:path w="655" h="136" extrusionOk="0">
                  <a:moveTo>
                    <a:pt x="0" y="68"/>
                  </a:moveTo>
                  <a:cubicBezTo>
                    <a:pt x="0" y="68"/>
                    <a:pt x="268" y="0"/>
                    <a:pt x="415" y="15"/>
                  </a:cubicBezTo>
                  <a:cubicBezTo>
                    <a:pt x="561" y="30"/>
                    <a:pt x="655" y="49"/>
                    <a:pt x="655" y="49"/>
                  </a:cubicBezTo>
                  <a:cubicBezTo>
                    <a:pt x="655" y="49"/>
                    <a:pt x="595" y="61"/>
                    <a:pt x="595" y="89"/>
                  </a:cubicBezTo>
                  <a:cubicBezTo>
                    <a:pt x="595" y="89"/>
                    <a:pt x="351" y="48"/>
                    <a:pt x="0" y="136"/>
                  </a:cubicBezTo>
                  <a:lnTo>
                    <a:pt x="0" y="6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45"/>
            <p:cNvSpPr/>
            <p:nvPr/>
          </p:nvSpPr>
          <p:spPr>
            <a:xfrm>
              <a:off x="5446895" y="3485178"/>
              <a:ext cx="1387533" cy="232747"/>
            </a:xfrm>
            <a:custGeom>
              <a:avLst/>
              <a:gdLst/>
              <a:ahLst/>
              <a:cxnLst/>
              <a:rect l="l" t="t" r="r" b="b"/>
              <a:pathLst>
                <a:path w="622" h="104" extrusionOk="0">
                  <a:moveTo>
                    <a:pt x="2" y="104"/>
                  </a:moveTo>
                  <a:cubicBezTo>
                    <a:pt x="1" y="104"/>
                    <a:pt x="0" y="104"/>
                    <a:pt x="0" y="103"/>
                  </a:cubicBezTo>
                  <a:cubicBezTo>
                    <a:pt x="0" y="102"/>
                    <a:pt x="0" y="101"/>
                    <a:pt x="1" y="100"/>
                  </a:cubicBezTo>
                  <a:cubicBezTo>
                    <a:pt x="301" y="0"/>
                    <a:pt x="617" y="69"/>
                    <a:pt x="620" y="70"/>
                  </a:cubicBezTo>
                  <a:cubicBezTo>
                    <a:pt x="621" y="70"/>
                    <a:pt x="622" y="71"/>
                    <a:pt x="621" y="72"/>
                  </a:cubicBezTo>
                  <a:cubicBezTo>
                    <a:pt x="621" y="74"/>
                    <a:pt x="620" y="74"/>
                    <a:pt x="619" y="74"/>
                  </a:cubicBezTo>
                  <a:cubicBezTo>
                    <a:pt x="616" y="73"/>
                    <a:pt x="301" y="4"/>
                    <a:pt x="3" y="104"/>
                  </a:cubicBezTo>
                  <a:lnTo>
                    <a:pt x="2" y="104"/>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45"/>
            <p:cNvSpPr/>
            <p:nvPr/>
          </p:nvSpPr>
          <p:spPr>
            <a:xfrm>
              <a:off x="5446895" y="3536651"/>
              <a:ext cx="1349489" cy="246175"/>
            </a:xfrm>
            <a:custGeom>
              <a:avLst/>
              <a:gdLst/>
              <a:ahLst/>
              <a:cxnLst/>
              <a:rect l="l" t="t" r="r" b="b"/>
              <a:pathLst>
                <a:path w="605" h="110" extrusionOk="0">
                  <a:moveTo>
                    <a:pt x="2" y="110"/>
                  </a:moveTo>
                  <a:cubicBezTo>
                    <a:pt x="1" y="110"/>
                    <a:pt x="0" y="110"/>
                    <a:pt x="0" y="109"/>
                  </a:cubicBezTo>
                  <a:cubicBezTo>
                    <a:pt x="0" y="108"/>
                    <a:pt x="0" y="107"/>
                    <a:pt x="1" y="106"/>
                  </a:cubicBezTo>
                  <a:cubicBezTo>
                    <a:pt x="252" y="0"/>
                    <a:pt x="599" y="59"/>
                    <a:pt x="603" y="59"/>
                  </a:cubicBezTo>
                  <a:cubicBezTo>
                    <a:pt x="604" y="60"/>
                    <a:pt x="605" y="61"/>
                    <a:pt x="605" y="62"/>
                  </a:cubicBezTo>
                  <a:cubicBezTo>
                    <a:pt x="604" y="63"/>
                    <a:pt x="603" y="64"/>
                    <a:pt x="602" y="63"/>
                  </a:cubicBezTo>
                  <a:cubicBezTo>
                    <a:pt x="599" y="63"/>
                    <a:pt x="252" y="4"/>
                    <a:pt x="3" y="110"/>
                  </a:cubicBezTo>
                  <a:lnTo>
                    <a:pt x="2" y="11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45"/>
            <p:cNvSpPr/>
            <p:nvPr/>
          </p:nvSpPr>
          <p:spPr>
            <a:xfrm>
              <a:off x="5473750" y="1967846"/>
              <a:ext cx="1600140" cy="1678464"/>
            </a:xfrm>
            <a:custGeom>
              <a:avLst/>
              <a:gdLst/>
              <a:ahLst/>
              <a:cxnLst/>
              <a:rect l="l" t="t" r="r" b="b"/>
              <a:pathLst>
                <a:path w="717" h="751" extrusionOk="0">
                  <a:moveTo>
                    <a:pt x="653" y="92"/>
                  </a:moveTo>
                  <a:cubicBezTo>
                    <a:pt x="476" y="6"/>
                    <a:pt x="284" y="0"/>
                    <a:pt x="95" y="69"/>
                  </a:cubicBezTo>
                  <a:cubicBezTo>
                    <a:pt x="65" y="299"/>
                    <a:pt x="19" y="525"/>
                    <a:pt x="0" y="751"/>
                  </a:cubicBezTo>
                  <a:cubicBezTo>
                    <a:pt x="206" y="669"/>
                    <a:pt x="439" y="660"/>
                    <a:pt x="645" y="738"/>
                  </a:cubicBezTo>
                  <a:cubicBezTo>
                    <a:pt x="717" y="530"/>
                    <a:pt x="716" y="302"/>
                    <a:pt x="653" y="9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45"/>
            <p:cNvSpPr/>
            <p:nvPr/>
          </p:nvSpPr>
          <p:spPr>
            <a:xfrm>
              <a:off x="6876950" y="2050649"/>
              <a:ext cx="1468099" cy="1566567"/>
            </a:xfrm>
            <a:custGeom>
              <a:avLst/>
              <a:gdLst/>
              <a:ahLst/>
              <a:cxnLst/>
              <a:rect l="l" t="t" r="r" b="b"/>
              <a:pathLst>
                <a:path w="657" h="701" extrusionOk="0">
                  <a:moveTo>
                    <a:pt x="559" y="9"/>
                  </a:moveTo>
                  <a:cubicBezTo>
                    <a:pt x="581" y="235"/>
                    <a:pt x="613" y="461"/>
                    <a:pt x="657" y="684"/>
                  </a:cubicBezTo>
                  <a:cubicBezTo>
                    <a:pt x="605" y="701"/>
                    <a:pt x="550" y="697"/>
                    <a:pt x="496" y="688"/>
                  </a:cubicBezTo>
                  <a:cubicBezTo>
                    <a:pt x="443" y="679"/>
                    <a:pt x="390" y="665"/>
                    <a:pt x="337" y="658"/>
                  </a:cubicBezTo>
                  <a:cubicBezTo>
                    <a:pt x="230" y="644"/>
                    <a:pt x="120" y="659"/>
                    <a:pt x="16" y="701"/>
                  </a:cubicBezTo>
                  <a:cubicBezTo>
                    <a:pt x="0" y="485"/>
                    <a:pt x="2" y="267"/>
                    <a:pt x="24" y="55"/>
                  </a:cubicBezTo>
                  <a:cubicBezTo>
                    <a:pt x="71" y="16"/>
                    <a:pt x="135" y="2"/>
                    <a:pt x="195" y="1"/>
                  </a:cubicBezTo>
                  <a:cubicBezTo>
                    <a:pt x="256" y="0"/>
                    <a:pt x="317" y="12"/>
                    <a:pt x="377" y="18"/>
                  </a:cubicBezTo>
                  <a:cubicBezTo>
                    <a:pt x="438" y="24"/>
                    <a:pt x="501" y="25"/>
                    <a:pt x="559" y="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45"/>
            <p:cNvSpPr/>
            <p:nvPr/>
          </p:nvSpPr>
          <p:spPr>
            <a:xfrm>
              <a:off x="7035845" y="2196117"/>
              <a:ext cx="1024985" cy="454305"/>
            </a:xfrm>
            <a:custGeom>
              <a:avLst/>
              <a:gdLst/>
              <a:ahLst/>
              <a:cxnLst/>
              <a:rect l="l" t="t" r="r" b="b"/>
              <a:pathLst>
                <a:path w="459" h="203" extrusionOk="0">
                  <a:moveTo>
                    <a:pt x="459" y="150"/>
                  </a:moveTo>
                  <a:cubicBezTo>
                    <a:pt x="444" y="52"/>
                    <a:pt x="444" y="52"/>
                    <a:pt x="444" y="52"/>
                  </a:cubicBezTo>
                  <a:cubicBezTo>
                    <a:pt x="442" y="36"/>
                    <a:pt x="430" y="24"/>
                    <a:pt x="415" y="21"/>
                  </a:cubicBezTo>
                  <a:cubicBezTo>
                    <a:pt x="402" y="19"/>
                    <a:pt x="390" y="17"/>
                    <a:pt x="378" y="15"/>
                  </a:cubicBezTo>
                  <a:cubicBezTo>
                    <a:pt x="326" y="7"/>
                    <a:pt x="280" y="2"/>
                    <a:pt x="240" y="1"/>
                  </a:cubicBezTo>
                  <a:cubicBezTo>
                    <a:pt x="237" y="0"/>
                    <a:pt x="234" y="0"/>
                    <a:pt x="231" y="0"/>
                  </a:cubicBezTo>
                  <a:cubicBezTo>
                    <a:pt x="231" y="0"/>
                    <a:pt x="231" y="0"/>
                    <a:pt x="231" y="0"/>
                  </a:cubicBezTo>
                  <a:cubicBezTo>
                    <a:pt x="221" y="0"/>
                    <a:pt x="211" y="0"/>
                    <a:pt x="202" y="0"/>
                  </a:cubicBezTo>
                  <a:cubicBezTo>
                    <a:pt x="195" y="0"/>
                    <a:pt x="188" y="0"/>
                    <a:pt x="182" y="0"/>
                  </a:cubicBezTo>
                  <a:cubicBezTo>
                    <a:pt x="106" y="1"/>
                    <a:pt x="54" y="12"/>
                    <a:pt x="26" y="21"/>
                  </a:cubicBezTo>
                  <a:cubicBezTo>
                    <a:pt x="10" y="25"/>
                    <a:pt x="0" y="39"/>
                    <a:pt x="0" y="56"/>
                  </a:cubicBezTo>
                  <a:cubicBezTo>
                    <a:pt x="0" y="163"/>
                    <a:pt x="0" y="163"/>
                    <a:pt x="0" y="163"/>
                  </a:cubicBezTo>
                  <a:cubicBezTo>
                    <a:pt x="0" y="164"/>
                    <a:pt x="0" y="166"/>
                    <a:pt x="0" y="167"/>
                  </a:cubicBezTo>
                  <a:cubicBezTo>
                    <a:pt x="0" y="168"/>
                    <a:pt x="0" y="168"/>
                    <a:pt x="0" y="168"/>
                  </a:cubicBezTo>
                  <a:cubicBezTo>
                    <a:pt x="3" y="189"/>
                    <a:pt x="24" y="203"/>
                    <a:pt x="45" y="198"/>
                  </a:cubicBezTo>
                  <a:cubicBezTo>
                    <a:pt x="185" y="165"/>
                    <a:pt x="341" y="180"/>
                    <a:pt x="418" y="191"/>
                  </a:cubicBezTo>
                  <a:cubicBezTo>
                    <a:pt x="436" y="194"/>
                    <a:pt x="452" y="182"/>
                    <a:pt x="457" y="166"/>
                  </a:cubicBezTo>
                  <a:cubicBezTo>
                    <a:pt x="457" y="166"/>
                    <a:pt x="457" y="166"/>
                    <a:pt x="457" y="166"/>
                  </a:cubicBezTo>
                  <a:cubicBezTo>
                    <a:pt x="459" y="156"/>
                    <a:pt x="459" y="156"/>
                    <a:pt x="459" y="156"/>
                  </a:cubicBezTo>
                  <a:cubicBezTo>
                    <a:pt x="459" y="154"/>
                    <a:pt x="459" y="152"/>
                    <a:pt x="459"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45"/>
            <p:cNvSpPr/>
            <p:nvPr/>
          </p:nvSpPr>
          <p:spPr>
            <a:xfrm>
              <a:off x="7570717" y="2272208"/>
              <a:ext cx="51474" cy="85042"/>
            </a:xfrm>
            <a:custGeom>
              <a:avLst/>
              <a:gdLst/>
              <a:ahLst/>
              <a:cxnLst/>
              <a:rect l="l" t="t" r="r" b="b"/>
              <a:pathLst>
                <a:path w="23" h="38" extrusionOk="0">
                  <a:moveTo>
                    <a:pt x="0" y="38"/>
                  </a:moveTo>
                  <a:cubicBezTo>
                    <a:pt x="2" y="32"/>
                    <a:pt x="3" y="26"/>
                    <a:pt x="5" y="20"/>
                  </a:cubicBezTo>
                  <a:cubicBezTo>
                    <a:pt x="7" y="14"/>
                    <a:pt x="10" y="8"/>
                    <a:pt x="15" y="3"/>
                  </a:cubicBezTo>
                  <a:cubicBezTo>
                    <a:pt x="16" y="2"/>
                    <a:pt x="18" y="0"/>
                    <a:pt x="20" y="1"/>
                  </a:cubicBezTo>
                  <a:cubicBezTo>
                    <a:pt x="21" y="1"/>
                    <a:pt x="23" y="3"/>
                    <a:pt x="23" y="4"/>
                  </a:cubicBezTo>
                  <a:cubicBezTo>
                    <a:pt x="23" y="6"/>
                    <a:pt x="23" y="7"/>
                    <a:pt x="23" y="9"/>
                  </a:cubicBezTo>
                  <a:cubicBezTo>
                    <a:pt x="19" y="21"/>
                    <a:pt x="6" y="29"/>
                    <a:pt x="0" y="38"/>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45"/>
            <p:cNvSpPr/>
            <p:nvPr/>
          </p:nvSpPr>
          <p:spPr>
            <a:xfrm>
              <a:off x="7539386" y="2272208"/>
              <a:ext cx="76091" cy="196940"/>
            </a:xfrm>
            <a:custGeom>
              <a:avLst/>
              <a:gdLst/>
              <a:ahLst/>
              <a:cxnLst/>
              <a:rect l="l" t="t" r="r" b="b"/>
              <a:pathLst>
                <a:path w="34" h="88" extrusionOk="0">
                  <a:moveTo>
                    <a:pt x="1" y="88"/>
                  </a:moveTo>
                  <a:cubicBezTo>
                    <a:pt x="0" y="88"/>
                    <a:pt x="0" y="88"/>
                    <a:pt x="0" y="88"/>
                  </a:cubicBezTo>
                  <a:cubicBezTo>
                    <a:pt x="0" y="87"/>
                    <a:pt x="0" y="87"/>
                    <a:pt x="0" y="87"/>
                  </a:cubicBezTo>
                  <a:cubicBezTo>
                    <a:pt x="2" y="51"/>
                    <a:pt x="33" y="1"/>
                    <a:pt x="33" y="1"/>
                  </a:cubicBezTo>
                  <a:cubicBezTo>
                    <a:pt x="34" y="0"/>
                    <a:pt x="34" y="0"/>
                    <a:pt x="34" y="0"/>
                  </a:cubicBezTo>
                  <a:cubicBezTo>
                    <a:pt x="34" y="1"/>
                    <a:pt x="34" y="1"/>
                    <a:pt x="34" y="1"/>
                  </a:cubicBezTo>
                  <a:cubicBezTo>
                    <a:pt x="34" y="2"/>
                    <a:pt x="3" y="52"/>
                    <a:pt x="1" y="87"/>
                  </a:cubicBezTo>
                  <a:lnTo>
                    <a:pt x="1" y="8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45"/>
            <p:cNvSpPr/>
            <p:nvPr/>
          </p:nvSpPr>
          <p:spPr>
            <a:xfrm>
              <a:off x="7539386" y="2312491"/>
              <a:ext cx="22380" cy="73853"/>
            </a:xfrm>
            <a:custGeom>
              <a:avLst/>
              <a:gdLst/>
              <a:ahLst/>
              <a:cxnLst/>
              <a:rect l="l" t="t" r="r" b="b"/>
              <a:pathLst>
                <a:path w="10" h="33" extrusionOk="0">
                  <a:moveTo>
                    <a:pt x="9" y="33"/>
                  </a:moveTo>
                  <a:cubicBezTo>
                    <a:pt x="10" y="23"/>
                    <a:pt x="10" y="14"/>
                    <a:pt x="7" y="5"/>
                  </a:cubicBezTo>
                  <a:cubicBezTo>
                    <a:pt x="7" y="3"/>
                    <a:pt x="7" y="2"/>
                    <a:pt x="6" y="1"/>
                  </a:cubicBezTo>
                  <a:cubicBezTo>
                    <a:pt x="5" y="0"/>
                    <a:pt x="4" y="0"/>
                    <a:pt x="2" y="0"/>
                  </a:cubicBezTo>
                  <a:cubicBezTo>
                    <a:pt x="1" y="1"/>
                    <a:pt x="1" y="2"/>
                    <a:pt x="1" y="4"/>
                  </a:cubicBezTo>
                  <a:cubicBezTo>
                    <a:pt x="0" y="9"/>
                    <a:pt x="2" y="14"/>
                    <a:pt x="4" y="18"/>
                  </a:cubicBezTo>
                  <a:cubicBezTo>
                    <a:pt x="6" y="23"/>
                    <a:pt x="9" y="28"/>
                    <a:pt x="9" y="3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45"/>
            <p:cNvSpPr/>
            <p:nvPr/>
          </p:nvSpPr>
          <p:spPr>
            <a:xfrm>
              <a:off x="7543862" y="2312491"/>
              <a:ext cx="20142" cy="73853"/>
            </a:xfrm>
            <a:custGeom>
              <a:avLst/>
              <a:gdLst/>
              <a:ahLst/>
              <a:cxnLst/>
              <a:rect l="l" t="t" r="r" b="b"/>
              <a:pathLst>
                <a:path w="9" h="33" extrusionOk="0">
                  <a:moveTo>
                    <a:pt x="7" y="33"/>
                  </a:moveTo>
                  <a:cubicBezTo>
                    <a:pt x="7" y="33"/>
                    <a:pt x="7" y="33"/>
                    <a:pt x="7" y="33"/>
                  </a:cubicBezTo>
                  <a:cubicBezTo>
                    <a:pt x="7" y="33"/>
                    <a:pt x="7" y="33"/>
                    <a:pt x="7" y="33"/>
                  </a:cubicBezTo>
                  <a:cubicBezTo>
                    <a:pt x="8" y="28"/>
                    <a:pt x="0" y="1"/>
                    <a:pt x="0" y="0"/>
                  </a:cubicBezTo>
                  <a:cubicBezTo>
                    <a:pt x="0" y="0"/>
                    <a:pt x="0" y="0"/>
                    <a:pt x="0" y="0"/>
                  </a:cubicBezTo>
                  <a:cubicBezTo>
                    <a:pt x="1" y="0"/>
                    <a:pt x="1" y="0"/>
                    <a:pt x="1" y="0"/>
                  </a:cubicBezTo>
                  <a:cubicBezTo>
                    <a:pt x="1" y="1"/>
                    <a:pt x="9" y="28"/>
                    <a:pt x="8" y="33"/>
                  </a:cubicBezTo>
                  <a:lnTo>
                    <a:pt x="7"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45"/>
            <p:cNvSpPr/>
            <p:nvPr/>
          </p:nvSpPr>
          <p:spPr>
            <a:xfrm>
              <a:off x="7564003" y="2328156"/>
              <a:ext cx="67139" cy="67139"/>
            </a:xfrm>
            <a:custGeom>
              <a:avLst/>
              <a:gdLst/>
              <a:ahLst/>
              <a:cxnLst/>
              <a:rect l="l" t="t" r="r" b="b"/>
              <a:pathLst>
                <a:path w="30" h="30" extrusionOk="0">
                  <a:moveTo>
                    <a:pt x="0" y="30"/>
                  </a:moveTo>
                  <a:cubicBezTo>
                    <a:pt x="5" y="19"/>
                    <a:pt x="11" y="9"/>
                    <a:pt x="20" y="2"/>
                  </a:cubicBezTo>
                  <a:cubicBezTo>
                    <a:pt x="22" y="2"/>
                    <a:pt x="23" y="1"/>
                    <a:pt x="25" y="0"/>
                  </a:cubicBezTo>
                  <a:cubicBezTo>
                    <a:pt x="26" y="0"/>
                    <a:pt x="28" y="1"/>
                    <a:pt x="29" y="2"/>
                  </a:cubicBezTo>
                  <a:cubicBezTo>
                    <a:pt x="30" y="4"/>
                    <a:pt x="30" y="6"/>
                    <a:pt x="29" y="8"/>
                  </a:cubicBezTo>
                  <a:cubicBezTo>
                    <a:pt x="26" y="13"/>
                    <a:pt x="20" y="16"/>
                    <a:pt x="15" y="19"/>
                  </a:cubicBezTo>
                  <a:cubicBezTo>
                    <a:pt x="10" y="21"/>
                    <a:pt x="5" y="24"/>
                    <a:pt x="0" y="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45"/>
            <p:cNvSpPr/>
            <p:nvPr/>
          </p:nvSpPr>
          <p:spPr>
            <a:xfrm>
              <a:off x="7548338" y="2332632"/>
              <a:ext cx="82805" cy="87281"/>
            </a:xfrm>
            <a:custGeom>
              <a:avLst/>
              <a:gdLst/>
              <a:ahLst/>
              <a:cxnLst/>
              <a:rect l="l" t="t" r="r" b="b"/>
              <a:pathLst>
                <a:path w="37" h="39" extrusionOk="0">
                  <a:moveTo>
                    <a:pt x="0" y="39"/>
                  </a:moveTo>
                  <a:cubicBezTo>
                    <a:pt x="0" y="39"/>
                    <a:pt x="0" y="39"/>
                    <a:pt x="0" y="39"/>
                  </a:cubicBezTo>
                  <a:cubicBezTo>
                    <a:pt x="0" y="38"/>
                    <a:pt x="0" y="38"/>
                    <a:pt x="0" y="38"/>
                  </a:cubicBezTo>
                  <a:cubicBezTo>
                    <a:pt x="13" y="15"/>
                    <a:pt x="36" y="0"/>
                    <a:pt x="36" y="0"/>
                  </a:cubicBezTo>
                  <a:cubicBezTo>
                    <a:pt x="37" y="0"/>
                    <a:pt x="37" y="0"/>
                    <a:pt x="37" y="0"/>
                  </a:cubicBezTo>
                  <a:cubicBezTo>
                    <a:pt x="36" y="0"/>
                    <a:pt x="36" y="0"/>
                    <a:pt x="36" y="0"/>
                  </a:cubicBezTo>
                  <a:cubicBezTo>
                    <a:pt x="36" y="1"/>
                    <a:pt x="14" y="16"/>
                    <a:pt x="1" y="39"/>
                  </a:cubicBezTo>
                  <a:lnTo>
                    <a:pt x="0"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45"/>
            <p:cNvSpPr/>
            <p:nvPr/>
          </p:nvSpPr>
          <p:spPr>
            <a:xfrm>
              <a:off x="7503579" y="2350535"/>
              <a:ext cx="38046" cy="67139"/>
            </a:xfrm>
            <a:custGeom>
              <a:avLst/>
              <a:gdLst/>
              <a:ahLst/>
              <a:cxnLst/>
              <a:rect l="l" t="t" r="r" b="b"/>
              <a:pathLst>
                <a:path w="17" h="30" extrusionOk="0">
                  <a:moveTo>
                    <a:pt x="17" y="30"/>
                  </a:moveTo>
                  <a:cubicBezTo>
                    <a:pt x="16" y="22"/>
                    <a:pt x="14" y="15"/>
                    <a:pt x="10" y="8"/>
                  </a:cubicBezTo>
                  <a:cubicBezTo>
                    <a:pt x="9" y="5"/>
                    <a:pt x="7" y="2"/>
                    <a:pt x="4" y="0"/>
                  </a:cubicBezTo>
                  <a:cubicBezTo>
                    <a:pt x="3" y="0"/>
                    <a:pt x="2" y="0"/>
                    <a:pt x="2" y="0"/>
                  </a:cubicBezTo>
                  <a:cubicBezTo>
                    <a:pt x="1" y="0"/>
                    <a:pt x="0" y="1"/>
                    <a:pt x="0" y="2"/>
                  </a:cubicBezTo>
                  <a:cubicBezTo>
                    <a:pt x="0" y="3"/>
                    <a:pt x="0" y="4"/>
                    <a:pt x="1" y="4"/>
                  </a:cubicBezTo>
                  <a:cubicBezTo>
                    <a:pt x="3" y="9"/>
                    <a:pt x="6" y="13"/>
                    <a:pt x="10" y="17"/>
                  </a:cubicBezTo>
                  <a:cubicBezTo>
                    <a:pt x="14" y="21"/>
                    <a:pt x="16" y="26"/>
                    <a:pt x="17" y="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45"/>
            <p:cNvSpPr/>
            <p:nvPr/>
          </p:nvSpPr>
          <p:spPr>
            <a:xfrm>
              <a:off x="7505816" y="2350535"/>
              <a:ext cx="40283" cy="85042"/>
            </a:xfrm>
            <a:custGeom>
              <a:avLst/>
              <a:gdLst/>
              <a:ahLst/>
              <a:cxnLst/>
              <a:rect l="l" t="t" r="r" b="b"/>
              <a:pathLst>
                <a:path w="18" h="38" extrusionOk="0">
                  <a:moveTo>
                    <a:pt x="18" y="38"/>
                  </a:moveTo>
                  <a:cubicBezTo>
                    <a:pt x="17" y="37"/>
                    <a:pt x="17" y="37"/>
                    <a:pt x="17" y="37"/>
                  </a:cubicBezTo>
                  <a:cubicBezTo>
                    <a:pt x="16" y="20"/>
                    <a:pt x="0" y="1"/>
                    <a:pt x="0" y="0"/>
                  </a:cubicBezTo>
                  <a:cubicBezTo>
                    <a:pt x="0" y="0"/>
                    <a:pt x="0" y="0"/>
                    <a:pt x="0" y="0"/>
                  </a:cubicBezTo>
                  <a:cubicBezTo>
                    <a:pt x="0" y="0"/>
                    <a:pt x="0" y="0"/>
                    <a:pt x="0" y="0"/>
                  </a:cubicBezTo>
                  <a:cubicBezTo>
                    <a:pt x="1" y="0"/>
                    <a:pt x="17" y="20"/>
                    <a:pt x="18" y="37"/>
                  </a:cubicBezTo>
                  <a:cubicBezTo>
                    <a:pt x="18" y="38"/>
                    <a:pt x="18" y="38"/>
                    <a:pt x="18" y="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45"/>
            <p:cNvSpPr/>
            <p:nvPr/>
          </p:nvSpPr>
          <p:spPr>
            <a:xfrm>
              <a:off x="7557290" y="2372915"/>
              <a:ext cx="73853" cy="51474"/>
            </a:xfrm>
            <a:custGeom>
              <a:avLst/>
              <a:gdLst/>
              <a:ahLst/>
              <a:cxnLst/>
              <a:rect l="l" t="t" r="r" b="b"/>
              <a:pathLst>
                <a:path w="33" h="23" extrusionOk="0">
                  <a:moveTo>
                    <a:pt x="0" y="23"/>
                  </a:moveTo>
                  <a:cubicBezTo>
                    <a:pt x="4" y="19"/>
                    <a:pt x="7" y="14"/>
                    <a:pt x="11" y="10"/>
                  </a:cubicBezTo>
                  <a:cubicBezTo>
                    <a:pt x="15" y="6"/>
                    <a:pt x="20" y="3"/>
                    <a:pt x="26" y="1"/>
                  </a:cubicBezTo>
                  <a:cubicBezTo>
                    <a:pt x="28" y="0"/>
                    <a:pt x="31" y="0"/>
                    <a:pt x="32" y="2"/>
                  </a:cubicBezTo>
                  <a:cubicBezTo>
                    <a:pt x="33" y="3"/>
                    <a:pt x="33" y="5"/>
                    <a:pt x="32" y="6"/>
                  </a:cubicBezTo>
                  <a:cubicBezTo>
                    <a:pt x="31" y="8"/>
                    <a:pt x="30" y="8"/>
                    <a:pt x="28" y="9"/>
                  </a:cubicBezTo>
                  <a:cubicBezTo>
                    <a:pt x="19" y="14"/>
                    <a:pt x="9" y="16"/>
                    <a:pt x="0" y="2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45"/>
            <p:cNvSpPr/>
            <p:nvPr/>
          </p:nvSpPr>
          <p:spPr>
            <a:xfrm>
              <a:off x="7541623" y="2375153"/>
              <a:ext cx="89518" cy="71614"/>
            </a:xfrm>
            <a:custGeom>
              <a:avLst/>
              <a:gdLst/>
              <a:ahLst/>
              <a:cxnLst/>
              <a:rect l="l" t="t" r="r" b="b"/>
              <a:pathLst>
                <a:path w="40" h="32" extrusionOk="0">
                  <a:moveTo>
                    <a:pt x="1" y="32"/>
                  </a:moveTo>
                  <a:cubicBezTo>
                    <a:pt x="0" y="32"/>
                    <a:pt x="0" y="32"/>
                    <a:pt x="0" y="32"/>
                  </a:cubicBezTo>
                  <a:cubicBezTo>
                    <a:pt x="0" y="31"/>
                    <a:pt x="0" y="31"/>
                    <a:pt x="0" y="31"/>
                  </a:cubicBezTo>
                  <a:cubicBezTo>
                    <a:pt x="10" y="12"/>
                    <a:pt x="39" y="1"/>
                    <a:pt x="39" y="0"/>
                  </a:cubicBezTo>
                  <a:cubicBezTo>
                    <a:pt x="40" y="1"/>
                    <a:pt x="40" y="1"/>
                    <a:pt x="40" y="1"/>
                  </a:cubicBezTo>
                  <a:cubicBezTo>
                    <a:pt x="39" y="1"/>
                    <a:pt x="39" y="1"/>
                    <a:pt x="39" y="1"/>
                  </a:cubicBezTo>
                  <a:cubicBezTo>
                    <a:pt x="39" y="2"/>
                    <a:pt x="11" y="13"/>
                    <a:pt x="1"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45"/>
            <p:cNvSpPr/>
            <p:nvPr/>
          </p:nvSpPr>
          <p:spPr>
            <a:xfrm>
              <a:off x="7035845" y="2229686"/>
              <a:ext cx="546062" cy="340169"/>
            </a:xfrm>
            <a:custGeom>
              <a:avLst/>
              <a:gdLst/>
              <a:ahLst/>
              <a:cxnLst/>
              <a:rect l="l" t="t" r="r" b="b"/>
              <a:pathLst>
                <a:path w="244" h="152" extrusionOk="0">
                  <a:moveTo>
                    <a:pt x="221" y="116"/>
                  </a:moveTo>
                  <a:cubicBezTo>
                    <a:pt x="216" y="117"/>
                    <a:pt x="209" y="118"/>
                    <a:pt x="203" y="119"/>
                  </a:cubicBezTo>
                  <a:cubicBezTo>
                    <a:pt x="202" y="119"/>
                    <a:pt x="202" y="119"/>
                    <a:pt x="202" y="119"/>
                  </a:cubicBezTo>
                  <a:cubicBezTo>
                    <a:pt x="201" y="119"/>
                    <a:pt x="201" y="119"/>
                    <a:pt x="201" y="119"/>
                  </a:cubicBezTo>
                  <a:cubicBezTo>
                    <a:pt x="195" y="120"/>
                    <a:pt x="189" y="121"/>
                    <a:pt x="182" y="123"/>
                  </a:cubicBezTo>
                  <a:cubicBezTo>
                    <a:pt x="179" y="123"/>
                    <a:pt x="176" y="124"/>
                    <a:pt x="173" y="124"/>
                  </a:cubicBezTo>
                  <a:cubicBezTo>
                    <a:pt x="172" y="124"/>
                    <a:pt x="171" y="124"/>
                    <a:pt x="171" y="125"/>
                  </a:cubicBezTo>
                  <a:cubicBezTo>
                    <a:pt x="162" y="126"/>
                    <a:pt x="153" y="128"/>
                    <a:pt x="144" y="129"/>
                  </a:cubicBezTo>
                  <a:cubicBezTo>
                    <a:pt x="92" y="138"/>
                    <a:pt x="32" y="147"/>
                    <a:pt x="3" y="152"/>
                  </a:cubicBezTo>
                  <a:cubicBezTo>
                    <a:pt x="2" y="152"/>
                    <a:pt x="1" y="152"/>
                    <a:pt x="0" y="152"/>
                  </a:cubicBezTo>
                  <a:cubicBezTo>
                    <a:pt x="0" y="151"/>
                    <a:pt x="0" y="149"/>
                    <a:pt x="0" y="148"/>
                  </a:cubicBezTo>
                  <a:cubicBezTo>
                    <a:pt x="0" y="110"/>
                    <a:pt x="0" y="110"/>
                    <a:pt x="0" y="110"/>
                  </a:cubicBezTo>
                  <a:cubicBezTo>
                    <a:pt x="13" y="81"/>
                    <a:pt x="32" y="49"/>
                    <a:pt x="54" y="48"/>
                  </a:cubicBezTo>
                  <a:cubicBezTo>
                    <a:pt x="93" y="47"/>
                    <a:pt x="97" y="0"/>
                    <a:pt x="130" y="6"/>
                  </a:cubicBezTo>
                  <a:cubicBezTo>
                    <a:pt x="143" y="9"/>
                    <a:pt x="163" y="25"/>
                    <a:pt x="182" y="44"/>
                  </a:cubicBezTo>
                  <a:cubicBezTo>
                    <a:pt x="189" y="51"/>
                    <a:pt x="195" y="58"/>
                    <a:pt x="202" y="65"/>
                  </a:cubicBezTo>
                  <a:cubicBezTo>
                    <a:pt x="211" y="76"/>
                    <a:pt x="220" y="86"/>
                    <a:pt x="227" y="93"/>
                  </a:cubicBezTo>
                  <a:cubicBezTo>
                    <a:pt x="227" y="94"/>
                    <a:pt x="227" y="94"/>
                    <a:pt x="227" y="94"/>
                  </a:cubicBezTo>
                  <a:cubicBezTo>
                    <a:pt x="228" y="94"/>
                    <a:pt x="228" y="94"/>
                    <a:pt x="228" y="94"/>
                  </a:cubicBezTo>
                  <a:cubicBezTo>
                    <a:pt x="228" y="95"/>
                    <a:pt x="228" y="95"/>
                    <a:pt x="228" y="95"/>
                  </a:cubicBezTo>
                  <a:cubicBezTo>
                    <a:pt x="230" y="98"/>
                    <a:pt x="232" y="100"/>
                    <a:pt x="234" y="102"/>
                  </a:cubicBezTo>
                  <a:cubicBezTo>
                    <a:pt x="238" y="107"/>
                    <a:pt x="241" y="110"/>
                    <a:pt x="242" y="110"/>
                  </a:cubicBezTo>
                  <a:cubicBezTo>
                    <a:pt x="244" y="111"/>
                    <a:pt x="235" y="113"/>
                    <a:pt x="221" y="116"/>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45"/>
            <p:cNvSpPr/>
            <p:nvPr/>
          </p:nvSpPr>
          <p:spPr>
            <a:xfrm>
              <a:off x="7657997" y="2229686"/>
              <a:ext cx="402833" cy="371500"/>
            </a:xfrm>
            <a:custGeom>
              <a:avLst/>
              <a:gdLst/>
              <a:ahLst/>
              <a:cxnLst/>
              <a:rect l="l" t="t" r="r" b="b"/>
              <a:pathLst>
                <a:path w="181" h="166" extrusionOk="0">
                  <a:moveTo>
                    <a:pt x="181" y="141"/>
                  </a:moveTo>
                  <a:cubicBezTo>
                    <a:pt x="181" y="139"/>
                    <a:pt x="181" y="137"/>
                    <a:pt x="181" y="135"/>
                  </a:cubicBezTo>
                  <a:cubicBezTo>
                    <a:pt x="166" y="37"/>
                    <a:pt x="166" y="37"/>
                    <a:pt x="166" y="37"/>
                  </a:cubicBezTo>
                  <a:cubicBezTo>
                    <a:pt x="164" y="21"/>
                    <a:pt x="152" y="9"/>
                    <a:pt x="137" y="6"/>
                  </a:cubicBezTo>
                  <a:cubicBezTo>
                    <a:pt x="124" y="4"/>
                    <a:pt x="112" y="2"/>
                    <a:pt x="100" y="0"/>
                  </a:cubicBezTo>
                  <a:cubicBezTo>
                    <a:pt x="92" y="4"/>
                    <a:pt x="82" y="8"/>
                    <a:pt x="69" y="12"/>
                  </a:cubicBezTo>
                  <a:cubicBezTo>
                    <a:pt x="48" y="18"/>
                    <a:pt x="29" y="51"/>
                    <a:pt x="16" y="78"/>
                  </a:cubicBezTo>
                  <a:cubicBezTo>
                    <a:pt x="12" y="88"/>
                    <a:pt x="8" y="97"/>
                    <a:pt x="5" y="104"/>
                  </a:cubicBezTo>
                  <a:cubicBezTo>
                    <a:pt x="5" y="105"/>
                    <a:pt x="4" y="107"/>
                    <a:pt x="3" y="108"/>
                  </a:cubicBezTo>
                  <a:cubicBezTo>
                    <a:pt x="2" y="112"/>
                    <a:pt x="1" y="114"/>
                    <a:pt x="1" y="116"/>
                  </a:cubicBezTo>
                  <a:cubicBezTo>
                    <a:pt x="0" y="118"/>
                    <a:pt x="0" y="119"/>
                    <a:pt x="0" y="119"/>
                  </a:cubicBezTo>
                  <a:cubicBezTo>
                    <a:pt x="120" y="166"/>
                    <a:pt x="120" y="166"/>
                    <a:pt x="120" y="166"/>
                  </a:cubicBezTo>
                  <a:cubicBezTo>
                    <a:pt x="179" y="151"/>
                    <a:pt x="179" y="151"/>
                    <a:pt x="179" y="151"/>
                  </a:cubicBezTo>
                  <a:cubicBezTo>
                    <a:pt x="179" y="151"/>
                    <a:pt x="179" y="151"/>
                    <a:pt x="179" y="151"/>
                  </a:cubicBezTo>
                  <a:lnTo>
                    <a:pt x="181" y="141"/>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45"/>
            <p:cNvSpPr/>
            <p:nvPr/>
          </p:nvSpPr>
          <p:spPr>
            <a:xfrm>
              <a:off x="7928790" y="2404246"/>
              <a:ext cx="33300" cy="1122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45"/>
            <p:cNvSpPr/>
            <p:nvPr/>
          </p:nvSpPr>
          <p:spPr>
            <a:xfrm>
              <a:off x="7928790" y="2404246"/>
              <a:ext cx="26855" cy="38046"/>
            </a:xfrm>
            <a:custGeom>
              <a:avLst/>
              <a:gdLst/>
              <a:ahLst/>
              <a:cxnLst/>
              <a:rect l="l" t="t" r="r" b="b"/>
              <a:pathLst>
                <a:path w="12" h="17" extrusionOk="0">
                  <a:moveTo>
                    <a:pt x="12" y="0"/>
                  </a:moveTo>
                  <a:cubicBezTo>
                    <a:pt x="11" y="1"/>
                    <a:pt x="9" y="4"/>
                    <a:pt x="6" y="10"/>
                  </a:cubicBezTo>
                  <a:cubicBezTo>
                    <a:pt x="4" y="14"/>
                    <a:pt x="2" y="16"/>
                    <a:pt x="0" y="17"/>
                  </a:cubicBezTo>
                  <a:cubicBezTo>
                    <a:pt x="0" y="16"/>
                    <a:pt x="0" y="16"/>
                    <a:pt x="0" y="16"/>
                  </a:cubicBezTo>
                  <a:cubicBezTo>
                    <a:pt x="2" y="15"/>
                    <a:pt x="3" y="13"/>
                    <a:pt x="5" y="9"/>
                  </a:cubicBezTo>
                  <a:cubicBezTo>
                    <a:pt x="7" y="4"/>
                    <a:pt x="9" y="1"/>
                    <a:pt x="11" y="0"/>
                  </a:cubicBezTo>
                  <a:lnTo>
                    <a:pt x="12"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45"/>
            <p:cNvSpPr/>
            <p:nvPr/>
          </p:nvSpPr>
          <p:spPr>
            <a:xfrm>
              <a:off x="7928790" y="2419912"/>
              <a:ext cx="33570" cy="38046"/>
            </a:xfrm>
            <a:custGeom>
              <a:avLst/>
              <a:gdLst/>
              <a:ahLst/>
              <a:cxnLst/>
              <a:rect l="l" t="t" r="r" b="b"/>
              <a:pathLst>
                <a:path w="15" h="17" extrusionOk="0">
                  <a:moveTo>
                    <a:pt x="0" y="16"/>
                  </a:moveTo>
                  <a:cubicBezTo>
                    <a:pt x="4" y="15"/>
                    <a:pt x="7" y="11"/>
                    <a:pt x="10" y="7"/>
                  </a:cubicBezTo>
                  <a:cubicBezTo>
                    <a:pt x="11" y="4"/>
                    <a:pt x="13" y="2"/>
                    <a:pt x="15" y="0"/>
                  </a:cubicBezTo>
                  <a:cubicBezTo>
                    <a:pt x="15" y="1"/>
                    <a:pt x="15" y="1"/>
                    <a:pt x="15" y="1"/>
                  </a:cubicBezTo>
                  <a:cubicBezTo>
                    <a:pt x="13" y="3"/>
                    <a:pt x="12" y="5"/>
                    <a:pt x="10" y="7"/>
                  </a:cubicBezTo>
                  <a:cubicBezTo>
                    <a:pt x="8" y="11"/>
                    <a:pt x="5" y="16"/>
                    <a:pt x="0" y="17"/>
                  </a:cubicBezTo>
                  <a:lnTo>
                    <a:pt x="0" y="1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45"/>
            <p:cNvSpPr/>
            <p:nvPr/>
          </p:nvSpPr>
          <p:spPr>
            <a:xfrm>
              <a:off x="7928790" y="2433340"/>
              <a:ext cx="33570" cy="42522"/>
            </a:xfrm>
            <a:custGeom>
              <a:avLst/>
              <a:gdLst/>
              <a:ahLst/>
              <a:cxnLst/>
              <a:rect l="l" t="t" r="r" b="b"/>
              <a:pathLst>
                <a:path w="15" h="19" extrusionOk="0">
                  <a:moveTo>
                    <a:pt x="15" y="0"/>
                  </a:moveTo>
                  <a:cubicBezTo>
                    <a:pt x="15" y="2"/>
                    <a:pt x="15" y="2"/>
                    <a:pt x="15" y="2"/>
                  </a:cubicBezTo>
                  <a:cubicBezTo>
                    <a:pt x="14" y="3"/>
                    <a:pt x="13" y="5"/>
                    <a:pt x="13" y="7"/>
                  </a:cubicBezTo>
                  <a:cubicBezTo>
                    <a:pt x="12" y="11"/>
                    <a:pt x="10" y="16"/>
                    <a:pt x="0" y="19"/>
                  </a:cubicBezTo>
                  <a:cubicBezTo>
                    <a:pt x="0" y="18"/>
                    <a:pt x="0" y="18"/>
                    <a:pt x="0" y="18"/>
                  </a:cubicBezTo>
                  <a:cubicBezTo>
                    <a:pt x="9" y="15"/>
                    <a:pt x="11" y="11"/>
                    <a:pt x="12" y="7"/>
                  </a:cubicBezTo>
                  <a:cubicBezTo>
                    <a:pt x="13" y="4"/>
                    <a:pt x="13" y="2"/>
                    <a:pt x="1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45"/>
            <p:cNvSpPr/>
            <p:nvPr/>
          </p:nvSpPr>
          <p:spPr>
            <a:xfrm>
              <a:off x="7928790" y="2464672"/>
              <a:ext cx="33570" cy="44759"/>
            </a:xfrm>
            <a:custGeom>
              <a:avLst/>
              <a:gdLst/>
              <a:ahLst/>
              <a:cxnLst/>
              <a:rect l="l" t="t" r="r" b="b"/>
              <a:pathLst>
                <a:path w="15" h="20" extrusionOk="0">
                  <a:moveTo>
                    <a:pt x="15" y="0"/>
                  </a:moveTo>
                  <a:cubicBezTo>
                    <a:pt x="15" y="2"/>
                    <a:pt x="15" y="2"/>
                    <a:pt x="15" y="2"/>
                  </a:cubicBezTo>
                  <a:cubicBezTo>
                    <a:pt x="11" y="4"/>
                    <a:pt x="9" y="8"/>
                    <a:pt x="8" y="12"/>
                  </a:cubicBezTo>
                  <a:cubicBezTo>
                    <a:pt x="6" y="16"/>
                    <a:pt x="5" y="19"/>
                    <a:pt x="0" y="20"/>
                  </a:cubicBezTo>
                  <a:cubicBezTo>
                    <a:pt x="0" y="19"/>
                    <a:pt x="0" y="19"/>
                    <a:pt x="0" y="19"/>
                  </a:cubicBezTo>
                  <a:cubicBezTo>
                    <a:pt x="4" y="18"/>
                    <a:pt x="5" y="15"/>
                    <a:pt x="7" y="11"/>
                  </a:cubicBezTo>
                  <a:cubicBezTo>
                    <a:pt x="9" y="7"/>
                    <a:pt x="10" y="3"/>
                    <a:pt x="1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45"/>
            <p:cNvSpPr/>
            <p:nvPr/>
          </p:nvSpPr>
          <p:spPr>
            <a:xfrm>
              <a:off x="7946694" y="2487051"/>
              <a:ext cx="15666" cy="31331"/>
            </a:xfrm>
            <a:custGeom>
              <a:avLst/>
              <a:gdLst/>
              <a:ahLst/>
              <a:cxnLst/>
              <a:rect l="l" t="t" r="r" b="b"/>
              <a:pathLst>
                <a:path w="7" h="14" extrusionOk="0">
                  <a:moveTo>
                    <a:pt x="4" y="14"/>
                  </a:moveTo>
                  <a:cubicBezTo>
                    <a:pt x="2" y="13"/>
                    <a:pt x="1" y="11"/>
                    <a:pt x="2" y="10"/>
                  </a:cubicBezTo>
                  <a:cubicBezTo>
                    <a:pt x="2" y="7"/>
                    <a:pt x="4" y="3"/>
                    <a:pt x="7" y="1"/>
                  </a:cubicBezTo>
                  <a:cubicBezTo>
                    <a:pt x="7" y="0"/>
                    <a:pt x="7" y="0"/>
                    <a:pt x="7" y="0"/>
                  </a:cubicBezTo>
                  <a:cubicBezTo>
                    <a:pt x="4" y="2"/>
                    <a:pt x="1" y="6"/>
                    <a:pt x="1" y="10"/>
                  </a:cubicBezTo>
                  <a:cubicBezTo>
                    <a:pt x="0" y="11"/>
                    <a:pt x="1" y="13"/>
                    <a:pt x="2" y="14"/>
                  </a:cubicBezTo>
                  <a:lnTo>
                    <a:pt x="4" y="1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45"/>
            <p:cNvSpPr/>
            <p:nvPr/>
          </p:nvSpPr>
          <p:spPr>
            <a:xfrm>
              <a:off x="7928790" y="2404246"/>
              <a:ext cx="13428" cy="26855"/>
            </a:xfrm>
            <a:custGeom>
              <a:avLst/>
              <a:gdLst/>
              <a:ahLst/>
              <a:cxnLst/>
              <a:rect l="l" t="t" r="r" b="b"/>
              <a:pathLst>
                <a:path w="6" h="12" extrusionOk="0">
                  <a:moveTo>
                    <a:pt x="0" y="11"/>
                  </a:moveTo>
                  <a:cubicBezTo>
                    <a:pt x="1" y="11"/>
                    <a:pt x="1" y="11"/>
                    <a:pt x="1" y="11"/>
                  </a:cubicBezTo>
                  <a:cubicBezTo>
                    <a:pt x="1" y="11"/>
                    <a:pt x="2" y="10"/>
                    <a:pt x="2" y="9"/>
                  </a:cubicBezTo>
                  <a:cubicBezTo>
                    <a:pt x="3" y="7"/>
                    <a:pt x="3" y="5"/>
                    <a:pt x="4" y="4"/>
                  </a:cubicBezTo>
                  <a:cubicBezTo>
                    <a:pt x="4" y="2"/>
                    <a:pt x="4" y="1"/>
                    <a:pt x="5" y="0"/>
                  </a:cubicBezTo>
                  <a:cubicBezTo>
                    <a:pt x="6" y="0"/>
                    <a:pt x="6" y="0"/>
                    <a:pt x="6" y="0"/>
                  </a:cubicBezTo>
                  <a:cubicBezTo>
                    <a:pt x="6" y="1"/>
                    <a:pt x="5" y="2"/>
                    <a:pt x="5" y="4"/>
                  </a:cubicBezTo>
                  <a:cubicBezTo>
                    <a:pt x="4" y="6"/>
                    <a:pt x="4" y="7"/>
                    <a:pt x="3" y="9"/>
                  </a:cubicBezTo>
                  <a:cubicBezTo>
                    <a:pt x="2" y="11"/>
                    <a:pt x="2" y="12"/>
                    <a:pt x="1" y="12"/>
                  </a:cubicBezTo>
                  <a:cubicBezTo>
                    <a:pt x="1" y="12"/>
                    <a:pt x="1" y="12"/>
                    <a:pt x="1" y="12"/>
                  </a:cubicBezTo>
                  <a:cubicBezTo>
                    <a:pt x="0" y="12"/>
                    <a:pt x="0" y="12"/>
                    <a:pt x="0" y="12"/>
                  </a:cubicBezTo>
                  <a:lnTo>
                    <a:pt x="0" y="1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45"/>
            <p:cNvSpPr/>
            <p:nvPr/>
          </p:nvSpPr>
          <p:spPr>
            <a:xfrm>
              <a:off x="7881793" y="2258780"/>
              <a:ext cx="127564" cy="187988"/>
            </a:xfrm>
            <a:custGeom>
              <a:avLst/>
              <a:gdLst/>
              <a:ahLst/>
              <a:cxnLst/>
              <a:rect l="l" t="t" r="r" b="b"/>
              <a:pathLst>
                <a:path w="57" h="84" extrusionOk="0">
                  <a:moveTo>
                    <a:pt x="28" y="83"/>
                  </a:moveTo>
                  <a:cubicBezTo>
                    <a:pt x="31" y="78"/>
                    <a:pt x="32" y="74"/>
                    <a:pt x="32" y="69"/>
                  </a:cubicBezTo>
                  <a:cubicBezTo>
                    <a:pt x="38" y="76"/>
                    <a:pt x="45" y="81"/>
                    <a:pt x="53" y="84"/>
                  </a:cubicBezTo>
                  <a:cubicBezTo>
                    <a:pt x="48" y="78"/>
                    <a:pt x="45" y="71"/>
                    <a:pt x="42" y="63"/>
                  </a:cubicBezTo>
                  <a:cubicBezTo>
                    <a:pt x="46" y="67"/>
                    <a:pt x="51" y="70"/>
                    <a:pt x="57" y="71"/>
                  </a:cubicBezTo>
                  <a:cubicBezTo>
                    <a:pt x="50" y="64"/>
                    <a:pt x="44" y="55"/>
                    <a:pt x="40" y="46"/>
                  </a:cubicBezTo>
                  <a:cubicBezTo>
                    <a:pt x="44" y="50"/>
                    <a:pt x="49" y="53"/>
                    <a:pt x="54" y="54"/>
                  </a:cubicBezTo>
                  <a:cubicBezTo>
                    <a:pt x="48" y="48"/>
                    <a:pt x="43" y="40"/>
                    <a:pt x="39" y="32"/>
                  </a:cubicBezTo>
                  <a:cubicBezTo>
                    <a:pt x="43" y="36"/>
                    <a:pt x="49" y="39"/>
                    <a:pt x="55" y="39"/>
                  </a:cubicBezTo>
                  <a:cubicBezTo>
                    <a:pt x="48" y="34"/>
                    <a:pt x="42" y="27"/>
                    <a:pt x="38" y="20"/>
                  </a:cubicBezTo>
                  <a:cubicBezTo>
                    <a:pt x="41" y="22"/>
                    <a:pt x="46" y="24"/>
                    <a:pt x="50" y="24"/>
                  </a:cubicBezTo>
                  <a:cubicBezTo>
                    <a:pt x="41" y="18"/>
                    <a:pt x="34" y="10"/>
                    <a:pt x="29" y="0"/>
                  </a:cubicBezTo>
                  <a:cubicBezTo>
                    <a:pt x="28" y="0"/>
                    <a:pt x="28" y="0"/>
                    <a:pt x="28" y="0"/>
                  </a:cubicBezTo>
                  <a:cubicBezTo>
                    <a:pt x="23" y="10"/>
                    <a:pt x="16" y="18"/>
                    <a:pt x="7" y="24"/>
                  </a:cubicBezTo>
                  <a:cubicBezTo>
                    <a:pt x="11" y="24"/>
                    <a:pt x="16" y="22"/>
                    <a:pt x="19" y="20"/>
                  </a:cubicBezTo>
                  <a:cubicBezTo>
                    <a:pt x="15" y="27"/>
                    <a:pt x="9" y="34"/>
                    <a:pt x="2" y="39"/>
                  </a:cubicBezTo>
                  <a:cubicBezTo>
                    <a:pt x="8" y="39"/>
                    <a:pt x="14" y="36"/>
                    <a:pt x="18" y="32"/>
                  </a:cubicBezTo>
                  <a:cubicBezTo>
                    <a:pt x="14" y="40"/>
                    <a:pt x="9" y="48"/>
                    <a:pt x="3" y="54"/>
                  </a:cubicBezTo>
                  <a:cubicBezTo>
                    <a:pt x="8" y="53"/>
                    <a:pt x="13" y="50"/>
                    <a:pt x="17" y="46"/>
                  </a:cubicBezTo>
                  <a:cubicBezTo>
                    <a:pt x="13" y="55"/>
                    <a:pt x="8" y="64"/>
                    <a:pt x="0" y="71"/>
                  </a:cubicBezTo>
                  <a:cubicBezTo>
                    <a:pt x="6" y="70"/>
                    <a:pt x="11" y="67"/>
                    <a:pt x="15" y="63"/>
                  </a:cubicBezTo>
                  <a:cubicBezTo>
                    <a:pt x="13" y="71"/>
                    <a:pt x="9" y="78"/>
                    <a:pt x="4" y="84"/>
                  </a:cubicBezTo>
                  <a:cubicBezTo>
                    <a:pt x="12" y="81"/>
                    <a:pt x="19" y="76"/>
                    <a:pt x="25" y="69"/>
                  </a:cubicBezTo>
                  <a:cubicBezTo>
                    <a:pt x="25" y="74"/>
                    <a:pt x="26" y="78"/>
                    <a:pt x="29" y="83"/>
                  </a:cubicBezTo>
                  <a:lnTo>
                    <a:pt x="28" y="8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45"/>
            <p:cNvSpPr/>
            <p:nvPr/>
          </p:nvSpPr>
          <p:spPr>
            <a:xfrm>
              <a:off x="7935504" y="2305776"/>
              <a:ext cx="11190" cy="11190"/>
            </a:xfrm>
            <a:custGeom>
              <a:avLst/>
              <a:gdLst/>
              <a:ahLst/>
              <a:cxnLst/>
              <a:rect l="l" t="t" r="r" b="b"/>
              <a:pathLst>
                <a:path w="5" h="5" extrusionOk="0">
                  <a:moveTo>
                    <a:pt x="2" y="5"/>
                  </a:moveTo>
                  <a:cubicBezTo>
                    <a:pt x="1" y="5"/>
                    <a:pt x="0" y="4"/>
                    <a:pt x="0" y="4"/>
                  </a:cubicBezTo>
                  <a:cubicBezTo>
                    <a:pt x="0" y="3"/>
                    <a:pt x="0" y="2"/>
                    <a:pt x="1" y="2"/>
                  </a:cubicBezTo>
                  <a:cubicBezTo>
                    <a:pt x="1" y="2"/>
                    <a:pt x="1" y="2"/>
                    <a:pt x="1" y="2"/>
                  </a:cubicBezTo>
                  <a:cubicBezTo>
                    <a:pt x="1" y="2"/>
                    <a:pt x="1" y="2"/>
                    <a:pt x="1" y="2"/>
                  </a:cubicBezTo>
                  <a:cubicBezTo>
                    <a:pt x="1" y="3"/>
                    <a:pt x="1" y="3"/>
                    <a:pt x="1" y="3"/>
                  </a:cubicBezTo>
                  <a:cubicBezTo>
                    <a:pt x="2" y="4"/>
                    <a:pt x="2" y="4"/>
                    <a:pt x="2" y="4"/>
                  </a:cubicBezTo>
                  <a:cubicBezTo>
                    <a:pt x="2" y="4"/>
                    <a:pt x="2" y="4"/>
                    <a:pt x="2" y="4"/>
                  </a:cubicBezTo>
                  <a:cubicBezTo>
                    <a:pt x="2" y="4"/>
                    <a:pt x="2" y="4"/>
                    <a:pt x="2" y="4"/>
                  </a:cubicBezTo>
                  <a:cubicBezTo>
                    <a:pt x="2" y="3"/>
                    <a:pt x="2" y="3"/>
                    <a:pt x="2" y="3"/>
                  </a:cubicBezTo>
                  <a:cubicBezTo>
                    <a:pt x="2" y="0"/>
                    <a:pt x="2" y="0"/>
                    <a:pt x="2" y="0"/>
                  </a:cubicBezTo>
                  <a:cubicBezTo>
                    <a:pt x="3" y="3"/>
                    <a:pt x="3" y="3"/>
                    <a:pt x="3" y="3"/>
                  </a:cubicBezTo>
                  <a:cubicBezTo>
                    <a:pt x="4" y="3"/>
                    <a:pt x="4" y="3"/>
                    <a:pt x="4" y="3"/>
                  </a:cubicBezTo>
                  <a:cubicBezTo>
                    <a:pt x="4" y="3"/>
                    <a:pt x="4" y="3"/>
                    <a:pt x="4" y="3"/>
                  </a:cubicBezTo>
                  <a:cubicBezTo>
                    <a:pt x="4" y="3"/>
                    <a:pt x="4" y="3"/>
                    <a:pt x="4" y="3"/>
                  </a:cubicBezTo>
                  <a:cubicBezTo>
                    <a:pt x="4" y="2"/>
                    <a:pt x="4" y="1"/>
                    <a:pt x="4" y="1"/>
                  </a:cubicBezTo>
                  <a:cubicBezTo>
                    <a:pt x="4" y="0"/>
                    <a:pt x="4" y="0"/>
                    <a:pt x="4" y="0"/>
                  </a:cubicBezTo>
                  <a:cubicBezTo>
                    <a:pt x="5" y="0"/>
                    <a:pt x="5" y="0"/>
                    <a:pt x="5" y="0"/>
                  </a:cubicBezTo>
                  <a:cubicBezTo>
                    <a:pt x="5" y="1"/>
                    <a:pt x="5" y="2"/>
                    <a:pt x="5" y="3"/>
                  </a:cubicBezTo>
                  <a:cubicBezTo>
                    <a:pt x="5" y="4"/>
                    <a:pt x="5" y="4"/>
                    <a:pt x="4" y="4"/>
                  </a:cubicBezTo>
                  <a:cubicBezTo>
                    <a:pt x="4" y="4"/>
                    <a:pt x="3" y="4"/>
                    <a:pt x="3" y="4"/>
                  </a:cubicBezTo>
                  <a:cubicBezTo>
                    <a:pt x="3" y="5"/>
                    <a:pt x="2" y="5"/>
                    <a:pt x="2"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45"/>
            <p:cNvSpPr/>
            <p:nvPr/>
          </p:nvSpPr>
          <p:spPr>
            <a:xfrm>
              <a:off x="7946694" y="2337108"/>
              <a:ext cx="13428" cy="11190"/>
            </a:xfrm>
            <a:custGeom>
              <a:avLst/>
              <a:gdLst/>
              <a:ahLst/>
              <a:cxnLst/>
              <a:rect l="l" t="t" r="r" b="b"/>
              <a:pathLst>
                <a:path w="6" h="5" extrusionOk="0">
                  <a:moveTo>
                    <a:pt x="4" y="5"/>
                  </a:moveTo>
                  <a:cubicBezTo>
                    <a:pt x="3" y="5"/>
                    <a:pt x="3" y="5"/>
                    <a:pt x="2" y="5"/>
                  </a:cubicBezTo>
                  <a:cubicBezTo>
                    <a:pt x="2" y="4"/>
                    <a:pt x="2" y="4"/>
                    <a:pt x="2" y="4"/>
                  </a:cubicBezTo>
                  <a:cubicBezTo>
                    <a:pt x="2" y="5"/>
                    <a:pt x="1" y="5"/>
                    <a:pt x="1" y="4"/>
                  </a:cubicBezTo>
                  <a:cubicBezTo>
                    <a:pt x="0" y="4"/>
                    <a:pt x="0" y="4"/>
                    <a:pt x="0" y="3"/>
                  </a:cubicBezTo>
                  <a:cubicBezTo>
                    <a:pt x="0" y="3"/>
                    <a:pt x="0" y="2"/>
                    <a:pt x="0" y="2"/>
                  </a:cubicBezTo>
                  <a:cubicBezTo>
                    <a:pt x="0" y="1"/>
                    <a:pt x="1" y="0"/>
                    <a:pt x="1" y="0"/>
                  </a:cubicBezTo>
                  <a:cubicBezTo>
                    <a:pt x="2" y="0"/>
                    <a:pt x="2" y="0"/>
                    <a:pt x="2" y="0"/>
                  </a:cubicBezTo>
                  <a:cubicBezTo>
                    <a:pt x="2" y="0"/>
                    <a:pt x="2" y="0"/>
                    <a:pt x="2" y="0"/>
                  </a:cubicBezTo>
                  <a:cubicBezTo>
                    <a:pt x="1" y="1"/>
                    <a:pt x="1" y="2"/>
                    <a:pt x="1" y="2"/>
                  </a:cubicBezTo>
                  <a:cubicBezTo>
                    <a:pt x="1" y="3"/>
                    <a:pt x="1" y="3"/>
                    <a:pt x="1" y="3"/>
                  </a:cubicBezTo>
                  <a:cubicBezTo>
                    <a:pt x="1" y="3"/>
                    <a:pt x="1" y="3"/>
                    <a:pt x="1" y="3"/>
                  </a:cubicBezTo>
                  <a:cubicBezTo>
                    <a:pt x="2" y="3"/>
                    <a:pt x="2" y="3"/>
                    <a:pt x="2" y="3"/>
                  </a:cubicBezTo>
                  <a:cubicBezTo>
                    <a:pt x="2" y="3"/>
                    <a:pt x="2" y="3"/>
                    <a:pt x="2" y="3"/>
                  </a:cubicBezTo>
                  <a:cubicBezTo>
                    <a:pt x="4" y="0"/>
                    <a:pt x="4" y="0"/>
                    <a:pt x="4" y="0"/>
                  </a:cubicBezTo>
                  <a:cubicBezTo>
                    <a:pt x="3" y="3"/>
                    <a:pt x="3" y="3"/>
                    <a:pt x="3" y="3"/>
                  </a:cubicBezTo>
                  <a:cubicBezTo>
                    <a:pt x="3" y="3"/>
                    <a:pt x="3" y="4"/>
                    <a:pt x="3" y="4"/>
                  </a:cubicBezTo>
                  <a:cubicBezTo>
                    <a:pt x="4" y="4"/>
                    <a:pt x="4" y="4"/>
                    <a:pt x="4" y="4"/>
                  </a:cubicBezTo>
                  <a:cubicBezTo>
                    <a:pt x="5" y="4"/>
                    <a:pt x="5" y="4"/>
                    <a:pt x="5" y="3"/>
                  </a:cubicBezTo>
                  <a:cubicBezTo>
                    <a:pt x="5" y="3"/>
                    <a:pt x="5" y="2"/>
                    <a:pt x="5" y="2"/>
                  </a:cubicBezTo>
                  <a:cubicBezTo>
                    <a:pt x="6" y="1"/>
                    <a:pt x="6" y="1"/>
                    <a:pt x="6" y="1"/>
                  </a:cubicBezTo>
                  <a:cubicBezTo>
                    <a:pt x="6" y="2"/>
                    <a:pt x="6" y="2"/>
                    <a:pt x="6" y="2"/>
                  </a:cubicBezTo>
                  <a:cubicBezTo>
                    <a:pt x="6" y="3"/>
                    <a:pt x="6" y="3"/>
                    <a:pt x="6" y="4"/>
                  </a:cubicBezTo>
                  <a:cubicBezTo>
                    <a:pt x="6" y="4"/>
                    <a:pt x="5" y="5"/>
                    <a:pt x="4"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45"/>
            <p:cNvSpPr/>
            <p:nvPr/>
          </p:nvSpPr>
          <p:spPr>
            <a:xfrm>
              <a:off x="7946694" y="2372915"/>
              <a:ext cx="15666" cy="13428"/>
            </a:xfrm>
            <a:custGeom>
              <a:avLst/>
              <a:gdLst/>
              <a:ahLst/>
              <a:cxnLst/>
              <a:rect l="l" t="t" r="r" b="b"/>
              <a:pathLst>
                <a:path w="7" h="6" extrusionOk="0">
                  <a:moveTo>
                    <a:pt x="2" y="6"/>
                  </a:moveTo>
                  <a:cubicBezTo>
                    <a:pt x="1" y="6"/>
                    <a:pt x="0" y="5"/>
                    <a:pt x="0" y="5"/>
                  </a:cubicBezTo>
                  <a:cubicBezTo>
                    <a:pt x="0" y="4"/>
                    <a:pt x="0" y="4"/>
                    <a:pt x="0" y="3"/>
                  </a:cubicBezTo>
                  <a:cubicBezTo>
                    <a:pt x="0" y="2"/>
                    <a:pt x="0" y="2"/>
                    <a:pt x="0" y="2"/>
                  </a:cubicBezTo>
                  <a:cubicBezTo>
                    <a:pt x="0" y="2"/>
                    <a:pt x="0" y="2"/>
                    <a:pt x="0" y="2"/>
                  </a:cubicBezTo>
                  <a:cubicBezTo>
                    <a:pt x="1" y="3"/>
                    <a:pt x="1" y="3"/>
                    <a:pt x="1" y="3"/>
                  </a:cubicBezTo>
                  <a:cubicBezTo>
                    <a:pt x="1" y="3"/>
                    <a:pt x="1" y="4"/>
                    <a:pt x="1" y="4"/>
                  </a:cubicBezTo>
                  <a:cubicBezTo>
                    <a:pt x="2" y="5"/>
                    <a:pt x="2" y="5"/>
                    <a:pt x="2" y="5"/>
                  </a:cubicBezTo>
                  <a:cubicBezTo>
                    <a:pt x="2" y="5"/>
                    <a:pt x="2" y="4"/>
                    <a:pt x="2" y="4"/>
                  </a:cubicBezTo>
                  <a:cubicBezTo>
                    <a:pt x="3" y="1"/>
                    <a:pt x="3" y="1"/>
                    <a:pt x="3" y="1"/>
                  </a:cubicBezTo>
                  <a:cubicBezTo>
                    <a:pt x="3" y="4"/>
                    <a:pt x="3" y="4"/>
                    <a:pt x="3" y="4"/>
                  </a:cubicBezTo>
                  <a:cubicBezTo>
                    <a:pt x="4" y="4"/>
                    <a:pt x="4" y="4"/>
                    <a:pt x="4" y="4"/>
                  </a:cubicBezTo>
                  <a:cubicBezTo>
                    <a:pt x="4" y="4"/>
                    <a:pt x="4" y="4"/>
                    <a:pt x="4" y="4"/>
                  </a:cubicBezTo>
                  <a:cubicBezTo>
                    <a:pt x="5" y="4"/>
                    <a:pt x="5" y="4"/>
                    <a:pt x="5" y="4"/>
                  </a:cubicBezTo>
                  <a:cubicBezTo>
                    <a:pt x="6" y="3"/>
                    <a:pt x="6" y="3"/>
                    <a:pt x="6" y="2"/>
                  </a:cubicBezTo>
                  <a:cubicBezTo>
                    <a:pt x="5" y="1"/>
                    <a:pt x="5" y="1"/>
                    <a:pt x="5" y="0"/>
                  </a:cubicBezTo>
                  <a:cubicBezTo>
                    <a:pt x="6" y="0"/>
                    <a:pt x="6" y="0"/>
                    <a:pt x="6" y="0"/>
                  </a:cubicBezTo>
                  <a:cubicBezTo>
                    <a:pt x="6" y="0"/>
                    <a:pt x="6" y="1"/>
                    <a:pt x="7" y="2"/>
                  </a:cubicBezTo>
                  <a:cubicBezTo>
                    <a:pt x="7" y="2"/>
                    <a:pt x="7" y="3"/>
                    <a:pt x="6" y="4"/>
                  </a:cubicBezTo>
                  <a:cubicBezTo>
                    <a:pt x="6" y="5"/>
                    <a:pt x="5" y="5"/>
                    <a:pt x="4" y="5"/>
                  </a:cubicBezTo>
                  <a:cubicBezTo>
                    <a:pt x="4" y="5"/>
                    <a:pt x="3" y="5"/>
                    <a:pt x="3" y="5"/>
                  </a:cubicBezTo>
                  <a:cubicBezTo>
                    <a:pt x="3" y="5"/>
                    <a:pt x="3" y="6"/>
                    <a:pt x="2"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45"/>
            <p:cNvSpPr/>
            <p:nvPr/>
          </p:nvSpPr>
          <p:spPr>
            <a:xfrm>
              <a:off x="7928790" y="2355011"/>
              <a:ext cx="11190" cy="13428"/>
            </a:xfrm>
            <a:custGeom>
              <a:avLst/>
              <a:gdLst/>
              <a:ahLst/>
              <a:cxnLst/>
              <a:rect l="l" t="t" r="r" b="b"/>
              <a:pathLst>
                <a:path w="5" h="6" extrusionOk="0">
                  <a:moveTo>
                    <a:pt x="2" y="6"/>
                  </a:moveTo>
                  <a:cubicBezTo>
                    <a:pt x="1" y="6"/>
                    <a:pt x="1" y="5"/>
                    <a:pt x="0" y="5"/>
                  </a:cubicBezTo>
                  <a:cubicBezTo>
                    <a:pt x="0" y="4"/>
                    <a:pt x="0" y="4"/>
                    <a:pt x="0" y="3"/>
                  </a:cubicBezTo>
                  <a:cubicBezTo>
                    <a:pt x="1" y="3"/>
                    <a:pt x="1" y="3"/>
                    <a:pt x="1" y="3"/>
                  </a:cubicBezTo>
                  <a:cubicBezTo>
                    <a:pt x="1" y="3"/>
                    <a:pt x="1" y="3"/>
                    <a:pt x="1" y="3"/>
                  </a:cubicBezTo>
                  <a:cubicBezTo>
                    <a:pt x="1" y="4"/>
                    <a:pt x="1" y="4"/>
                    <a:pt x="1" y="4"/>
                  </a:cubicBezTo>
                  <a:cubicBezTo>
                    <a:pt x="2" y="5"/>
                    <a:pt x="2" y="5"/>
                    <a:pt x="2" y="5"/>
                  </a:cubicBezTo>
                  <a:cubicBezTo>
                    <a:pt x="2" y="5"/>
                    <a:pt x="2" y="4"/>
                    <a:pt x="2" y="4"/>
                  </a:cubicBezTo>
                  <a:cubicBezTo>
                    <a:pt x="3" y="1"/>
                    <a:pt x="3" y="1"/>
                    <a:pt x="3" y="1"/>
                  </a:cubicBezTo>
                  <a:cubicBezTo>
                    <a:pt x="3" y="3"/>
                    <a:pt x="3" y="3"/>
                    <a:pt x="3" y="3"/>
                  </a:cubicBezTo>
                  <a:cubicBezTo>
                    <a:pt x="3" y="4"/>
                    <a:pt x="3" y="4"/>
                    <a:pt x="3" y="4"/>
                  </a:cubicBezTo>
                  <a:cubicBezTo>
                    <a:pt x="4" y="4"/>
                    <a:pt x="4" y="4"/>
                    <a:pt x="4" y="4"/>
                  </a:cubicBezTo>
                  <a:cubicBezTo>
                    <a:pt x="4" y="3"/>
                    <a:pt x="4" y="3"/>
                    <a:pt x="4" y="3"/>
                  </a:cubicBezTo>
                  <a:cubicBezTo>
                    <a:pt x="4" y="2"/>
                    <a:pt x="4" y="1"/>
                    <a:pt x="3" y="1"/>
                  </a:cubicBezTo>
                  <a:cubicBezTo>
                    <a:pt x="3" y="0"/>
                    <a:pt x="3" y="0"/>
                    <a:pt x="3" y="0"/>
                  </a:cubicBezTo>
                  <a:cubicBezTo>
                    <a:pt x="4" y="0"/>
                    <a:pt x="4" y="0"/>
                    <a:pt x="4" y="0"/>
                  </a:cubicBezTo>
                  <a:cubicBezTo>
                    <a:pt x="5" y="1"/>
                    <a:pt x="5" y="2"/>
                    <a:pt x="5" y="3"/>
                  </a:cubicBezTo>
                  <a:cubicBezTo>
                    <a:pt x="5" y="3"/>
                    <a:pt x="5" y="4"/>
                    <a:pt x="5" y="4"/>
                  </a:cubicBezTo>
                  <a:cubicBezTo>
                    <a:pt x="4" y="5"/>
                    <a:pt x="4" y="5"/>
                    <a:pt x="3" y="5"/>
                  </a:cubicBezTo>
                  <a:cubicBezTo>
                    <a:pt x="3" y="4"/>
                    <a:pt x="3" y="4"/>
                    <a:pt x="3" y="4"/>
                  </a:cubicBezTo>
                  <a:cubicBezTo>
                    <a:pt x="3" y="5"/>
                    <a:pt x="2" y="6"/>
                    <a:pt x="2"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45"/>
            <p:cNvSpPr/>
            <p:nvPr/>
          </p:nvSpPr>
          <p:spPr>
            <a:xfrm>
              <a:off x="7586382" y="2402009"/>
              <a:ext cx="221559" cy="76090"/>
            </a:xfrm>
            <a:custGeom>
              <a:avLst/>
              <a:gdLst/>
              <a:ahLst/>
              <a:cxnLst/>
              <a:rect l="l" t="t" r="r" b="b"/>
              <a:pathLst>
                <a:path w="100" h="34" extrusionOk="0">
                  <a:moveTo>
                    <a:pt x="98" y="34"/>
                  </a:moveTo>
                  <a:cubicBezTo>
                    <a:pt x="100" y="30"/>
                    <a:pt x="100" y="25"/>
                    <a:pt x="98" y="21"/>
                  </a:cubicBezTo>
                  <a:cubicBezTo>
                    <a:pt x="95" y="17"/>
                    <a:pt x="90" y="15"/>
                    <a:pt x="86" y="16"/>
                  </a:cubicBezTo>
                  <a:cubicBezTo>
                    <a:pt x="85" y="11"/>
                    <a:pt x="81" y="6"/>
                    <a:pt x="76" y="5"/>
                  </a:cubicBezTo>
                  <a:cubicBezTo>
                    <a:pt x="71" y="3"/>
                    <a:pt x="65" y="6"/>
                    <a:pt x="62" y="11"/>
                  </a:cubicBezTo>
                  <a:cubicBezTo>
                    <a:pt x="59" y="4"/>
                    <a:pt x="52" y="0"/>
                    <a:pt x="45" y="2"/>
                  </a:cubicBezTo>
                  <a:cubicBezTo>
                    <a:pt x="39" y="3"/>
                    <a:pt x="33" y="9"/>
                    <a:pt x="32" y="16"/>
                  </a:cubicBezTo>
                  <a:cubicBezTo>
                    <a:pt x="28" y="9"/>
                    <a:pt x="19" y="6"/>
                    <a:pt x="11" y="9"/>
                  </a:cubicBezTo>
                  <a:cubicBezTo>
                    <a:pt x="4" y="13"/>
                    <a:pt x="0" y="22"/>
                    <a:pt x="2" y="29"/>
                  </a:cubicBezTo>
                  <a:lnTo>
                    <a:pt x="98" y="34"/>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45"/>
            <p:cNvSpPr/>
            <p:nvPr/>
          </p:nvSpPr>
          <p:spPr>
            <a:xfrm>
              <a:off x="7687091" y="2435577"/>
              <a:ext cx="26855" cy="11190"/>
            </a:xfrm>
            <a:custGeom>
              <a:avLst/>
              <a:gdLst/>
              <a:ahLst/>
              <a:cxnLst/>
              <a:rect l="l" t="t" r="r" b="b"/>
              <a:pathLst>
                <a:path w="12" h="5" extrusionOk="0">
                  <a:moveTo>
                    <a:pt x="1" y="5"/>
                  </a:moveTo>
                  <a:cubicBezTo>
                    <a:pt x="1" y="5"/>
                    <a:pt x="1" y="5"/>
                    <a:pt x="1" y="5"/>
                  </a:cubicBezTo>
                  <a:cubicBezTo>
                    <a:pt x="0" y="5"/>
                    <a:pt x="0" y="5"/>
                    <a:pt x="0" y="5"/>
                  </a:cubicBezTo>
                  <a:cubicBezTo>
                    <a:pt x="1" y="3"/>
                    <a:pt x="2" y="1"/>
                    <a:pt x="4" y="0"/>
                  </a:cubicBezTo>
                  <a:cubicBezTo>
                    <a:pt x="4" y="0"/>
                    <a:pt x="6" y="0"/>
                    <a:pt x="7" y="0"/>
                  </a:cubicBezTo>
                  <a:cubicBezTo>
                    <a:pt x="7" y="0"/>
                    <a:pt x="8" y="1"/>
                    <a:pt x="8" y="1"/>
                  </a:cubicBezTo>
                  <a:cubicBezTo>
                    <a:pt x="8" y="1"/>
                    <a:pt x="9" y="0"/>
                    <a:pt x="10" y="0"/>
                  </a:cubicBezTo>
                  <a:cubicBezTo>
                    <a:pt x="10" y="0"/>
                    <a:pt x="11" y="0"/>
                    <a:pt x="12" y="1"/>
                  </a:cubicBezTo>
                  <a:cubicBezTo>
                    <a:pt x="12" y="2"/>
                    <a:pt x="12" y="2"/>
                    <a:pt x="12" y="2"/>
                  </a:cubicBezTo>
                  <a:cubicBezTo>
                    <a:pt x="11" y="2"/>
                    <a:pt x="11" y="2"/>
                    <a:pt x="11" y="2"/>
                  </a:cubicBezTo>
                  <a:cubicBezTo>
                    <a:pt x="11" y="1"/>
                    <a:pt x="10" y="1"/>
                    <a:pt x="10" y="1"/>
                  </a:cubicBezTo>
                  <a:cubicBezTo>
                    <a:pt x="9" y="1"/>
                    <a:pt x="9" y="2"/>
                    <a:pt x="8" y="2"/>
                  </a:cubicBezTo>
                  <a:cubicBezTo>
                    <a:pt x="8" y="3"/>
                    <a:pt x="8" y="3"/>
                    <a:pt x="8" y="3"/>
                  </a:cubicBezTo>
                  <a:cubicBezTo>
                    <a:pt x="8" y="2"/>
                    <a:pt x="8" y="2"/>
                    <a:pt x="8" y="2"/>
                  </a:cubicBezTo>
                  <a:cubicBezTo>
                    <a:pt x="7" y="2"/>
                    <a:pt x="7" y="1"/>
                    <a:pt x="6" y="1"/>
                  </a:cubicBezTo>
                  <a:cubicBezTo>
                    <a:pt x="6" y="1"/>
                    <a:pt x="5" y="1"/>
                    <a:pt x="4" y="1"/>
                  </a:cubicBezTo>
                  <a:cubicBezTo>
                    <a:pt x="3" y="2"/>
                    <a:pt x="2" y="4"/>
                    <a:pt x="1"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45"/>
            <p:cNvSpPr/>
            <p:nvPr/>
          </p:nvSpPr>
          <p:spPr>
            <a:xfrm>
              <a:off x="7743039" y="2442292"/>
              <a:ext cx="24618" cy="15666"/>
            </a:xfrm>
            <a:custGeom>
              <a:avLst/>
              <a:gdLst/>
              <a:ahLst/>
              <a:cxnLst/>
              <a:rect l="l" t="t" r="r" b="b"/>
              <a:pathLst>
                <a:path w="11" h="7" extrusionOk="0">
                  <a:moveTo>
                    <a:pt x="10" y="7"/>
                  </a:moveTo>
                  <a:cubicBezTo>
                    <a:pt x="10" y="7"/>
                    <a:pt x="10" y="7"/>
                    <a:pt x="10" y="7"/>
                  </a:cubicBezTo>
                  <a:cubicBezTo>
                    <a:pt x="10" y="6"/>
                    <a:pt x="10" y="6"/>
                    <a:pt x="10" y="6"/>
                  </a:cubicBezTo>
                  <a:cubicBezTo>
                    <a:pt x="10" y="6"/>
                    <a:pt x="10" y="4"/>
                    <a:pt x="9" y="4"/>
                  </a:cubicBezTo>
                  <a:cubicBezTo>
                    <a:pt x="8" y="3"/>
                    <a:pt x="7" y="3"/>
                    <a:pt x="6" y="4"/>
                  </a:cubicBezTo>
                  <a:cubicBezTo>
                    <a:pt x="5" y="5"/>
                    <a:pt x="5" y="5"/>
                    <a:pt x="5" y="5"/>
                  </a:cubicBezTo>
                  <a:cubicBezTo>
                    <a:pt x="6" y="4"/>
                    <a:pt x="6" y="4"/>
                    <a:pt x="6" y="4"/>
                  </a:cubicBezTo>
                  <a:cubicBezTo>
                    <a:pt x="6" y="3"/>
                    <a:pt x="5" y="2"/>
                    <a:pt x="5" y="2"/>
                  </a:cubicBezTo>
                  <a:cubicBezTo>
                    <a:pt x="4" y="1"/>
                    <a:pt x="3" y="1"/>
                    <a:pt x="2" y="2"/>
                  </a:cubicBezTo>
                  <a:cubicBezTo>
                    <a:pt x="1" y="2"/>
                    <a:pt x="1" y="3"/>
                    <a:pt x="1" y="4"/>
                  </a:cubicBezTo>
                  <a:cubicBezTo>
                    <a:pt x="0" y="4"/>
                    <a:pt x="0" y="4"/>
                    <a:pt x="0" y="4"/>
                  </a:cubicBezTo>
                  <a:cubicBezTo>
                    <a:pt x="0" y="3"/>
                    <a:pt x="0" y="3"/>
                    <a:pt x="0" y="3"/>
                  </a:cubicBezTo>
                  <a:cubicBezTo>
                    <a:pt x="0" y="2"/>
                    <a:pt x="1" y="1"/>
                    <a:pt x="2" y="1"/>
                  </a:cubicBezTo>
                  <a:cubicBezTo>
                    <a:pt x="3" y="0"/>
                    <a:pt x="4" y="0"/>
                    <a:pt x="5" y="1"/>
                  </a:cubicBezTo>
                  <a:cubicBezTo>
                    <a:pt x="6" y="1"/>
                    <a:pt x="7" y="2"/>
                    <a:pt x="7" y="3"/>
                  </a:cubicBezTo>
                  <a:cubicBezTo>
                    <a:pt x="8" y="2"/>
                    <a:pt x="9" y="3"/>
                    <a:pt x="10" y="3"/>
                  </a:cubicBezTo>
                  <a:cubicBezTo>
                    <a:pt x="11" y="4"/>
                    <a:pt x="11" y="6"/>
                    <a:pt x="11" y="7"/>
                  </a:cubicBezTo>
                  <a:lnTo>
                    <a:pt x="10" y="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45"/>
            <p:cNvSpPr/>
            <p:nvPr/>
          </p:nvSpPr>
          <p:spPr>
            <a:xfrm>
              <a:off x="7615476" y="2442292"/>
              <a:ext cx="17904" cy="13428"/>
            </a:xfrm>
            <a:custGeom>
              <a:avLst/>
              <a:gdLst/>
              <a:ahLst/>
              <a:cxnLst/>
              <a:rect l="l" t="t" r="r" b="b"/>
              <a:pathLst>
                <a:path w="8" h="6" extrusionOk="0">
                  <a:moveTo>
                    <a:pt x="1" y="6"/>
                  </a:moveTo>
                  <a:cubicBezTo>
                    <a:pt x="0" y="6"/>
                    <a:pt x="0" y="6"/>
                    <a:pt x="0" y="6"/>
                  </a:cubicBezTo>
                  <a:cubicBezTo>
                    <a:pt x="0" y="5"/>
                    <a:pt x="1" y="4"/>
                    <a:pt x="1" y="3"/>
                  </a:cubicBezTo>
                  <a:cubicBezTo>
                    <a:pt x="2" y="3"/>
                    <a:pt x="2" y="3"/>
                    <a:pt x="3" y="3"/>
                  </a:cubicBezTo>
                  <a:cubicBezTo>
                    <a:pt x="3" y="2"/>
                    <a:pt x="3" y="1"/>
                    <a:pt x="4" y="0"/>
                  </a:cubicBezTo>
                  <a:cubicBezTo>
                    <a:pt x="5" y="0"/>
                    <a:pt x="7" y="0"/>
                    <a:pt x="8" y="1"/>
                  </a:cubicBezTo>
                  <a:cubicBezTo>
                    <a:pt x="8" y="1"/>
                    <a:pt x="8" y="1"/>
                    <a:pt x="8" y="1"/>
                  </a:cubicBezTo>
                  <a:cubicBezTo>
                    <a:pt x="7" y="1"/>
                    <a:pt x="7" y="1"/>
                    <a:pt x="7" y="1"/>
                  </a:cubicBezTo>
                  <a:cubicBezTo>
                    <a:pt x="6" y="1"/>
                    <a:pt x="5" y="1"/>
                    <a:pt x="5" y="1"/>
                  </a:cubicBezTo>
                  <a:cubicBezTo>
                    <a:pt x="4" y="1"/>
                    <a:pt x="4" y="2"/>
                    <a:pt x="4" y="3"/>
                  </a:cubicBezTo>
                  <a:cubicBezTo>
                    <a:pt x="4" y="4"/>
                    <a:pt x="4" y="4"/>
                    <a:pt x="4" y="4"/>
                  </a:cubicBezTo>
                  <a:cubicBezTo>
                    <a:pt x="3" y="4"/>
                    <a:pt x="3" y="4"/>
                    <a:pt x="3" y="4"/>
                  </a:cubicBezTo>
                  <a:cubicBezTo>
                    <a:pt x="3" y="4"/>
                    <a:pt x="2" y="4"/>
                    <a:pt x="2" y="4"/>
                  </a:cubicBezTo>
                  <a:cubicBezTo>
                    <a:pt x="2" y="4"/>
                    <a:pt x="1" y="5"/>
                    <a:pt x="1" y="6"/>
                  </a:cubicBezTo>
                  <a:cubicBezTo>
                    <a:pt x="1" y="6"/>
                    <a:pt x="1" y="6"/>
                    <a:pt x="1"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45"/>
            <p:cNvSpPr/>
            <p:nvPr/>
          </p:nvSpPr>
          <p:spPr>
            <a:xfrm>
              <a:off x="7221596" y="2417674"/>
              <a:ext cx="205892" cy="64901"/>
            </a:xfrm>
            <a:custGeom>
              <a:avLst/>
              <a:gdLst/>
              <a:ahLst/>
              <a:cxnLst/>
              <a:rect l="l" t="t" r="r" b="b"/>
              <a:pathLst>
                <a:path w="92" h="29" extrusionOk="0">
                  <a:moveTo>
                    <a:pt x="1" y="29"/>
                  </a:moveTo>
                  <a:cubicBezTo>
                    <a:pt x="0" y="22"/>
                    <a:pt x="2" y="12"/>
                    <a:pt x="8" y="9"/>
                  </a:cubicBezTo>
                  <a:cubicBezTo>
                    <a:pt x="14" y="6"/>
                    <a:pt x="22" y="7"/>
                    <a:pt x="26" y="11"/>
                  </a:cubicBezTo>
                  <a:cubicBezTo>
                    <a:pt x="27" y="9"/>
                    <a:pt x="30" y="5"/>
                    <a:pt x="33" y="4"/>
                  </a:cubicBezTo>
                  <a:cubicBezTo>
                    <a:pt x="40" y="0"/>
                    <a:pt x="47" y="2"/>
                    <a:pt x="54" y="7"/>
                  </a:cubicBezTo>
                  <a:cubicBezTo>
                    <a:pt x="56" y="3"/>
                    <a:pt x="61" y="0"/>
                    <a:pt x="66" y="1"/>
                  </a:cubicBezTo>
                  <a:cubicBezTo>
                    <a:pt x="71" y="1"/>
                    <a:pt x="75" y="5"/>
                    <a:pt x="77" y="9"/>
                  </a:cubicBezTo>
                  <a:cubicBezTo>
                    <a:pt x="79" y="7"/>
                    <a:pt x="83" y="6"/>
                    <a:pt x="87" y="8"/>
                  </a:cubicBezTo>
                  <a:cubicBezTo>
                    <a:pt x="90" y="9"/>
                    <a:pt x="92" y="13"/>
                    <a:pt x="92" y="17"/>
                  </a:cubicBezTo>
                  <a:lnTo>
                    <a:pt x="1" y="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45"/>
            <p:cNvSpPr/>
            <p:nvPr/>
          </p:nvSpPr>
          <p:spPr>
            <a:xfrm>
              <a:off x="7255165" y="2453481"/>
              <a:ext cx="17904" cy="13428"/>
            </a:xfrm>
            <a:custGeom>
              <a:avLst/>
              <a:gdLst/>
              <a:ahLst/>
              <a:cxnLst/>
              <a:rect l="l" t="t" r="r" b="b"/>
              <a:pathLst>
                <a:path w="8" h="6" extrusionOk="0">
                  <a:moveTo>
                    <a:pt x="1" y="6"/>
                  </a:moveTo>
                  <a:cubicBezTo>
                    <a:pt x="1" y="6"/>
                    <a:pt x="1" y="6"/>
                    <a:pt x="1" y="6"/>
                  </a:cubicBezTo>
                  <a:cubicBezTo>
                    <a:pt x="0" y="5"/>
                    <a:pt x="0" y="3"/>
                    <a:pt x="0" y="2"/>
                  </a:cubicBezTo>
                  <a:cubicBezTo>
                    <a:pt x="1" y="1"/>
                    <a:pt x="2" y="1"/>
                    <a:pt x="3" y="1"/>
                  </a:cubicBezTo>
                  <a:cubicBezTo>
                    <a:pt x="4" y="1"/>
                    <a:pt x="4" y="0"/>
                    <a:pt x="5" y="0"/>
                  </a:cubicBezTo>
                  <a:cubicBezTo>
                    <a:pt x="6" y="0"/>
                    <a:pt x="7" y="0"/>
                    <a:pt x="8" y="1"/>
                  </a:cubicBezTo>
                  <a:cubicBezTo>
                    <a:pt x="8" y="2"/>
                    <a:pt x="8" y="2"/>
                    <a:pt x="8" y="2"/>
                  </a:cubicBezTo>
                  <a:cubicBezTo>
                    <a:pt x="7" y="1"/>
                    <a:pt x="7" y="1"/>
                    <a:pt x="7" y="1"/>
                  </a:cubicBezTo>
                  <a:cubicBezTo>
                    <a:pt x="7" y="1"/>
                    <a:pt x="6" y="1"/>
                    <a:pt x="5" y="1"/>
                  </a:cubicBezTo>
                  <a:cubicBezTo>
                    <a:pt x="5" y="1"/>
                    <a:pt x="4" y="1"/>
                    <a:pt x="4" y="2"/>
                  </a:cubicBezTo>
                  <a:cubicBezTo>
                    <a:pt x="4" y="2"/>
                    <a:pt x="4" y="2"/>
                    <a:pt x="4" y="2"/>
                  </a:cubicBezTo>
                  <a:cubicBezTo>
                    <a:pt x="3" y="2"/>
                    <a:pt x="3" y="2"/>
                    <a:pt x="3" y="2"/>
                  </a:cubicBezTo>
                  <a:cubicBezTo>
                    <a:pt x="3" y="2"/>
                    <a:pt x="2" y="2"/>
                    <a:pt x="1" y="3"/>
                  </a:cubicBezTo>
                  <a:cubicBezTo>
                    <a:pt x="1" y="3"/>
                    <a:pt x="1" y="4"/>
                    <a:pt x="1" y="5"/>
                  </a:cubicBezTo>
                  <a:cubicBezTo>
                    <a:pt x="1" y="6"/>
                    <a:pt x="1" y="6"/>
                    <a:pt x="1"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45"/>
            <p:cNvSpPr/>
            <p:nvPr/>
          </p:nvSpPr>
          <p:spPr>
            <a:xfrm>
              <a:off x="7320066" y="2442292"/>
              <a:ext cx="17904" cy="6715"/>
            </a:xfrm>
            <a:custGeom>
              <a:avLst/>
              <a:gdLst/>
              <a:ahLst/>
              <a:cxnLst/>
              <a:rect l="l" t="t" r="r" b="b"/>
              <a:pathLst>
                <a:path w="8" h="3" extrusionOk="0">
                  <a:moveTo>
                    <a:pt x="7" y="3"/>
                  </a:moveTo>
                  <a:cubicBezTo>
                    <a:pt x="7" y="3"/>
                    <a:pt x="7" y="3"/>
                    <a:pt x="7" y="3"/>
                  </a:cubicBezTo>
                  <a:cubicBezTo>
                    <a:pt x="6" y="2"/>
                    <a:pt x="6" y="2"/>
                    <a:pt x="5" y="2"/>
                  </a:cubicBezTo>
                  <a:cubicBezTo>
                    <a:pt x="5" y="2"/>
                    <a:pt x="4" y="2"/>
                    <a:pt x="4" y="2"/>
                  </a:cubicBezTo>
                  <a:cubicBezTo>
                    <a:pt x="4" y="3"/>
                    <a:pt x="4" y="3"/>
                    <a:pt x="4" y="3"/>
                  </a:cubicBezTo>
                  <a:cubicBezTo>
                    <a:pt x="3" y="2"/>
                    <a:pt x="3" y="2"/>
                    <a:pt x="3" y="2"/>
                  </a:cubicBezTo>
                  <a:cubicBezTo>
                    <a:pt x="3" y="1"/>
                    <a:pt x="3" y="1"/>
                    <a:pt x="3" y="1"/>
                  </a:cubicBezTo>
                  <a:cubicBezTo>
                    <a:pt x="2" y="1"/>
                    <a:pt x="2" y="1"/>
                    <a:pt x="2" y="1"/>
                  </a:cubicBezTo>
                  <a:cubicBezTo>
                    <a:pt x="2" y="1"/>
                    <a:pt x="2" y="1"/>
                    <a:pt x="2" y="1"/>
                  </a:cubicBezTo>
                  <a:cubicBezTo>
                    <a:pt x="1" y="2"/>
                    <a:pt x="1" y="2"/>
                    <a:pt x="1" y="3"/>
                  </a:cubicBezTo>
                  <a:cubicBezTo>
                    <a:pt x="1" y="3"/>
                    <a:pt x="1" y="3"/>
                    <a:pt x="1" y="3"/>
                  </a:cubicBezTo>
                  <a:cubicBezTo>
                    <a:pt x="0" y="2"/>
                    <a:pt x="0" y="2"/>
                    <a:pt x="0" y="2"/>
                  </a:cubicBezTo>
                  <a:cubicBezTo>
                    <a:pt x="0" y="2"/>
                    <a:pt x="1" y="1"/>
                    <a:pt x="1" y="1"/>
                  </a:cubicBezTo>
                  <a:cubicBezTo>
                    <a:pt x="1" y="0"/>
                    <a:pt x="2" y="0"/>
                    <a:pt x="3" y="0"/>
                  </a:cubicBezTo>
                  <a:cubicBezTo>
                    <a:pt x="3" y="0"/>
                    <a:pt x="3" y="0"/>
                    <a:pt x="4" y="1"/>
                  </a:cubicBezTo>
                  <a:cubicBezTo>
                    <a:pt x="4" y="1"/>
                    <a:pt x="4" y="1"/>
                    <a:pt x="4" y="1"/>
                  </a:cubicBezTo>
                  <a:cubicBezTo>
                    <a:pt x="4" y="1"/>
                    <a:pt x="5" y="1"/>
                    <a:pt x="6" y="1"/>
                  </a:cubicBezTo>
                  <a:cubicBezTo>
                    <a:pt x="7" y="1"/>
                    <a:pt x="7" y="2"/>
                    <a:pt x="8" y="3"/>
                  </a:cubicBezTo>
                  <a:cubicBezTo>
                    <a:pt x="7" y="3"/>
                    <a:pt x="7" y="3"/>
                    <a:pt x="7"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45"/>
            <p:cNvSpPr/>
            <p:nvPr/>
          </p:nvSpPr>
          <p:spPr>
            <a:xfrm>
              <a:off x="7035845" y="2451244"/>
              <a:ext cx="1024985" cy="199178"/>
            </a:xfrm>
            <a:custGeom>
              <a:avLst/>
              <a:gdLst/>
              <a:ahLst/>
              <a:cxnLst/>
              <a:rect l="l" t="t" r="r" b="b"/>
              <a:pathLst>
                <a:path w="459" h="89" extrusionOk="0">
                  <a:moveTo>
                    <a:pt x="459" y="42"/>
                  </a:moveTo>
                  <a:cubicBezTo>
                    <a:pt x="443" y="36"/>
                    <a:pt x="428" y="32"/>
                    <a:pt x="415" y="27"/>
                  </a:cubicBezTo>
                  <a:cubicBezTo>
                    <a:pt x="410" y="26"/>
                    <a:pt x="405" y="25"/>
                    <a:pt x="400" y="23"/>
                  </a:cubicBezTo>
                  <a:cubicBezTo>
                    <a:pt x="380" y="18"/>
                    <a:pt x="362" y="14"/>
                    <a:pt x="345" y="11"/>
                  </a:cubicBezTo>
                  <a:cubicBezTo>
                    <a:pt x="345" y="11"/>
                    <a:pt x="345" y="11"/>
                    <a:pt x="345" y="11"/>
                  </a:cubicBezTo>
                  <a:cubicBezTo>
                    <a:pt x="323" y="7"/>
                    <a:pt x="304" y="6"/>
                    <a:pt x="283" y="5"/>
                  </a:cubicBezTo>
                  <a:cubicBezTo>
                    <a:pt x="272" y="4"/>
                    <a:pt x="260" y="4"/>
                    <a:pt x="247" y="3"/>
                  </a:cubicBezTo>
                  <a:cubicBezTo>
                    <a:pt x="243" y="3"/>
                    <a:pt x="239" y="3"/>
                    <a:pt x="234" y="3"/>
                  </a:cubicBezTo>
                  <a:cubicBezTo>
                    <a:pt x="232" y="3"/>
                    <a:pt x="229" y="3"/>
                    <a:pt x="226" y="3"/>
                  </a:cubicBezTo>
                  <a:cubicBezTo>
                    <a:pt x="225" y="3"/>
                    <a:pt x="225" y="3"/>
                    <a:pt x="225" y="3"/>
                  </a:cubicBezTo>
                  <a:cubicBezTo>
                    <a:pt x="218" y="2"/>
                    <a:pt x="210" y="2"/>
                    <a:pt x="202" y="2"/>
                  </a:cubicBezTo>
                  <a:cubicBezTo>
                    <a:pt x="195" y="2"/>
                    <a:pt x="189" y="2"/>
                    <a:pt x="182" y="1"/>
                  </a:cubicBezTo>
                  <a:cubicBezTo>
                    <a:pt x="180" y="1"/>
                    <a:pt x="179" y="1"/>
                    <a:pt x="177" y="1"/>
                  </a:cubicBezTo>
                  <a:cubicBezTo>
                    <a:pt x="176" y="1"/>
                    <a:pt x="176" y="1"/>
                    <a:pt x="175" y="1"/>
                  </a:cubicBezTo>
                  <a:cubicBezTo>
                    <a:pt x="140" y="0"/>
                    <a:pt x="110" y="5"/>
                    <a:pt x="84" y="13"/>
                  </a:cubicBezTo>
                  <a:cubicBezTo>
                    <a:pt x="48" y="23"/>
                    <a:pt x="20" y="40"/>
                    <a:pt x="3" y="53"/>
                  </a:cubicBezTo>
                  <a:cubicBezTo>
                    <a:pt x="2" y="53"/>
                    <a:pt x="1" y="54"/>
                    <a:pt x="0" y="54"/>
                  </a:cubicBezTo>
                  <a:cubicBezTo>
                    <a:pt x="3" y="75"/>
                    <a:pt x="24" y="89"/>
                    <a:pt x="45" y="84"/>
                  </a:cubicBezTo>
                  <a:cubicBezTo>
                    <a:pt x="185" y="51"/>
                    <a:pt x="341" y="66"/>
                    <a:pt x="418" y="77"/>
                  </a:cubicBezTo>
                  <a:cubicBezTo>
                    <a:pt x="436" y="80"/>
                    <a:pt x="452" y="68"/>
                    <a:pt x="457" y="52"/>
                  </a:cubicBezTo>
                  <a:cubicBezTo>
                    <a:pt x="457" y="52"/>
                    <a:pt x="457" y="52"/>
                    <a:pt x="457" y="52"/>
                  </a:cubicBezTo>
                  <a:lnTo>
                    <a:pt x="45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45"/>
            <p:cNvSpPr/>
            <p:nvPr/>
          </p:nvSpPr>
          <p:spPr>
            <a:xfrm>
              <a:off x="7378253" y="2290111"/>
              <a:ext cx="73853" cy="111898"/>
            </a:xfrm>
            <a:custGeom>
              <a:avLst/>
              <a:gdLst/>
              <a:ahLst/>
              <a:cxnLst/>
              <a:rect l="l" t="t" r="r" b="b"/>
              <a:pathLst>
                <a:path w="33" h="50" extrusionOk="0">
                  <a:moveTo>
                    <a:pt x="33" y="50"/>
                  </a:moveTo>
                  <a:cubicBezTo>
                    <a:pt x="26" y="40"/>
                    <a:pt x="26" y="40"/>
                    <a:pt x="26" y="40"/>
                  </a:cubicBezTo>
                  <a:cubicBezTo>
                    <a:pt x="25" y="39"/>
                    <a:pt x="25" y="39"/>
                    <a:pt x="25" y="39"/>
                  </a:cubicBezTo>
                  <a:cubicBezTo>
                    <a:pt x="20" y="32"/>
                    <a:pt x="20" y="32"/>
                    <a:pt x="20" y="32"/>
                  </a:cubicBezTo>
                  <a:cubicBezTo>
                    <a:pt x="20" y="31"/>
                    <a:pt x="20" y="31"/>
                    <a:pt x="20" y="31"/>
                  </a:cubicBezTo>
                  <a:cubicBezTo>
                    <a:pt x="12" y="19"/>
                    <a:pt x="12" y="19"/>
                    <a:pt x="12" y="19"/>
                  </a:cubicBezTo>
                  <a:cubicBezTo>
                    <a:pt x="11" y="18"/>
                    <a:pt x="11" y="18"/>
                    <a:pt x="11" y="18"/>
                  </a:cubicBezTo>
                  <a:cubicBezTo>
                    <a:pt x="5" y="9"/>
                    <a:pt x="5" y="9"/>
                    <a:pt x="5" y="9"/>
                  </a:cubicBezTo>
                  <a:cubicBezTo>
                    <a:pt x="4" y="8"/>
                    <a:pt x="4" y="8"/>
                    <a:pt x="4" y="8"/>
                  </a:cubicBezTo>
                  <a:cubicBezTo>
                    <a:pt x="2" y="5"/>
                    <a:pt x="2" y="5"/>
                    <a:pt x="2" y="5"/>
                  </a:cubicBezTo>
                  <a:cubicBezTo>
                    <a:pt x="0" y="3"/>
                    <a:pt x="4" y="0"/>
                    <a:pt x="6" y="2"/>
                  </a:cubicBezTo>
                  <a:cubicBezTo>
                    <a:pt x="7" y="3"/>
                    <a:pt x="7" y="3"/>
                    <a:pt x="7" y="3"/>
                  </a:cubicBezTo>
                  <a:cubicBezTo>
                    <a:pt x="14" y="10"/>
                    <a:pt x="14" y="10"/>
                    <a:pt x="14" y="10"/>
                  </a:cubicBezTo>
                  <a:cubicBezTo>
                    <a:pt x="20" y="16"/>
                    <a:pt x="20" y="16"/>
                    <a:pt x="20" y="16"/>
                  </a:cubicBezTo>
                  <a:cubicBezTo>
                    <a:pt x="21" y="17"/>
                    <a:pt x="21" y="17"/>
                    <a:pt x="21" y="17"/>
                  </a:cubicBezTo>
                  <a:cubicBezTo>
                    <a:pt x="27" y="23"/>
                    <a:pt x="27" y="23"/>
                    <a:pt x="27" y="23"/>
                  </a:cubicBezTo>
                  <a:cubicBezTo>
                    <a:pt x="28" y="24"/>
                    <a:pt x="28" y="24"/>
                    <a:pt x="28" y="24"/>
                  </a:cubicBezTo>
                  <a:cubicBezTo>
                    <a:pt x="32" y="28"/>
                    <a:pt x="32" y="28"/>
                    <a:pt x="32" y="28"/>
                  </a:cubicBezTo>
                  <a:lnTo>
                    <a:pt x="33" y="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45"/>
            <p:cNvSpPr/>
            <p:nvPr/>
          </p:nvSpPr>
          <p:spPr>
            <a:xfrm>
              <a:off x="7387205" y="2296824"/>
              <a:ext cx="6715" cy="13428"/>
            </a:xfrm>
            <a:custGeom>
              <a:avLst/>
              <a:gdLst/>
              <a:ahLst/>
              <a:cxnLst/>
              <a:rect l="l" t="t" r="r" b="b"/>
              <a:pathLst>
                <a:path w="3" h="6" extrusionOk="0">
                  <a:moveTo>
                    <a:pt x="3" y="0"/>
                  </a:moveTo>
                  <a:cubicBezTo>
                    <a:pt x="3" y="1"/>
                    <a:pt x="3" y="2"/>
                    <a:pt x="2" y="2"/>
                  </a:cubicBezTo>
                  <a:cubicBezTo>
                    <a:pt x="2" y="3"/>
                    <a:pt x="2" y="5"/>
                    <a:pt x="1" y="6"/>
                  </a:cubicBezTo>
                  <a:cubicBezTo>
                    <a:pt x="0" y="5"/>
                    <a:pt x="0" y="5"/>
                    <a:pt x="0" y="5"/>
                  </a:cubicBezTo>
                  <a:cubicBezTo>
                    <a:pt x="1" y="4"/>
                    <a:pt x="1" y="3"/>
                    <a:pt x="2" y="2"/>
                  </a:cubicBezTo>
                  <a:cubicBezTo>
                    <a:pt x="2" y="0"/>
                    <a:pt x="2" y="0"/>
                    <a:pt x="2" y="0"/>
                  </a:cubicBezTo>
                  <a:lnTo>
                    <a:pt x="3"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45"/>
            <p:cNvSpPr/>
            <p:nvPr/>
          </p:nvSpPr>
          <p:spPr>
            <a:xfrm>
              <a:off x="7402870" y="2312491"/>
              <a:ext cx="8952" cy="20142"/>
            </a:xfrm>
            <a:custGeom>
              <a:avLst/>
              <a:gdLst/>
              <a:ahLst/>
              <a:cxnLst/>
              <a:rect l="l" t="t" r="r" b="b"/>
              <a:pathLst>
                <a:path w="4" h="9" extrusionOk="0">
                  <a:moveTo>
                    <a:pt x="4" y="1"/>
                  </a:moveTo>
                  <a:cubicBezTo>
                    <a:pt x="4" y="2"/>
                    <a:pt x="4" y="2"/>
                    <a:pt x="4" y="2"/>
                  </a:cubicBezTo>
                  <a:cubicBezTo>
                    <a:pt x="4" y="4"/>
                    <a:pt x="3" y="5"/>
                    <a:pt x="2" y="7"/>
                  </a:cubicBezTo>
                  <a:cubicBezTo>
                    <a:pt x="1" y="8"/>
                    <a:pt x="1" y="8"/>
                    <a:pt x="1" y="9"/>
                  </a:cubicBezTo>
                  <a:cubicBezTo>
                    <a:pt x="0" y="8"/>
                    <a:pt x="0" y="8"/>
                    <a:pt x="0" y="8"/>
                  </a:cubicBezTo>
                  <a:cubicBezTo>
                    <a:pt x="0" y="8"/>
                    <a:pt x="1" y="7"/>
                    <a:pt x="1" y="7"/>
                  </a:cubicBezTo>
                  <a:cubicBezTo>
                    <a:pt x="2" y="5"/>
                    <a:pt x="3" y="3"/>
                    <a:pt x="3" y="2"/>
                  </a:cubicBezTo>
                  <a:cubicBezTo>
                    <a:pt x="3" y="1"/>
                    <a:pt x="3" y="1"/>
                    <a:pt x="3" y="0"/>
                  </a:cubicBezTo>
                  <a:lnTo>
                    <a:pt x="4" y="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45"/>
            <p:cNvSpPr/>
            <p:nvPr/>
          </p:nvSpPr>
          <p:spPr>
            <a:xfrm>
              <a:off x="7423012" y="2325918"/>
              <a:ext cx="4476" cy="35807"/>
            </a:xfrm>
            <a:custGeom>
              <a:avLst/>
              <a:gdLst/>
              <a:ahLst/>
              <a:cxnLst/>
              <a:rect l="l" t="t" r="r" b="b"/>
              <a:pathLst>
                <a:path w="2" h="16" extrusionOk="0">
                  <a:moveTo>
                    <a:pt x="0" y="16"/>
                  </a:moveTo>
                  <a:cubicBezTo>
                    <a:pt x="0" y="15"/>
                    <a:pt x="0" y="15"/>
                    <a:pt x="0" y="15"/>
                  </a:cubicBezTo>
                  <a:cubicBezTo>
                    <a:pt x="0" y="12"/>
                    <a:pt x="1" y="9"/>
                    <a:pt x="1" y="6"/>
                  </a:cubicBezTo>
                  <a:cubicBezTo>
                    <a:pt x="1" y="4"/>
                    <a:pt x="0" y="2"/>
                    <a:pt x="0" y="0"/>
                  </a:cubicBezTo>
                  <a:cubicBezTo>
                    <a:pt x="1" y="1"/>
                    <a:pt x="1" y="1"/>
                    <a:pt x="1" y="1"/>
                  </a:cubicBezTo>
                  <a:cubicBezTo>
                    <a:pt x="1" y="3"/>
                    <a:pt x="2" y="4"/>
                    <a:pt x="2" y="6"/>
                  </a:cubicBezTo>
                  <a:cubicBezTo>
                    <a:pt x="2" y="9"/>
                    <a:pt x="1" y="12"/>
                    <a:pt x="0"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45"/>
            <p:cNvSpPr/>
            <p:nvPr/>
          </p:nvSpPr>
          <p:spPr>
            <a:xfrm>
              <a:off x="7434201" y="2341583"/>
              <a:ext cx="6715" cy="38046"/>
            </a:xfrm>
            <a:custGeom>
              <a:avLst/>
              <a:gdLst/>
              <a:ahLst/>
              <a:cxnLst/>
              <a:rect l="l" t="t" r="r" b="b"/>
              <a:pathLst>
                <a:path w="3" h="17" extrusionOk="0">
                  <a:moveTo>
                    <a:pt x="3" y="5"/>
                  </a:moveTo>
                  <a:cubicBezTo>
                    <a:pt x="3" y="9"/>
                    <a:pt x="2" y="13"/>
                    <a:pt x="1" y="17"/>
                  </a:cubicBezTo>
                  <a:cubicBezTo>
                    <a:pt x="0" y="16"/>
                    <a:pt x="0" y="16"/>
                    <a:pt x="0" y="16"/>
                  </a:cubicBezTo>
                  <a:cubicBezTo>
                    <a:pt x="1" y="12"/>
                    <a:pt x="2" y="9"/>
                    <a:pt x="2" y="5"/>
                  </a:cubicBezTo>
                  <a:cubicBezTo>
                    <a:pt x="2" y="3"/>
                    <a:pt x="2" y="2"/>
                    <a:pt x="2" y="0"/>
                  </a:cubicBezTo>
                  <a:cubicBezTo>
                    <a:pt x="3" y="1"/>
                    <a:pt x="3" y="1"/>
                    <a:pt x="3" y="1"/>
                  </a:cubicBezTo>
                  <a:cubicBezTo>
                    <a:pt x="3" y="2"/>
                    <a:pt x="3" y="4"/>
                    <a:pt x="3"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45"/>
            <p:cNvSpPr/>
            <p:nvPr/>
          </p:nvSpPr>
          <p:spPr>
            <a:xfrm>
              <a:off x="7483436" y="2196117"/>
              <a:ext cx="89518" cy="125325"/>
            </a:xfrm>
            <a:custGeom>
              <a:avLst/>
              <a:gdLst/>
              <a:ahLst/>
              <a:cxnLst/>
              <a:rect l="l" t="t" r="r" b="b"/>
              <a:pathLst>
                <a:path w="40" h="56" extrusionOk="0">
                  <a:moveTo>
                    <a:pt x="40" y="1"/>
                  </a:moveTo>
                  <a:cubicBezTo>
                    <a:pt x="2" y="55"/>
                    <a:pt x="2" y="55"/>
                    <a:pt x="2" y="55"/>
                  </a:cubicBezTo>
                  <a:cubicBezTo>
                    <a:pt x="1" y="56"/>
                    <a:pt x="1" y="56"/>
                    <a:pt x="1" y="56"/>
                  </a:cubicBezTo>
                  <a:cubicBezTo>
                    <a:pt x="0" y="37"/>
                    <a:pt x="0" y="37"/>
                    <a:pt x="0" y="37"/>
                  </a:cubicBezTo>
                  <a:cubicBezTo>
                    <a:pt x="2" y="35"/>
                    <a:pt x="2" y="35"/>
                    <a:pt x="2" y="35"/>
                  </a:cubicBezTo>
                  <a:cubicBezTo>
                    <a:pt x="31" y="0"/>
                    <a:pt x="31" y="0"/>
                    <a:pt x="31" y="0"/>
                  </a:cubicBezTo>
                  <a:cubicBezTo>
                    <a:pt x="31" y="0"/>
                    <a:pt x="31" y="0"/>
                    <a:pt x="31" y="0"/>
                  </a:cubicBezTo>
                  <a:cubicBezTo>
                    <a:pt x="34" y="0"/>
                    <a:pt x="37" y="0"/>
                    <a:pt x="4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45"/>
            <p:cNvSpPr/>
            <p:nvPr/>
          </p:nvSpPr>
          <p:spPr>
            <a:xfrm>
              <a:off x="7534910" y="2209545"/>
              <a:ext cx="29094" cy="8952"/>
            </a:xfrm>
            <a:custGeom>
              <a:avLst/>
              <a:gdLst/>
              <a:ahLst/>
              <a:cxnLst/>
              <a:rect l="l" t="t" r="r" b="b"/>
              <a:pathLst>
                <a:path w="13" h="4" extrusionOk="0">
                  <a:moveTo>
                    <a:pt x="13" y="0"/>
                  </a:moveTo>
                  <a:cubicBezTo>
                    <a:pt x="9" y="2"/>
                    <a:pt x="4" y="3"/>
                    <a:pt x="1" y="3"/>
                  </a:cubicBezTo>
                  <a:cubicBezTo>
                    <a:pt x="0" y="4"/>
                    <a:pt x="0" y="4"/>
                    <a:pt x="0" y="4"/>
                  </a:cubicBezTo>
                  <a:cubicBezTo>
                    <a:pt x="1" y="4"/>
                    <a:pt x="1" y="4"/>
                    <a:pt x="1" y="4"/>
                  </a:cubicBezTo>
                  <a:cubicBezTo>
                    <a:pt x="4" y="4"/>
                    <a:pt x="8" y="3"/>
                    <a:pt x="12" y="1"/>
                  </a:cubicBezTo>
                  <a:cubicBezTo>
                    <a:pt x="12" y="1"/>
                    <a:pt x="12" y="1"/>
                    <a:pt x="12" y="1"/>
                  </a:cubicBezTo>
                  <a:lnTo>
                    <a:pt x="13"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45"/>
            <p:cNvSpPr/>
            <p:nvPr/>
          </p:nvSpPr>
          <p:spPr>
            <a:xfrm>
              <a:off x="7523719" y="2229686"/>
              <a:ext cx="22380" cy="8952"/>
            </a:xfrm>
            <a:custGeom>
              <a:avLst/>
              <a:gdLst/>
              <a:ahLst/>
              <a:cxnLst/>
              <a:rect l="l" t="t" r="r" b="b"/>
              <a:pathLst>
                <a:path w="10" h="4" extrusionOk="0">
                  <a:moveTo>
                    <a:pt x="10" y="3"/>
                  </a:moveTo>
                  <a:cubicBezTo>
                    <a:pt x="9" y="4"/>
                    <a:pt x="9" y="4"/>
                    <a:pt x="9" y="4"/>
                  </a:cubicBezTo>
                  <a:cubicBezTo>
                    <a:pt x="7" y="2"/>
                    <a:pt x="3" y="1"/>
                    <a:pt x="0" y="1"/>
                  </a:cubicBezTo>
                  <a:cubicBezTo>
                    <a:pt x="1" y="0"/>
                    <a:pt x="1" y="0"/>
                    <a:pt x="1" y="0"/>
                  </a:cubicBezTo>
                  <a:cubicBezTo>
                    <a:pt x="4" y="0"/>
                    <a:pt x="7" y="1"/>
                    <a:pt x="10"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45"/>
            <p:cNvSpPr/>
            <p:nvPr/>
          </p:nvSpPr>
          <p:spPr>
            <a:xfrm>
              <a:off x="7510292" y="2247589"/>
              <a:ext cx="13428" cy="38046"/>
            </a:xfrm>
            <a:custGeom>
              <a:avLst/>
              <a:gdLst/>
              <a:ahLst/>
              <a:cxnLst/>
              <a:rect l="l" t="t" r="r" b="b"/>
              <a:pathLst>
                <a:path w="6" h="17" extrusionOk="0">
                  <a:moveTo>
                    <a:pt x="0" y="0"/>
                  </a:moveTo>
                  <a:cubicBezTo>
                    <a:pt x="2" y="0"/>
                    <a:pt x="4" y="1"/>
                    <a:pt x="5" y="3"/>
                  </a:cubicBezTo>
                  <a:cubicBezTo>
                    <a:pt x="6" y="6"/>
                    <a:pt x="5" y="9"/>
                    <a:pt x="4" y="12"/>
                  </a:cubicBezTo>
                  <a:cubicBezTo>
                    <a:pt x="4" y="12"/>
                    <a:pt x="4" y="12"/>
                    <a:pt x="4" y="12"/>
                  </a:cubicBezTo>
                  <a:cubicBezTo>
                    <a:pt x="0" y="17"/>
                    <a:pt x="0" y="17"/>
                    <a:pt x="0" y="17"/>
                  </a:cubicBezTo>
                  <a:cubicBezTo>
                    <a:pt x="0" y="17"/>
                    <a:pt x="1" y="16"/>
                    <a:pt x="1" y="15"/>
                  </a:cubicBezTo>
                  <a:cubicBezTo>
                    <a:pt x="3" y="12"/>
                    <a:pt x="5" y="7"/>
                    <a:pt x="4" y="4"/>
                  </a:cubicBezTo>
                  <a:cubicBezTo>
                    <a:pt x="4" y="2"/>
                    <a:pt x="2" y="1"/>
                    <a:pt x="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45"/>
            <p:cNvSpPr/>
            <p:nvPr/>
          </p:nvSpPr>
          <p:spPr>
            <a:xfrm>
              <a:off x="7492388" y="2263256"/>
              <a:ext cx="11190" cy="49235"/>
            </a:xfrm>
            <a:custGeom>
              <a:avLst/>
              <a:gdLst/>
              <a:ahLst/>
              <a:cxnLst/>
              <a:rect l="l" t="t" r="r" b="b"/>
              <a:pathLst>
                <a:path w="5" h="22" extrusionOk="0">
                  <a:moveTo>
                    <a:pt x="3" y="17"/>
                  </a:moveTo>
                  <a:cubicBezTo>
                    <a:pt x="2" y="18"/>
                    <a:pt x="2" y="18"/>
                    <a:pt x="2" y="19"/>
                  </a:cubicBezTo>
                  <a:cubicBezTo>
                    <a:pt x="0" y="22"/>
                    <a:pt x="0" y="22"/>
                    <a:pt x="0" y="22"/>
                  </a:cubicBezTo>
                  <a:cubicBezTo>
                    <a:pt x="1" y="20"/>
                    <a:pt x="1" y="18"/>
                    <a:pt x="2" y="17"/>
                  </a:cubicBezTo>
                  <a:cubicBezTo>
                    <a:pt x="3" y="13"/>
                    <a:pt x="4" y="10"/>
                    <a:pt x="3" y="7"/>
                  </a:cubicBezTo>
                  <a:cubicBezTo>
                    <a:pt x="3" y="6"/>
                    <a:pt x="2" y="4"/>
                    <a:pt x="2" y="3"/>
                  </a:cubicBezTo>
                  <a:cubicBezTo>
                    <a:pt x="2" y="2"/>
                    <a:pt x="1" y="2"/>
                    <a:pt x="1" y="1"/>
                  </a:cubicBezTo>
                  <a:cubicBezTo>
                    <a:pt x="2" y="0"/>
                    <a:pt x="2" y="0"/>
                    <a:pt x="2" y="0"/>
                  </a:cubicBezTo>
                  <a:cubicBezTo>
                    <a:pt x="2" y="1"/>
                    <a:pt x="2" y="2"/>
                    <a:pt x="3" y="2"/>
                  </a:cubicBezTo>
                  <a:cubicBezTo>
                    <a:pt x="3" y="4"/>
                    <a:pt x="4" y="5"/>
                    <a:pt x="4" y="7"/>
                  </a:cubicBezTo>
                  <a:cubicBezTo>
                    <a:pt x="5" y="10"/>
                    <a:pt x="4" y="14"/>
                    <a:pt x="3" y="1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45"/>
            <p:cNvSpPr/>
            <p:nvPr/>
          </p:nvSpPr>
          <p:spPr>
            <a:xfrm>
              <a:off x="7443153" y="2196117"/>
              <a:ext cx="44759" cy="342407"/>
            </a:xfrm>
            <a:custGeom>
              <a:avLst/>
              <a:gdLst/>
              <a:ahLst/>
              <a:cxnLst/>
              <a:rect l="l" t="t" r="r" b="b"/>
              <a:pathLst>
                <a:path w="20" h="153" extrusionOk="0">
                  <a:moveTo>
                    <a:pt x="20" y="0"/>
                  </a:moveTo>
                  <a:cubicBezTo>
                    <a:pt x="20" y="153"/>
                    <a:pt x="20" y="153"/>
                    <a:pt x="20" y="153"/>
                  </a:cubicBezTo>
                  <a:cubicBezTo>
                    <a:pt x="0" y="153"/>
                    <a:pt x="0" y="153"/>
                    <a:pt x="0" y="153"/>
                  </a:cubicBezTo>
                  <a:cubicBezTo>
                    <a:pt x="0" y="0"/>
                    <a:pt x="0" y="0"/>
                    <a:pt x="0" y="0"/>
                  </a:cubicBezTo>
                  <a:cubicBezTo>
                    <a:pt x="6" y="0"/>
                    <a:pt x="13" y="0"/>
                    <a:pt x="2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45"/>
            <p:cNvSpPr/>
            <p:nvPr/>
          </p:nvSpPr>
          <p:spPr>
            <a:xfrm>
              <a:off x="7456581" y="2196117"/>
              <a:ext cx="31331" cy="13428"/>
            </a:xfrm>
            <a:custGeom>
              <a:avLst/>
              <a:gdLst/>
              <a:ahLst/>
              <a:cxnLst/>
              <a:rect l="l" t="t" r="r" b="b"/>
              <a:pathLst>
                <a:path w="14" h="6" extrusionOk="0">
                  <a:moveTo>
                    <a:pt x="14" y="5"/>
                  </a:moveTo>
                  <a:cubicBezTo>
                    <a:pt x="12" y="6"/>
                    <a:pt x="10" y="6"/>
                    <a:pt x="8" y="6"/>
                  </a:cubicBezTo>
                  <a:cubicBezTo>
                    <a:pt x="6" y="6"/>
                    <a:pt x="4" y="5"/>
                    <a:pt x="2" y="4"/>
                  </a:cubicBezTo>
                  <a:cubicBezTo>
                    <a:pt x="1" y="3"/>
                    <a:pt x="0" y="1"/>
                    <a:pt x="0" y="0"/>
                  </a:cubicBezTo>
                  <a:cubicBezTo>
                    <a:pt x="1" y="0"/>
                    <a:pt x="1" y="0"/>
                    <a:pt x="1" y="0"/>
                  </a:cubicBezTo>
                  <a:cubicBezTo>
                    <a:pt x="1" y="1"/>
                    <a:pt x="1" y="2"/>
                    <a:pt x="3" y="3"/>
                  </a:cubicBezTo>
                  <a:cubicBezTo>
                    <a:pt x="6" y="6"/>
                    <a:pt x="10" y="5"/>
                    <a:pt x="14" y="4"/>
                  </a:cubicBezTo>
                  <a:lnTo>
                    <a:pt x="14" y="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45"/>
            <p:cNvSpPr/>
            <p:nvPr/>
          </p:nvSpPr>
          <p:spPr>
            <a:xfrm>
              <a:off x="7443153" y="2231924"/>
              <a:ext cx="44759" cy="11190"/>
            </a:xfrm>
            <a:custGeom>
              <a:avLst/>
              <a:gdLst/>
              <a:ahLst/>
              <a:cxnLst/>
              <a:rect l="l" t="t" r="r" b="b"/>
              <a:pathLst>
                <a:path w="20" h="5" extrusionOk="0">
                  <a:moveTo>
                    <a:pt x="20" y="1"/>
                  </a:moveTo>
                  <a:cubicBezTo>
                    <a:pt x="20" y="2"/>
                    <a:pt x="20" y="2"/>
                    <a:pt x="20" y="2"/>
                  </a:cubicBezTo>
                  <a:cubicBezTo>
                    <a:pt x="16" y="4"/>
                    <a:pt x="13" y="5"/>
                    <a:pt x="10" y="5"/>
                  </a:cubicBezTo>
                  <a:cubicBezTo>
                    <a:pt x="8" y="5"/>
                    <a:pt x="7" y="5"/>
                    <a:pt x="6" y="5"/>
                  </a:cubicBezTo>
                  <a:cubicBezTo>
                    <a:pt x="3" y="4"/>
                    <a:pt x="2" y="3"/>
                    <a:pt x="0" y="1"/>
                  </a:cubicBezTo>
                  <a:cubicBezTo>
                    <a:pt x="0" y="0"/>
                    <a:pt x="0" y="0"/>
                    <a:pt x="0" y="0"/>
                  </a:cubicBezTo>
                  <a:cubicBezTo>
                    <a:pt x="2" y="2"/>
                    <a:pt x="4" y="3"/>
                    <a:pt x="6" y="4"/>
                  </a:cubicBezTo>
                  <a:cubicBezTo>
                    <a:pt x="10" y="5"/>
                    <a:pt x="15" y="4"/>
                    <a:pt x="20"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45"/>
            <p:cNvSpPr/>
            <p:nvPr/>
          </p:nvSpPr>
          <p:spPr>
            <a:xfrm>
              <a:off x="7443153" y="2261017"/>
              <a:ext cx="31331" cy="67139"/>
            </a:xfrm>
            <a:custGeom>
              <a:avLst/>
              <a:gdLst/>
              <a:ahLst/>
              <a:cxnLst/>
              <a:rect l="l" t="t" r="r" b="b"/>
              <a:pathLst>
                <a:path w="14" h="30" extrusionOk="0">
                  <a:moveTo>
                    <a:pt x="11" y="13"/>
                  </a:moveTo>
                  <a:cubicBezTo>
                    <a:pt x="0" y="30"/>
                    <a:pt x="0" y="30"/>
                    <a:pt x="0" y="30"/>
                  </a:cubicBezTo>
                  <a:cubicBezTo>
                    <a:pt x="0" y="28"/>
                    <a:pt x="0" y="28"/>
                    <a:pt x="0" y="28"/>
                  </a:cubicBezTo>
                  <a:cubicBezTo>
                    <a:pt x="11" y="12"/>
                    <a:pt x="11" y="12"/>
                    <a:pt x="11" y="12"/>
                  </a:cubicBezTo>
                  <a:cubicBezTo>
                    <a:pt x="12" y="11"/>
                    <a:pt x="13" y="9"/>
                    <a:pt x="12" y="7"/>
                  </a:cubicBezTo>
                  <a:cubicBezTo>
                    <a:pt x="10" y="4"/>
                    <a:pt x="5" y="2"/>
                    <a:pt x="0" y="1"/>
                  </a:cubicBezTo>
                  <a:cubicBezTo>
                    <a:pt x="0" y="0"/>
                    <a:pt x="0" y="0"/>
                    <a:pt x="0" y="0"/>
                  </a:cubicBezTo>
                  <a:cubicBezTo>
                    <a:pt x="5" y="1"/>
                    <a:pt x="11" y="3"/>
                    <a:pt x="13" y="7"/>
                  </a:cubicBezTo>
                  <a:cubicBezTo>
                    <a:pt x="14" y="9"/>
                    <a:pt x="13" y="11"/>
                    <a:pt x="11"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45"/>
            <p:cNvSpPr/>
            <p:nvPr/>
          </p:nvSpPr>
          <p:spPr>
            <a:xfrm>
              <a:off x="7443153" y="2287873"/>
              <a:ext cx="8952" cy="26855"/>
            </a:xfrm>
            <a:custGeom>
              <a:avLst/>
              <a:gdLst/>
              <a:ahLst/>
              <a:cxnLst/>
              <a:rect l="l" t="t" r="r" b="b"/>
              <a:pathLst>
                <a:path w="4" h="12" extrusionOk="0">
                  <a:moveTo>
                    <a:pt x="0" y="12"/>
                  </a:moveTo>
                  <a:cubicBezTo>
                    <a:pt x="0" y="10"/>
                    <a:pt x="0" y="10"/>
                    <a:pt x="0" y="10"/>
                  </a:cubicBezTo>
                  <a:cubicBezTo>
                    <a:pt x="1" y="7"/>
                    <a:pt x="3" y="4"/>
                    <a:pt x="2" y="3"/>
                  </a:cubicBezTo>
                  <a:cubicBezTo>
                    <a:pt x="2" y="2"/>
                    <a:pt x="2" y="1"/>
                    <a:pt x="1" y="1"/>
                  </a:cubicBezTo>
                  <a:cubicBezTo>
                    <a:pt x="0" y="1"/>
                    <a:pt x="0" y="1"/>
                    <a:pt x="0" y="1"/>
                  </a:cubicBezTo>
                  <a:cubicBezTo>
                    <a:pt x="0" y="0"/>
                    <a:pt x="0" y="0"/>
                    <a:pt x="0" y="0"/>
                  </a:cubicBezTo>
                  <a:cubicBezTo>
                    <a:pt x="0" y="0"/>
                    <a:pt x="1" y="0"/>
                    <a:pt x="1" y="0"/>
                  </a:cubicBezTo>
                  <a:cubicBezTo>
                    <a:pt x="1" y="0"/>
                    <a:pt x="1" y="0"/>
                    <a:pt x="1" y="0"/>
                  </a:cubicBezTo>
                  <a:cubicBezTo>
                    <a:pt x="2" y="0"/>
                    <a:pt x="3" y="1"/>
                    <a:pt x="3" y="2"/>
                  </a:cubicBezTo>
                  <a:cubicBezTo>
                    <a:pt x="4" y="5"/>
                    <a:pt x="2" y="9"/>
                    <a:pt x="0"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45"/>
            <p:cNvSpPr/>
            <p:nvPr/>
          </p:nvSpPr>
          <p:spPr>
            <a:xfrm>
              <a:off x="7456581" y="2287873"/>
              <a:ext cx="31331" cy="82805"/>
            </a:xfrm>
            <a:custGeom>
              <a:avLst/>
              <a:gdLst/>
              <a:ahLst/>
              <a:cxnLst/>
              <a:rect l="l" t="t" r="r" b="b"/>
              <a:pathLst>
                <a:path w="14" h="37" extrusionOk="0">
                  <a:moveTo>
                    <a:pt x="14" y="36"/>
                  </a:moveTo>
                  <a:cubicBezTo>
                    <a:pt x="11" y="34"/>
                    <a:pt x="8" y="33"/>
                    <a:pt x="6" y="30"/>
                  </a:cubicBezTo>
                  <a:cubicBezTo>
                    <a:pt x="2" y="21"/>
                    <a:pt x="7" y="10"/>
                    <a:pt x="14" y="2"/>
                  </a:cubicBezTo>
                  <a:cubicBezTo>
                    <a:pt x="14" y="0"/>
                    <a:pt x="14" y="0"/>
                    <a:pt x="14" y="0"/>
                  </a:cubicBezTo>
                  <a:cubicBezTo>
                    <a:pt x="6" y="9"/>
                    <a:pt x="0" y="21"/>
                    <a:pt x="5" y="30"/>
                  </a:cubicBezTo>
                  <a:cubicBezTo>
                    <a:pt x="7" y="33"/>
                    <a:pt x="10" y="35"/>
                    <a:pt x="14" y="37"/>
                  </a:cubicBezTo>
                  <a:lnTo>
                    <a:pt x="14" y="3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45"/>
            <p:cNvSpPr/>
            <p:nvPr/>
          </p:nvSpPr>
          <p:spPr>
            <a:xfrm>
              <a:off x="7443153" y="2366202"/>
              <a:ext cx="44759" cy="35807"/>
            </a:xfrm>
            <a:custGeom>
              <a:avLst/>
              <a:gdLst/>
              <a:ahLst/>
              <a:cxnLst/>
              <a:rect l="l" t="t" r="r" b="b"/>
              <a:pathLst>
                <a:path w="20" h="16" extrusionOk="0">
                  <a:moveTo>
                    <a:pt x="20" y="14"/>
                  </a:moveTo>
                  <a:cubicBezTo>
                    <a:pt x="20" y="16"/>
                    <a:pt x="20" y="16"/>
                    <a:pt x="20" y="16"/>
                  </a:cubicBezTo>
                  <a:cubicBezTo>
                    <a:pt x="16" y="10"/>
                    <a:pt x="12" y="8"/>
                    <a:pt x="5" y="4"/>
                  </a:cubicBezTo>
                  <a:cubicBezTo>
                    <a:pt x="3" y="3"/>
                    <a:pt x="2" y="2"/>
                    <a:pt x="0" y="1"/>
                  </a:cubicBezTo>
                  <a:cubicBezTo>
                    <a:pt x="0" y="0"/>
                    <a:pt x="0" y="0"/>
                    <a:pt x="0" y="0"/>
                  </a:cubicBezTo>
                  <a:cubicBezTo>
                    <a:pt x="2" y="1"/>
                    <a:pt x="4" y="2"/>
                    <a:pt x="5" y="3"/>
                  </a:cubicBezTo>
                  <a:cubicBezTo>
                    <a:pt x="12" y="7"/>
                    <a:pt x="16" y="9"/>
                    <a:pt x="20" y="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45"/>
            <p:cNvSpPr/>
            <p:nvPr/>
          </p:nvSpPr>
          <p:spPr>
            <a:xfrm>
              <a:off x="7443153" y="2397533"/>
              <a:ext cx="44759" cy="49235"/>
            </a:xfrm>
            <a:custGeom>
              <a:avLst/>
              <a:gdLst/>
              <a:ahLst/>
              <a:cxnLst/>
              <a:rect l="l" t="t" r="r" b="b"/>
              <a:pathLst>
                <a:path w="20" h="22" extrusionOk="0">
                  <a:moveTo>
                    <a:pt x="20" y="19"/>
                  </a:moveTo>
                  <a:cubicBezTo>
                    <a:pt x="20" y="22"/>
                    <a:pt x="20" y="22"/>
                    <a:pt x="20" y="22"/>
                  </a:cubicBezTo>
                  <a:cubicBezTo>
                    <a:pt x="16" y="12"/>
                    <a:pt x="10" y="6"/>
                    <a:pt x="0" y="1"/>
                  </a:cubicBezTo>
                  <a:cubicBezTo>
                    <a:pt x="0" y="0"/>
                    <a:pt x="0" y="0"/>
                    <a:pt x="0" y="0"/>
                  </a:cubicBezTo>
                  <a:cubicBezTo>
                    <a:pt x="10" y="4"/>
                    <a:pt x="16" y="10"/>
                    <a:pt x="20"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45"/>
            <p:cNvSpPr/>
            <p:nvPr/>
          </p:nvSpPr>
          <p:spPr>
            <a:xfrm>
              <a:off x="7443153" y="2435577"/>
              <a:ext cx="44759" cy="76090"/>
            </a:xfrm>
            <a:custGeom>
              <a:avLst/>
              <a:gdLst/>
              <a:ahLst/>
              <a:cxnLst/>
              <a:rect l="l" t="t" r="r" b="b"/>
              <a:pathLst>
                <a:path w="20" h="34" extrusionOk="0">
                  <a:moveTo>
                    <a:pt x="20" y="29"/>
                  </a:moveTo>
                  <a:cubicBezTo>
                    <a:pt x="20" y="34"/>
                    <a:pt x="20" y="34"/>
                    <a:pt x="20" y="34"/>
                  </a:cubicBezTo>
                  <a:cubicBezTo>
                    <a:pt x="20" y="33"/>
                    <a:pt x="19" y="32"/>
                    <a:pt x="19" y="31"/>
                  </a:cubicBezTo>
                  <a:cubicBezTo>
                    <a:pt x="18" y="23"/>
                    <a:pt x="16" y="15"/>
                    <a:pt x="13" y="9"/>
                  </a:cubicBezTo>
                  <a:cubicBezTo>
                    <a:pt x="12" y="8"/>
                    <a:pt x="11" y="7"/>
                    <a:pt x="10" y="7"/>
                  </a:cubicBezTo>
                  <a:cubicBezTo>
                    <a:pt x="0" y="2"/>
                    <a:pt x="0" y="2"/>
                    <a:pt x="0" y="2"/>
                  </a:cubicBezTo>
                  <a:cubicBezTo>
                    <a:pt x="0" y="0"/>
                    <a:pt x="0" y="0"/>
                    <a:pt x="0" y="0"/>
                  </a:cubicBezTo>
                  <a:cubicBezTo>
                    <a:pt x="10" y="6"/>
                    <a:pt x="10" y="6"/>
                    <a:pt x="10" y="6"/>
                  </a:cubicBezTo>
                  <a:cubicBezTo>
                    <a:pt x="11" y="7"/>
                    <a:pt x="13" y="7"/>
                    <a:pt x="14" y="8"/>
                  </a:cubicBezTo>
                  <a:cubicBezTo>
                    <a:pt x="17" y="14"/>
                    <a:pt x="18" y="22"/>
                    <a:pt x="20"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45"/>
            <p:cNvSpPr/>
            <p:nvPr/>
          </p:nvSpPr>
          <p:spPr>
            <a:xfrm>
              <a:off x="7349159" y="2475861"/>
              <a:ext cx="226034" cy="71614"/>
            </a:xfrm>
            <a:custGeom>
              <a:avLst/>
              <a:gdLst/>
              <a:ahLst/>
              <a:cxnLst/>
              <a:rect l="l" t="t" r="r" b="b"/>
              <a:pathLst>
                <a:path w="101" h="32" extrusionOk="0">
                  <a:moveTo>
                    <a:pt x="99" y="32"/>
                  </a:moveTo>
                  <a:cubicBezTo>
                    <a:pt x="101" y="28"/>
                    <a:pt x="101" y="22"/>
                    <a:pt x="98" y="18"/>
                  </a:cubicBezTo>
                  <a:cubicBezTo>
                    <a:pt x="95" y="15"/>
                    <a:pt x="90" y="13"/>
                    <a:pt x="86" y="14"/>
                  </a:cubicBezTo>
                  <a:cubicBezTo>
                    <a:pt x="85" y="9"/>
                    <a:pt x="81" y="4"/>
                    <a:pt x="75" y="3"/>
                  </a:cubicBezTo>
                  <a:cubicBezTo>
                    <a:pt x="70" y="2"/>
                    <a:pt x="64" y="5"/>
                    <a:pt x="62" y="10"/>
                  </a:cubicBezTo>
                  <a:cubicBezTo>
                    <a:pt x="59" y="4"/>
                    <a:pt x="51" y="0"/>
                    <a:pt x="45" y="2"/>
                  </a:cubicBezTo>
                  <a:cubicBezTo>
                    <a:pt x="38" y="3"/>
                    <a:pt x="33" y="10"/>
                    <a:pt x="33" y="17"/>
                  </a:cubicBezTo>
                  <a:cubicBezTo>
                    <a:pt x="28" y="10"/>
                    <a:pt x="18" y="8"/>
                    <a:pt x="11" y="11"/>
                  </a:cubicBezTo>
                  <a:cubicBezTo>
                    <a:pt x="4" y="15"/>
                    <a:pt x="0" y="24"/>
                    <a:pt x="2" y="32"/>
                  </a:cubicBezTo>
                  <a:lnTo>
                    <a:pt x="99" y="3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45"/>
            <p:cNvSpPr/>
            <p:nvPr/>
          </p:nvSpPr>
          <p:spPr>
            <a:xfrm>
              <a:off x="7452105" y="2509431"/>
              <a:ext cx="24618" cy="13428"/>
            </a:xfrm>
            <a:custGeom>
              <a:avLst/>
              <a:gdLst/>
              <a:ahLst/>
              <a:cxnLst/>
              <a:rect l="l" t="t" r="r" b="b"/>
              <a:pathLst>
                <a:path w="11" h="6" extrusionOk="0">
                  <a:moveTo>
                    <a:pt x="0" y="6"/>
                  </a:moveTo>
                  <a:cubicBezTo>
                    <a:pt x="0" y="5"/>
                    <a:pt x="0" y="5"/>
                    <a:pt x="0" y="5"/>
                  </a:cubicBezTo>
                  <a:cubicBezTo>
                    <a:pt x="0" y="5"/>
                    <a:pt x="0" y="5"/>
                    <a:pt x="0" y="5"/>
                  </a:cubicBezTo>
                  <a:cubicBezTo>
                    <a:pt x="0" y="3"/>
                    <a:pt x="1" y="2"/>
                    <a:pt x="3" y="1"/>
                  </a:cubicBezTo>
                  <a:cubicBezTo>
                    <a:pt x="4" y="0"/>
                    <a:pt x="5" y="0"/>
                    <a:pt x="6" y="0"/>
                  </a:cubicBezTo>
                  <a:cubicBezTo>
                    <a:pt x="6" y="0"/>
                    <a:pt x="7" y="1"/>
                    <a:pt x="7" y="1"/>
                  </a:cubicBezTo>
                  <a:cubicBezTo>
                    <a:pt x="8" y="1"/>
                    <a:pt x="8" y="0"/>
                    <a:pt x="9" y="0"/>
                  </a:cubicBezTo>
                  <a:cubicBezTo>
                    <a:pt x="9" y="0"/>
                    <a:pt x="10" y="0"/>
                    <a:pt x="11" y="1"/>
                  </a:cubicBezTo>
                  <a:cubicBezTo>
                    <a:pt x="11" y="1"/>
                    <a:pt x="11" y="1"/>
                    <a:pt x="11" y="1"/>
                  </a:cubicBezTo>
                  <a:cubicBezTo>
                    <a:pt x="10" y="1"/>
                    <a:pt x="10" y="1"/>
                    <a:pt x="10" y="1"/>
                  </a:cubicBezTo>
                  <a:cubicBezTo>
                    <a:pt x="10" y="1"/>
                    <a:pt x="9" y="1"/>
                    <a:pt x="9" y="1"/>
                  </a:cubicBezTo>
                  <a:cubicBezTo>
                    <a:pt x="8" y="1"/>
                    <a:pt x="8" y="2"/>
                    <a:pt x="8" y="2"/>
                  </a:cubicBezTo>
                  <a:cubicBezTo>
                    <a:pt x="7" y="2"/>
                    <a:pt x="7" y="2"/>
                    <a:pt x="7" y="2"/>
                  </a:cubicBezTo>
                  <a:cubicBezTo>
                    <a:pt x="7" y="2"/>
                    <a:pt x="7" y="2"/>
                    <a:pt x="7" y="2"/>
                  </a:cubicBezTo>
                  <a:cubicBezTo>
                    <a:pt x="7" y="2"/>
                    <a:pt x="7" y="2"/>
                    <a:pt x="7" y="2"/>
                  </a:cubicBezTo>
                  <a:cubicBezTo>
                    <a:pt x="6" y="1"/>
                    <a:pt x="6" y="1"/>
                    <a:pt x="6" y="1"/>
                  </a:cubicBezTo>
                  <a:cubicBezTo>
                    <a:pt x="5" y="1"/>
                    <a:pt x="4" y="1"/>
                    <a:pt x="3" y="1"/>
                  </a:cubicBezTo>
                  <a:cubicBezTo>
                    <a:pt x="2" y="2"/>
                    <a:pt x="1" y="4"/>
                    <a:pt x="1" y="5"/>
                  </a:cubicBez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45"/>
            <p:cNvSpPr/>
            <p:nvPr/>
          </p:nvSpPr>
          <p:spPr>
            <a:xfrm>
              <a:off x="7508054" y="2513907"/>
              <a:ext cx="26855" cy="15666"/>
            </a:xfrm>
            <a:custGeom>
              <a:avLst/>
              <a:gdLst/>
              <a:ahLst/>
              <a:cxnLst/>
              <a:rect l="l" t="t" r="r" b="b"/>
              <a:pathLst>
                <a:path w="12" h="7" extrusionOk="0">
                  <a:moveTo>
                    <a:pt x="11" y="7"/>
                  </a:moveTo>
                  <a:cubicBezTo>
                    <a:pt x="11" y="6"/>
                    <a:pt x="11" y="6"/>
                    <a:pt x="11" y="6"/>
                  </a:cubicBezTo>
                  <a:cubicBezTo>
                    <a:pt x="10" y="6"/>
                    <a:pt x="10" y="6"/>
                    <a:pt x="10" y="6"/>
                  </a:cubicBezTo>
                  <a:cubicBezTo>
                    <a:pt x="11" y="5"/>
                    <a:pt x="10" y="4"/>
                    <a:pt x="9" y="3"/>
                  </a:cubicBezTo>
                  <a:cubicBezTo>
                    <a:pt x="9" y="3"/>
                    <a:pt x="7" y="3"/>
                    <a:pt x="7" y="4"/>
                  </a:cubicBezTo>
                  <a:cubicBezTo>
                    <a:pt x="6" y="4"/>
                    <a:pt x="6" y="4"/>
                    <a:pt x="6" y="4"/>
                  </a:cubicBezTo>
                  <a:cubicBezTo>
                    <a:pt x="6" y="3"/>
                    <a:pt x="6" y="3"/>
                    <a:pt x="6" y="3"/>
                  </a:cubicBezTo>
                  <a:cubicBezTo>
                    <a:pt x="6" y="2"/>
                    <a:pt x="6" y="2"/>
                    <a:pt x="5" y="1"/>
                  </a:cubicBezTo>
                  <a:cubicBezTo>
                    <a:pt x="4" y="1"/>
                    <a:pt x="3" y="1"/>
                    <a:pt x="3" y="2"/>
                  </a:cubicBezTo>
                  <a:cubicBezTo>
                    <a:pt x="2" y="2"/>
                    <a:pt x="1" y="3"/>
                    <a:pt x="1" y="4"/>
                  </a:cubicBezTo>
                  <a:cubicBezTo>
                    <a:pt x="0" y="4"/>
                    <a:pt x="0" y="4"/>
                    <a:pt x="0" y="4"/>
                  </a:cubicBezTo>
                  <a:cubicBezTo>
                    <a:pt x="0" y="3"/>
                    <a:pt x="0" y="3"/>
                    <a:pt x="0" y="3"/>
                  </a:cubicBezTo>
                  <a:cubicBezTo>
                    <a:pt x="1" y="2"/>
                    <a:pt x="1" y="1"/>
                    <a:pt x="2" y="1"/>
                  </a:cubicBezTo>
                  <a:cubicBezTo>
                    <a:pt x="3" y="0"/>
                    <a:pt x="4" y="0"/>
                    <a:pt x="5" y="0"/>
                  </a:cubicBezTo>
                  <a:cubicBezTo>
                    <a:pt x="6" y="1"/>
                    <a:pt x="7" y="2"/>
                    <a:pt x="7" y="2"/>
                  </a:cubicBezTo>
                  <a:cubicBezTo>
                    <a:pt x="8" y="2"/>
                    <a:pt x="9" y="2"/>
                    <a:pt x="10" y="3"/>
                  </a:cubicBezTo>
                  <a:cubicBezTo>
                    <a:pt x="11" y="3"/>
                    <a:pt x="12" y="5"/>
                    <a:pt x="11" y="6"/>
                  </a:cubicBezTo>
                  <a:lnTo>
                    <a:pt x="11" y="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45"/>
            <p:cNvSpPr/>
            <p:nvPr/>
          </p:nvSpPr>
          <p:spPr>
            <a:xfrm>
              <a:off x="7380490" y="2518382"/>
              <a:ext cx="15666" cy="15666"/>
            </a:xfrm>
            <a:custGeom>
              <a:avLst/>
              <a:gdLst/>
              <a:ahLst/>
              <a:cxnLst/>
              <a:rect l="l" t="t" r="r" b="b"/>
              <a:pathLst>
                <a:path w="7" h="7" extrusionOk="0">
                  <a:moveTo>
                    <a:pt x="0" y="7"/>
                  </a:moveTo>
                  <a:cubicBezTo>
                    <a:pt x="0" y="7"/>
                    <a:pt x="0" y="7"/>
                    <a:pt x="0" y="7"/>
                  </a:cubicBezTo>
                  <a:cubicBezTo>
                    <a:pt x="0" y="6"/>
                    <a:pt x="0" y="5"/>
                    <a:pt x="1" y="4"/>
                  </a:cubicBezTo>
                  <a:cubicBezTo>
                    <a:pt x="1" y="4"/>
                    <a:pt x="2" y="3"/>
                    <a:pt x="2" y="3"/>
                  </a:cubicBezTo>
                  <a:cubicBezTo>
                    <a:pt x="2" y="2"/>
                    <a:pt x="3" y="1"/>
                    <a:pt x="3" y="1"/>
                  </a:cubicBezTo>
                  <a:cubicBezTo>
                    <a:pt x="4" y="0"/>
                    <a:pt x="6" y="0"/>
                    <a:pt x="7" y="1"/>
                  </a:cubicBezTo>
                  <a:cubicBezTo>
                    <a:pt x="7" y="2"/>
                    <a:pt x="7" y="2"/>
                    <a:pt x="7" y="2"/>
                  </a:cubicBezTo>
                  <a:cubicBezTo>
                    <a:pt x="6" y="2"/>
                    <a:pt x="6" y="2"/>
                    <a:pt x="6" y="2"/>
                  </a:cubicBezTo>
                  <a:cubicBezTo>
                    <a:pt x="6" y="1"/>
                    <a:pt x="5" y="1"/>
                    <a:pt x="4" y="2"/>
                  </a:cubicBezTo>
                  <a:cubicBezTo>
                    <a:pt x="3" y="2"/>
                    <a:pt x="3" y="3"/>
                    <a:pt x="3" y="4"/>
                  </a:cubicBezTo>
                  <a:cubicBezTo>
                    <a:pt x="3" y="4"/>
                    <a:pt x="3" y="4"/>
                    <a:pt x="3" y="4"/>
                  </a:cubicBezTo>
                  <a:cubicBezTo>
                    <a:pt x="3" y="4"/>
                    <a:pt x="3" y="4"/>
                    <a:pt x="3" y="4"/>
                  </a:cubicBezTo>
                  <a:cubicBezTo>
                    <a:pt x="2" y="4"/>
                    <a:pt x="2" y="5"/>
                    <a:pt x="1" y="5"/>
                  </a:cubicBezTo>
                  <a:cubicBezTo>
                    <a:pt x="1" y="5"/>
                    <a:pt x="1" y="6"/>
                    <a:pt x="1" y="6"/>
                  </a:cubicBezTo>
                  <a:cubicBezTo>
                    <a:pt x="0" y="7"/>
                    <a:pt x="0" y="7"/>
                    <a:pt x="0"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45"/>
            <p:cNvSpPr/>
            <p:nvPr/>
          </p:nvSpPr>
          <p:spPr>
            <a:xfrm>
              <a:off x="7022417" y="2603425"/>
              <a:ext cx="1054079" cy="299886"/>
            </a:xfrm>
            <a:custGeom>
              <a:avLst/>
              <a:gdLst/>
              <a:ahLst/>
              <a:cxnLst/>
              <a:rect l="l" t="t" r="r" b="b"/>
              <a:pathLst>
                <a:path w="472" h="134" extrusionOk="0">
                  <a:moveTo>
                    <a:pt x="17" y="57"/>
                  </a:moveTo>
                  <a:cubicBezTo>
                    <a:pt x="77" y="42"/>
                    <a:pt x="283" y="0"/>
                    <a:pt x="452" y="57"/>
                  </a:cubicBezTo>
                  <a:cubicBezTo>
                    <a:pt x="460" y="59"/>
                    <a:pt x="466" y="66"/>
                    <a:pt x="467" y="74"/>
                  </a:cubicBezTo>
                  <a:cubicBezTo>
                    <a:pt x="470" y="90"/>
                    <a:pt x="470" y="90"/>
                    <a:pt x="470" y="90"/>
                  </a:cubicBezTo>
                  <a:cubicBezTo>
                    <a:pt x="472" y="105"/>
                    <a:pt x="459" y="118"/>
                    <a:pt x="444" y="115"/>
                  </a:cubicBezTo>
                  <a:cubicBezTo>
                    <a:pt x="373" y="101"/>
                    <a:pt x="194" y="75"/>
                    <a:pt x="30" y="129"/>
                  </a:cubicBezTo>
                  <a:cubicBezTo>
                    <a:pt x="15" y="134"/>
                    <a:pt x="0" y="124"/>
                    <a:pt x="0" y="108"/>
                  </a:cubicBezTo>
                  <a:cubicBezTo>
                    <a:pt x="0" y="78"/>
                    <a:pt x="0" y="78"/>
                    <a:pt x="0" y="78"/>
                  </a:cubicBezTo>
                  <a:cubicBezTo>
                    <a:pt x="0" y="68"/>
                    <a:pt x="7" y="59"/>
                    <a:pt x="17" y="5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45"/>
            <p:cNvSpPr/>
            <p:nvPr/>
          </p:nvSpPr>
          <p:spPr>
            <a:xfrm>
              <a:off x="7069415" y="2621328"/>
              <a:ext cx="939942" cy="149944"/>
            </a:xfrm>
            <a:custGeom>
              <a:avLst/>
              <a:gdLst/>
              <a:ahLst/>
              <a:cxnLst/>
              <a:rect l="l" t="t" r="r" b="b"/>
              <a:pathLst>
                <a:path w="421" h="67" extrusionOk="0">
                  <a:moveTo>
                    <a:pt x="2" y="67"/>
                  </a:moveTo>
                  <a:cubicBezTo>
                    <a:pt x="1" y="67"/>
                    <a:pt x="0" y="66"/>
                    <a:pt x="0" y="65"/>
                  </a:cubicBezTo>
                  <a:cubicBezTo>
                    <a:pt x="0" y="64"/>
                    <a:pt x="0" y="63"/>
                    <a:pt x="1" y="63"/>
                  </a:cubicBezTo>
                  <a:cubicBezTo>
                    <a:pt x="3" y="62"/>
                    <a:pt x="183" y="0"/>
                    <a:pt x="419" y="50"/>
                  </a:cubicBezTo>
                  <a:cubicBezTo>
                    <a:pt x="420" y="50"/>
                    <a:pt x="421" y="51"/>
                    <a:pt x="421" y="52"/>
                  </a:cubicBezTo>
                  <a:cubicBezTo>
                    <a:pt x="420" y="53"/>
                    <a:pt x="419" y="54"/>
                    <a:pt x="418" y="54"/>
                  </a:cubicBezTo>
                  <a:cubicBezTo>
                    <a:pt x="184" y="4"/>
                    <a:pt x="4" y="66"/>
                    <a:pt x="3" y="67"/>
                  </a:cubicBezTo>
                  <a:lnTo>
                    <a:pt x="2" y="6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45"/>
            <p:cNvSpPr/>
            <p:nvPr/>
          </p:nvSpPr>
          <p:spPr>
            <a:xfrm>
              <a:off x="7069415" y="2713084"/>
              <a:ext cx="747477" cy="147705"/>
            </a:xfrm>
            <a:custGeom>
              <a:avLst/>
              <a:gdLst/>
              <a:ahLst/>
              <a:cxnLst/>
              <a:rect l="l" t="t" r="r" b="b"/>
              <a:pathLst>
                <a:path w="335" h="66" extrusionOk="0">
                  <a:moveTo>
                    <a:pt x="2" y="66"/>
                  </a:moveTo>
                  <a:cubicBezTo>
                    <a:pt x="1" y="66"/>
                    <a:pt x="1" y="66"/>
                    <a:pt x="0" y="65"/>
                  </a:cubicBezTo>
                  <a:cubicBezTo>
                    <a:pt x="0" y="64"/>
                    <a:pt x="0" y="63"/>
                    <a:pt x="1" y="62"/>
                  </a:cubicBezTo>
                  <a:cubicBezTo>
                    <a:pt x="3" y="62"/>
                    <a:pt x="148" y="0"/>
                    <a:pt x="333" y="30"/>
                  </a:cubicBezTo>
                  <a:cubicBezTo>
                    <a:pt x="334" y="31"/>
                    <a:pt x="335" y="32"/>
                    <a:pt x="335" y="33"/>
                  </a:cubicBezTo>
                  <a:cubicBezTo>
                    <a:pt x="335" y="34"/>
                    <a:pt x="334" y="35"/>
                    <a:pt x="333" y="34"/>
                  </a:cubicBezTo>
                  <a:cubicBezTo>
                    <a:pt x="148" y="4"/>
                    <a:pt x="4" y="65"/>
                    <a:pt x="3" y="66"/>
                  </a:cubicBezTo>
                  <a:lnTo>
                    <a:pt x="2" y="66"/>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45"/>
            <p:cNvSpPr/>
            <p:nvPr/>
          </p:nvSpPr>
          <p:spPr>
            <a:xfrm>
              <a:off x="7579669" y="2851837"/>
              <a:ext cx="606487" cy="228271"/>
            </a:xfrm>
            <a:custGeom>
              <a:avLst/>
              <a:gdLst/>
              <a:ahLst/>
              <a:cxnLst/>
              <a:rect l="l" t="t" r="r" b="b"/>
              <a:pathLst>
                <a:path w="272" h="102" extrusionOk="0">
                  <a:moveTo>
                    <a:pt x="14" y="3"/>
                  </a:moveTo>
                  <a:cubicBezTo>
                    <a:pt x="51" y="1"/>
                    <a:pt x="157" y="0"/>
                    <a:pt x="263" y="42"/>
                  </a:cubicBezTo>
                  <a:cubicBezTo>
                    <a:pt x="268" y="44"/>
                    <a:pt x="272" y="49"/>
                    <a:pt x="272" y="55"/>
                  </a:cubicBezTo>
                  <a:cubicBezTo>
                    <a:pt x="272" y="85"/>
                    <a:pt x="272" y="85"/>
                    <a:pt x="272" y="85"/>
                  </a:cubicBezTo>
                  <a:cubicBezTo>
                    <a:pt x="272" y="95"/>
                    <a:pt x="263" y="102"/>
                    <a:pt x="253" y="99"/>
                  </a:cubicBezTo>
                  <a:cubicBezTo>
                    <a:pt x="213" y="87"/>
                    <a:pt x="112" y="63"/>
                    <a:pt x="16" y="71"/>
                  </a:cubicBezTo>
                  <a:cubicBezTo>
                    <a:pt x="8" y="72"/>
                    <a:pt x="0" y="65"/>
                    <a:pt x="0" y="56"/>
                  </a:cubicBezTo>
                  <a:cubicBezTo>
                    <a:pt x="0" y="17"/>
                    <a:pt x="0" y="17"/>
                    <a:pt x="0" y="17"/>
                  </a:cubicBezTo>
                  <a:cubicBezTo>
                    <a:pt x="0" y="10"/>
                    <a:pt x="7" y="3"/>
                    <a:pt x="14" y="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45"/>
            <p:cNvSpPr/>
            <p:nvPr/>
          </p:nvSpPr>
          <p:spPr>
            <a:xfrm>
              <a:off x="7613238" y="2860789"/>
              <a:ext cx="463258" cy="85042"/>
            </a:xfrm>
            <a:custGeom>
              <a:avLst/>
              <a:gdLst/>
              <a:ahLst/>
              <a:cxnLst/>
              <a:rect l="l" t="t" r="r" b="b"/>
              <a:pathLst>
                <a:path w="208" h="38" extrusionOk="0">
                  <a:moveTo>
                    <a:pt x="206" y="38"/>
                  </a:moveTo>
                  <a:cubicBezTo>
                    <a:pt x="205" y="38"/>
                    <a:pt x="205" y="38"/>
                    <a:pt x="205" y="38"/>
                  </a:cubicBezTo>
                  <a:cubicBezTo>
                    <a:pt x="77" y="4"/>
                    <a:pt x="3" y="16"/>
                    <a:pt x="3" y="16"/>
                  </a:cubicBezTo>
                  <a:cubicBezTo>
                    <a:pt x="2" y="16"/>
                    <a:pt x="1" y="15"/>
                    <a:pt x="0" y="14"/>
                  </a:cubicBezTo>
                  <a:cubicBezTo>
                    <a:pt x="0" y="13"/>
                    <a:pt x="1" y="12"/>
                    <a:pt x="2" y="12"/>
                  </a:cubicBezTo>
                  <a:cubicBezTo>
                    <a:pt x="3" y="12"/>
                    <a:pt x="77" y="0"/>
                    <a:pt x="206" y="34"/>
                  </a:cubicBezTo>
                  <a:cubicBezTo>
                    <a:pt x="207" y="35"/>
                    <a:pt x="208" y="36"/>
                    <a:pt x="207" y="37"/>
                  </a:cubicBezTo>
                  <a:cubicBezTo>
                    <a:pt x="207" y="38"/>
                    <a:pt x="206" y="38"/>
                    <a:pt x="206" y="3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45"/>
            <p:cNvSpPr/>
            <p:nvPr/>
          </p:nvSpPr>
          <p:spPr>
            <a:xfrm>
              <a:off x="7613238" y="2943594"/>
              <a:ext cx="463258" cy="82805"/>
            </a:xfrm>
            <a:custGeom>
              <a:avLst/>
              <a:gdLst/>
              <a:ahLst/>
              <a:cxnLst/>
              <a:rect l="l" t="t" r="r" b="b"/>
              <a:pathLst>
                <a:path w="208" h="37" extrusionOk="0">
                  <a:moveTo>
                    <a:pt x="206" y="37"/>
                  </a:moveTo>
                  <a:cubicBezTo>
                    <a:pt x="205" y="36"/>
                    <a:pt x="205" y="36"/>
                    <a:pt x="205" y="36"/>
                  </a:cubicBezTo>
                  <a:cubicBezTo>
                    <a:pt x="93" y="4"/>
                    <a:pt x="4" y="14"/>
                    <a:pt x="3" y="14"/>
                  </a:cubicBezTo>
                  <a:cubicBezTo>
                    <a:pt x="2" y="14"/>
                    <a:pt x="1" y="13"/>
                    <a:pt x="0" y="12"/>
                  </a:cubicBezTo>
                  <a:cubicBezTo>
                    <a:pt x="0" y="11"/>
                    <a:pt x="1" y="10"/>
                    <a:pt x="2" y="10"/>
                  </a:cubicBezTo>
                  <a:cubicBezTo>
                    <a:pt x="3" y="10"/>
                    <a:pt x="93" y="0"/>
                    <a:pt x="206" y="33"/>
                  </a:cubicBezTo>
                  <a:cubicBezTo>
                    <a:pt x="207" y="33"/>
                    <a:pt x="208" y="34"/>
                    <a:pt x="207" y="35"/>
                  </a:cubicBezTo>
                  <a:cubicBezTo>
                    <a:pt x="207" y="36"/>
                    <a:pt x="206" y="37"/>
                    <a:pt x="206" y="37"/>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45"/>
            <p:cNvSpPr/>
            <p:nvPr/>
          </p:nvSpPr>
          <p:spPr>
            <a:xfrm>
              <a:off x="7091794" y="3086823"/>
              <a:ext cx="530397" cy="93994"/>
            </a:xfrm>
            <a:custGeom>
              <a:avLst/>
              <a:gdLst/>
              <a:ahLst/>
              <a:cxnLst/>
              <a:rect l="l" t="t" r="r" b="b"/>
              <a:pathLst>
                <a:path w="237" h="42" extrusionOk="0">
                  <a:moveTo>
                    <a:pt x="6" y="42"/>
                  </a:moveTo>
                  <a:cubicBezTo>
                    <a:pt x="4" y="42"/>
                    <a:pt x="2" y="41"/>
                    <a:pt x="1" y="38"/>
                  </a:cubicBezTo>
                  <a:cubicBezTo>
                    <a:pt x="0" y="36"/>
                    <a:pt x="2" y="33"/>
                    <a:pt x="4" y="32"/>
                  </a:cubicBezTo>
                  <a:cubicBezTo>
                    <a:pt x="5" y="32"/>
                    <a:pt x="106" y="0"/>
                    <a:pt x="232" y="10"/>
                  </a:cubicBezTo>
                  <a:cubicBezTo>
                    <a:pt x="235" y="10"/>
                    <a:pt x="237" y="12"/>
                    <a:pt x="237" y="15"/>
                  </a:cubicBezTo>
                  <a:cubicBezTo>
                    <a:pt x="237" y="18"/>
                    <a:pt x="234" y="20"/>
                    <a:pt x="232" y="20"/>
                  </a:cubicBezTo>
                  <a:cubicBezTo>
                    <a:pt x="108" y="10"/>
                    <a:pt x="8" y="41"/>
                    <a:pt x="7" y="42"/>
                  </a:cubicBezTo>
                  <a:cubicBezTo>
                    <a:pt x="7" y="42"/>
                    <a:pt x="6" y="42"/>
                    <a:pt x="6" y="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45"/>
            <p:cNvSpPr/>
            <p:nvPr/>
          </p:nvSpPr>
          <p:spPr>
            <a:xfrm>
              <a:off x="7091794" y="3230052"/>
              <a:ext cx="530397" cy="76090"/>
            </a:xfrm>
            <a:custGeom>
              <a:avLst/>
              <a:gdLst/>
              <a:ahLst/>
              <a:cxnLst/>
              <a:rect l="l" t="t" r="r" b="b"/>
              <a:pathLst>
                <a:path w="237" h="34" extrusionOk="0">
                  <a:moveTo>
                    <a:pt x="6" y="34"/>
                  </a:moveTo>
                  <a:cubicBezTo>
                    <a:pt x="3" y="34"/>
                    <a:pt x="1" y="33"/>
                    <a:pt x="1" y="30"/>
                  </a:cubicBezTo>
                  <a:cubicBezTo>
                    <a:pt x="0" y="28"/>
                    <a:pt x="2" y="25"/>
                    <a:pt x="5" y="24"/>
                  </a:cubicBezTo>
                  <a:cubicBezTo>
                    <a:pt x="6" y="24"/>
                    <a:pt x="116" y="0"/>
                    <a:pt x="232" y="1"/>
                  </a:cubicBezTo>
                  <a:cubicBezTo>
                    <a:pt x="235" y="1"/>
                    <a:pt x="237" y="3"/>
                    <a:pt x="237" y="6"/>
                  </a:cubicBezTo>
                  <a:cubicBezTo>
                    <a:pt x="237" y="9"/>
                    <a:pt x="235" y="11"/>
                    <a:pt x="232" y="11"/>
                  </a:cubicBezTo>
                  <a:cubicBezTo>
                    <a:pt x="232" y="11"/>
                    <a:pt x="232" y="11"/>
                    <a:pt x="232" y="11"/>
                  </a:cubicBezTo>
                  <a:cubicBezTo>
                    <a:pt x="117" y="10"/>
                    <a:pt x="8" y="34"/>
                    <a:pt x="7" y="34"/>
                  </a:cubicBezTo>
                  <a:lnTo>
                    <a:pt x="6" y="34"/>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45"/>
            <p:cNvSpPr/>
            <p:nvPr/>
          </p:nvSpPr>
          <p:spPr>
            <a:xfrm>
              <a:off x="7091794" y="3364329"/>
              <a:ext cx="530397" cy="82805"/>
            </a:xfrm>
            <a:custGeom>
              <a:avLst/>
              <a:gdLst/>
              <a:ahLst/>
              <a:cxnLst/>
              <a:rect l="l" t="t" r="r" b="b"/>
              <a:pathLst>
                <a:path w="237" h="37" extrusionOk="0">
                  <a:moveTo>
                    <a:pt x="6" y="37"/>
                  </a:moveTo>
                  <a:cubicBezTo>
                    <a:pt x="4" y="37"/>
                    <a:pt x="2" y="36"/>
                    <a:pt x="1" y="34"/>
                  </a:cubicBezTo>
                  <a:cubicBezTo>
                    <a:pt x="0" y="31"/>
                    <a:pt x="1" y="28"/>
                    <a:pt x="4" y="27"/>
                  </a:cubicBezTo>
                  <a:cubicBezTo>
                    <a:pt x="7" y="26"/>
                    <a:pt x="73" y="0"/>
                    <a:pt x="232" y="0"/>
                  </a:cubicBezTo>
                  <a:cubicBezTo>
                    <a:pt x="232" y="0"/>
                    <a:pt x="232" y="0"/>
                    <a:pt x="232" y="0"/>
                  </a:cubicBezTo>
                  <a:cubicBezTo>
                    <a:pt x="235" y="0"/>
                    <a:pt x="237" y="2"/>
                    <a:pt x="237" y="5"/>
                  </a:cubicBezTo>
                  <a:cubicBezTo>
                    <a:pt x="237" y="7"/>
                    <a:pt x="235" y="10"/>
                    <a:pt x="232" y="10"/>
                  </a:cubicBezTo>
                  <a:cubicBezTo>
                    <a:pt x="76" y="10"/>
                    <a:pt x="8" y="36"/>
                    <a:pt x="8" y="37"/>
                  </a:cubicBezTo>
                  <a:cubicBezTo>
                    <a:pt x="7" y="37"/>
                    <a:pt x="6" y="37"/>
                    <a:pt x="6" y="3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45"/>
            <p:cNvSpPr/>
            <p:nvPr/>
          </p:nvSpPr>
          <p:spPr>
            <a:xfrm>
              <a:off x="7901935" y="3075632"/>
              <a:ext cx="100800" cy="963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45"/>
            <p:cNvSpPr/>
            <p:nvPr/>
          </p:nvSpPr>
          <p:spPr>
            <a:xfrm>
              <a:off x="7924315" y="3218861"/>
              <a:ext cx="98400" cy="1008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45"/>
            <p:cNvSpPr/>
            <p:nvPr/>
          </p:nvSpPr>
          <p:spPr>
            <a:xfrm>
              <a:off x="7953407" y="3366566"/>
              <a:ext cx="98400" cy="1008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45"/>
            <p:cNvSpPr/>
            <p:nvPr/>
          </p:nvSpPr>
          <p:spPr>
            <a:xfrm>
              <a:off x="7655760" y="3111439"/>
              <a:ext cx="226034" cy="297649"/>
            </a:xfrm>
            <a:custGeom>
              <a:avLst/>
              <a:gdLst/>
              <a:ahLst/>
              <a:cxnLst/>
              <a:rect l="l" t="t" r="r" b="b"/>
              <a:pathLst>
                <a:path w="102" h="133" extrusionOk="0">
                  <a:moveTo>
                    <a:pt x="101" y="130"/>
                  </a:moveTo>
                  <a:cubicBezTo>
                    <a:pt x="85" y="109"/>
                    <a:pt x="50" y="87"/>
                    <a:pt x="27" y="74"/>
                  </a:cubicBezTo>
                  <a:cubicBezTo>
                    <a:pt x="34" y="62"/>
                    <a:pt x="43" y="50"/>
                    <a:pt x="53" y="39"/>
                  </a:cubicBezTo>
                  <a:cubicBezTo>
                    <a:pt x="66" y="49"/>
                    <a:pt x="78" y="61"/>
                    <a:pt x="88" y="74"/>
                  </a:cubicBezTo>
                  <a:cubicBezTo>
                    <a:pt x="88" y="74"/>
                    <a:pt x="89" y="74"/>
                    <a:pt x="89" y="74"/>
                  </a:cubicBezTo>
                  <a:cubicBezTo>
                    <a:pt x="90" y="74"/>
                    <a:pt x="90" y="74"/>
                    <a:pt x="91" y="74"/>
                  </a:cubicBezTo>
                  <a:cubicBezTo>
                    <a:pt x="91" y="73"/>
                    <a:pt x="92" y="72"/>
                    <a:pt x="91" y="71"/>
                  </a:cubicBezTo>
                  <a:cubicBezTo>
                    <a:pt x="81" y="58"/>
                    <a:pt x="69" y="46"/>
                    <a:pt x="56" y="36"/>
                  </a:cubicBezTo>
                  <a:cubicBezTo>
                    <a:pt x="66" y="26"/>
                    <a:pt x="77" y="18"/>
                    <a:pt x="90" y="13"/>
                  </a:cubicBezTo>
                  <a:cubicBezTo>
                    <a:pt x="91" y="12"/>
                    <a:pt x="92" y="11"/>
                    <a:pt x="91" y="10"/>
                  </a:cubicBezTo>
                  <a:cubicBezTo>
                    <a:pt x="91" y="9"/>
                    <a:pt x="90" y="8"/>
                    <a:pt x="89" y="9"/>
                  </a:cubicBezTo>
                  <a:cubicBezTo>
                    <a:pt x="75" y="14"/>
                    <a:pt x="63" y="23"/>
                    <a:pt x="53" y="33"/>
                  </a:cubicBezTo>
                  <a:cubicBezTo>
                    <a:pt x="28" y="13"/>
                    <a:pt x="3" y="0"/>
                    <a:pt x="3" y="0"/>
                  </a:cubicBezTo>
                  <a:cubicBezTo>
                    <a:pt x="2" y="0"/>
                    <a:pt x="1" y="0"/>
                    <a:pt x="0" y="1"/>
                  </a:cubicBezTo>
                  <a:cubicBezTo>
                    <a:pt x="0" y="2"/>
                    <a:pt x="0" y="3"/>
                    <a:pt x="1" y="4"/>
                  </a:cubicBezTo>
                  <a:cubicBezTo>
                    <a:pt x="1" y="4"/>
                    <a:pt x="25" y="17"/>
                    <a:pt x="50" y="36"/>
                  </a:cubicBezTo>
                  <a:cubicBezTo>
                    <a:pt x="39" y="47"/>
                    <a:pt x="30" y="60"/>
                    <a:pt x="23" y="71"/>
                  </a:cubicBezTo>
                  <a:cubicBezTo>
                    <a:pt x="12" y="65"/>
                    <a:pt x="4" y="61"/>
                    <a:pt x="3" y="61"/>
                  </a:cubicBezTo>
                  <a:cubicBezTo>
                    <a:pt x="2" y="60"/>
                    <a:pt x="1" y="60"/>
                    <a:pt x="0" y="61"/>
                  </a:cubicBezTo>
                  <a:cubicBezTo>
                    <a:pt x="0" y="62"/>
                    <a:pt x="0" y="64"/>
                    <a:pt x="1" y="64"/>
                  </a:cubicBezTo>
                  <a:cubicBezTo>
                    <a:pt x="1" y="64"/>
                    <a:pt x="9" y="68"/>
                    <a:pt x="21" y="75"/>
                  </a:cubicBezTo>
                  <a:cubicBezTo>
                    <a:pt x="8" y="97"/>
                    <a:pt x="1" y="115"/>
                    <a:pt x="0" y="117"/>
                  </a:cubicBezTo>
                  <a:cubicBezTo>
                    <a:pt x="0" y="118"/>
                    <a:pt x="0" y="119"/>
                    <a:pt x="1" y="119"/>
                  </a:cubicBezTo>
                  <a:cubicBezTo>
                    <a:pt x="2" y="120"/>
                    <a:pt x="2" y="120"/>
                    <a:pt x="2" y="120"/>
                  </a:cubicBezTo>
                  <a:cubicBezTo>
                    <a:pt x="3" y="120"/>
                    <a:pt x="4" y="119"/>
                    <a:pt x="4" y="118"/>
                  </a:cubicBezTo>
                  <a:cubicBezTo>
                    <a:pt x="4" y="118"/>
                    <a:pt x="11" y="99"/>
                    <a:pt x="24" y="77"/>
                  </a:cubicBezTo>
                  <a:cubicBezTo>
                    <a:pt x="48" y="91"/>
                    <a:pt x="82" y="113"/>
                    <a:pt x="98" y="133"/>
                  </a:cubicBezTo>
                  <a:cubicBezTo>
                    <a:pt x="98" y="133"/>
                    <a:pt x="99" y="133"/>
                    <a:pt x="99" y="133"/>
                  </a:cubicBezTo>
                  <a:cubicBezTo>
                    <a:pt x="100" y="133"/>
                    <a:pt x="100" y="133"/>
                    <a:pt x="101" y="133"/>
                  </a:cubicBezTo>
                  <a:cubicBezTo>
                    <a:pt x="102" y="132"/>
                    <a:pt x="102" y="131"/>
                    <a:pt x="101" y="1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45"/>
            <p:cNvSpPr/>
            <p:nvPr/>
          </p:nvSpPr>
          <p:spPr>
            <a:xfrm>
              <a:off x="5632646" y="2791413"/>
              <a:ext cx="669150" cy="689289"/>
            </a:xfrm>
            <a:custGeom>
              <a:avLst/>
              <a:gdLst/>
              <a:ahLst/>
              <a:cxnLst/>
              <a:rect l="l" t="t" r="r" b="b"/>
              <a:pathLst>
                <a:path w="299" h="309" extrusionOk="0">
                  <a:moveTo>
                    <a:pt x="44" y="27"/>
                  </a:moveTo>
                  <a:cubicBezTo>
                    <a:pt x="87" y="17"/>
                    <a:pt x="180" y="0"/>
                    <a:pt x="271" y="14"/>
                  </a:cubicBezTo>
                  <a:cubicBezTo>
                    <a:pt x="287" y="17"/>
                    <a:pt x="299" y="31"/>
                    <a:pt x="299" y="48"/>
                  </a:cubicBezTo>
                  <a:cubicBezTo>
                    <a:pt x="298" y="97"/>
                    <a:pt x="296" y="198"/>
                    <a:pt x="293" y="258"/>
                  </a:cubicBezTo>
                  <a:cubicBezTo>
                    <a:pt x="292" y="275"/>
                    <a:pt x="276" y="289"/>
                    <a:pt x="258" y="289"/>
                  </a:cubicBezTo>
                  <a:cubicBezTo>
                    <a:pt x="210" y="287"/>
                    <a:pt x="116" y="288"/>
                    <a:pt x="42" y="304"/>
                  </a:cubicBezTo>
                  <a:cubicBezTo>
                    <a:pt x="20" y="309"/>
                    <a:pt x="0" y="291"/>
                    <a:pt x="2" y="269"/>
                  </a:cubicBezTo>
                  <a:cubicBezTo>
                    <a:pt x="18" y="57"/>
                    <a:pt x="18" y="57"/>
                    <a:pt x="18" y="57"/>
                  </a:cubicBezTo>
                  <a:cubicBezTo>
                    <a:pt x="19" y="42"/>
                    <a:pt x="30" y="30"/>
                    <a:pt x="44" y="2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45"/>
            <p:cNvSpPr/>
            <p:nvPr/>
          </p:nvSpPr>
          <p:spPr>
            <a:xfrm>
              <a:off x="5809444" y="3256907"/>
              <a:ext cx="299886" cy="196940"/>
            </a:xfrm>
            <a:custGeom>
              <a:avLst/>
              <a:gdLst/>
              <a:ahLst/>
              <a:cxnLst/>
              <a:rect l="l" t="t" r="r" b="b"/>
              <a:pathLst>
                <a:path w="134" h="88" extrusionOk="0">
                  <a:moveTo>
                    <a:pt x="134" y="17"/>
                  </a:moveTo>
                  <a:cubicBezTo>
                    <a:pt x="134" y="79"/>
                    <a:pt x="134" y="79"/>
                    <a:pt x="134" y="79"/>
                  </a:cubicBezTo>
                  <a:cubicBezTo>
                    <a:pt x="95" y="80"/>
                    <a:pt x="46" y="82"/>
                    <a:pt x="0" y="88"/>
                  </a:cubicBezTo>
                  <a:cubicBezTo>
                    <a:pt x="13" y="10"/>
                    <a:pt x="13" y="10"/>
                    <a:pt x="13" y="10"/>
                  </a:cubicBezTo>
                  <a:cubicBezTo>
                    <a:pt x="15" y="1"/>
                    <a:pt x="15" y="1"/>
                    <a:pt x="15" y="1"/>
                  </a:cubicBezTo>
                  <a:cubicBezTo>
                    <a:pt x="15" y="0"/>
                    <a:pt x="15" y="0"/>
                    <a:pt x="15" y="0"/>
                  </a:cubicBezTo>
                  <a:cubicBezTo>
                    <a:pt x="26" y="1"/>
                    <a:pt x="26" y="1"/>
                    <a:pt x="26" y="1"/>
                  </a:cubicBezTo>
                  <a:cubicBezTo>
                    <a:pt x="26" y="1"/>
                    <a:pt x="26" y="1"/>
                    <a:pt x="26" y="1"/>
                  </a:cubicBezTo>
                  <a:lnTo>
                    <a:pt x="134" y="17"/>
                  </a:lnTo>
                  <a:close/>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45"/>
            <p:cNvSpPr/>
            <p:nvPr/>
          </p:nvSpPr>
          <p:spPr>
            <a:xfrm>
              <a:off x="5661739" y="2793650"/>
              <a:ext cx="597535" cy="467733"/>
            </a:xfrm>
            <a:custGeom>
              <a:avLst/>
              <a:gdLst/>
              <a:ahLst/>
              <a:cxnLst/>
              <a:rect l="l" t="t" r="r" b="b"/>
              <a:pathLst>
                <a:path w="267" h="210" extrusionOk="0">
                  <a:moveTo>
                    <a:pt x="254" y="61"/>
                  </a:moveTo>
                  <a:cubicBezTo>
                    <a:pt x="259" y="79"/>
                    <a:pt x="252" y="96"/>
                    <a:pt x="239" y="106"/>
                  </a:cubicBezTo>
                  <a:cubicBezTo>
                    <a:pt x="235" y="108"/>
                    <a:pt x="232" y="109"/>
                    <a:pt x="228" y="110"/>
                  </a:cubicBezTo>
                  <a:cubicBezTo>
                    <a:pt x="231" y="110"/>
                    <a:pt x="232" y="112"/>
                    <a:pt x="233" y="114"/>
                  </a:cubicBezTo>
                  <a:cubicBezTo>
                    <a:pt x="234" y="116"/>
                    <a:pt x="234" y="118"/>
                    <a:pt x="233" y="121"/>
                  </a:cubicBezTo>
                  <a:cubicBezTo>
                    <a:pt x="232" y="125"/>
                    <a:pt x="227" y="128"/>
                    <a:pt x="222" y="127"/>
                  </a:cubicBezTo>
                  <a:cubicBezTo>
                    <a:pt x="221" y="127"/>
                    <a:pt x="219" y="127"/>
                    <a:pt x="218" y="126"/>
                  </a:cubicBezTo>
                  <a:cubicBezTo>
                    <a:pt x="219" y="129"/>
                    <a:pt x="220" y="132"/>
                    <a:pt x="220" y="135"/>
                  </a:cubicBezTo>
                  <a:cubicBezTo>
                    <a:pt x="221" y="141"/>
                    <a:pt x="220" y="147"/>
                    <a:pt x="219" y="152"/>
                  </a:cubicBezTo>
                  <a:cubicBezTo>
                    <a:pt x="217" y="156"/>
                    <a:pt x="216" y="159"/>
                    <a:pt x="212" y="160"/>
                  </a:cubicBezTo>
                  <a:cubicBezTo>
                    <a:pt x="210" y="161"/>
                    <a:pt x="206" y="160"/>
                    <a:pt x="204" y="159"/>
                  </a:cubicBezTo>
                  <a:cubicBezTo>
                    <a:pt x="203" y="158"/>
                    <a:pt x="202" y="156"/>
                    <a:pt x="202" y="155"/>
                  </a:cubicBezTo>
                  <a:cubicBezTo>
                    <a:pt x="202" y="156"/>
                    <a:pt x="201" y="158"/>
                    <a:pt x="201" y="160"/>
                  </a:cubicBezTo>
                  <a:cubicBezTo>
                    <a:pt x="200" y="162"/>
                    <a:pt x="200" y="163"/>
                    <a:pt x="199" y="165"/>
                  </a:cubicBezTo>
                  <a:cubicBezTo>
                    <a:pt x="198" y="169"/>
                    <a:pt x="197" y="173"/>
                    <a:pt x="195" y="177"/>
                  </a:cubicBezTo>
                  <a:cubicBezTo>
                    <a:pt x="195" y="177"/>
                    <a:pt x="195" y="177"/>
                    <a:pt x="195" y="177"/>
                  </a:cubicBezTo>
                  <a:cubicBezTo>
                    <a:pt x="193" y="180"/>
                    <a:pt x="192" y="183"/>
                    <a:pt x="190" y="186"/>
                  </a:cubicBezTo>
                  <a:cubicBezTo>
                    <a:pt x="189" y="187"/>
                    <a:pt x="188" y="188"/>
                    <a:pt x="187" y="188"/>
                  </a:cubicBezTo>
                  <a:cubicBezTo>
                    <a:pt x="187" y="188"/>
                    <a:pt x="187" y="188"/>
                    <a:pt x="187" y="188"/>
                  </a:cubicBezTo>
                  <a:cubicBezTo>
                    <a:pt x="185" y="191"/>
                    <a:pt x="182" y="193"/>
                    <a:pt x="179" y="195"/>
                  </a:cubicBezTo>
                  <a:cubicBezTo>
                    <a:pt x="170" y="199"/>
                    <a:pt x="160" y="200"/>
                    <a:pt x="150" y="196"/>
                  </a:cubicBezTo>
                  <a:cubicBezTo>
                    <a:pt x="144" y="193"/>
                    <a:pt x="138" y="188"/>
                    <a:pt x="133" y="189"/>
                  </a:cubicBezTo>
                  <a:cubicBezTo>
                    <a:pt x="129" y="190"/>
                    <a:pt x="126" y="193"/>
                    <a:pt x="124" y="195"/>
                  </a:cubicBezTo>
                  <a:cubicBezTo>
                    <a:pt x="116" y="203"/>
                    <a:pt x="105" y="208"/>
                    <a:pt x="92" y="209"/>
                  </a:cubicBezTo>
                  <a:cubicBezTo>
                    <a:pt x="89" y="210"/>
                    <a:pt x="85" y="210"/>
                    <a:pt x="81" y="209"/>
                  </a:cubicBezTo>
                  <a:cubicBezTo>
                    <a:pt x="80" y="209"/>
                    <a:pt x="79" y="209"/>
                    <a:pt x="78" y="209"/>
                  </a:cubicBezTo>
                  <a:cubicBezTo>
                    <a:pt x="65" y="207"/>
                    <a:pt x="50" y="198"/>
                    <a:pt x="50" y="187"/>
                  </a:cubicBezTo>
                  <a:cubicBezTo>
                    <a:pt x="49" y="187"/>
                    <a:pt x="49" y="187"/>
                    <a:pt x="48" y="187"/>
                  </a:cubicBezTo>
                  <a:cubicBezTo>
                    <a:pt x="37" y="186"/>
                    <a:pt x="26" y="180"/>
                    <a:pt x="19" y="171"/>
                  </a:cubicBezTo>
                  <a:cubicBezTo>
                    <a:pt x="11" y="162"/>
                    <a:pt x="9" y="149"/>
                    <a:pt x="14" y="140"/>
                  </a:cubicBezTo>
                  <a:cubicBezTo>
                    <a:pt x="8" y="137"/>
                    <a:pt x="3" y="133"/>
                    <a:pt x="0" y="128"/>
                  </a:cubicBezTo>
                  <a:cubicBezTo>
                    <a:pt x="5" y="56"/>
                    <a:pt x="5" y="56"/>
                    <a:pt x="5" y="56"/>
                  </a:cubicBezTo>
                  <a:cubicBezTo>
                    <a:pt x="6" y="41"/>
                    <a:pt x="17" y="29"/>
                    <a:pt x="31" y="26"/>
                  </a:cubicBezTo>
                  <a:cubicBezTo>
                    <a:pt x="72" y="16"/>
                    <a:pt x="162" y="0"/>
                    <a:pt x="250" y="12"/>
                  </a:cubicBezTo>
                  <a:cubicBezTo>
                    <a:pt x="259" y="19"/>
                    <a:pt x="265" y="28"/>
                    <a:pt x="266" y="38"/>
                  </a:cubicBezTo>
                  <a:cubicBezTo>
                    <a:pt x="267" y="47"/>
                    <a:pt x="262" y="56"/>
                    <a:pt x="254" y="6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45"/>
            <p:cNvSpPr/>
            <p:nvPr/>
          </p:nvSpPr>
          <p:spPr>
            <a:xfrm>
              <a:off x="5762448" y="2941355"/>
              <a:ext cx="456543" cy="434163"/>
            </a:xfrm>
            <a:custGeom>
              <a:avLst/>
              <a:gdLst/>
              <a:ahLst/>
              <a:cxnLst/>
              <a:rect l="l" t="t" r="r" b="b"/>
              <a:pathLst>
                <a:path w="204" h="195" extrusionOk="0">
                  <a:moveTo>
                    <a:pt x="192" y="0"/>
                  </a:moveTo>
                  <a:cubicBezTo>
                    <a:pt x="198" y="16"/>
                    <a:pt x="193" y="34"/>
                    <a:pt x="193" y="52"/>
                  </a:cubicBezTo>
                  <a:cubicBezTo>
                    <a:pt x="194" y="68"/>
                    <a:pt x="200" y="83"/>
                    <a:pt x="202" y="99"/>
                  </a:cubicBezTo>
                  <a:cubicBezTo>
                    <a:pt x="204" y="118"/>
                    <a:pt x="199" y="139"/>
                    <a:pt x="188" y="155"/>
                  </a:cubicBezTo>
                  <a:cubicBezTo>
                    <a:pt x="177" y="171"/>
                    <a:pt x="160" y="184"/>
                    <a:pt x="141" y="189"/>
                  </a:cubicBezTo>
                  <a:cubicBezTo>
                    <a:pt x="123" y="195"/>
                    <a:pt x="104" y="194"/>
                    <a:pt x="87" y="188"/>
                  </a:cubicBezTo>
                  <a:cubicBezTo>
                    <a:pt x="70" y="181"/>
                    <a:pt x="56" y="167"/>
                    <a:pt x="48" y="151"/>
                  </a:cubicBezTo>
                  <a:cubicBezTo>
                    <a:pt x="37" y="155"/>
                    <a:pt x="19" y="150"/>
                    <a:pt x="10" y="138"/>
                  </a:cubicBezTo>
                  <a:cubicBezTo>
                    <a:pt x="1" y="126"/>
                    <a:pt x="0" y="108"/>
                    <a:pt x="6" y="94"/>
                  </a:cubicBezTo>
                  <a:cubicBezTo>
                    <a:pt x="11" y="85"/>
                    <a:pt x="18" y="78"/>
                    <a:pt x="28" y="75"/>
                  </a:cubicBezTo>
                  <a:cubicBezTo>
                    <a:pt x="38" y="72"/>
                    <a:pt x="49" y="74"/>
                    <a:pt x="56" y="82"/>
                  </a:cubicBezTo>
                  <a:cubicBezTo>
                    <a:pt x="64" y="82"/>
                    <a:pt x="72" y="78"/>
                    <a:pt x="77" y="72"/>
                  </a:cubicBezTo>
                  <a:cubicBezTo>
                    <a:pt x="81" y="65"/>
                    <a:pt x="83" y="57"/>
                    <a:pt x="81" y="49"/>
                  </a:cubicBezTo>
                  <a:cubicBezTo>
                    <a:pt x="87" y="53"/>
                    <a:pt x="96" y="51"/>
                    <a:pt x="102" y="46"/>
                  </a:cubicBezTo>
                  <a:cubicBezTo>
                    <a:pt x="107" y="41"/>
                    <a:pt x="109" y="33"/>
                    <a:pt x="107" y="26"/>
                  </a:cubicBezTo>
                  <a:cubicBezTo>
                    <a:pt x="112" y="29"/>
                    <a:pt x="119" y="28"/>
                    <a:pt x="124" y="25"/>
                  </a:cubicBezTo>
                  <a:cubicBezTo>
                    <a:pt x="128" y="21"/>
                    <a:pt x="131" y="15"/>
                    <a:pt x="130" y="9"/>
                  </a:cubicBezTo>
                  <a:cubicBezTo>
                    <a:pt x="133" y="12"/>
                    <a:pt x="139" y="14"/>
                    <a:pt x="144" y="12"/>
                  </a:cubicBezTo>
                  <a:cubicBezTo>
                    <a:pt x="149" y="10"/>
                    <a:pt x="153" y="6"/>
                    <a:pt x="154" y="1"/>
                  </a:cubicBezTo>
                  <a:cubicBezTo>
                    <a:pt x="158" y="6"/>
                    <a:pt x="164" y="9"/>
                    <a:pt x="170" y="9"/>
                  </a:cubicBezTo>
                  <a:cubicBezTo>
                    <a:pt x="176" y="8"/>
                    <a:pt x="182" y="5"/>
                    <a:pt x="186" y="0"/>
                  </a:cubicBezTo>
                  <a:cubicBezTo>
                    <a:pt x="187" y="4"/>
                    <a:pt x="194" y="5"/>
                    <a:pt x="192" y="0"/>
                  </a:cubicBezTo>
                  <a:close/>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45"/>
            <p:cNvSpPr/>
            <p:nvPr/>
          </p:nvSpPr>
          <p:spPr>
            <a:xfrm>
              <a:off x="6010860" y="2999542"/>
              <a:ext cx="91757" cy="51474"/>
            </a:xfrm>
            <a:custGeom>
              <a:avLst/>
              <a:gdLst/>
              <a:ahLst/>
              <a:cxnLst/>
              <a:rect l="l" t="t" r="r" b="b"/>
              <a:pathLst>
                <a:path w="41" h="23" extrusionOk="0">
                  <a:moveTo>
                    <a:pt x="4" y="23"/>
                  </a:moveTo>
                  <a:cubicBezTo>
                    <a:pt x="3" y="23"/>
                    <a:pt x="2" y="23"/>
                    <a:pt x="1" y="23"/>
                  </a:cubicBezTo>
                  <a:cubicBezTo>
                    <a:pt x="0" y="21"/>
                    <a:pt x="0" y="19"/>
                    <a:pt x="1" y="18"/>
                  </a:cubicBezTo>
                  <a:cubicBezTo>
                    <a:pt x="10" y="7"/>
                    <a:pt x="24" y="0"/>
                    <a:pt x="37" y="0"/>
                  </a:cubicBezTo>
                  <a:cubicBezTo>
                    <a:pt x="39" y="0"/>
                    <a:pt x="41" y="1"/>
                    <a:pt x="41" y="3"/>
                  </a:cubicBezTo>
                  <a:cubicBezTo>
                    <a:pt x="41" y="5"/>
                    <a:pt x="40" y="7"/>
                    <a:pt x="38" y="7"/>
                  </a:cubicBezTo>
                  <a:cubicBezTo>
                    <a:pt x="26" y="7"/>
                    <a:pt x="14" y="13"/>
                    <a:pt x="6" y="22"/>
                  </a:cubicBezTo>
                  <a:cubicBezTo>
                    <a:pt x="6" y="23"/>
                    <a:pt x="5" y="23"/>
                    <a:pt x="4"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45"/>
            <p:cNvSpPr/>
            <p:nvPr/>
          </p:nvSpPr>
          <p:spPr>
            <a:xfrm>
              <a:off x="6131710" y="2986114"/>
              <a:ext cx="73853" cy="24618"/>
            </a:xfrm>
            <a:custGeom>
              <a:avLst/>
              <a:gdLst/>
              <a:ahLst/>
              <a:cxnLst/>
              <a:rect l="l" t="t" r="r" b="b"/>
              <a:pathLst>
                <a:path w="33" h="11" extrusionOk="0">
                  <a:moveTo>
                    <a:pt x="29" y="11"/>
                  </a:moveTo>
                  <a:cubicBezTo>
                    <a:pt x="28" y="11"/>
                    <a:pt x="27" y="11"/>
                    <a:pt x="26" y="10"/>
                  </a:cubicBezTo>
                  <a:cubicBezTo>
                    <a:pt x="25" y="8"/>
                    <a:pt x="13" y="7"/>
                    <a:pt x="5" y="10"/>
                  </a:cubicBezTo>
                  <a:cubicBezTo>
                    <a:pt x="4" y="11"/>
                    <a:pt x="2" y="10"/>
                    <a:pt x="1" y="8"/>
                  </a:cubicBezTo>
                  <a:cubicBezTo>
                    <a:pt x="0" y="7"/>
                    <a:pt x="1" y="5"/>
                    <a:pt x="3" y="4"/>
                  </a:cubicBezTo>
                  <a:cubicBezTo>
                    <a:pt x="11" y="0"/>
                    <a:pt x="27" y="0"/>
                    <a:pt x="32" y="5"/>
                  </a:cubicBezTo>
                  <a:cubicBezTo>
                    <a:pt x="33" y="7"/>
                    <a:pt x="33" y="9"/>
                    <a:pt x="31" y="10"/>
                  </a:cubicBezTo>
                  <a:cubicBezTo>
                    <a:pt x="31" y="11"/>
                    <a:pt x="30" y="11"/>
                    <a:pt x="29"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45"/>
            <p:cNvSpPr/>
            <p:nvPr/>
          </p:nvSpPr>
          <p:spPr>
            <a:xfrm>
              <a:off x="6051143" y="3174102"/>
              <a:ext cx="138753" cy="93994"/>
            </a:xfrm>
            <a:custGeom>
              <a:avLst/>
              <a:gdLst/>
              <a:ahLst/>
              <a:cxnLst/>
              <a:rect l="l" t="t" r="r" b="b"/>
              <a:pathLst>
                <a:path w="62" h="42" extrusionOk="0">
                  <a:moveTo>
                    <a:pt x="62" y="4"/>
                  </a:moveTo>
                  <a:cubicBezTo>
                    <a:pt x="57" y="2"/>
                    <a:pt x="51" y="0"/>
                    <a:pt x="46" y="2"/>
                  </a:cubicBezTo>
                  <a:cubicBezTo>
                    <a:pt x="44" y="3"/>
                    <a:pt x="42" y="6"/>
                    <a:pt x="39" y="7"/>
                  </a:cubicBezTo>
                  <a:cubicBezTo>
                    <a:pt x="35" y="8"/>
                    <a:pt x="30" y="7"/>
                    <a:pt x="26" y="6"/>
                  </a:cubicBezTo>
                  <a:cubicBezTo>
                    <a:pt x="17" y="5"/>
                    <a:pt x="8" y="10"/>
                    <a:pt x="0" y="18"/>
                  </a:cubicBezTo>
                  <a:cubicBezTo>
                    <a:pt x="7" y="28"/>
                    <a:pt x="15" y="38"/>
                    <a:pt x="26" y="40"/>
                  </a:cubicBezTo>
                  <a:cubicBezTo>
                    <a:pt x="35" y="42"/>
                    <a:pt x="44" y="37"/>
                    <a:pt x="50" y="30"/>
                  </a:cubicBezTo>
                  <a:cubicBezTo>
                    <a:pt x="56" y="23"/>
                    <a:pt x="59" y="14"/>
                    <a:pt x="62" y="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45"/>
            <p:cNvSpPr/>
            <p:nvPr/>
          </p:nvSpPr>
          <p:spPr>
            <a:xfrm>
              <a:off x="6077999" y="3192006"/>
              <a:ext cx="91757" cy="53711"/>
            </a:xfrm>
            <a:custGeom>
              <a:avLst/>
              <a:gdLst/>
              <a:ahLst/>
              <a:cxnLst/>
              <a:rect l="l" t="t" r="r" b="b"/>
              <a:pathLst>
                <a:path w="41" h="24" extrusionOk="0">
                  <a:moveTo>
                    <a:pt x="41" y="0"/>
                  </a:moveTo>
                  <a:cubicBezTo>
                    <a:pt x="30" y="6"/>
                    <a:pt x="16" y="8"/>
                    <a:pt x="0" y="6"/>
                  </a:cubicBezTo>
                  <a:cubicBezTo>
                    <a:pt x="2" y="13"/>
                    <a:pt x="6" y="19"/>
                    <a:pt x="13" y="21"/>
                  </a:cubicBezTo>
                  <a:cubicBezTo>
                    <a:pt x="19" y="24"/>
                    <a:pt x="27" y="23"/>
                    <a:pt x="32" y="19"/>
                  </a:cubicBezTo>
                  <a:cubicBezTo>
                    <a:pt x="38" y="16"/>
                    <a:pt x="41" y="9"/>
                    <a:pt x="41"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45"/>
            <p:cNvSpPr/>
            <p:nvPr/>
          </p:nvSpPr>
          <p:spPr>
            <a:xfrm>
              <a:off x="6102616" y="3021921"/>
              <a:ext cx="60426" cy="138753"/>
            </a:xfrm>
            <a:custGeom>
              <a:avLst/>
              <a:gdLst/>
              <a:ahLst/>
              <a:cxnLst/>
              <a:rect l="l" t="t" r="r" b="b"/>
              <a:pathLst>
                <a:path w="27" h="63" extrusionOk="0">
                  <a:moveTo>
                    <a:pt x="3" y="63"/>
                  </a:moveTo>
                  <a:cubicBezTo>
                    <a:pt x="2" y="63"/>
                    <a:pt x="1" y="63"/>
                    <a:pt x="1" y="62"/>
                  </a:cubicBezTo>
                  <a:cubicBezTo>
                    <a:pt x="0" y="61"/>
                    <a:pt x="1" y="59"/>
                    <a:pt x="2" y="59"/>
                  </a:cubicBezTo>
                  <a:cubicBezTo>
                    <a:pt x="4" y="58"/>
                    <a:pt x="7" y="57"/>
                    <a:pt x="9" y="56"/>
                  </a:cubicBezTo>
                  <a:cubicBezTo>
                    <a:pt x="11" y="56"/>
                    <a:pt x="13" y="55"/>
                    <a:pt x="14" y="54"/>
                  </a:cubicBezTo>
                  <a:cubicBezTo>
                    <a:pt x="18" y="53"/>
                    <a:pt x="21" y="50"/>
                    <a:pt x="21" y="47"/>
                  </a:cubicBezTo>
                  <a:cubicBezTo>
                    <a:pt x="22" y="45"/>
                    <a:pt x="21" y="43"/>
                    <a:pt x="20" y="40"/>
                  </a:cubicBezTo>
                  <a:cubicBezTo>
                    <a:pt x="8" y="4"/>
                    <a:pt x="8" y="4"/>
                    <a:pt x="8" y="4"/>
                  </a:cubicBezTo>
                  <a:cubicBezTo>
                    <a:pt x="7" y="3"/>
                    <a:pt x="8" y="1"/>
                    <a:pt x="9" y="1"/>
                  </a:cubicBezTo>
                  <a:cubicBezTo>
                    <a:pt x="11" y="0"/>
                    <a:pt x="12" y="1"/>
                    <a:pt x="13" y="3"/>
                  </a:cubicBezTo>
                  <a:cubicBezTo>
                    <a:pt x="25" y="39"/>
                    <a:pt x="25" y="39"/>
                    <a:pt x="25" y="39"/>
                  </a:cubicBezTo>
                  <a:cubicBezTo>
                    <a:pt x="26" y="41"/>
                    <a:pt x="27" y="44"/>
                    <a:pt x="26" y="48"/>
                  </a:cubicBezTo>
                  <a:cubicBezTo>
                    <a:pt x="26" y="52"/>
                    <a:pt x="22" y="56"/>
                    <a:pt x="16" y="59"/>
                  </a:cubicBezTo>
                  <a:cubicBezTo>
                    <a:pt x="14" y="60"/>
                    <a:pt x="12" y="60"/>
                    <a:pt x="10" y="61"/>
                  </a:cubicBezTo>
                  <a:cubicBezTo>
                    <a:pt x="8" y="62"/>
                    <a:pt x="6" y="62"/>
                    <a:pt x="4" y="63"/>
                  </a:cubicBezTo>
                  <a:lnTo>
                    <a:pt x="3" y="6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45"/>
            <p:cNvSpPr/>
            <p:nvPr/>
          </p:nvSpPr>
          <p:spPr>
            <a:xfrm>
              <a:off x="5822872" y="3153960"/>
              <a:ext cx="26855" cy="69377"/>
            </a:xfrm>
            <a:custGeom>
              <a:avLst/>
              <a:gdLst/>
              <a:ahLst/>
              <a:cxnLst/>
              <a:rect l="l" t="t" r="r" b="b"/>
              <a:pathLst>
                <a:path w="12" h="31" extrusionOk="0">
                  <a:moveTo>
                    <a:pt x="8" y="31"/>
                  </a:moveTo>
                  <a:cubicBezTo>
                    <a:pt x="7" y="31"/>
                    <a:pt x="6" y="31"/>
                    <a:pt x="6" y="30"/>
                  </a:cubicBezTo>
                  <a:cubicBezTo>
                    <a:pt x="2" y="26"/>
                    <a:pt x="0" y="20"/>
                    <a:pt x="0" y="15"/>
                  </a:cubicBezTo>
                  <a:cubicBezTo>
                    <a:pt x="1" y="10"/>
                    <a:pt x="3" y="4"/>
                    <a:pt x="7" y="1"/>
                  </a:cubicBezTo>
                  <a:cubicBezTo>
                    <a:pt x="8" y="0"/>
                    <a:pt x="10" y="0"/>
                    <a:pt x="11" y="1"/>
                  </a:cubicBezTo>
                  <a:cubicBezTo>
                    <a:pt x="12" y="2"/>
                    <a:pt x="12" y="4"/>
                    <a:pt x="11" y="5"/>
                  </a:cubicBezTo>
                  <a:cubicBezTo>
                    <a:pt x="8" y="7"/>
                    <a:pt x="6" y="11"/>
                    <a:pt x="5" y="15"/>
                  </a:cubicBezTo>
                  <a:cubicBezTo>
                    <a:pt x="5" y="19"/>
                    <a:pt x="7" y="24"/>
                    <a:pt x="9" y="27"/>
                  </a:cubicBezTo>
                  <a:cubicBezTo>
                    <a:pt x="10" y="28"/>
                    <a:pt x="10" y="29"/>
                    <a:pt x="9" y="30"/>
                  </a:cubicBezTo>
                  <a:cubicBezTo>
                    <a:pt x="9" y="31"/>
                    <a:pt x="8" y="31"/>
                    <a:pt x="8" y="3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45"/>
            <p:cNvSpPr/>
            <p:nvPr/>
          </p:nvSpPr>
          <p:spPr>
            <a:xfrm>
              <a:off x="5825109" y="3178578"/>
              <a:ext cx="38046" cy="31331"/>
            </a:xfrm>
            <a:custGeom>
              <a:avLst/>
              <a:gdLst/>
              <a:ahLst/>
              <a:cxnLst/>
              <a:rect l="l" t="t" r="r" b="b"/>
              <a:pathLst>
                <a:path w="17" h="14" extrusionOk="0">
                  <a:moveTo>
                    <a:pt x="14" y="14"/>
                  </a:moveTo>
                  <a:cubicBezTo>
                    <a:pt x="13" y="14"/>
                    <a:pt x="12" y="13"/>
                    <a:pt x="12" y="12"/>
                  </a:cubicBezTo>
                  <a:cubicBezTo>
                    <a:pt x="10" y="8"/>
                    <a:pt x="6" y="5"/>
                    <a:pt x="2" y="5"/>
                  </a:cubicBezTo>
                  <a:cubicBezTo>
                    <a:pt x="1" y="5"/>
                    <a:pt x="0" y="3"/>
                    <a:pt x="0" y="2"/>
                  </a:cubicBezTo>
                  <a:cubicBezTo>
                    <a:pt x="0" y="1"/>
                    <a:pt x="2" y="0"/>
                    <a:pt x="3" y="0"/>
                  </a:cubicBezTo>
                  <a:cubicBezTo>
                    <a:pt x="9" y="1"/>
                    <a:pt x="14" y="5"/>
                    <a:pt x="16" y="10"/>
                  </a:cubicBezTo>
                  <a:cubicBezTo>
                    <a:pt x="17" y="12"/>
                    <a:pt x="16" y="13"/>
                    <a:pt x="15" y="14"/>
                  </a:cubicBezTo>
                  <a:lnTo>
                    <a:pt x="14" y="1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45"/>
            <p:cNvSpPr/>
            <p:nvPr/>
          </p:nvSpPr>
          <p:spPr>
            <a:xfrm>
              <a:off x="6051143" y="3053253"/>
              <a:ext cx="33300" cy="537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45"/>
            <p:cNvSpPr/>
            <p:nvPr/>
          </p:nvSpPr>
          <p:spPr>
            <a:xfrm>
              <a:off x="6158565" y="3044301"/>
              <a:ext cx="33300" cy="537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45"/>
            <p:cNvSpPr/>
            <p:nvPr/>
          </p:nvSpPr>
          <p:spPr>
            <a:xfrm>
              <a:off x="6398026" y="2883168"/>
              <a:ext cx="436402" cy="62663"/>
            </a:xfrm>
            <a:custGeom>
              <a:avLst/>
              <a:gdLst/>
              <a:ahLst/>
              <a:cxnLst/>
              <a:rect l="l" t="t" r="r" b="b"/>
              <a:pathLst>
                <a:path w="196" h="28" extrusionOk="0">
                  <a:moveTo>
                    <a:pt x="193" y="28"/>
                  </a:moveTo>
                  <a:cubicBezTo>
                    <a:pt x="193" y="28"/>
                    <a:pt x="193" y="28"/>
                    <a:pt x="193" y="28"/>
                  </a:cubicBezTo>
                  <a:cubicBezTo>
                    <a:pt x="120" y="4"/>
                    <a:pt x="3" y="7"/>
                    <a:pt x="2" y="8"/>
                  </a:cubicBezTo>
                  <a:cubicBezTo>
                    <a:pt x="1" y="8"/>
                    <a:pt x="0" y="7"/>
                    <a:pt x="0" y="6"/>
                  </a:cubicBezTo>
                  <a:cubicBezTo>
                    <a:pt x="0" y="4"/>
                    <a:pt x="1" y="4"/>
                    <a:pt x="2" y="4"/>
                  </a:cubicBezTo>
                  <a:cubicBezTo>
                    <a:pt x="3" y="3"/>
                    <a:pt x="121" y="0"/>
                    <a:pt x="194" y="24"/>
                  </a:cubicBezTo>
                  <a:cubicBezTo>
                    <a:pt x="195" y="25"/>
                    <a:pt x="196" y="26"/>
                    <a:pt x="195" y="27"/>
                  </a:cubicBezTo>
                  <a:cubicBezTo>
                    <a:pt x="195" y="28"/>
                    <a:pt x="194" y="28"/>
                    <a:pt x="193" y="2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45"/>
            <p:cNvSpPr/>
            <p:nvPr/>
          </p:nvSpPr>
          <p:spPr>
            <a:xfrm>
              <a:off x="6398026" y="3004018"/>
              <a:ext cx="436402" cy="55950"/>
            </a:xfrm>
            <a:custGeom>
              <a:avLst/>
              <a:gdLst/>
              <a:ahLst/>
              <a:cxnLst/>
              <a:rect l="l" t="t" r="r" b="b"/>
              <a:pathLst>
                <a:path w="196" h="25" extrusionOk="0">
                  <a:moveTo>
                    <a:pt x="193" y="25"/>
                  </a:moveTo>
                  <a:cubicBezTo>
                    <a:pt x="193" y="25"/>
                    <a:pt x="193" y="25"/>
                    <a:pt x="193" y="25"/>
                  </a:cubicBezTo>
                  <a:cubicBezTo>
                    <a:pt x="130" y="4"/>
                    <a:pt x="3" y="13"/>
                    <a:pt x="2" y="14"/>
                  </a:cubicBezTo>
                  <a:cubicBezTo>
                    <a:pt x="1" y="14"/>
                    <a:pt x="0" y="13"/>
                    <a:pt x="0" y="12"/>
                  </a:cubicBezTo>
                  <a:cubicBezTo>
                    <a:pt x="0" y="11"/>
                    <a:pt x="1" y="10"/>
                    <a:pt x="2" y="10"/>
                  </a:cubicBezTo>
                  <a:cubicBezTo>
                    <a:pt x="3" y="9"/>
                    <a:pt x="130" y="0"/>
                    <a:pt x="194" y="22"/>
                  </a:cubicBezTo>
                  <a:cubicBezTo>
                    <a:pt x="195" y="22"/>
                    <a:pt x="196" y="23"/>
                    <a:pt x="195" y="24"/>
                  </a:cubicBezTo>
                  <a:cubicBezTo>
                    <a:pt x="195" y="25"/>
                    <a:pt x="194" y="25"/>
                    <a:pt x="193" y="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45"/>
            <p:cNvSpPr/>
            <p:nvPr/>
          </p:nvSpPr>
          <p:spPr>
            <a:xfrm>
              <a:off x="6406978" y="3373279"/>
              <a:ext cx="436402" cy="69377"/>
            </a:xfrm>
            <a:custGeom>
              <a:avLst/>
              <a:gdLst/>
              <a:ahLst/>
              <a:cxnLst/>
              <a:rect l="l" t="t" r="r" b="b"/>
              <a:pathLst>
                <a:path w="196" h="31" extrusionOk="0">
                  <a:moveTo>
                    <a:pt x="194" y="31"/>
                  </a:moveTo>
                  <a:cubicBezTo>
                    <a:pt x="193" y="31"/>
                    <a:pt x="193" y="31"/>
                    <a:pt x="193" y="31"/>
                  </a:cubicBezTo>
                  <a:cubicBezTo>
                    <a:pt x="120" y="4"/>
                    <a:pt x="3" y="14"/>
                    <a:pt x="2" y="14"/>
                  </a:cubicBezTo>
                  <a:cubicBezTo>
                    <a:pt x="1" y="14"/>
                    <a:pt x="0" y="14"/>
                    <a:pt x="0" y="12"/>
                  </a:cubicBezTo>
                  <a:cubicBezTo>
                    <a:pt x="0" y="11"/>
                    <a:pt x="1" y="10"/>
                    <a:pt x="2" y="10"/>
                  </a:cubicBezTo>
                  <a:cubicBezTo>
                    <a:pt x="3" y="10"/>
                    <a:pt x="121" y="0"/>
                    <a:pt x="194" y="27"/>
                  </a:cubicBezTo>
                  <a:cubicBezTo>
                    <a:pt x="195" y="28"/>
                    <a:pt x="196" y="29"/>
                    <a:pt x="196" y="30"/>
                  </a:cubicBezTo>
                  <a:cubicBezTo>
                    <a:pt x="195" y="31"/>
                    <a:pt x="194" y="31"/>
                    <a:pt x="194" y="3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45"/>
            <p:cNvSpPr/>
            <p:nvPr/>
          </p:nvSpPr>
          <p:spPr>
            <a:xfrm>
              <a:off x="6402502" y="3234526"/>
              <a:ext cx="425212" cy="55950"/>
            </a:xfrm>
            <a:custGeom>
              <a:avLst/>
              <a:gdLst/>
              <a:ahLst/>
              <a:cxnLst/>
              <a:rect l="l" t="t" r="r" b="b"/>
              <a:pathLst>
                <a:path w="191" h="25" extrusionOk="0">
                  <a:moveTo>
                    <a:pt x="189" y="25"/>
                  </a:moveTo>
                  <a:cubicBezTo>
                    <a:pt x="188" y="25"/>
                    <a:pt x="188" y="25"/>
                    <a:pt x="188" y="25"/>
                  </a:cubicBezTo>
                  <a:cubicBezTo>
                    <a:pt x="107" y="4"/>
                    <a:pt x="4" y="19"/>
                    <a:pt x="3" y="19"/>
                  </a:cubicBezTo>
                  <a:cubicBezTo>
                    <a:pt x="2" y="19"/>
                    <a:pt x="1" y="19"/>
                    <a:pt x="1" y="18"/>
                  </a:cubicBezTo>
                  <a:cubicBezTo>
                    <a:pt x="0" y="16"/>
                    <a:pt x="1" y="15"/>
                    <a:pt x="2" y="15"/>
                  </a:cubicBezTo>
                  <a:cubicBezTo>
                    <a:pt x="3" y="15"/>
                    <a:pt x="107" y="0"/>
                    <a:pt x="189" y="21"/>
                  </a:cubicBezTo>
                  <a:cubicBezTo>
                    <a:pt x="190" y="21"/>
                    <a:pt x="191" y="22"/>
                    <a:pt x="191" y="24"/>
                  </a:cubicBezTo>
                  <a:cubicBezTo>
                    <a:pt x="191" y="24"/>
                    <a:pt x="190" y="25"/>
                    <a:pt x="189" y="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45"/>
            <p:cNvSpPr/>
            <p:nvPr/>
          </p:nvSpPr>
          <p:spPr>
            <a:xfrm>
              <a:off x="6406978" y="3129343"/>
              <a:ext cx="418498" cy="42522"/>
            </a:xfrm>
            <a:custGeom>
              <a:avLst/>
              <a:gdLst/>
              <a:ahLst/>
              <a:cxnLst/>
              <a:rect l="l" t="t" r="r" b="b"/>
              <a:pathLst>
                <a:path w="188" h="19" extrusionOk="0">
                  <a:moveTo>
                    <a:pt x="185" y="19"/>
                  </a:moveTo>
                  <a:cubicBezTo>
                    <a:pt x="185" y="19"/>
                    <a:pt x="185" y="19"/>
                    <a:pt x="185" y="19"/>
                  </a:cubicBezTo>
                  <a:cubicBezTo>
                    <a:pt x="114" y="4"/>
                    <a:pt x="3" y="12"/>
                    <a:pt x="2" y="12"/>
                  </a:cubicBezTo>
                  <a:cubicBezTo>
                    <a:pt x="1" y="12"/>
                    <a:pt x="0" y="11"/>
                    <a:pt x="0" y="10"/>
                  </a:cubicBezTo>
                  <a:cubicBezTo>
                    <a:pt x="0" y="9"/>
                    <a:pt x="1" y="8"/>
                    <a:pt x="2" y="8"/>
                  </a:cubicBezTo>
                  <a:cubicBezTo>
                    <a:pt x="3" y="8"/>
                    <a:pt x="115" y="0"/>
                    <a:pt x="186" y="15"/>
                  </a:cubicBezTo>
                  <a:cubicBezTo>
                    <a:pt x="187" y="16"/>
                    <a:pt x="188" y="17"/>
                    <a:pt x="187" y="18"/>
                  </a:cubicBezTo>
                  <a:cubicBezTo>
                    <a:pt x="187" y="19"/>
                    <a:pt x="186" y="19"/>
                    <a:pt x="185"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45"/>
            <p:cNvSpPr/>
            <p:nvPr/>
          </p:nvSpPr>
          <p:spPr>
            <a:xfrm>
              <a:off x="5753494" y="2377391"/>
              <a:ext cx="1049602" cy="156657"/>
            </a:xfrm>
            <a:custGeom>
              <a:avLst/>
              <a:gdLst/>
              <a:ahLst/>
              <a:cxnLst/>
              <a:rect l="l" t="t" r="r" b="b"/>
              <a:pathLst>
                <a:path w="470" h="70" extrusionOk="0">
                  <a:moveTo>
                    <a:pt x="467" y="70"/>
                  </a:moveTo>
                  <a:cubicBezTo>
                    <a:pt x="467" y="70"/>
                    <a:pt x="467" y="70"/>
                    <a:pt x="467" y="70"/>
                  </a:cubicBezTo>
                  <a:cubicBezTo>
                    <a:pt x="283" y="5"/>
                    <a:pt x="6" y="61"/>
                    <a:pt x="3" y="61"/>
                  </a:cubicBezTo>
                  <a:cubicBezTo>
                    <a:pt x="2" y="62"/>
                    <a:pt x="1" y="61"/>
                    <a:pt x="1" y="60"/>
                  </a:cubicBezTo>
                  <a:cubicBezTo>
                    <a:pt x="0" y="59"/>
                    <a:pt x="1" y="58"/>
                    <a:pt x="2" y="58"/>
                  </a:cubicBezTo>
                  <a:cubicBezTo>
                    <a:pt x="5" y="57"/>
                    <a:pt x="283" y="0"/>
                    <a:pt x="468" y="66"/>
                  </a:cubicBezTo>
                  <a:cubicBezTo>
                    <a:pt x="469" y="66"/>
                    <a:pt x="470" y="67"/>
                    <a:pt x="469" y="68"/>
                  </a:cubicBezTo>
                  <a:cubicBezTo>
                    <a:pt x="469" y="69"/>
                    <a:pt x="468" y="70"/>
                    <a:pt x="467" y="7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45"/>
            <p:cNvSpPr/>
            <p:nvPr/>
          </p:nvSpPr>
          <p:spPr>
            <a:xfrm>
              <a:off x="5742305" y="2500477"/>
              <a:ext cx="1074220" cy="145468"/>
            </a:xfrm>
            <a:custGeom>
              <a:avLst/>
              <a:gdLst/>
              <a:ahLst/>
              <a:cxnLst/>
              <a:rect l="l" t="t" r="r" b="b"/>
              <a:pathLst>
                <a:path w="481" h="65" extrusionOk="0">
                  <a:moveTo>
                    <a:pt x="478" y="65"/>
                  </a:moveTo>
                  <a:cubicBezTo>
                    <a:pt x="478" y="65"/>
                    <a:pt x="478" y="65"/>
                    <a:pt x="478" y="65"/>
                  </a:cubicBezTo>
                  <a:cubicBezTo>
                    <a:pt x="291" y="4"/>
                    <a:pt x="6" y="54"/>
                    <a:pt x="3" y="55"/>
                  </a:cubicBezTo>
                  <a:cubicBezTo>
                    <a:pt x="2" y="55"/>
                    <a:pt x="1" y="54"/>
                    <a:pt x="1" y="53"/>
                  </a:cubicBezTo>
                  <a:cubicBezTo>
                    <a:pt x="0" y="52"/>
                    <a:pt x="1" y="51"/>
                    <a:pt x="2" y="51"/>
                  </a:cubicBezTo>
                  <a:cubicBezTo>
                    <a:pt x="5" y="50"/>
                    <a:pt x="292" y="0"/>
                    <a:pt x="479" y="61"/>
                  </a:cubicBezTo>
                  <a:cubicBezTo>
                    <a:pt x="480" y="62"/>
                    <a:pt x="481" y="63"/>
                    <a:pt x="480" y="64"/>
                  </a:cubicBezTo>
                  <a:cubicBezTo>
                    <a:pt x="480" y="65"/>
                    <a:pt x="479" y="65"/>
                    <a:pt x="478" y="6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45"/>
            <p:cNvSpPr/>
            <p:nvPr/>
          </p:nvSpPr>
          <p:spPr>
            <a:xfrm>
              <a:off x="5706498" y="2594471"/>
              <a:ext cx="1096599" cy="176799"/>
            </a:xfrm>
            <a:custGeom>
              <a:avLst/>
              <a:gdLst/>
              <a:ahLst/>
              <a:cxnLst/>
              <a:rect l="l" t="t" r="r" b="b"/>
              <a:pathLst>
                <a:path w="491" h="79" extrusionOk="0">
                  <a:moveTo>
                    <a:pt x="488" y="79"/>
                  </a:moveTo>
                  <a:cubicBezTo>
                    <a:pt x="488" y="79"/>
                    <a:pt x="488" y="79"/>
                    <a:pt x="488" y="79"/>
                  </a:cubicBezTo>
                  <a:cubicBezTo>
                    <a:pt x="309" y="4"/>
                    <a:pt x="5" y="62"/>
                    <a:pt x="2" y="62"/>
                  </a:cubicBezTo>
                  <a:cubicBezTo>
                    <a:pt x="1" y="62"/>
                    <a:pt x="0" y="62"/>
                    <a:pt x="0" y="61"/>
                  </a:cubicBezTo>
                  <a:cubicBezTo>
                    <a:pt x="0" y="60"/>
                    <a:pt x="0" y="58"/>
                    <a:pt x="1" y="58"/>
                  </a:cubicBezTo>
                  <a:cubicBezTo>
                    <a:pt x="5" y="58"/>
                    <a:pt x="309" y="0"/>
                    <a:pt x="489" y="75"/>
                  </a:cubicBezTo>
                  <a:cubicBezTo>
                    <a:pt x="490" y="75"/>
                    <a:pt x="491" y="77"/>
                    <a:pt x="490" y="78"/>
                  </a:cubicBezTo>
                  <a:cubicBezTo>
                    <a:pt x="490" y="78"/>
                    <a:pt x="489" y="79"/>
                    <a:pt x="488" y="7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45"/>
            <p:cNvSpPr/>
            <p:nvPr/>
          </p:nvSpPr>
          <p:spPr>
            <a:xfrm>
              <a:off x="5775874" y="2099884"/>
              <a:ext cx="1033937" cy="328980"/>
            </a:xfrm>
            <a:custGeom>
              <a:avLst/>
              <a:gdLst/>
              <a:ahLst/>
              <a:cxnLst/>
              <a:rect l="l" t="t" r="r" b="b"/>
              <a:pathLst>
                <a:path w="463" h="147" extrusionOk="0">
                  <a:moveTo>
                    <a:pt x="36" y="43"/>
                  </a:moveTo>
                  <a:cubicBezTo>
                    <a:pt x="101" y="27"/>
                    <a:pt x="263" y="0"/>
                    <a:pt x="433" y="55"/>
                  </a:cubicBezTo>
                  <a:cubicBezTo>
                    <a:pt x="451" y="61"/>
                    <a:pt x="463" y="78"/>
                    <a:pt x="463" y="97"/>
                  </a:cubicBezTo>
                  <a:cubicBezTo>
                    <a:pt x="463" y="98"/>
                    <a:pt x="463" y="98"/>
                    <a:pt x="463" y="98"/>
                  </a:cubicBezTo>
                  <a:cubicBezTo>
                    <a:pt x="463" y="126"/>
                    <a:pt x="438" y="147"/>
                    <a:pt x="410" y="141"/>
                  </a:cubicBezTo>
                  <a:cubicBezTo>
                    <a:pt x="336" y="125"/>
                    <a:pt x="195" y="103"/>
                    <a:pt x="55" y="129"/>
                  </a:cubicBezTo>
                  <a:cubicBezTo>
                    <a:pt x="26" y="134"/>
                    <a:pt x="0" y="110"/>
                    <a:pt x="3" y="80"/>
                  </a:cubicBezTo>
                  <a:cubicBezTo>
                    <a:pt x="5" y="62"/>
                    <a:pt x="19" y="47"/>
                    <a:pt x="36" y="4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45"/>
            <p:cNvSpPr/>
            <p:nvPr/>
          </p:nvSpPr>
          <p:spPr>
            <a:xfrm>
              <a:off x="5851965" y="2196116"/>
              <a:ext cx="890708" cy="129801"/>
            </a:xfrm>
            <a:custGeom>
              <a:avLst/>
              <a:gdLst/>
              <a:ahLst/>
              <a:cxnLst/>
              <a:rect l="l" t="t" r="r" b="b"/>
              <a:pathLst>
                <a:path w="399" h="58" extrusionOk="0">
                  <a:moveTo>
                    <a:pt x="394" y="58"/>
                  </a:moveTo>
                  <a:cubicBezTo>
                    <a:pt x="393" y="58"/>
                    <a:pt x="393" y="58"/>
                    <a:pt x="392" y="58"/>
                  </a:cubicBezTo>
                  <a:cubicBezTo>
                    <a:pt x="225" y="10"/>
                    <a:pt x="9" y="44"/>
                    <a:pt x="6" y="44"/>
                  </a:cubicBezTo>
                  <a:cubicBezTo>
                    <a:pt x="4" y="44"/>
                    <a:pt x="1" y="43"/>
                    <a:pt x="1" y="40"/>
                  </a:cubicBezTo>
                  <a:cubicBezTo>
                    <a:pt x="0" y="37"/>
                    <a:pt x="2" y="35"/>
                    <a:pt x="5" y="34"/>
                  </a:cubicBezTo>
                  <a:cubicBezTo>
                    <a:pt x="7" y="34"/>
                    <a:pt x="225" y="0"/>
                    <a:pt x="395" y="48"/>
                  </a:cubicBezTo>
                  <a:cubicBezTo>
                    <a:pt x="398" y="49"/>
                    <a:pt x="399" y="51"/>
                    <a:pt x="398" y="54"/>
                  </a:cubicBezTo>
                  <a:cubicBezTo>
                    <a:pt x="398" y="56"/>
                    <a:pt x="396" y="58"/>
                    <a:pt x="394" y="5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45"/>
            <p:cNvSpPr/>
            <p:nvPr/>
          </p:nvSpPr>
          <p:spPr>
            <a:xfrm>
              <a:off x="7646806" y="3599313"/>
              <a:ext cx="252890" cy="304362"/>
            </a:xfrm>
            <a:custGeom>
              <a:avLst/>
              <a:gdLst/>
              <a:ahLst/>
              <a:cxnLst/>
              <a:rect l="l" t="t" r="r" b="b"/>
              <a:pathLst>
                <a:path w="114" h="136" extrusionOk="0">
                  <a:moveTo>
                    <a:pt x="97" y="136"/>
                  </a:moveTo>
                  <a:cubicBezTo>
                    <a:pt x="97" y="136"/>
                    <a:pt x="96" y="136"/>
                    <a:pt x="95" y="136"/>
                  </a:cubicBezTo>
                  <a:cubicBezTo>
                    <a:pt x="85" y="134"/>
                    <a:pt x="85" y="134"/>
                    <a:pt x="85" y="134"/>
                  </a:cubicBezTo>
                  <a:cubicBezTo>
                    <a:pt x="80" y="133"/>
                    <a:pt x="76" y="131"/>
                    <a:pt x="73" y="128"/>
                  </a:cubicBezTo>
                  <a:cubicBezTo>
                    <a:pt x="70" y="124"/>
                    <a:pt x="68" y="120"/>
                    <a:pt x="67" y="115"/>
                  </a:cubicBezTo>
                  <a:cubicBezTo>
                    <a:pt x="66" y="107"/>
                    <a:pt x="66" y="107"/>
                    <a:pt x="66" y="107"/>
                  </a:cubicBezTo>
                  <a:cubicBezTo>
                    <a:pt x="50" y="105"/>
                    <a:pt x="50" y="105"/>
                    <a:pt x="50" y="105"/>
                  </a:cubicBezTo>
                  <a:cubicBezTo>
                    <a:pt x="47" y="112"/>
                    <a:pt x="47" y="112"/>
                    <a:pt x="47" y="112"/>
                  </a:cubicBezTo>
                  <a:cubicBezTo>
                    <a:pt x="45" y="116"/>
                    <a:pt x="42" y="120"/>
                    <a:pt x="37" y="122"/>
                  </a:cubicBezTo>
                  <a:cubicBezTo>
                    <a:pt x="34" y="124"/>
                    <a:pt x="31" y="125"/>
                    <a:pt x="27" y="125"/>
                  </a:cubicBezTo>
                  <a:cubicBezTo>
                    <a:pt x="26" y="125"/>
                    <a:pt x="25" y="125"/>
                    <a:pt x="24" y="125"/>
                  </a:cubicBezTo>
                  <a:cubicBezTo>
                    <a:pt x="15" y="123"/>
                    <a:pt x="15" y="123"/>
                    <a:pt x="15" y="123"/>
                  </a:cubicBezTo>
                  <a:cubicBezTo>
                    <a:pt x="9" y="122"/>
                    <a:pt x="5" y="119"/>
                    <a:pt x="3" y="115"/>
                  </a:cubicBezTo>
                  <a:cubicBezTo>
                    <a:pt x="0" y="110"/>
                    <a:pt x="0" y="104"/>
                    <a:pt x="3" y="100"/>
                  </a:cubicBezTo>
                  <a:cubicBezTo>
                    <a:pt x="47" y="12"/>
                    <a:pt x="47" y="12"/>
                    <a:pt x="47" y="12"/>
                  </a:cubicBezTo>
                  <a:cubicBezTo>
                    <a:pt x="49" y="8"/>
                    <a:pt x="53" y="5"/>
                    <a:pt x="57" y="3"/>
                  </a:cubicBezTo>
                  <a:cubicBezTo>
                    <a:pt x="60" y="1"/>
                    <a:pt x="63" y="0"/>
                    <a:pt x="67" y="0"/>
                  </a:cubicBezTo>
                  <a:cubicBezTo>
                    <a:pt x="68" y="0"/>
                    <a:pt x="69" y="1"/>
                    <a:pt x="70" y="1"/>
                  </a:cubicBezTo>
                  <a:cubicBezTo>
                    <a:pt x="80" y="2"/>
                    <a:pt x="80" y="2"/>
                    <a:pt x="80" y="2"/>
                  </a:cubicBezTo>
                  <a:cubicBezTo>
                    <a:pt x="84" y="3"/>
                    <a:pt x="88" y="5"/>
                    <a:pt x="92" y="8"/>
                  </a:cubicBezTo>
                  <a:cubicBezTo>
                    <a:pt x="95" y="12"/>
                    <a:pt x="97" y="16"/>
                    <a:pt x="98" y="20"/>
                  </a:cubicBezTo>
                  <a:cubicBezTo>
                    <a:pt x="113" y="117"/>
                    <a:pt x="113" y="117"/>
                    <a:pt x="113" y="117"/>
                  </a:cubicBezTo>
                  <a:cubicBezTo>
                    <a:pt x="114" y="122"/>
                    <a:pt x="113" y="127"/>
                    <a:pt x="109" y="131"/>
                  </a:cubicBezTo>
                  <a:cubicBezTo>
                    <a:pt x="106" y="134"/>
                    <a:pt x="102" y="136"/>
                    <a:pt x="97" y="136"/>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45"/>
            <p:cNvSpPr/>
            <p:nvPr/>
          </p:nvSpPr>
          <p:spPr>
            <a:xfrm>
              <a:off x="7671425" y="3621693"/>
              <a:ext cx="205892" cy="259602"/>
            </a:xfrm>
            <a:custGeom>
              <a:avLst/>
              <a:gdLst/>
              <a:ahLst/>
              <a:cxnLst/>
              <a:rect l="l" t="t" r="r" b="b"/>
              <a:pathLst>
                <a:path w="93" h="116" extrusionOk="0">
                  <a:moveTo>
                    <a:pt x="5" y="103"/>
                  </a:moveTo>
                  <a:cubicBezTo>
                    <a:pt x="3" y="103"/>
                    <a:pt x="2" y="102"/>
                    <a:pt x="1" y="100"/>
                  </a:cubicBezTo>
                  <a:cubicBezTo>
                    <a:pt x="0" y="98"/>
                    <a:pt x="0" y="96"/>
                    <a:pt x="1" y="94"/>
                  </a:cubicBezTo>
                  <a:cubicBezTo>
                    <a:pt x="45" y="7"/>
                    <a:pt x="45" y="7"/>
                    <a:pt x="45" y="7"/>
                  </a:cubicBezTo>
                  <a:cubicBezTo>
                    <a:pt x="46" y="5"/>
                    <a:pt x="48" y="3"/>
                    <a:pt x="50" y="2"/>
                  </a:cubicBezTo>
                  <a:cubicBezTo>
                    <a:pt x="53" y="1"/>
                    <a:pt x="55" y="0"/>
                    <a:pt x="57" y="1"/>
                  </a:cubicBezTo>
                  <a:cubicBezTo>
                    <a:pt x="67" y="2"/>
                    <a:pt x="67" y="2"/>
                    <a:pt x="67" y="2"/>
                  </a:cubicBezTo>
                  <a:cubicBezTo>
                    <a:pt x="70" y="2"/>
                    <a:pt x="72" y="4"/>
                    <a:pt x="74" y="5"/>
                  </a:cubicBezTo>
                  <a:cubicBezTo>
                    <a:pt x="76" y="7"/>
                    <a:pt x="77" y="9"/>
                    <a:pt x="77" y="12"/>
                  </a:cubicBezTo>
                  <a:cubicBezTo>
                    <a:pt x="92" y="109"/>
                    <a:pt x="92" y="109"/>
                    <a:pt x="92" y="109"/>
                  </a:cubicBezTo>
                  <a:cubicBezTo>
                    <a:pt x="93" y="111"/>
                    <a:pt x="92" y="113"/>
                    <a:pt x="91" y="114"/>
                  </a:cubicBezTo>
                  <a:cubicBezTo>
                    <a:pt x="89" y="116"/>
                    <a:pt x="87" y="116"/>
                    <a:pt x="85" y="116"/>
                  </a:cubicBezTo>
                  <a:cubicBezTo>
                    <a:pt x="75" y="114"/>
                    <a:pt x="75" y="114"/>
                    <a:pt x="75" y="114"/>
                  </a:cubicBezTo>
                  <a:cubicBezTo>
                    <a:pt x="73" y="114"/>
                    <a:pt x="71" y="113"/>
                    <a:pt x="69" y="111"/>
                  </a:cubicBezTo>
                  <a:cubicBezTo>
                    <a:pt x="67" y="109"/>
                    <a:pt x="66" y="107"/>
                    <a:pt x="66" y="104"/>
                  </a:cubicBezTo>
                  <a:cubicBezTo>
                    <a:pt x="65" y="90"/>
                    <a:pt x="65" y="90"/>
                    <a:pt x="65" y="90"/>
                  </a:cubicBezTo>
                  <a:cubicBezTo>
                    <a:pt x="65" y="89"/>
                    <a:pt x="64" y="89"/>
                    <a:pt x="63" y="88"/>
                  </a:cubicBezTo>
                  <a:cubicBezTo>
                    <a:pt x="34" y="84"/>
                    <a:pt x="34" y="84"/>
                    <a:pt x="34" y="84"/>
                  </a:cubicBezTo>
                  <a:cubicBezTo>
                    <a:pt x="33" y="84"/>
                    <a:pt x="32" y="84"/>
                    <a:pt x="32" y="85"/>
                  </a:cubicBezTo>
                  <a:cubicBezTo>
                    <a:pt x="26" y="98"/>
                    <a:pt x="26" y="98"/>
                    <a:pt x="26" y="98"/>
                  </a:cubicBezTo>
                  <a:cubicBezTo>
                    <a:pt x="25" y="100"/>
                    <a:pt x="24" y="102"/>
                    <a:pt x="22" y="103"/>
                  </a:cubicBezTo>
                  <a:cubicBezTo>
                    <a:pt x="19" y="105"/>
                    <a:pt x="17" y="105"/>
                    <a:pt x="15" y="105"/>
                  </a:cubicBezTo>
                  <a:lnTo>
                    <a:pt x="5" y="103"/>
                  </a:lnTo>
                  <a:close/>
                  <a:moveTo>
                    <a:pt x="58" y="23"/>
                  </a:moveTo>
                  <a:cubicBezTo>
                    <a:pt x="41" y="64"/>
                    <a:pt x="41" y="64"/>
                    <a:pt x="41" y="64"/>
                  </a:cubicBezTo>
                  <a:cubicBezTo>
                    <a:pt x="41" y="65"/>
                    <a:pt x="41" y="65"/>
                    <a:pt x="41" y="65"/>
                  </a:cubicBezTo>
                  <a:cubicBezTo>
                    <a:pt x="42" y="65"/>
                    <a:pt x="42" y="65"/>
                    <a:pt x="42" y="65"/>
                  </a:cubicBezTo>
                  <a:cubicBezTo>
                    <a:pt x="62" y="68"/>
                    <a:pt x="62" y="68"/>
                    <a:pt x="62" y="68"/>
                  </a:cubicBezTo>
                  <a:cubicBezTo>
                    <a:pt x="62" y="68"/>
                    <a:pt x="62" y="68"/>
                    <a:pt x="62" y="68"/>
                  </a:cubicBezTo>
                  <a:cubicBezTo>
                    <a:pt x="63" y="67"/>
                    <a:pt x="63" y="67"/>
                    <a:pt x="63" y="67"/>
                  </a:cubicBezTo>
                  <a:cubicBezTo>
                    <a:pt x="59" y="23"/>
                    <a:pt x="59" y="23"/>
                    <a:pt x="59" y="23"/>
                  </a:cubicBezTo>
                  <a:cubicBezTo>
                    <a:pt x="59" y="23"/>
                    <a:pt x="59" y="23"/>
                    <a:pt x="59" y="23"/>
                  </a:cubicBezTo>
                  <a:lnTo>
                    <a:pt x="58" y="23"/>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0" name="Google Shape;950;p45"/>
            <p:cNvSpPr/>
            <p:nvPr/>
          </p:nvSpPr>
          <p:spPr>
            <a:xfrm>
              <a:off x="5514034" y="2196116"/>
              <a:ext cx="268555" cy="306600"/>
            </a:xfrm>
            <a:custGeom>
              <a:avLst/>
              <a:gdLst/>
              <a:ahLst/>
              <a:cxnLst/>
              <a:rect l="l" t="t" r="r" b="b"/>
              <a:pathLst>
                <a:path w="121" h="137" extrusionOk="0">
                  <a:moveTo>
                    <a:pt x="47" y="137"/>
                  </a:moveTo>
                  <a:cubicBezTo>
                    <a:pt x="44" y="137"/>
                    <a:pt x="40" y="136"/>
                    <a:pt x="37" y="134"/>
                  </a:cubicBezTo>
                  <a:cubicBezTo>
                    <a:pt x="33" y="132"/>
                    <a:pt x="30" y="128"/>
                    <a:pt x="29" y="124"/>
                  </a:cubicBezTo>
                  <a:cubicBezTo>
                    <a:pt x="1" y="37"/>
                    <a:pt x="1" y="37"/>
                    <a:pt x="1" y="37"/>
                  </a:cubicBezTo>
                  <a:cubicBezTo>
                    <a:pt x="0" y="32"/>
                    <a:pt x="0" y="27"/>
                    <a:pt x="2" y="23"/>
                  </a:cubicBezTo>
                  <a:cubicBezTo>
                    <a:pt x="4" y="18"/>
                    <a:pt x="8" y="15"/>
                    <a:pt x="12" y="13"/>
                  </a:cubicBezTo>
                  <a:cubicBezTo>
                    <a:pt x="20" y="10"/>
                    <a:pt x="27" y="7"/>
                    <a:pt x="35" y="5"/>
                  </a:cubicBezTo>
                  <a:cubicBezTo>
                    <a:pt x="45" y="1"/>
                    <a:pt x="54" y="0"/>
                    <a:pt x="61" y="0"/>
                  </a:cubicBezTo>
                  <a:cubicBezTo>
                    <a:pt x="79" y="0"/>
                    <a:pt x="92" y="9"/>
                    <a:pt x="97" y="25"/>
                  </a:cubicBezTo>
                  <a:cubicBezTo>
                    <a:pt x="100" y="33"/>
                    <a:pt x="99" y="41"/>
                    <a:pt x="96" y="49"/>
                  </a:cubicBezTo>
                  <a:cubicBezTo>
                    <a:pt x="96" y="50"/>
                    <a:pt x="95" y="50"/>
                    <a:pt x="95" y="50"/>
                  </a:cubicBezTo>
                  <a:cubicBezTo>
                    <a:pt x="97" y="51"/>
                    <a:pt x="98" y="52"/>
                    <a:pt x="99" y="52"/>
                  </a:cubicBezTo>
                  <a:cubicBezTo>
                    <a:pt x="108" y="57"/>
                    <a:pt x="113" y="64"/>
                    <a:pt x="116" y="73"/>
                  </a:cubicBezTo>
                  <a:cubicBezTo>
                    <a:pt x="121" y="90"/>
                    <a:pt x="117" y="102"/>
                    <a:pt x="112" y="109"/>
                  </a:cubicBezTo>
                  <a:cubicBezTo>
                    <a:pt x="105" y="118"/>
                    <a:pt x="93" y="125"/>
                    <a:pt x="76" y="131"/>
                  </a:cubicBezTo>
                  <a:cubicBezTo>
                    <a:pt x="68" y="133"/>
                    <a:pt x="60" y="135"/>
                    <a:pt x="51" y="137"/>
                  </a:cubicBezTo>
                  <a:cubicBezTo>
                    <a:pt x="50" y="137"/>
                    <a:pt x="49" y="137"/>
                    <a:pt x="47" y="13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45"/>
            <p:cNvSpPr/>
            <p:nvPr/>
          </p:nvSpPr>
          <p:spPr>
            <a:xfrm>
              <a:off x="5536413" y="2207306"/>
              <a:ext cx="221558" cy="275269"/>
            </a:xfrm>
            <a:custGeom>
              <a:avLst/>
              <a:gdLst/>
              <a:ahLst/>
              <a:cxnLst/>
              <a:rect l="l" t="t" r="r" b="b"/>
              <a:pathLst>
                <a:path w="100" h="123" extrusionOk="0">
                  <a:moveTo>
                    <a:pt x="39" y="122"/>
                  </a:moveTo>
                  <a:cubicBezTo>
                    <a:pt x="37" y="123"/>
                    <a:pt x="35" y="122"/>
                    <a:pt x="32" y="121"/>
                  </a:cubicBezTo>
                  <a:cubicBezTo>
                    <a:pt x="30" y="120"/>
                    <a:pt x="29" y="118"/>
                    <a:pt x="28" y="116"/>
                  </a:cubicBezTo>
                  <a:cubicBezTo>
                    <a:pt x="1" y="29"/>
                    <a:pt x="1" y="29"/>
                    <a:pt x="1" y="29"/>
                  </a:cubicBezTo>
                  <a:cubicBezTo>
                    <a:pt x="0" y="27"/>
                    <a:pt x="0" y="24"/>
                    <a:pt x="1" y="22"/>
                  </a:cubicBezTo>
                  <a:cubicBezTo>
                    <a:pt x="2" y="20"/>
                    <a:pt x="4" y="18"/>
                    <a:pt x="6" y="17"/>
                  </a:cubicBezTo>
                  <a:cubicBezTo>
                    <a:pt x="13" y="14"/>
                    <a:pt x="21" y="11"/>
                    <a:pt x="28" y="9"/>
                  </a:cubicBezTo>
                  <a:cubicBezTo>
                    <a:pt x="55" y="0"/>
                    <a:pt x="72" y="5"/>
                    <a:pt x="78" y="23"/>
                  </a:cubicBezTo>
                  <a:cubicBezTo>
                    <a:pt x="80" y="29"/>
                    <a:pt x="79" y="35"/>
                    <a:pt x="77" y="40"/>
                  </a:cubicBezTo>
                  <a:cubicBezTo>
                    <a:pt x="74" y="45"/>
                    <a:pt x="70" y="50"/>
                    <a:pt x="64" y="53"/>
                  </a:cubicBezTo>
                  <a:cubicBezTo>
                    <a:pt x="64" y="53"/>
                    <a:pt x="64" y="53"/>
                    <a:pt x="64" y="53"/>
                  </a:cubicBezTo>
                  <a:cubicBezTo>
                    <a:pt x="64" y="53"/>
                    <a:pt x="64" y="53"/>
                    <a:pt x="64" y="53"/>
                  </a:cubicBezTo>
                  <a:cubicBezTo>
                    <a:pt x="72" y="52"/>
                    <a:pt x="79" y="53"/>
                    <a:pt x="85" y="56"/>
                  </a:cubicBezTo>
                  <a:cubicBezTo>
                    <a:pt x="91" y="59"/>
                    <a:pt x="94" y="64"/>
                    <a:pt x="97" y="71"/>
                  </a:cubicBezTo>
                  <a:cubicBezTo>
                    <a:pt x="100" y="81"/>
                    <a:pt x="99" y="90"/>
                    <a:pt x="93" y="98"/>
                  </a:cubicBezTo>
                  <a:cubicBezTo>
                    <a:pt x="88" y="105"/>
                    <a:pt x="78" y="111"/>
                    <a:pt x="63" y="116"/>
                  </a:cubicBezTo>
                  <a:cubicBezTo>
                    <a:pt x="55" y="118"/>
                    <a:pt x="47" y="120"/>
                    <a:pt x="39" y="122"/>
                  </a:cubicBezTo>
                  <a:close/>
                  <a:moveTo>
                    <a:pt x="28" y="32"/>
                  </a:moveTo>
                  <a:cubicBezTo>
                    <a:pt x="35" y="53"/>
                    <a:pt x="35" y="53"/>
                    <a:pt x="35" y="53"/>
                  </a:cubicBezTo>
                  <a:cubicBezTo>
                    <a:pt x="35" y="53"/>
                    <a:pt x="35" y="54"/>
                    <a:pt x="36" y="54"/>
                  </a:cubicBezTo>
                  <a:cubicBezTo>
                    <a:pt x="40" y="52"/>
                    <a:pt x="40" y="52"/>
                    <a:pt x="40" y="52"/>
                  </a:cubicBezTo>
                  <a:cubicBezTo>
                    <a:pt x="54" y="48"/>
                    <a:pt x="59" y="42"/>
                    <a:pt x="57" y="33"/>
                  </a:cubicBezTo>
                  <a:cubicBezTo>
                    <a:pt x="54" y="25"/>
                    <a:pt x="47" y="23"/>
                    <a:pt x="36" y="27"/>
                  </a:cubicBezTo>
                  <a:cubicBezTo>
                    <a:pt x="33" y="28"/>
                    <a:pt x="30" y="29"/>
                    <a:pt x="29" y="30"/>
                  </a:cubicBezTo>
                  <a:cubicBezTo>
                    <a:pt x="28" y="30"/>
                    <a:pt x="28" y="31"/>
                    <a:pt x="28" y="32"/>
                  </a:cubicBezTo>
                  <a:close/>
                  <a:moveTo>
                    <a:pt x="41" y="73"/>
                  </a:moveTo>
                  <a:cubicBezTo>
                    <a:pt x="49" y="98"/>
                    <a:pt x="49" y="98"/>
                    <a:pt x="49" y="98"/>
                  </a:cubicBezTo>
                  <a:cubicBezTo>
                    <a:pt x="49" y="99"/>
                    <a:pt x="50" y="99"/>
                    <a:pt x="51" y="99"/>
                  </a:cubicBezTo>
                  <a:cubicBezTo>
                    <a:pt x="53" y="99"/>
                    <a:pt x="55" y="98"/>
                    <a:pt x="58" y="97"/>
                  </a:cubicBezTo>
                  <a:cubicBezTo>
                    <a:pt x="65" y="95"/>
                    <a:pt x="69" y="92"/>
                    <a:pt x="72" y="89"/>
                  </a:cubicBezTo>
                  <a:cubicBezTo>
                    <a:pt x="74" y="85"/>
                    <a:pt x="75" y="81"/>
                    <a:pt x="73" y="76"/>
                  </a:cubicBezTo>
                  <a:cubicBezTo>
                    <a:pt x="70" y="67"/>
                    <a:pt x="62" y="65"/>
                    <a:pt x="47" y="69"/>
                  </a:cubicBezTo>
                  <a:cubicBezTo>
                    <a:pt x="42" y="71"/>
                    <a:pt x="42" y="71"/>
                    <a:pt x="42" y="71"/>
                  </a:cubicBezTo>
                  <a:cubicBezTo>
                    <a:pt x="41" y="71"/>
                    <a:pt x="41" y="72"/>
                    <a:pt x="41" y="7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45"/>
            <p:cNvSpPr/>
            <p:nvPr/>
          </p:nvSpPr>
          <p:spPr>
            <a:xfrm>
              <a:off x="7915361" y="3908151"/>
              <a:ext cx="255127" cy="299886"/>
            </a:xfrm>
            <a:custGeom>
              <a:avLst/>
              <a:gdLst/>
              <a:ahLst/>
              <a:cxnLst/>
              <a:rect l="l" t="t" r="r" b="b"/>
              <a:pathLst>
                <a:path w="114" h="134" extrusionOk="0">
                  <a:moveTo>
                    <a:pt x="63" y="134"/>
                  </a:moveTo>
                  <a:cubicBezTo>
                    <a:pt x="51" y="134"/>
                    <a:pt x="40" y="131"/>
                    <a:pt x="30" y="124"/>
                  </a:cubicBezTo>
                  <a:cubicBezTo>
                    <a:pt x="17" y="115"/>
                    <a:pt x="8" y="100"/>
                    <a:pt x="4" y="80"/>
                  </a:cubicBezTo>
                  <a:cubicBezTo>
                    <a:pt x="0" y="60"/>
                    <a:pt x="2" y="43"/>
                    <a:pt x="11" y="29"/>
                  </a:cubicBezTo>
                  <a:cubicBezTo>
                    <a:pt x="19" y="16"/>
                    <a:pt x="33" y="7"/>
                    <a:pt x="52" y="3"/>
                  </a:cubicBezTo>
                  <a:cubicBezTo>
                    <a:pt x="60" y="1"/>
                    <a:pt x="67" y="0"/>
                    <a:pt x="74" y="0"/>
                  </a:cubicBezTo>
                  <a:cubicBezTo>
                    <a:pt x="74" y="0"/>
                    <a:pt x="74" y="0"/>
                    <a:pt x="74" y="0"/>
                  </a:cubicBezTo>
                  <a:cubicBezTo>
                    <a:pt x="79" y="0"/>
                    <a:pt x="84" y="2"/>
                    <a:pt x="87" y="5"/>
                  </a:cubicBezTo>
                  <a:cubicBezTo>
                    <a:pt x="91" y="8"/>
                    <a:pt x="93" y="12"/>
                    <a:pt x="94" y="17"/>
                  </a:cubicBezTo>
                  <a:cubicBezTo>
                    <a:pt x="95" y="22"/>
                    <a:pt x="95" y="22"/>
                    <a:pt x="95" y="22"/>
                  </a:cubicBezTo>
                  <a:cubicBezTo>
                    <a:pt x="96" y="27"/>
                    <a:pt x="94" y="32"/>
                    <a:pt x="91" y="36"/>
                  </a:cubicBezTo>
                  <a:cubicBezTo>
                    <a:pt x="87" y="39"/>
                    <a:pt x="83" y="41"/>
                    <a:pt x="79" y="41"/>
                  </a:cubicBezTo>
                  <a:cubicBezTo>
                    <a:pt x="78" y="41"/>
                    <a:pt x="78" y="41"/>
                    <a:pt x="78" y="41"/>
                  </a:cubicBezTo>
                  <a:cubicBezTo>
                    <a:pt x="78" y="41"/>
                    <a:pt x="78" y="41"/>
                    <a:pt x="78" y="41"/>
                  </a:cubicBezTo>
                  <a:cubicBezTo>
                    <a:pt x="76" y="41"/>
                    <a:pt x="75" y="41"/>
                    <a:pt x="74" y="41"/>
                  </a:cubicBezTo>
                  <a:cubicBezTo>
                    <a:pt x="70" y="41"/>
                    <a:pt x="66" y="41"/>
                    <a:pt x="63" y="42"/>
                  </a:cubicBezTo>
                  <a:cubicBezTo>
                    <a:pt x="55" y="44"/>
                    <a:pt x="52" y="47"/>
                    <a:pt x="51" y="50"/>
                  </a:cubicBezTo>
                  <a:cubicBezTo>
                    <a:pt x="48" y="55"/>
                    <a:pt x="48" y="62"/>
                    <a:pt x="49" y="71"/>
                  </a:cubicBezTo>
                  <a:cubicBezTo>
                    <a:pt x="51" y="80"/>
                    <a:pt x="54" y="86"/>
                    <a:pt x="59" y="89"/>
                  </a:cubicBezTo>
                  <a:cubicBezTo>
                    <a:pt x="62" y="92"/>
                    <a:pt x="65" y="93"/>
                    <a:pt x="69" y="93"/>
                  </a:cubicBezTo>
                  <a:cubicBezTo>
                    <a:pt x="71" y="93"/>
                    <a:pt x="72" y="93"/>
                    <a:pt x="74" y="93"/>
                  </a:cubicBezTo>
                  <a:cubicBezTo>
                    <a:pt x="79" y="91"/>
                    <a:pt x="84" y="90"/>
                    <a:pt x="88" y="88"/>
                  </a:cubicBezTo>
                  <a:cubicBezTo>
                    <a:pt x="88" y="88"/>
                    <a:pt x="88" y="88"/>
                    <a:pt x="88" y="88"/>
                  </a:cubicBezTo>
                  <a:cubicBezTo>
                    <a:pt x="91" y="87"/>
                    <a:pt x="93" y="86"/>
                    <a:pt x="96" y="86"/>
                  </a:cubicBezTo>
                  <a:cubicBezTo>
                    <a:pt x="98" y="86"/>
                    <a:pt x="100" y="86"/>
                    <a:pt x="102" y="87"/>
                  </a:cubicBezTo>
                  <a:cubicBezTo>
                    <a:pt x="107" y="89"/>
                    <a:pt x="111" y="94"/>
                    <a:pt x="112" y="99"/>
                  </a:cubicBezTo>
                  <a:cubicBezTo>
                    <a:pt x="113" y="103"/>
                    <a:pt x="113" y="103"/>
                    <a:pt x="113" y="103"/>
                  </a:cubicBezTo>
                  <a:cubicBezTo>
                    <a:pt x="114" y="108"/>
                    <a:pt x="113" y="113"/>
                    <a:pt x="111" y="117"/>
                  </a:cubicBezTo>
                  <a:cubicBezTo>
                    <a:pt x="109" y="121"/>
                    <a:pt x="105" y="125"/>
                    <a:pt x="100" y="126"/>
                  </a:cubicBezTo>
                  <a:cubicBezTo>
                    <a:pt x="94" y="129"/>
                    <a:pt x="87" y="131"/>
                    <a:pt x="79" y="133"/>
                  </a:cubicBezTo>
                  <a:cubicBezTo>
                    <a:pt x="74" y="134"/>
                    <a:pt x="68" y="134"/>
                    <a:pt x="63" y="13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45"/>
            <p:cNvSpPr/>
            <p:nvPr/>
          </p:nvSpPr>
          <p:spPr>
            <a:xfrm>
              <a:off x="7939980" y="3930530"/>
              <a:ext cx="205892" cy="259602"/>
            </a:xfrm>
            <a:custGeom>
              <a:avLst/>
              <a:gdLst/>
              <a:ahLst/>
              <a:cxnLst/>
              <a:rect l="l" t="t" r="r" b="b"/>
              <a:pathLst>
                <a:path w="92" h="116" extrusionOk="0">
                  <a:moveTo>
                    <a:pt x="66" y="113"/>
                  </a:moveTo>
                  <a:cubicBezTo>
                    <a:pt x="50" y="116"/>
                    <a:pt x="36" y="114"/>
                    <a:pt x="25" y="106"/>
                  </a:cubicBezTo>
                  <a:cubicBezTo>
                    <a:pt x="14" y="98"/>
                    <a:pt x="7" y="86"/>
                    <a:pt x="3" y="68"/>
                  </a:cubicBezTo>
                  <a:cubicBezTo>
                    <a:pt x="0" y="51"/>
                    <a:pt x="1" y="36"/>
                    <a:pt x="8" y="25"/>
                  </a:cubicBezTo>
                  <a:cubicBezTo>
                    <a:pt x="15" y="13"/>
                    <a:pt x="27" y="6"/>
                    <a:pt x="43" y="3"/>
                  </a:cubicBezTo>
                  <a:cubicBezTo>
                    <a:pt x="50" y="1"/>
                    <a:pt x="57" y="0"/>
                    <a:pt x="63" y="0"/>
                  </a:cubicBezTo>
                  <a:cubicBezTo>
                    <a:pt x="65" y="0"/>
                    <a:pt x="68" y="1"/>
                    <a:pt x="69" y="3"/>
                  </a:cubicBezTo>
                  <a:cubicBezTo>
                    <a:pt x="71" y="4"/>
                    <a:pt x="73" y="6"/>
                    <a:pt x="73" y="9"/>
                  </a:cubicBezTo>
                  <a:cubicBezTo>
                    <a:pt x="74" y="14"/>
                    <a:pt x="74" y="14"/>
                    <a:pt x="74" y="14"/>
                  </a:cubicBezTo>
                  <a:cubicBezTo>
                    <a:pt x="74" y="16"/>
                    <a:pt x="74" y="17"/>
                    <a:pt x="72" y="19"/>
                  </a:cubicBezTo>
                  <a:cubicBezTo>
                    <a:pt x="71" y="20"/>
                    <a:pt x="69" y="21"/>
                    <a:pt x="67" y="21"/>
                  </a:cubicBezTo>
                  <a:cubicBezTo>
                    <a:pt x="61" y="21"/>
                    <a:pt x="55" y="21"/>
                    <a:pt x="50" y="22"/>
                  </a:cubicBezTo>
                  <a:cubicBezTo>
                    <a:pt x="41" y="24"/>
                    <a:pt x="35" y="28"/>
                    <a:pt x="31" y="35"/>
                  </a:cubicBezTo>
                  <a:cubicBezTo>
                    <a:pt x="27" y="42"/>
                    <a:pt x="26" y="52"/>
                    <a:pt x="29" y="63"/>
                  </a:cubicBezTo>
                  <a:cubicBezTo>
                    <a:pt x="31" y="74"/>
                    <a:pt x="35" y="82"/>
                    <a:pt x="42" y="87"/>
                  </a:cubicBezTo>
                  <a:cubicBezTo>
                    <a:pt x="48" y="92"/>
                    <a:pt x="56" y="94"/>
                    <a:pt x="65" y="92"/>
                  </a:cubicBezTo>
                  <a:cubicBezTo>
                    <a:pt x="71" y="91"/>
                    <a:pt x="76" y="89"/>
                    <a:pt x="82" y="87"/>
                  </a:cubicBezTo>
                  <a:cubicBezTo>
                    <a:pt x="84" y="86"/>
                    <a:pt x="85" y="86"/>
                    <a:pt x="87" y="87"/>
                  </a:cubicBezTo>
                  <a:cubicBezTo>
                    <a:pt x="89" y="87"/>
                    <a:pt x="91" y="89"/>
                    <a:pt x="91" y="91"/>
                  </a:cubicBezTo>
                  <a:cubicBezTo>
                    <a:pt x="92" y="95"/>
                    <a:pt x="92" y="95"/>
                    <a:pt x="92" y="95"/>
                  </a:cubicBezTo>
                  <a:cubicBezTo>
                    <a:pt x="92" y="98"/>
                    <a:pt x="92" y="100"/>
                    <a:pt x="91" y="102"/>
                  </a:cubicBezTo>
                  <a:cubicBezTo>
                    <a:pt x="90" y="105"/>
                    <a:pt x="88" y="106"/>
                    <a:pt x="86" y="107"/>
                  </a:cubicBezTo>
                  <a:cubicBezTo>
                    <a:pt x="80" y="109"/>
                    <a:pt x="74" y="111"/>
                    <a:pt x="66" y="11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45"/>
            <p:cNvSpPr/>
            <p:nvPr/>
          </p:nvSpPr>
          <p:spPr>
            <a:xfrm>
              <a:off x="4679275" y="2630279"/>
              <a:ext cx="1253256" cy="2513222"/>
            </a:xfrm>
            <a:custGeom>
              <a:avLst/>
              <a:gdLst/>
              <a:ahLst/>
              <a:cxnLst/>
              <a:rect l="l" t="t" r="r" b="b"/>
              <a:pathLst>
                <a:path w="561" h="1125" extrusionOk="0">
                  <a:moveTo>
                    <a:pt x="381" y="1125"/>
                  </a:moveTo>
                  <a:cubicBezTo>
                    <a:pt x="384" y="902"/>
                    <a:pt x="387" y="687"/>
                    <a:pt x="390" y="465"/>
                  </a:cubicBezTo>
                  <a:cubicBezTo>
                    <a:pt x="424" y="407"/>
                    <a:pt x="465" y="358"/>
                    <a:pt x="474" y="299"/>
                  </a:cubicBezTo>
                  <a:cubicBezTo>
                    <a:pt x="480" y="260"/>
                    <a:pt x="480" y="219"/>
                    <a:pt x="488" y="180"/>
                  </a:cubicBezTo>
                  <a:cubicBezTo>
                    <a:pt x="497" y="142"/>
                    <a:pt x="513" y="108"/>
                    <a:pt x="540" y="79"/>
                  </a:cubicBezTo>
                  <a:cubicBezTo>
                    <a:pt x="550" y="67"/>
                    <a:pt x="561" y="52"/>
                    <a:pt x="554" y="39"/>
                  </a:cubicBezTo>
                  <a:cubicBezTo>
                    <a:pt x="550" y="31"/>
                    <a:pt x="528" y="22"/>
                    <a:pt x="507" y="36"/>
                  </a:cubicBezTo>
                  <a:cubicBezTo>
                    <a:pt x="474" y="56"/>
                    <a:pt x="433" y="100"/>
                    <a:pt x="393" y="154"/>
                  </a:cubicBezTo>
                  <a:cubicBezTo>
                    <a:pt x="402" y="93"/>
                    <a:pt x="405" y="58"/>
                    <a:pt x="415" y="0"/>
                  </a:cubicBezTo>
                  <a:cubicBezTo>
                    <a:pt x="386" y="23"/>
                    <a:pt x="352" y="48"/>
                    <a:pt x="321" y="74"/>
                  </a:cubicBezTo>
                  <a:cubicBezTo>
                    <a:pt x="296" y="95"/>
                    <a:pt x="272" y="116"/>
                    <a:pt x="254" y="142"/>
                  </a:cubicBezTo>
                  <a:cubicBezTo>
                    <a:pt x="234" y="174"/>
                    <a:pt x="225" y="211"/>
                    <a:pt x="220" y="248"/>
                  </a:cubicBezTo>
                  <a:cubicBezTo>
                    <a:pt x="216" y="285"/>
                    <a:pt x="216" y="323"/>
                    <a:pt x="212" y="360"/>
                  </a:cubicBezTo>
                  <a:cubicBezTo>
                    <a:pt x="133" y="600"/>
                    <a:pt x="73" y="794"/>
                    <a:pt x="1" y="1036"/>
                  </a:cubicBezTo>
                  <a:cubicBezTo>
                    <a:pt x="0" y="1058"/>
                    <a:pt x="1" y="1103"/>
                    <a:pt x="1" y="1125"/>
                  </a:cubicBezTo>
                  <a:cubicBezTo>
                    <a:pt x="141" y="1125"/>
                    <a:pt x="255" y="1125"/>
                    <a:pt x="381" y="1125"/>
                  </a:cubicBezTo>
                  <a:close/>
                </a:path>
              </a:pathLst>
            </a:custGeom>
            <a:solidFill>
              <a:srgbClr val="F4BB9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45"/>
            <p:cNvSpPr/>
            <p:nvPr/>
          </p:nvSpPr>
          <p:spPr>
            <a:xfrm>
              <a:off x="5451371" y="2630279"/>
              <a:ext cx="156657" cy="476685"/>
            </a:xfrm>
            <a:custGeom>
              <a:avLst/>
              <a:gdLst/>
              <a:ahLst/>
              <a:cxnLst/>
              <a:rect l="l" t="t" r="r" b="b"/>
              <a:pathLst>
                <a:path w="70" h="214" extrusionOk="0">
                  <a:moveTo>
                    <a:pt x="70" y="0"/>
                  </a:moveTo>
                  <a:cubicBezTo>
                    <a:pt x="60" y="58"/>
                    <a:pt x="57" y="93"/>
                    <a:pt x="48" y="154"/>
                  </a:cubicBezTo>
                  <a:cubicBezTo>
                    <a:pt x="48" y="154"/>
                    <a:pt x="11" y="196"/>
                    <a:pt x="0" y="214"/>
                  </a:cubicBezTo>
                  <a:cubicBezTo>
                    <a:pt x="0" y="214"/>
                    <a:pt x="27" y="118"/>
                    <a:pt x="43" y="21"/>
                  </a:cubicBezTo>
                  <a:cubicBezTo>
                    <a:pt x="52" y="14"/>
                    <a:pt x="61" y="6"/>
                    <a:pt x="70" y="0"/>
                  </a:cubicBezTo>
                  <a:close/>
                </a:path>
              </a:pathLst>
            </a:custGeom>
            <a:solidFill>
              <a:srgbClr val="EFAE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45"/>
            <p:cNvSpPr/>
            <p:nvPr/>
          </p:nvSpPr>
          <p:spPr>
            <a:xfrm>
              <a:off x="5740067" y="2697417"/>
              <a:ext cx="152181" cy="109660"/>
            </a:xfrm>
            <a:custGeom>
              <a:avLst/>
              <a:gdLst/>
              <a:ahLst/>
              <a:cxnLst/>
              <a:rect l="l" t="t" r="r" b="b"/>
              <a:pathLst>
                <a:path w="68" h="49" extrusionOk="0">
                  <a:moveTo>
                    <a:pt x="63" y="0"/>
                  </a:moveTo>
                  <a:cubicBezTo>
                    <a:pt x="63" y="3"/>
                    <a:pt x="63" y="6"/>
                    <a:pt x="61" y="9"/>
                  </a:cubicBezTo>
                  <a:cubicBezTo>
                    <a:pt x="55" y="18"/>
                    <a:pt x="43" y="34"/>
                    <a:pt x="24" y="42"/>
                  </a:cubicBezTo>
                  <a:cubicBezTo>
                    <a:pt x="18" y="44"/>
                    <a:pt x="13" y="44"/>
                    <a:pt x="10" y="42"/>
                  </a:cubicBezTo>
                  <a:cubicBezTo>
                    <a:pt x="6" y="39"/>
                    <a:pt x="5" y="32"/>
                    <a:pt x="5" y="26"/>
                  </a:cubicBezTo>
                  <a:cubicBezTo>
                    <a:pt x="3" y="27"/>
                    <a:pt x="2" y="29"/>
                    <a:pt x="0" y="30"/>
                  </a:cubicBezTo>
                  <a:cubicBezTo>
                    <a:pt x="1" y="36"/>
                    <a:pt x="2" y="42"/>
                    <a:pt x="7" y="46"/>
                  </a:cubicBezTo>
                  <a:cubicBezTo>
                    <a:pt x="9" y="48"/>
                    <a:pt x="12" y="49"/>
                    <a:pt x="16" y="49"/>
                  </a:cubicBezTo>
                  <a:cubicBezTo>
                    <a:pt x="19" y="49"/>
                    <a:pt x="22" y="48"/>
                    <a:pt x="26" y="47"/>
                  </a:cubicBezTo>
                  <a:cubicBezTo>
                    <a:pt x="47" y="38"/>
                    <a:pt x="59" y="21"/>
                    <a:pt x="65" y="12"/>
                  </a:cubicBezTo>
                  <a:cubicBezTo>
                    <a:pt x="67" y="8"/>
                    <a:pt x="68" y="5"/>
                    <a:pt x="68" y="1"/>
                  </a:cubicBezTo>
                  <a:cubicBezTo>
                    <a:pt x="67" y="0"/>
                    <a:pt x="65" y="0"/>
                    <a:pt x="63" y="0"/>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45"/>
            <p:cNvSpPr/>
            <p:nvPr/>
          </p:nvSpPr>
          <p:spPr>
            <a:xfrm>
              <a:off x="5444656" y="2970448"/>
              <a:ext cx="120850" cy="143229"/>
            </a:xfrm>
            <a:custGeom>
              <a:avLst/>
              <a:gdLst/>
              <a:ahLst/>
              <a:cxnLst/>
              <a:rect l="l" t="t" r="r" b="b"/>
              <a:pathLst>
                <a:path w="54" h="65" extrusionOk="0">
                  <a:moveTo>
                    <a:pt x="3" y="65"/>
                  </a:moveTo>
                  <a:cubicBezTo>
                    <a:pt x="2" y="65"/>
                    <a:pt x="2" y="65"/>
                    <a:pt x="2" y="65"/>
                  </a:cubicBezTo>
                  <a:cubicBezTo>
                    <a:pt x="1" y="64"/>
                    <a:pt x="0" y="63"/>
                    <a:pt x="1" y="61"/>
                  </a:cubicBezTo>
                  <a:cubicBezTo>
                    <a:pt x="9" y="43"/>
                    <a:pt x="48" y="2"/>
                    <a:pt x="50" y="1"/>
                  </a:cubicBezTo>
                  <a:cubicBezTo>
                    <a:pt x="51" y="0"/>
                    <a:pt x="52" y="0"/>
                    <a:pt x="53" y="1"/>
                  </a:cubicBezTo>
                  <a:cubicBezTo>
                    <a:pt x="54" y="1"/>
                    <a:pt x="54" y="3"/>
                    <a:pt x="53" y="4"/>
                  </a:cubicBezTo>
                  <a:cubicBezTo>
                    <a:pt x="53" y="4"/>
                    <a:pt x="13" y="46"/>
                    <a:pt x="5" y="64"/>
                  </a:cubicBezTo>
                  <a:cubicBezTo>
                    <a:pt x="5" y="64"/>
                    <a:pt x="4" y="65"/>
                    <a:pt x="3" y="65"/>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45"/>
            <p:cNvSpPr/>
            <p:nvPr/>
          </p:nvSpPr>
          <p:spPr>
            <a:xfrm>
              <a:off x="7892982" y="2630279"/>
              <a:ext cx="1251018" cy="2513222"/>
            </a:xfrm>
            <a:custGeom>
              <a:avLst/>
              <a:gdLst/>
              <a:ahLst/>
              <a:cxnLst/>
              <a:rect l="l" t="t" r="r" b="b"/>
              <a:pathLst>
                <a:path w="560" h="1125" extrusionOk="0">
                  <a:moveTo>
                    <a:pt x="180" y="1125"/>
                  </a:moveTo>
                  <a:cubicBezTo>
                    <a:pt x="177" y="902"/>
                    <a:pt x="174" y="687"/>
                    <a:pt x="171" y="465"/>
                  </a:cubicBezTo>
                  <a:cubicBezTo>
                    <a:pt x="137" y="407"/>
                    <a:pt x="96" y="358"/>
                    <a:pt x="87" y="299"/>
                  </a:cubicBezTo>
                  <a:cubicBezTo>
                    <a:pt x="80" y="260"/>
                    <a:pt x="81" y="219"/>
                    <a:pt x="72" y="180"/>
                  </a:cubicBezTo>
                  <a:cubicBezTo>
                    <a:pt x="64" y="142"/>
                    <a:pt x="47" y="108"/>
                    <a:pt x="21" y="79"/>
                  </a:cubicBezTo>
                  <a:cubicBezTo>
                    <a:pt x="11" y="67"/>
                    <a:pt x="0" y="52"/>
                    <a:pt x="7" y="39"/>
                  </a:cubicBezTo>
                  <a:cubicBezTo>
                    <a:pt x="10" y="31"/>
                    <a:pt x="33" y="22"/>
                    <a:pt x="54" y="36"/>
                  </a:cubicBezTo>
                  <a:cubicBezTo>
                    <a:pt x="86" y="56"/>
                    <a:pt x="128" y="100"/>
                    <a:pt x="167" y="154"/>
                  </a:cubicBezTo>
                  <a:cubicBezTo>
                    <a:pt x="159" y="93"/>
                    <a:pt x="155" y="58"/>
                    <a:pt x="146" y="0"/>
                  </a:cubicBezTo>
                  <a:cubicBezTo>
                    <a:pt x="175" y="23"/>
                    <a:pt x="208" y="48"/>
                    <a:pt x="240" y="74"/>
                  </a:cubicBezTo>
                  <a:cubicBezTo>
                    <a:pt x="264" y="95"/>
                    <a:pt x="289" y="116"/>
                    <a:pt x="306" y="142"/>
                  </a:cubicBezTo>
                  <a:cubicBezTo>
                    <a:pt x="327" y="174"/>
                    <a:pt x="336" y="211"/>
                    <a:pt x="340" y="248"/>
                  </a:cubicBezTo>
                  <a:cubicBezTo>
                    <a:pt x="345" y="285"/>
                    <a:pt x="345" y="323"/>
                    <a:pt x="348" y="360"/>
                  </a:cubicBezTo>
                  <a:cubicBezTo>
                    <a:pt x="428" y="600"/>
                    <a:pt x="488" y="794"/>
                    <a:pt x="560" y="1036"/>
                  </a:cubicBezTo>
                  <a:cubicBezTo>
                    <a:pt x="560" y="1058"/>
                    <a:pt x="560" y="1103"/>
                    <a:pt x="560" y="1125"/>
                  </a:cubicBezTo>
                  <a:cubicBezTo>
                    <a:pt x="420" y="1125"/>
                    <a:pt x="306" y="1125"/>
                    <a:pt x="180" y="1125"/>
                  </a:cubicBezTo>
                  <a:close/>
                </a:path>
              </a:pathLst>
            </a:custGeom>
            <a:solidFill>
              <a:srgbClr val="F4BB9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45"/>
            <p:cNvSpPr/>
            <p:nvPr/>
          </p:nvSpPr>
          <p:spPr>
            <a:xfrm>
              <a:off x="8219724" y="2630279"/>
              <a:ext cx="156657" cy="476685"/>
            </a:xfrm>
            <a:custGeom>
              <a:avLst/>
              <a:gdLst/>
              <a:ahLst/>
              <a:cxnLst/>
              <a:rect l="l" t="t" r="r" b="b"/>
              <a:pathLst>
                <a:path w="70" h="214" extrusionOk="0">
                  <a:moveTo>
                    <a:pt x="70" y="214"/>
                  </a:moveTo>
                  <a:cubicBezTo>
                    <a:pt x="56" y="190"/>
                    <a:pt x="21" y="154"/>
                    <a:pt x="21" y="154"/>
                  </a:cubicBezTo>
                  <a:cubicBezTo>
                    <a:pt x="13" y="93"/>
                    <a:pt x="9" y="58"/>
                    <a:pt x="0" y="0"/>
                  </a:cubicBezTo>
                  <a:cubicBezTo>
                    <a:pt x="5" y="4"/>
                    <a:pt x="10" y="7"/>
                    <a:pt x="15" y="12"/>
                  </a:cubicBezTo>
                  <a:cubicBezTo>
                    <a:pt x="42" y="74"/>
                    <a:pt x="70" y="214"/>
                    <a:pt x="70" y="214"/>
                  </a:cubicBezTo>
                  <a:close/>
                </a:path>
              </a:pathLst>
            </a:custGeom>
            <a:solidFill>
              <a:srgbClr val="EFAE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45"/>
            <p:cNvSpPr/>
            <p:nvPr/>
          </p:nvSpPr>
          <p:spPr>
            <a:xfrm>
              <a:off x="7931028" y="2697417"/>
              <a:ext cx="154420" cy="109660"/>
            </a:xfrm>
            <a:custGeom>
              <a:avLst/>
              <a:gdLst/>
              <a:ahLst/>
              <a:cxnLst/>
              <a:rect l="l" t="t" r="r" b="b"/>
              <a:pathLst>
                <a:path w="69" h="49" extrusionOk="0">
                  <a:moveTo>
                    <a:pt x="64" y="26"/>
                  </a:moveTo>
                  <a:cubicBezTo>
                    <a:pt x="64" y="32"/>
                    <a:pt x="63" y="39"/>
                    <a:pt x="59" y="42"/>
                  </a:cubicBezTo>
                  <a:cubicBezTo>
                    <a:pt x="55" y="44"/>
                    <a:pt x="51" y="44"/>
                    <a:pt x="44" y="42"/>
                  </a:cubicBezTo>
                  <a:cubicBezTo>
                    <a:pt x="25" y="34"/>
                    <a:pt x="13" y="18"/>
                    <a:pt x="8" y="9"/>
                  </a:cubicBezTo>
                  <a:cubicBezTo>
                    <a:pt x="6" y="6"/>
                    <a:pt x="5" y="3"/>
                    <a:pt x="5" y="0"/>
                  </a:cubicBezTo>
                  <a:cubicBezTo>
                    <a:pt x="4" y="0"/>
                    <a:pt x="2" y="0"/>
                    <a:pt x="0" y="1"/>
                  </a:cubicBezTo>
                  <a:cubicBezTo>
                    <a:pt x="1" y="5"/>
                    <a:pt x="2" y="8"/>
                    <a:pt x="4" y="12"/>
                  </a:cubicBezTo>
                  <a:cubicBezTo>
                    <a:pt x="9" y="21"/>
                    <a:pt x="22" y="38"/>
                    <a:pt x="42" y="47"/>
                  </a:cubicBezTo>
                  <a:cubicBezTo>
                    <a:pt x="46" y="48"/>
                    <a:pt x="50" y="49"/>
                    <a:pt x="53" y="49"/>
                  </a:cubicBezTo>
                  <a:cubicBezTo>
                    <a:pt x="56" y="49"/>
                    <a:pt x="59" y="48"/>
                    <a:pt x="62" y="46"/>
                  </a:cubicBezTo>
                  <a:cubicBezTo>
                    <a:pt x="66" y="42"/>
                    <a:pt x="68" y="36"/>
                    <a:pt x="69" y="30"/>
                  </a:cubicBezTo>
                  <a:cubicBezTo>
                    <a:pt x="67" y="29"/>
                    <a:pt x="65" y="27"/>
                    <a:pt x="64" y="26"/>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45"/>
            <p:cNvSpPr/>
            <p:nvPr/>
          </p:nvSpPr>
          <p:spPr>
            <a:xfrm>
              <a:off x="8260007" y="2970448"/>
              <a:ext cx="123088" cy="143229"/>
            </a:xfrm>
            <a:custGeom>
              <a:avLst/>
              <a:gdLst/>
              <a:ahLst/>
              <a:cxnLst/>
              <a:rect l="l" t="t" r="r" b="b"/>
              <a:pathLst>
                <a:path w="55" h="65" extrusionOk="0">
                  <a:moveTo>
                    <a:pt x="52" y="65"/>
                  </a:moveTo>
                  <a:cubicBezTo>
                    <a:pt x="51" y="65"/>
                    <a:pt x="50" y="64"/>
                    <a:pt x="49" y="64"/>
                  </a:cubicBezTo>
                  <a:cubicBezTo>
                    <a:pt x="41" y="46"/>
                    <a:pt x="2" y="4"/>
                    <a:pt x="1" y="4"/>
                  </a:cubicBezTo>
                  <a:cubicBezTo>
                    <a:pt x="0" y="3"/>
                    <a:pt x="1" y="1"/>
                    <a:pt x="2" y="1"/>
                  </a:cubicBezTo>
                  <a:cubicBezTo>
                    <a:pt x="3" y="0"/>
                    <a:pt x="4" y="0"/>
                    <a:pt x="5" y="1"/>
                  </a:cubicBezTo>
                  <a:cubicBezTo>
                    <a:pt x="7" y="2"/>
                    <a:pt x="46" y="43"/>
                    <a:pt x="54" y="61"/>
                  </a:cubicBezTo>
                  <a:cubicBezTo>
                    <a:pt x="55" y="63"/>
                    <a:pt x="54" y="64"/>
                    <a:pt x="53" y="65"/>
                  </a:cubicBezTo>
                  <a:lnTo>
                    <a:pt x="52" y="65"/>
                  </a:ln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45"/>
            <p:cNvSpPr/>
            <p:nvPr/>
          </p:nvSpPr>
          <p:spPr>
            <a:xfrm>
              <a:off x="6677772" y="1130850"/>
              <a:ext cx="946656" cy="306600"/>
            </a:xfrm>
            <a:custGeom>
              <a:avLst/>
              <a:gdLst/>
              <a:ahLst/>
              <a:cxnLst/>
              <a:rect l="l" t="t" r="r" b="b"/>
              <a:pathLst>
                <a:path w="423" h="137" extrusionOk="0">
                  <a:moveTo>
                    <a:pt x="129" y="2"/>
                  </a:moveTo>
                  <a:cubicBezTo>
                    <a:pt x="203" y="0"/>
                    <a:pt x="277" y="3"/>
                    <a:pt x="351" y="10"/>
                  </a:cubicBezTo>
                  <a:cubicBezTo>
                    <a:pt x="372" y="12"/>
                    <a:pt x="395" y="16"/>
                    <a:pt x="408" y="30"/>
                  </a:cubicBezTo>
                  <a:cubicBezTo>
                    <a:pt x="423" y="46"/>
                    <a:pt x="420" y="68"/>
                    <a:pt x="417" y="88"/>
                  </a:cubicBezTo>
                  <a:cubicBezTo>
                    <a:pt x="415" y="102"/>
                    <a:pt x="412" y="117"/>
                    <a:pt x="399" y="127"/>
                  </a:cubicBezTo>
                  <a:cubicBezTo>
                    <a:pt x="387" y="136"/>
                    <a:pt x="368" y="137"/>
                    <a:pt x="351" y="137"/>
                  </a:cubicBezTo>
                  <a:cubicBezTo>
                    <a:pt x="253" y="137"/>
                    <a:pt x="155" y="134"/>
                    <a:pt x="57" y="130"/>
                  </a:cubicBezTo>
                  <a:cubicBezTo>
                    <a:pt x="44" y="130"/>
                    <a:pt x="30" y="129"/>
                    <a:pt x="20" y="122"/>
                  </a:cubicBezTo>
                  <a:cubicBezTo>
                    <a:pt x="1" y="111"/>
                    <a:pt x="0" y="87"/>
                    <a:pt x="0" y="67"/>
                  </a:cubicBezTo>
                  <a:cubicBezTo>
                    <a:pt x="1" y="52"/>
                    <a:pt x="2" y="35"/>
                    <a:pt x="13" y="22"/>
                  </a:cubicBezTo>
                  <a:cubicBezTo>
                    <a:pt x="26" y="8"/>
                    <a:pt x="50" y="4"/>
                    <a:pt x="71" y="4"/>
                  </a:cubicBezTo>
                  <a:cubicBezTo>
                    <a:pt x="92" y="4"/>
                    <a:pt x="113" y="2"/>
                    <a:pt x="129"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45"/>
            <p:cNvSpPr/>
            <p:nvPr/>
          </p:nvSpPr>
          <p:spPr>
            <a:xfrm>
              <a:off x="7006751" y="1479971"/>
              <a:ext cx="1559859" cy="678101"/>
            </a:xfrm>
            <a:custGeom>
              <a:avLst/>
              <a:gdLst/>
              <a:ahLst/>
              <a:cxnLst/>
              <a:rect l="l" t="t" r="r" b="b"/>
              <a:pathLst>
                <a:path w="698" h="304" extrusionOk="0">
                  <a:moveTo>
                    <a:pt x="678" y="35"/>
                  </a:moveTo>
                  <a:cubicBezTo>
                    <a:pt x="664" y="20"/>
                    <a:pt x="643" y="16"/>
                    <a:pt x="623" y="13"/>
                  </a:cubicBezTo>
                  <a:cubicBezTo>
                    <a:pt x="531" y="0"/>
                    <a:pt x="438" y="7"/>
                    <a:pt x="351" y="5"/>
                  </a:cubicBezTo>
                  <a:cubicBezTo>
                    <a:pt x="263" y="3"/>
                    <a:pt x="175" y="3"/>
                    <a:pt x="87" y="6"/>
                  </a:cubicBezTo>
                  <a:cubicBezTo>
                    <a:pt x="67" y="6"/>
                    <a:pt x="45" y="8"/>
                    <a:pt x="28" y="20"/>
                  </a:cubicBezTo>
                  <a:cubicBezTo>
                    <a:pt x="6" y="37"/>
                    <a:pt x="2" y="69"/>
                    <a:pt x="1" y="97"/>
                  </a:cubicBezTo>
                  <a:cubicBezTo>
                    <a:pt x="0" y="125"/>
                    <a:pt x="2" y="157"/>
                    <a:pt x="24" y="175"/>
                  </a:cubicBezTo>
                  <a:cubicBezTo>
                    <a:pt x="38" y="186"/>
                    <a:pt x="58" y="188"/>
                    <a:pt x="76" y="190"/>
                  </a:cubicBezTo>
                  <a:cubicBezTo>
                    <a:pt x="91" y="191"/>
                    <a:pt x="106" y="193"/>
                    <a:pt x="122" y="194"/>
                  </a:cubicBezTo>
                  <a:cubicBezTo>
                    <a:pt x="102" y="231"/>
                    <a:pt x="99" y="267"/>
                    <a:pt x="101" y="293"/>
                  </a:cubicBezTo>
                  <a:cubicBezTo>
                    <a:pt x="102" y="303"/>
                    <a:pt x="117" y="304"/>
                    <a:pt x="120" y="294"/>
                  </a:cubicBezTo>
                  <a:cubicBezTo>
                    <a:pt x="133" y="249"/>
                    <a:pt x="157" y="215"/>
                    <a:pt x="173" y="197"/>
                  </a:cubicBezTo>
                  <a:cubicBezTo>
                    <a:pt x="309" y="205"/>
                    <a:pt x="446" y="204"/>
                    <a:pt x="582" y="202"/>
                  </a:cubicBezTo>
                  <a:cubicBezTo>
                    <a:pt x="604" y="202"/>
                    <a:pt x="627" y="201"/>
                    <a:pt x="645" y="189"/>
                  </a:cubicBezTo>
                  <a:cubicBezTo>
                    <a:pt x="667" y="175"/>
                    <a:pt x="676" y="147"/>
                    <a:pt x="683" y="122"/>
                  </a:cubicBezTo>
                  <a:cubicBezTo>
                    <a:pt x="691" y="93"/>
                    <a:pt x="698" y="58"/>
                    <a:pt x="678" y="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45"/>
            <p:cNvSpPr/>
            <p:nvPr/>
          </p:nvSpPr>
          <p:spPr>
            <a:xfrm>
              <a:off x="5659500" y="3480701"/>
              <a:ext cx="2052205" cy="870564"/>
            </a:xfrm>
            <a:custGeom>
              <a:avLst/>
              <a:gdLst/>
              <a:ahLst/>
              <a:cxnLst/>
              <a:rect l="l" t="t" r="r" b="b"/>
              <a:pathLst>
                <a:path w="918" h="390" extrusionOk="0">
                  <a:moveTo>
                    <a:pt x="890" y="228"/>
                  </a:moveTo>
                  <a:cubicBezTo>
                    <a:pt x="870" y="212"/>
                    <a:pt x="843" y="210"/>
                    <a:pt x="818" y="209"/>
                  </a:cubicBezTo>
                  <a:cubicBezTo>
                    <a:pt x="734" y="205"/>
                    <a:pt x="650" y="198"/>
                    <a:pt x="568" y="189"/>
                  </a:cubicBezTo>
                  <a:cubicBezTo>
                    <a:pt x="508" y="183"/>
                    <a:pt x="447" y="179"/>
                    <a:pt x="387" y="177"/>
                  </a:cubicBezTo>
                  <a:cubicBezTo>
                    <a:pt x="344" y="79"/>
                    <a:pt x="292" y="31"/>
                    <a:pt x="255" y="7"/>
                  </a:cubicBezTo>
                  <a:cubicBezTo>
                    <a:pt x="244" y="0"/>
                    <a:pt x="232" y="13"/>
                    <a:pt x="239" y="24"/>
                  </a:cubicBezTo>
                  <a:cubicBezTo>
                    <a:pt x="258" y="53"/>
                    <a:pt x="280" y="101"/>
                    <a:pt x="289" y="175"/>
                  </a:cubicBezTo>
                  <a:cubicBezTo>
                    <a:pt x="241" y="175"/>
                    <a:pt x="192" y="176"/>
                    <a:pt x="144" y="177"/>
                  </a:cubicBezTo>
                  <a:cubicBezTo>
                    <a:pt x="113" y="179"/>
                    <a:pt x="80" y="180"/>
                    <a:pt x="53" y="195"/>
                  </a:cubicBezTo>
                  <a:cubicBezTo>
                    <a:pt x="25" y="211"/>
                    <a:pt x="5" y="242"/>
                    <a:pt x="3" y="274"/>
                  </a:cubicBezTo>
                  <a:cubicBezTo>
                    <a:pt x="0" y="306"/>
                    <a:pt x="14" y="340"/>
                    <a:pt x="39" y="360"/>
                  </a:cubicBezTo>
                  <a:cubicBezTo>
                    <a:pt x="75" y="389"/>
                    <a:pt x="125" y="390"/>
                    <a:pt x="171" y="389"/>
                  </a:cubicBezTo>
                  <a:cubicBezTo>
                    <a:pt x="358" y="387"/>
                    <a:pt x="545" y="385"/>
                    <a:pt x="732" y="383"/>
                  </a:cubicBezTo>
                  <a:cubicBezTo>
                    <a:pt x="764" y="383"/>
                    <a:pt x="797" y="383"/>
                    <a:pt x="828" y="374"/>
                  </a:cubicBezTo>
                  <a:cubicBezTo>
                    <a:pt x="859" y="365"/>
                    <a:pt x="889" y="346"/>
                    <a:pt x="904" y="317"/>
                  </a:cubicBezTo>
                  <a:cubicBezTo>
                    <a:pt x="918" y="288"/>
                    <a:pt x="915" y="249"/>
                    <a:pt x="890" y="22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45"/>
            <p:cNvSpPr/>
            <p:nvPr/>
          </p:nvSpPr>
          <p:spPr>
            <a:xfrm>
              <a:off x="7002275" y="4239368"/>
              <a:ext cx="819093" cy="304362"/>
            </a:xfrm>
            <a:custGeom>
              <a:avLst/>
              <a:gdLst/>
              <a:ahLst/>
              <a:cxnLst/>
              <a:rect l="l" t="t" r="r" b="b"/>
              <a:pathLst>
                <a:path w="367" h="137" extrusionOk="0">
                  <a:moveTo>
                    <a:pt x="255" y="2"/>
                  </a:moveTo>
                  <a:cubicBezTo>
                    <a:pt x="191" y="0"/>
                    <a:pt x="126" y="3"/>
                    <a:pt x="62" y="10"/>
                  </a:cubicBezTo>
                  <a:cubicBezTo>
                    <a:pt x="44" y="12"/>
                    <a:pt x="24" y="16"/>
                    <a:pt x="13" y="30"/>
                  </a:cubicBezTo>
                  <a:cubicBezTo>
                    <a:pt x="0" y="46"/>
                    <a:pt x="2" y="68"/>
                    <a:pt x="5" y="88"/>
                  </a:cubicBezTo>
                  <a:cubicBezTo>
                    <a:pt x="7" y="102"/>
                    <a:pt x="10" y="118"/>
                    <a:pt x="21" y="127"/>
                  </a:cubicBezTo>
                  <a:cubicBezTo>
                    <a:pt x="32" y="137"/>
                    <a:pt x="48" y="137"/>
                    <a:pt x="62" y="137"/>
                  </a:cubicBezTo>
                  <a:cubicBezTo>
                    <a:pt x="147" y="137"/>
                    <a:pt x="232" y="135"/>
                    <a:pt x="317" y="130"/>
                  </a:cubicBezTo>
                  <a:cubicBezTo>
                    <a:pt x="329" y="130"/>
                    <a:pt x="340" y="129"/>
                    <a:pt x="350" y="123"/>
                  </a:cubicBezTo>
                  <a:cubicBezTo>
                    <a:pt x="366" y="111"/>
                    <a:pt x="367" y="88"/>
                    <a:pt x="367" y="68"/>
                  </a:cubicBezTo>
                  <a:cubicBezTo>
                    <a:pt x="366" y="52"/>
                    <a:pt x="365" y="35"/>
                    <a:pt x="356" y="23"/>
                  </a:cubicBezTo>
                  <a:cubicBezTo>
                    <a:pt x="344" y="8"/>
                    <a:pt x="324" y="4"/>
                    <a:pt x="305" y="4"/>
                  </a:cubicBezTo>
                  <a:cubicBezTo>
                    <a:pt x="287" y="4"/>
                    <a:pt x="269" y="2"/>
                    <a:pt x="255"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45"/>
            <p:cNvSpPr/>
            <p:nvPr/>
          </p:nvSpPr>
          <p:spPr>
            <a:xfrm>
              <a:off x="5757958" y="1616502"/>
              <a:ext cx="306601" cy="317789"/>
            </a:xfrm>
            <a:custGeom>
              <a:avLst/>
              <a:gdLst/>
              <a:ahLst/>
              <a:cxnLst/>
              <a:rect l="l" t="t" r="r" b="b"/>
              <a:pathLst>
                <a:path w="138" h="143" extrusionOk="0">
                  <a:moveTo>
                    <a:pt x="91" y="9"/>
                  </a:moveTo>
                  <a:cubicBezTo>
                    <a:pt x="117" y="17"/>
                    <a:pt x="136" y="43"/>
                    <a:pt x="137" y="70"/>
                  </a:cubicBezTo>
                  <a:cubicBezTo>
                    <a:pt x="138" y="98"/>
                    <a:pt x="119" y="125"/>
                    <a:pt x="93" y="134"/>
                  </a:cubicBezTo>
                  <a:cubicBezTo>
                    <a:pt x="67" y="143"/>
                    <a:pt x="36" y="134"/>
                    <a:pt x="19" y="113"/>
                  </a:cubicBezTo>
                  <a:cubicBezTo>
                    <a:pt x="2" y="91"/>
                    <a:pt x="0" y="59"/>
                    <a:pt x="15" y="36"/>
                  </a:cubicBezTo>
                  <a:cubicBezTo>
                    <a:pt x="31" y="13"/>
                    <a:pt x="61" y="0"/>
                    <a:pt x="91" y="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45"/>
            <p:cNvSpPr/>
            <p:nvPr/>
          </p:nvSpPr>
          <p:spPr>
            <a:xfrm>
              <a:off x="5030623" y="2057358"/>
              <a:ext cx="414023" cy="340169"/>
            </a:xfrm>
            <a:custGeom>
              <a:avLst/>
              <a:gdLst/>
              <a:ahLst/>
              <a:cxnLst/>
              <a:rect l="l" t="t" r="r" b="b"/>
              <a:pathLst>
                <a:path w="185" h="153" extrusionOk="0">
                  <a:moveTo>
                    <a:pt x="177" y="69"/>
                  </a:moveTo>
                  <a:cubicBezTo>
                    <a:pt x="170" y="42"/>
                    <a:pt x="149" y="19"/>
                    <a:pt x="123" y="9"/>
                  </a:cubicBezTo>
                  <a:cubicBezTo>
                    <a:pt x="97" y="0"/>
                    <a:pt x="66" y="4"/>
                    <a:pt x="43" y="20"/>
                  </a:cubicBezTo>
                  <a:cubicBezTo>
                    <a:pt x="14" y="40"/>
                    <a:pt x="0" y="81"/>
                    <a:pt x="16" y="111"/>
                  </a:cubicBezTo>
                  <a:cubicBezTo>
                    <a:pt x="30" y="137"/>
                    <a:pt x="60" y="150"/>
                    <a:pt x="88" y="152"/>
                  </a:cubicBezTo>
                  <a:cubicBezTo>
                    <a:pt x="110" y="153"/>
                    <a:pt x="133" y="148"/>
                    <a:pt x="150" y="135"/>
                  </a:cubicBezTo>
                  <a:cubicBezTo>
                    <a:pt x="168" y="122"/>
                    <a:pt x="185" y="99"/>
                    <a:pt x="177" y="6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45"/>
            <p:cNvSpPr/>
            <p:nvPr/>
          </p:nvSpPr>
          <p:spPr>
            <a:xfrm>
              <a:off x="5265623" y="1660137"/>
              <a:ext cx="342408" cy="317789"/>
            </a:xfrm>
            <a:custGeom>
              <a:avLst/>
              <a:gdLst/>
              <a:ahLst/>
              <a:cxnLst/>
              <a:rect l="l" t="t" r="r" b="b"/>
              <a:pathLst>
                <a:path w="153" h="142" extrusionOk="0">
                  <a:moveTo>
                    <a:pt x="146" y="100"/>
                  </a:moveTo>
                  <a:cubicBezTo>
                    <a:pt x="153" y="69"/>
                    <a:pt x="140" y="34"/>
                    <a:pt x="113" y="17"/>
                  </a:cubicBezTo>
                  <a:cubicBezTo>
                    <a:pt x="85" y="0"/>
                    <a:pt x="47" y="4"/>
                    <a:pt x="24" y="27"/>
                  </a:cubicBezTo>
                  <a:cubicBezTo>
                    <a:pt x="2" y="50"/>
                    <a:pt x="0" y="90"/>
                    <a:pt x="22" y="114"/>
                  </a:cubicBezTo>
                  <a:cubicBezTo>
                    <a:pt x="40" y="135"/>
                    <a:pt x="71" y="142"/>
                    <a:pt x="99" y="137"/>
                  </a:cubicBezTo>
                  <a:cubicBezTo>
                    <a:pt x="108" y="136"/>
                    <a:pt x="117" y="133"/>
                    <a:pt x="125" y="128"/>
                  </a:cubicBezTo>
                  <a:cubicBezTo>
                    <a:pt x="133" y="123"/>
                    <a:pt x="143" y="116"/>
                    <a:pt x="146" y="1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69" name="Google Shape;969;p45"/>
          <p:cNvSpPr/>
          <p:nvPr/>
        </p:nvSpPr>
        <p:spPr>
          <a:xfrm>
            <a:off x="8068700" y="355542"/>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45"/>
          <p:cNvSpPr/>
          <p:nvPr/>
        </p:nvSpPr>
        <p:spPr>
          <a:xfrm flipH="1">
            <a:off x="5826437" y="1166823"/>
            <a:ext cx="1108178"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 name="Google Shape;388;p42">
            <a:extLst>
              <a:ext uri="{FF2B5EF4-FFF2-40B4-BE49-F238E27FC236}">
                <a16:creationId xmlns:a16="http://schemas.microsoft.com/office/drawing/2014/main" id="{00A92EA2-ED7C-C58D-07B2-79AAAB298BDB}"/>
              </a:ext>
            </a:extLst>
          </p:cNvPr>
          <p:cNvSpPr txBox="1">
            <a:spLocks noGrp="1"/>
          </p:cNvSpPr>
          <p:nvPr>
            <p:ph type="ctrTitle"/>
          </p:nvPr>
        </p:nvSpPr>
        <p:spPr>
          <a:xfrm>
            <a:off x="713225" y="895789"/>
            <a:ext cx="4981266" cy="3072132"/>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4400" b="1" dirty="0">
                <a:solidFill>
                  <a:schemeClr val="tx1"/>
                </a:solidFill>
                <a:latin typeface="Arial" panose="020B0604020202020204" pitchFamily="34" charset="0"/>
                <a:cs typeface="Arial" panose="020B0604020202020204" pitchFamily="34" charset="0"/>
              </a:rPr>
              <a:t>CHÀO MỪNG CÁC EM ĐẾN VỚI BÀI HỌC MỚI!</a:t>
            </a:r>
            <a:endParaRPr sz="4400" b="1" dirty="0">
              <a:solidFill>
                <a:schemeClr val="tx1"/>
              </a:solidFill>
              <a:latin typeface="Arial" panose="020B0604020202020204" pitchFamily="34" charset="0"/>
              <a:cs typeface="Arial" panose="020B0604020202020204" pitchFamily="34" charset="0"/>
            </a:endParaRPr>
          </a:p>
        </p:txBody>
      </p:sp>
      <p:pic>
        <p:nvPicPr>
          <p:cNvPr id="2" name="Google Shape;281;p5">
            <a:extLst>
              <a:ext uri="{FF2B5EF4-FFF2-40B4-BE49-F238E27FC236}">
                <a16:creationId xmlns:a16="http://schemas.microsoft.com/office/drawing/2014/main" id="{31BE530E-3AD0-2FA3-0037-88857B90C37A}"/>
              </a:ext>
            </a:extLst>
          </p:cNvPr>
          <p:cNvPicPr preferRelativeResize="0"/>
          <p:nvPr/>
        </p:nvPicPr>
        <p:blipFill rotWithShape="1">
          <a:blip r:embed="rId3">
            <a:alphaModFix/>
          </a:blip>
          <a:srcRect/>
          <a:stretch/>
        </p:blipFill>
        <p:spPr>
          <a:xfrm>
            <a:off x="7631179" y="65885"/>
            <a:ext cx="1475483" cy="31830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2" name="Title 1">
            <a:extLst>
              <a:ext uri="{FF2B5EF4-FFF2-40B4-BE49-F238E27FC236}">
                <a16:creationId xmlns:a16="http://schemas.microsoft.com/office/drawing/2014/main" id="{47991E20-A77B-5952-9253-296F4814F902}"/>
              </a:ext>
            </a:extLst>
          </p:cNvPr>
          <p:cNvSpPr>
            <a:spLocks noGrp="1"/>
          </p:cNvSpPr>
          <p:nvPr>
            <p:ph type="title"/>
          </p:nvPr>
        </p:nvSpPr>
        <p:spPr>
          <a:xfrm>
            <a:off x="102476" y="399495"/>
            <a:ext cx="8939048" cy="661800"/>
          </a:xfrm>
        </p:spPr>
        <p:txBody>
          <a:bodyPr anchor="ctr"/>
          <a:lstStyle/>
          <a:p>
            <a:pPr algn="ctr"/>
            <a:r>
              <a:rPr lang="vi-VN" sz="2400" b="1"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r>
              <a:rPr lang="vi-VN" sz="2400" b="1" i="1"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SGK tr.21</a:t>
            </a:r>
            <a:endParaRPr lang="vi-VN" sz="2400" b="1" dirty="0">
              <a:solidFill>
                <a:schemeClr val="accent3">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DF71C64-77D1-174E-C5A9-DABECE2ADD7C}"/>
              </a:ext>
            </a:extLst>
          </p:cNvPr>
          <p:cNvGrpSpPr/>
          <p:nvPr/>
        </p:nvGrpSpPr>
        <p:grpSpPr>
          <a:xfrm>
            <a:off x="626679" y="1193509"/>
            <a:ext cx="2250528" cy="3550496"/>
            <a:chOff x="-2283923" y="935317"/>
            <a:chExt cx="2401324" cy="3788396"/>
          </a:xfrm>
        </p:grpSpPr>
        <p:pic>
          <p:nvPicPr>
            <p:cNvPr id="9" name="Picture 8">
              <a:extLst>
                <a:ext uri="{FF2B5EF4-FFF2-40B4-BE49-F238E27FC236}">
                  <a16:creationId xmlns:a16="http://schemas.microsoft.com/office/drawing/2014/main" id="{7CE5935C-C22D-FC1B-ABD3-FE1924DD5358}"/>
                </a:ext>
              </a:extLst>
            </p:cNvPr>
            <p:cNvPicPr>
              <a:picLocks noChangeAspect="1"/>
            </p:cNvPicPr>
            <p:nvPr/>
          </p:nvPicPr>
          <p:blipFill rotWithShape="1">
            <a:blip r:embed="rId3"/>
            <a:srcRect l="95" r="68965"/>
            <a:stretch/>
          </p:blipFill>
          <p:spPr>
            <a:xfrm>
              <a:off x="-2283923" y="935317"/>
              <a:ext cx="2401324" cy="3316173"/>
            </a:xfrm>
            <a:prstGeom prst="rect">
              <a:avLst/>
            </a:prstGeom>
          </p:spPr>
        </p:pic>
        <p:sp>
          <p:nvSpPr>
            <p:cNvPr id="13" name="TextBox 12">
              <a:extLst>
                <a:ext uri="{FF2B5EF4-FFF2-40B4-BE49-F238E27FC236}">
                  <a16:creationId xmlns:a16="http://schemas.microsoft.com/office/drawing/2014/main" id="{8240929D-6EFF-2C61-B4CE-74BE75D8995C}"/>
                </a:ext>
              </a:extLst>
            </p:cNvPr>
            <p:cNvSpPr txBox="1"/>
            <p:nvPr/>
          </p:nvSpPr>
          <p:spPr>
            <a:xfrm>
              <a:off x="-2252295" y="4296794"/>
              <a:ext cx="2338067" cy="426919"/>
            </a:xfrm>
            <a:prstGeom prst="rect">
              <a:avLst/>
            </a:prstGeom>
            <a:noFill/>
          </p:spPr>
          <p:txBody>
            <a:bodyPr wrap="square" rtlCol="0" anchor="ctr">
              <a:spAutoFit/>
            </a:bodyPr>
            <a:lstStyle/>
            <a:p>
              <a:pPr algn="ctr"/>
              <a:r>
                <a:rPr lang="vi-VN" sz="2000" dirty="0"/>
                <a:t>Bìa giáo trình</a:t>
              </a:r>
            </a:p>
          </p:txBody>
        </p:sp>
      </p:grpSp>
      <p:grpSp>
        <p:nvGrpSpPr>
          <p:cNvPr id="3" name="Group 2">
            <a:extLst>
              <a:ext uri="{FF2B5EF4-FFF2-40B4-BE49-F238E27FC236}">
                <a16:creationId xmlns:a16="http://schemas.microsoft.com/office/drawing/2014/main" id="{7A0A11E2-98F0-38A6-8B50-8A1913766AF6}"/>
              </a:ext>
            </a:extLst>
          </p:cNvPr>
          <p:cNvGrpSpPr/>
          <p:nvPr/>
        </p:nvGrpSpPr>
        <p:grpSpPr>
          <a:xfrm>
            <a:off x="3252068" y="1193509"/>
            <a:ext cx="2443658" cy="3550497"/>
            <a:chOff x="-2386958" y="935317"/>
            <a:chExt cx="2607395" cy="3788397"/>
          </a:xfrm>
        </p:grpSpPr>
        <p:pic>
          <p:nvPicPr>
            <p:cNvPr id="4" name="Picture 3">
              <a:extLst>
                <a:ext uri="{FF2B5EF4-FFF2-40B4-BE49-F238E27FC236}">
                  <a16:creationId xmlns:a16="http://schemas.microsoft.com/office/drawing/2014/main" id="{95D164D4-DA09-8EBF-60E1-0759DCAEB1A4}"/>
                </a:ext>
              </a:extLst>
            </p:cNvPr>
            <p:cNvPicPr>
              <a:picLocks noChangeAspect="1"/>
            </p:cNvPicPr>
            <p:nvPr/>
          </p:nvPicPr>
          <p:blipFill rotWithShape="1">
            <a:blip r:embed="rId3"/>
            <a:srcRect l="31956" r="37104"/>
            <a:stretch/>
          </p:blipFill>
          <p:spPr>
            <a:xfrm>
              <a:off x="-2283923" y="935317"/>
              <a:ext cx="2401324" cy="3316173"/>
            </a:xfrm>
            <a:prstGeom prst="rect">
              <a:avLst/>
            </a:prstGeom>
          </p:spPr>
        </p:pic>
        <p:sp>
          <p:nvSpPr>
            <p:cNvPr id="5" name="TextBox 4">
              <a:extLst>
                <a:ext uri="{FF2B5EF4-FFF2-40B4-BE49-F238E27FC236}">
                  <a16:creationId xmlns:a16="http://schemas.microsoft.com/office/drawing/2014/main" id="{C036F98A-2932-FEC2-CF6F-5EE0D9D51661}"/>
                </a:ext>
              </a:extLst>
            </p:cNvPr>
            <p:cNvSpPr txBox="1"/>
            <p:nvPr/>
          </p:nvSpPr>
          <p:spPr>
            <a:xfrm>
              <a:off x="-2386958" y="4296795"/>
              <a:ext cx="2607395" cy="426919"/>
            </a:xfrm>
            <a:prstGeom prst="rect">
              <a:avLst/>
            </a:prstGeom>
            <a:noFill/>
          </p:spPr>
          <p:txBody>
            <a:bodyPr wrap="square" rtlCol="0" anchor="ctr">
              <a:spAutoFit/>
            </a:bodyPr>
            <a:lstStyle/>
            <a:p>
              <a:pPr algn="ctr"/>
              <a:r>
                <a:rPr lang="vi-VN" sz="2000"/>
                <a:t>Bìa truyện thiếu nhi</a:t>
              </a:r>
              <a:endParaRPr lang="vi-VN" sz="2000" dirty="0"/>
            </a:p>
          </p:txBody>
        </p:sp>
      </p:grpSp>
      <p:grpSp>
        <p:nvGrpSpPr>
          <p:cNvPr id="6" name="Group 5">
            <a:extLst>
              <a:ext uri="{FF2B5EF4-FFF2-40B4-BE49-F238E27FC236}">
                <a16:creationId xmlns:a16="http://schemas.microsoft.com/office/drawing/2014/main" id="{0BF469E7-FED1-3F91-200D-D946242AF5FD}"/>
              </a:ext>
            </a:extLst>
          </p:cNvPr>
          <p:cNvGrpSpPr/>
          <p:nvPr/>
        </p:nvGrpSpPr>
        <p:grpSpPr>
          <a:xfrm>
            <a:off x="6070587" y="1193509"/>
            <a:ext cx="2583656" cy="3550497"/>
            <a:chOff x="-2461647" y="935317"/>
            <a:chExt cx="2756773" cy="3788397"/>
          </a:xfrm>
        </p:grpSpPr>
        <p:pic>
          <p:nvPicPr>
            <p:cNvPr id="7" name="Picture 6">
              <a:extLst>
                <a:ext uri="{FF2B5EF4-FFF2-40B4-BE49-F238E27FC236}">
                  <a16:creationId xmlns:a16="http://schemas.microsoft.com/office/drawing/2014/main" id="{C748B2AF-E374-85BE-5559-BA02D4EDC7EE}"/>
                </a:ext>
              </a:extLst>
            </p:cNvPr>
            <p:cNvPicPr>
              <a:picLocks noChangeAspect="1"/>
            </p:cNvPicPr>
            <p:nvPr/>
          </p:nvPicPr>
          <p:blipFill rotWithShape="1">
            <a:blip r:embed="rId3"/>
            <a:srcRect l="64034" r="447"/>
            <a:stretch/>
          </p:blipFill>
          <p:spPr>
            <a:xfrm>
              <a:off x="-2461647" y="935317"/>
              <a:ext cx="2756773" cy="3316173"/>
            </a:xfrm>
            <a:prstGeom prst="rect">
              <a:avLst/>
            </a:prstGeom>
          </p:spPr>
        </p:pic>
        <p:sp>
          <p:nvSpPr>
            <p:cNvPr id="10" name="TextBox 9">
              <a:extLst>
                <a:ext uri="{FF2B5EF4-FFF2-40B4-BE49-F238E27FC236}">
                  <a16:creationId xmlns:a16="http://schemas.microsoft.com/office/drawing/2014/main" id="{F2602B32-2C96-B66B-E94C-943E780F5A19}"/>
                </a:ext>
              </a:extLst>
            </p:cNvPr>
            <p:cNvSpPr txBox="1"/>
            <p:nvPr/>
          </p:nvSpPr>
          <p:spPr>
            <a:xfrm>
              <a:off x="-2461647" y="4296795"/>
              <a:ext cx="2756773" cy="426919"/>
            </a:xfrm>
            <a:prstGeom prst="rect">
              <a:avLst/>
            </a:prstGeom>
            <a:noFill/>
          </p:spPr>
          <p:txBody>
            <a:bodyPr wrap="square" rtlCol="0" anchor="ctr">
              <a:spAutoFit/>
            </a:bodyPr>
            <a:lstStyle/>
            <a:p>
              <a:pPr algn="ctr"/>
              <a:r>
                <a:rPr lang="vi-VN" sz="2000" dirty="0"/>
                <a:t>Bìa truyện văn học</a:t>
              </a:r>
            </a:p>
          </p:txBody>
        </p:sp>
      </p:grpSp>
    </p:spTree>
    <p:extLst>
      <p:ext uri="{BB962C8B-B14F-4D97-AF65-F5344CB8AC3E}">
        <p14:creationId xmlns:p14="http://schemas.microsoft.com/office/powerpoint/2010/main" val="113148585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2" name="Title 1">
            <a:extLst>
              <a:ext uri="{FF2B5EF4-FFF2-40B4-BE49-F238E27FC236}">
                <a16:creationId xmlns:a16="http://schemas.microsoft.com/office/drawing/2014/main" id="{47991E20-A77B-5952-9253-296F4814F902}"/>
              </a:ext>
            </a:extLst>
          </p:cNvPr>
          <p:cNvSpPr>
            <a:spLocks noGrp="1"/>
          </p:cNvSpPr>
          <p:nvPr>
            <p:ph type="title"/>
          </p:nvPr>
        </p:nvSpPr>
        <p:spPr>
          <a:xfrm>
            <a:off x="5280217" y="722688"/>
            <a:ext cx="3198168" cy="1996864"/>
          </a:xfrm>
        </p:spPr>
        <p:txBody>
          <a:bodyPr anchor="ctr"/>
          <a:lstStyle/>
          <a:p>
            <a:pPr algn="ctr">
              <a:lnSpc>
                <a:spcPct val="150000"/>
              </a:lnSpc>
            </a:pPr>
            <a:r>
              <a:rPr lang="vi-VN" sz="2400" b="1"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Khai thác hình ảnh, thông tin mục </a:t>
            </a:r>
            <a:br>
              <a:rPr lang="vi-VN" sz="2400" b="1"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br>
            <a:r>
              <a:rPr lang="vi-VN" sz="2400" b="1" i="1"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Quan sát</a:t>
            </a:r>
            <a:r>
              <a:rPr lang="vi-VN" sz="2400" b="1"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rPr>
              <a:t> SGK tr.21</a:t>
            </a:r>
            <a:endParaRPr lang="vi-VN" sz="2400" b="1" dirty="0">
              <a:solidFill>
                <a:schemeClr val="accent3">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DF71C64-77D1-174E-C5A9-DABECE2ADD7C}"/>
              </a:ext>
            </a:extLst>
          </p:cNvPr>
          <p:cNvGrpSpPr/>
          <p:nvPr/>
        </p:nvGrpSpPr>
        <p:grpSpPr>
          <a:xfrm>
            <a:off x="665615" y="82404"/>
            <a:ext cx="7528991" cy="4978691"/>
            <a:chOff x="-1964816" y="927294"/>
            <a:chExt cx="8033466" cy="5312287"/>
          </a:xfrm>
        </p:grpSpPr>
        <p:pic>
          <p:nvPicPr>
            <p:cNvPr id="9" name="Picture 8">
              <a:extLst>
                <a:ext uri="{FF2B5EF4-FFF2-40B4-BE49-F238E27FC236}">
                  <a16:creationId xmlns:a16="http://schemas.microsoft.com/office/drawing/2014/main" id="{7CE5935C-C22D-FC1B-ABD3-FE1924DD535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467" r="-467"/>
            <a:stretch/>
          </p:blipFill>
          <p:spPr>
            <a:xfrm>
              <a:off x="-1964816" y="927294"/>
              <a:ext cx="4762977" cy="5312287"/>
            </a:xfrm>
            <a:prstGeom prst="rect">
              <a:avLst/>
            </a:prstGeom>
          </p:spPr>
        </p:pic>
        <p:sp>
          <p:nvSpPr>
            <p:cNvPr id="13" name="TextBox 12">
              <a:extLst>
                <a:ext uri="{FF2B5EF4-FFF2-40B4-BE49-F238E27FC236}">
                  <a16:creationId xmlns:a16="http://schemas.microsoft.com/office/drawing/2014/main" id="{8240929D-6EFF-2C61-B4CE-74BE75D8995C}"/>
                </a:ext>
              </a:extLst>
            </p:cNvPr>
            <p:cNvSpPr txBox="1"/>
            <p:nvPr/>
          </p:nvSpPr>
          <p:spPr>
            <a:xfrm>
              <a:off x="3033667" y="5216686"/>
              <a:ext cx="3034983" cy="1022895"/>
            </a:xfrm>
            <a:prstGeom prst="rect">
              <a:avLst/>
            </a:prstGeom>
            <a:noFill/>
          </p:spPr>
          <p:txBody>
            <a:bodyPr wrap="square" rtlCol="0" anchor="ctr">
              <a:spAutoFit/>
            </a:bodyPr>
            <a:lstStyle/>
            <a:p>
              <a:pPr>
                <a:lnSpc>
                  <a:spcPct val="150000"/>
                </a:lnSpc>
              </a:pPr>
              <a:r>
                <a:rPr lang="vi-VN" sz="2000" dirty="0"/>
                <a:t>Các thành phần cơ bản của một bìa sách</a:t>
              </a:r>
            </a:p>
          </p:txBody>
        </p:sp>
      </p:grpSp>
      <p:pic>
        <p:nvPicPr>
          <p:cNvPr id="3" name="Google Shape;281;p5">
            <a:extLst>
              <a:ext uri="{FF2B5EF4-FFF2-40B4-BE49-F238E27FC236}">
                <a16:creationId xmlns:a16="http://schemas.microsoft.com/office/drawing/2014/main" id="{460A27DD-8D35-5109-B921-4C9303BC7D79}"/>
              </a:ext>
            </a:extLst>
          </p:cNvPr>
          <p:cNvPicPr preferRelativeResize="0"/>
          <p:nvPr/>
        </p:nvPicPr>
        <p:blipFill rotWithShape="1">
          <a:blip r:embed="rId5">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182939904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20000" y="397632"/>
            <a:ext cx="7704000" cy="572700"/>
          </a:xfrm>
        </p:spPr>
        <p:txBody>
          <a:bodyPr anchor="ctr"/>
          <a:lstStyle/>
          <a:p>
            <a:pPr algn="ctr"/>
            <a:r>
              <a:rPr lang="vi-VN" sz="2800" b="1" dirty="0">
                <a:solidFill>
                  <a:schemeClr val="accent3">
                    <a:lumMod val="75000"/>
                  </a:schemeClr>
                </a:solidFill>
                <a:latin typeface="Arial" panose="020B0604020202020204" pitchFamily="34" charset="0"/>
                <a:cs typeface="Arial" panose="020B0604020202020204" pitchFamily="34" charset="0"/>
              </a:rPr>
              <a:t>Các thông tin trên bìa sách</a:t>
            </a:r>
          </a:p>
        </p:txBody>
      </p:sp>
      <p:pic>
        <p:nvPicPr>
          <p:cNvPr id="6" name="Picture 5">
            <a:extLst>
              <a:ext uri="{FF2B5EF4-FFF2-40B4-BE49-F238E27FC236}">
                <a16:creationId xmlns:a16="http://schemas.microsoft.com/office/drawing/2014/main" id="{FB79BE86-B703-A347-309E-7788B2D6C83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16388" t="7212" r="3049" b="8550"/>
          <a:stretch/>
        </p:blipFill>
        <p:spPr>
          <a:xfrm>
            <a:off x="2258411" y="1219043"/>
            <a:ext cx="3034862" cy="3572304"/>
          </a:xfrm>
          <a:prstGeom prst="rect">
            <a:avLst/>
          </a:prstGeom>
        </p:spPr>
      </p:pic>
      <p:sp>
        <p:nvSpPr>
          <p:cNvPr id="7" name="Rectangle 6">
            <a:extLst>
              <a:ext uri="{FF2B5EF4-FFF2-40B4-BE49-F238E27FC236}">
                <a16:creationId xmlns:a16="http://schemas.microsoft.com/office/drawing/2014/main" id="{3CF1B09A-7830-8A33-F1F8-0B8CE2694050}"/>
              </a:ext>
            </a:extLst>
          </p:cNvPr>
          <p:cNvSpPr/>
          <p:nvPr/>
        </p:nvSpPr>
        <p:spPr>
          <a:xfrm>
            <a:off x="2356945" y="1655380"/>
            <a:ext cx="1213945" cy="2057400"/>
          </a:xfrm>
          <a:prstGeom prst="rect">
            <a:avLst/>
          </a:prstGeom>
          <a:noFill/>
          <a:ln w="19050">
            <a:solidFill>
              <a:srgbClr val="FF0000"/>
            </a:solid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9" name="Rectangle 8">
            <a:extLst>
              <a:ext uri="{FF2B5EF4-FFF2-40B4-BE49-F238E27FC236}">
                <a16:creationId xmlns:a16="http://schemas.microsoft.com/office/drawing/2014/main" id="{FD4A1095-7FFB-2DD7-3A64-445E497EF204}"/>
              </a:ext>
            </a:extLst>
          </p:cNvPr>
          <p:cNvSpPr/>
          <p:nvPr/>
        </p:nvSpPr>
        <p:spPr>
          <a:xfrm>
            <a:off x="483518" y="1681443"/>
            <a:ext cx="1526586" cy="862273"/>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rtlCol="0" anchor="ctr"/>
          <a:lstStyle/>
          <a:p>
            <a:pPr algn="ctr"/>
            <a:r>
              <a:rPr lang="vi-VN" sz="2200" dirty="0">
                <a:latin typeface="Arial" panose="020B0604020202020204" pitchFamily="34" charset="0"/>
                <a:cs typeface="Arial" panose="020B0604020202020204" pitchFamily="34" charset="0"/>
              </a:rPr>
              <a:t>Tên sách</a:t>
            </a:r>
          </a:p>
        </p:txBody>
      </p:sp>
      <p:sp>
        <p:nvSpPr>
          <p:cNvPr id="10" name="Rectangle 9">
            <a:extLst>
              <a:ext uri="{FF2B5EF4-FFF2-40B4-BE49-F238E27FC236}">
                <a16:creationId xmlns:a16="http://schemas.microsoft.com/office/drawing/2014/main" id="{653DD049-F09D-CF6B-7E44-2ECF0B20E8B7}"/>
              </a:ext>
            </a:extLst>
          </p:cNvPr>
          <p:cNvSpPr/>
          <p:nvPr/>
        </p:nvSpPr>
        <p:spPr>
          <a:xfrm>
            <a:off x="3544572" y="2147366"/>
            <a:ext cx="1500394" cy="2251213"/>
          </a:xfrm>
          <a:prstGeom prst="rect">
            <a:avLst/>
          </a:prstGeom>
          <a:noFill/>
          <a:ln w="19050">
            <a:solidFill>
              <a:srgbClr val="FF0000"/>
            </a:solidFill>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cxnSp>
        <p:nvCxnSpPr>
          <p:cNvPr id="12" name="Connector: Elbow 11">
            <a:extLst>
              <a:ext uri="{FF2B5EF4-FFF2-40B4-BE49-F238E27FC236}">
                <a16:creationId xmlns:a16="http://schemas.microsoft.com/office/drawing/2014/main" id="{A10FDF76-E42D-1AEA-DB45-2BE5272F09AC}"/>
              </a:ext>
            </a:extLst>
          </p:cNvPr>
          <p:cNvCxnSpPr>
            <a:cxnSpLocks/>
            <a:stCxn id="7" idx="1"/>
            <a:endCxn id="9" idx="3"/>
          </p:cNvCxnSpPr>
          <p:nvPr/>
        </p:nvCxnSpPr>
        <p:spPr>
          <a:xfrm rot="10800000">
            <a:off x="2010105" y="2112580"/>
            <a:ext cx="346841" cy="571500"/>
          </a:xfrm>
          <a:prstGeom prst="bentConnector3">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2C69B1F2-F0CE-9F23-9A87-7A20AFFBAC08}"/>
              </a:ext>
            </a:extLst>
          </p:cNvPr>
          <p:cNvCxnSpPr>
            <a:cxnSpLocks/>
            <a:stCxn id="10" idx="2"/>
            <a:endCxn id="14" idx="3"/>
          </p:cNvCxnSpPr>
          <p:nvPr/>
        </p:nvCxnSpPr>
        <p:spPr>
          <a:xfrm rot="5400000" flipH="1">
            <a:off x="2956470" y="3060281"/>
            <a:ext cx="391933" cy="2284665"/>
          </a:xfrm>
          <a:prstGeom prst="bentConnector4">
            <a:avLst>
              <a:gd name="adj1" fmla="val -58326"/>
              <a:gd name="adj2" fmla="val 66418"/>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E5DD51E-0F33-A015-2231-D52EE270931B}"/>
              </a:ext>
            </a:extLst>
          </p:cNvPr>
          <p:cNvSpPr/>
          <p:nvPr/>
        </p:nvSpPr>
        <p:spPr>
          <a:xfrm>
            <a:off x="483518" y="3377878"/>
            <a:ext cx="1526586" cy="1257535"/>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bIns="72000" rtlCol="0" anchor="ctr"/>
          <a:lstStyle/>
          <a:p>
            <a:pPr algn="ctr">
              <a:lnSpc>
                <a:spcPct val="150000"/>
              </a:lnSpc>
            </a:pPr>
            <a:r>
              <a:rPr lang="vi-VN" sz="2200" dirty="0">
                <a:latin typeface="Arial" panose="020B0604020202020204" pitchFamily="34" charset="0"/>
                <a:cs typeface="Arial" panose="020B0604020202020204" pitchFamily="34" charset="0"/>
              </a:rPr>
              <a:t>Hình ảnh minh họa</a:t>
            </a:r>
          </a:p>
        </p:txBody>
      </p:sp>
      <p:sp>
        <p:nvSpPr>
          <p:cNvPr id="30" name="TextBox 29">
            <a:extLst>
              <a:ext uri="{FF2B5EF4-FFF2-40B4-BE49-F238E27FC236}">
                <a16:creationId xmlns:a16="http://schemas.microsoft.com/office/drawing/2014/main" id="{FB2F5AEE-5683-F344-8DCF-DBE0CA67E401}"/>
              </a:ext>
            </a:extLst>
          </p:cNvPr>
          <p:cNvSpPr txBox="1"/>
          <p:nvPr/>
        </p:nvSpPr>
        <p:spPr>
          <a:xfrm>
            <a:off x="5541580" y="1076750"/>
            <a:ext cx="3302875" cy="3856890"/>
          </a:xfrm>
          <a:prstGeom prst="rect">
            <a:avLst/>
          </a:prstGeom>
          <a:noFill/>
        </p:spPr>
        <p:txBody>
          <a:bodyPr wrap="square">
            <a:spAutoFit/>
          </a:bodyPr>
          <a:lstStyle/>
          <a:p>
            <a:pPr marL="342900" indent="-342900" algn="just">
              <a:lnSpc>
                <a:spcPct val="150000"/>
              </a:lnSpc>
              <a:spcAft>
                <a:spcPts val="1000"/>
              </a:spcAft>
              <a:buFont typeface="Arial" panose="020B0604020202020204" pitchFamily="34" charset="0"/>
              <a:buChar char="•"/>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Vì tên sách được in lớn, rõ ràng, nổi bật để dễ nhận diện. </a:t>
            </a:r>
          </a:p>
          <a:p>
            <a:pPr marL="342900" indent="-342900" algn="just">
              <a:lnSpc>
                <a:spcPct val="150000"/>
              </a:lnSpc>
              <a:spcAft>
                <a:spcPts val="1000"/>
              </a:spcAft>
              <a:buFont typeface="Arial" panose="020B0604020202020204" pitchFamily="34" charset="0"/>
              <a:buChar char="•"/>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Hình ảnh hoặc minh họa trên bìa thường được thiết kế sáng tạo, bắt mắt để thu hút sự chú ý của người đọc.</a:t>
            </a:r>
            <a:endParaRPr lang="vi-VN"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700800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right)">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down)">
                                      <p:cBhvr>
                                        <p:cTn id="18" dur="500"/>
                                        <p:tgtEl>
                                          <p:spTgt spid="3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outVertical)">
                                      <p:cBhvr>
                                        <p:cTn id="23" dur="500"/>
                                        <p:tgtEl>
                                          <p:spTgt spid="10"/>
                                        </p:tgtEl>
                                      </p:cBhvr>
                                    </p:animEffect>
                                  </p:childTnLst>
                                </p:cTn>
                              </p:par>
                            </p:childTnLst>
                          </p:cTn>
                        </p:par>
                        <p:par>
                          <p:cTn id="24" fill="hold">
                            <p:stCondLst>
                              <p:cond delay="500"/>
                            </p:stCondLst>
                            <p:childTnLst>
                              <p:par>
                                <p:cTn id="25" presetID="22" presetClass="entr" presetSubtype="2"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right)">
                                      <p:cBhvr>
                                        <p:cTn id="27" dur="500"/>
                                        <p:tgtEl>
                                          <p:spTgt spid="13"/>
                                        </p:tgtEl>
                                      </p:cBhvr>
                                    </p:animEffect>
                                  </p:childTnLst>
                                </p:cTn>
                              </p:par>
                            </p:childTnLst>
                          </p:cTn>
                        </p:par>
                        <p:par>
                          <p:cTn id="28" fill="hold">
                            <p:stCondLst>
                              <p:cond delay="1000"/>
                            </p:stCondLst>
                            <p:childTnLst>
                              <p:par>
                                <p:cTn id="29" presetID="22" presetClass="entr" presetSubtype="2"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right)">
                                      <p:cBhvr>
                                        <p:cTn id="31" dur="500"/>
                                        <p:tgtEl>
                                          <p:spTgt spid="1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0">
                                            <p:txEl>
                                              <p:pRg st="1" end="1"/>
                                            </p:txEl>
                                          </p:spTgt>
                                        </p:tgtEl>
                                        <p:attrNameLst>
                                          <p:attrName>style.visibility</p:attrName>
                                        </p:attrNameLst>
                                      </p:cBhvr>
                                      <p:to>
                                        <p:strVal val="visible"/>
                                      </p:to>
                                    </p:set>
                                    <p:animEffect transition="in" filter="wipe(down)">
                                      <p:cBhvr>
                                        <p:cTn id="34"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4" grpId="0" animBg="1"/>
      <p:bldP spid="30"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20000" y="507992"/>
            <a:ext cx="7704000" cy="572700"/>
          </a:xfrm>
        </p:spPr>
        <p:txBody>
          <a:bodyPr anchor="ctr"/>
          <a:lstStyle/>
          <a:p>
            <a:pPr algn="ctr"/>
            <a:r>
              <a:rPr lang="vi-VN" sz="2800" b="1" dirty="0">
                <a:solidFill>
                  <a:schemeClr val="accent3">
                    <a:lumMod val="75000"/>
                  </a:schemeClr>
                </a:solidFill>
                <a:latin typeface="Arial" panose="020B0604020202020204" pitchFamily="34" charset="0"/>
                <a:cs typeface="Arial" panose="020B0604020202020204" pitchFamily="34" charset="0"/>
              </a:rPr>
              <a:t>Các hình thức bìa sách</a:t>
            </a:r>
          </a:p>
        </p:txBody>
      </p:sp>
      <p:grpSp>
        <p:nvGrpSpPr>
          <p:cNvPr id="2" name="Group 1">
            <a:extLst>
              <a:ext uri="{FF2B5EF4-FFF2-40B4-BE49-F238E27FC236}">
                <a16:creationId xmlns:a16="http://schemas.microsoft.com/office/drawing/2014/main" id="{839C8CAE-8E9F-7B11-B9A9-DA06E56B7A41}"/>
              </a:ext>
            </a:extLst>
          </p:cNvPr>
          <p:cNvGrpSpPr/>
          <p:nvPr/>
        </p:nvGrpSpPr>
        <p:grpSpPr>
          <a:xfrm>
            <a:off x="281152" y="1303656"/>
            <a:ext cx="4149973" cy="3331852"/>
            <a:chOff x="-403056" y="915419"/>
            <a:chExt cx="4845181" cy="3890010"/>
          </a:xfrm>
        </p:grpSpPr>
        <p:pic>
          <p:nvPicPr>
            <p:cNvPr id="3" name="Picture 2">
              <a:extLst>
                <a:ext uri="{FF2B5EF4-FFF2-40B4-BE49-F238E27FC236}">
                  <a16:creationId xmlns:a16="http://schemas.microsoft.com/office/drawing/2014/main" id="{D9DAC402-894C-56D6-F6FD-9604B003EEBE}"/>
                </a:ext>
              </a:extLst>
            </p:cNvPr>
            <p:cNvPicPr>
              <a:picLocks noChangeAspect="1"/>
            </p:cNvPicPr>
            <p:nvPr/>
          </p:nvPicPr>
          <p:blipFill rotWithShape="1">
            <a:blip r:embed="rId3"/>
            <a:srcRect l="20872" t="14312" r="19168" b="3374"/>
            <a:stretch/>
          </p:blipFill>
          <p:spPr>
            <a:xfrm>
              <a:off x="-403056" y="915419"/>
              <a:ext cx="2375128" cy="3260624"/>
            </a:xfrm>
            <a:prstGeom prst="rect">
              <a:avLst/>
            </a:prstGeom>
          </p:spPr>
        </p:pic>
        <p:sp>
          <p:nvSpPr>
            <p:cNvPr id="5" name="TextBox 4">
              <a:extLst>
                <a:ext uri="{FF2B5EF4-FFF2-40B4-BE49-F238E27FC236}">
                  <a16:creationId xmlns:a16="http://schemas.microsoft.com/office/drawing/2014/main" id="{F61A847F-58E8-5257-1433-28DF0F5180C2}"/>
                </a:ext>
              </a:extLst>
            </p:cNvPr>
            <p:cNvSpPr txBox="1"/>
            <p:nvPr/>
          </p:nvSpPr>
          <p:spPr>
            <a:xfrm>
              <a:off x="-403056" y="4338292"/>
              <a:ext cx="4845181" cy="467137"/>
            </a:xfrm>
            <a:prstGeom prst="rect">
              <a:avLst/>
            </a:prstGeom>
            <a:noFill/>
          </p:spPr>
          <p:txBody>
            <a:bodyPr wrap="square" rtlCol="0" anchor="ctr">
              <a:spAutoFit/>
            </a:bodyPr>
            <a:lstStyle/>
            <a:p>
              <a:pPr algn="ctr"/>
              <a:r>
                <a:rPr lang="vi-VN" sz="2000" dirty="0"/>
                <a:t>Sách bìa cứng</a:t>
              </a:r>
            </a:p>
          </p:txBody>
        </p:sp>
        <p:pic>
          <p:nvPicPr>
            <p:cNvPr id="20" name="Picture 19">
              <a:extLst>
                <a:ext uri="{FF2B5EF4-FFF2-40B4-BE49-F238E27FC236}">
                  <a16:creationId xmlns:a16="http://schemas.microsoft.com/office/drawing/2014/main" id="{CA508855-A1A8-CC4C-BEBA-98D0D13C95D6}"/>
                </a:ext>
              </a:extLst>
            </p:cNvPr>
            <p:cNvPicPr>
              <a:picLocks noChangeAspect="1"/>
            </p:cNvPicPr>
            <p:nvPr/>
          </p:nvPicPr>
          <p:blipFill rotWithShape="1">
            <a:blip r:embed="rId4"/>
            <a:srcRect l="4223" r="47367"/>
            <a:stretch/>
          </p:blipFill>
          <p:spPr>
            <a:xfrm>
              <a:off x="2066997" y="915419"/>
              <a:ext cx="2375128" cy="3260625"/>
            </a:xfrm>
            <a:prstGeom prst="rect">
              <a:avLst/>
            </a:prstGeom>
          </p:spPr>
        </p:pic>
      </p:grpSp>
      <p:grpSp>
        <p:nvGrpSpPr>
          <p:cNvPr id="21" name="Group 20">
            <a:extLst>
              <a:ext uri="{FF2B5EF4-FFF2-40B4-BE49-F238E27FC236}">
                <a16:creationId xmlns:a16="http://schemas.microsoft.com/office/drawing/2014/main" id="{14810910-BC8E-BBB3-1988-FC4AC65A9EB0}"/>
              </a:ext>
            </a:extLst>
          </p:cNvPr>
          <p:cNvGrpSpPr/>
          <p:nvPr/>
        </p:nvGrpSpPr>
        <p:grpSpPr>
          <a:xfrm>
            <a:off x="4712875" y="1303656"/>
            <a:ext cx="4174833" cy="3331852"/>
            <a:chOff x="-403056" y="915419"/>
            <a:chExt cx="4874206" cy="3890010"/>
          </a:xfrm>
        </p:grpSpPr>
        <p:pic>
          <p:nvPicPr>
            <p:cNvPr id="22" name="Picture 21">
              <a:extLst>
                <a:ext uri="{FF2B5EF4-FFF2-40B4-BE49-F238E27FC236}">
                  <a16:creationId xmlns:a16="http://schemas.microsoft.com/office/drawing/2014/main" id="{FC97564D-D020-0413-F424-7A86BCF7B746}"/>
                </a:ext>
              </a:extLst>
            </p:cNvPr>
            <p:cNvPicPr>
              <a:picLocks noChangeAspect="1"/>
            </p:cNvPicPr>
            <p:nvPr/>
          </p:nvPicPr>
          <p:blipFill rotWithShape="1">
            <a:blip r:embed="rId5"/>
            <a:srcRect l="5044" r="22114"/>
            <a:stretch/>
          </p:blipFill>
          <p:spPr>
            <a:xfrm>
              <a:off x="-403056" y="915419"/>
              <a:ext cx="2375128" cy="3260624"/>
            </a:xfrm>
            <a:prstGeom prst="rect">
              <a:avLst/>
            </a:prstGeom>
          </p:spPr>
        </p:pic>
        <p:sp>
          <p:nvSpPr>
            <p:cNvPr id="23" name="TextBox 22">
              <a:extLst>
                <a:ext uri="{FF2B5EF4-FFF2-40B4-BE49-F238E27FC236}">
                  <a16:creationId xmlns:a16="http://schemas.microsoft.com/office/drawing/2014/main" id="{B4F94F6A-45D9-1454-4EEE-32EF4E082DFD}"/>
                </a:ext>
              </a:extLst>
            </p:cNvPr>
            <p:cNvSpPr txBox="1"/>
            <p:nvPr/>
          </p:nvSpPr>
          <p:spPr>
            <a:xfrm>
              <a:off x="-403056" y="4338292"/>
              <a:ext cx="4845181" cy="467137"/>
            </a:xfrm>
            <a:prstGeom prst="rect">
              <a:avLst/>
            </a:prstGeom>
            <a:noFill/>
          </p:spPr>
          <p:txBody>
            <a:bodyPr wrap="square" rtlCol="0" anchor="ctr">
              <a:spAutoFit/>
            </a:bodyPr>
            <a:lstStyle/>
            <a:p>
              <a:pPr algn="ctr"/>
              <a:r>
                <a:rPr lang="vi-VN" sz="2000" dirty="0"/>
                <a:t>Sách bìa mềm</a:t>
              </a:r>
            </a:p>
          </p:txBody>
        </p:sp>
        <p:pic>
          <p:nvPicPr>
            <p:cNvPr id="24" name="Picture 23">
              <a:extLst>
                <a:ext uri="{FF2B5EF4-FFF2-40B4-BE49-F238E27FC236}">
                  <a16:creationId xmlns:a16="http://schemas.microsoft.com/office/drawing/2014/main" id="{D80991BD-C5D4-085E-58F8-8CF6EE5A775E}"/>
                </a:ext>
              </a:extLst>
            </p:cNvPr>
            <p:cNvPicPr>
              <a:picLocks noChangeAspect="1"/>
            </p:cNvPicPr>
            <p:nvPr/>
          </p:nvPicPr>
          <p:blipFill rotWithShape="1">
            <a:blip r:embed="rId6"/>
            <a:srcRect l="16610" t="6693" r="16610" b="3817"/>
            <a:stretch/>
          </p:blipFill>
          <p:spPr>
            <a:xfrm>
              <a:off x="2037971" y="915419"/>
              <a:ext cx="2433179" cy="3260625"/>
            </a:xfrm>
            <a:prstGeom prst="rect">
              <a:avLst/>
            </a:prstGeom>
          </p:spPr>
        </p:pic>
      </p:grpSp>
      <p:pic>
        <p:nvPicPr>
          <p:cNvPr id="6" name="Google Shape;281;p5">
            <a:extLst>
              <a:ext uri="{FF2B5EF4-FFF2-40B4-BE49-F238E27FC236}">
                <a16:creationId xmlns:a16="http://schemas.microsoft.com/office/drawing/2014/main" id="{AF40221A-09B6-D129-5F5E-64482CBC9801}"/>
              </a:ext>
            </a:extLst>
          </p:cNvPr>
          <p:cNvPicPr preferRelativeResize="0"/>
          <p:nvPr/>
        </p:nvPicPr>
        <p:blipFill rotWithShape="1">
          <a:blip r:embed="rId7">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315889689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20000" y="507992"/>
            <a:ext cx="7704000" cy="572700"/>
          </a:xfrm>
        </p:spPr>
        <p:txBody>
          <a:bodyPr anchor="ctr"/>
          <a:lstStyle/>
          <a:p>
            <a:pPr algn="ctr"/>
            <a:r>
              <a:rPr lang="vi-VN" sz="2800" b="1" dirty="0">
                <a:solidFill>
                  <a:schemeClr val="accent3">
                    <a:lumMod val="75000"/>
                  </a:schemeClr>
                </a:solidFill>
                <a:latin typeface="Arial" panose="020B0604020202020204" pitchFamily="34" charset="0"/>
                <a:cs typeface="Arial" panose="020B0604020202020204" pitchFamily="34" charset="0"/>
              </a:rPr>
              <a:t>Các hình thức bìa sách</a:t>
            </a:r>
          </a:p>
        </p:txBody>
      </p:sp>
      <p:grpSp>
        <p:nvGrpSpPr>
          <p:cNvPr id="2" name="Group 1">
            <a:extLst>
              <a:ext uri="{FF2B5EF4-FFF2-40B4-BE49-F238E27FC236}">
                <a16:creationId xmlns:a16="http://schemas.microsoft.com/office/drawing/2014/main" id="{839C8CAE-8E9F-7B11-B9A9-DA06E56B7A41}"/>
              </a:ext>
            </a:extLst>
          </p:cNvPr>
          <p:cNvGrpSpPr/>
          <p:nvPr/>
        </p:nvGrpSpPr>
        <p:grpSpPr>
          <a:xfrm>
            <a:off x="501353" y="1303656"/>
            <a:ext cx="4198300" cy="3331852"/>
            <a:chOff x="-431268" y="915419"/>
            <a:chExt cx="4901604" cy="3890010"/>
          </a:xfrm>
        </p:grpSpPr>
        <p:pic>
          <p:nvPicPr>
            <p:cNvPr id="3" name="Picture 2">
              <a:extLst>
                <a:ext uri="{FF2B5EF4-FFF2-40B4-BE49-F238E27FC236}">
                  <a16:creationId xmlns:a16="http://schemas.microsoft.com/office/drawing/2014/main" id="{D9DAC402-894C-56D6-F6FD-9604B003EEBE}"/>
                </a:ext>
              </a:extLst>
            </p:cNvPr>
            <p:cNvPicPr>
              <a:picLocks noChangeAspect="1"/>
            </p:cNvPicPr>
            <p:nvPr/>
          </p:nvPicPr>
          <p:blipFill rotWithShape="1">
            <a:blip r:embed="rId3"/>
            <a:srcRect l="-4625" r="4407"/>
            <a:stretch/>
          </p:blipFill>
          <p:spPr>
            <a:xfrm>
              <a:off x="-431268" y="915419"/>
              <a:ext cx="4901604" cy="3260623"/>
            </a:xfrm>
            <a:prstGeom prst="rect">
              <a:avLst/>
            </a:prstGeom>
          </p:spPr>
        </p:pic>
        <p:sp>
          <p:nvSpPr>
            <p:cNvPr id="5" name="TextBox 4">
              <a:extLst>
                <a:ext uri="{FF2B5EF4-FFF2-40B4-BE49-F238E27FC236}">
                  <a16:creationId xmlns:a16="http://schemas.microsoft.com/office/drawing/2014/main" id="{F61A847F-58E8-5257-1433-28DF0F5180C2}"/>
                </a:ext>
              </a:extLst>
            </p:cNvPr>
            <p:cNvSpPr txBox="1"/>
            <p:nvPr/>
          </p:nvSpPr>
          <p:spPr>
            <a:xfrm>
              <a:off x="-403056" y="4338292"/>
              <a:ext cx="4845181" cy="467137"/>
            </a:xfrm>
            <a:prstGeom prst="rect">
              <a:avLst/>
            </a:prstGeom>
            <a:noFill/>
          </p:spPr>
          <p:txBody>
            <a:bodyPr wrap="square" rtlCol="0" anchor="ctr">
              <a:spAutoFit/>
            </a:bodyPr>
            <a:lstStyle/>
            <a:p>
              <a:pPr algn="ctr"/>
              <a:r>
                <a:rPr lang="vi-VN" sz="2000" dirty="0"/>
                <a:t>Sách điện tử (</a:t>
              </a:r>
              <a:r>
                <a:rPr lang="vi-VN" sz="2000" dirty="0" err="1"/>
                <a:t>Ebook</a:t>
              </a:r>
              <a:r>
                <a:rPr lang="vi-VN" sz="2000" dirty="0"/>
                <a:t>)</a:t>
              </a:r>
            </a:p>
          </p:txBody>
        </p:sp>
      </p:grpSp>
      <p:grpSp>
        <p:nvGrpSpPr>
          <p:cNvPr id="21" name="Group 20">
            <a:extLst>
              <a:ext uri="{FF2B5EF4-FFF2-40B4-BE49-F238E27FC236}">
                <a16:creationId xmlns:a16="http://schemas.microsoft.com/office/drawing/2014/main" id="{14810910-BC8E-BBB3-1988-FC4AC65A9EB0}"/>
              </a:ext>
            </a:extLst>
          </p:cNvPr>
          <p:cNvGrpSpPr/>
          <p:nvPr/>
        </p:nvGrpSpPr>
        <p:grpSpPr>
          <a:xfrm>
            <a:off x="5151722" y="1303656"/>
            <a:ext cx="3272278" cy="3331852"/>
            <a:chOff x="109308" y="915419"/>
            <a:chExt cx="3820454" cy="3890010"/>
          </a:xfrm>
        </p:grpSpPr>
        <p:pic>
          <p:nvPicPr>
            <p:cNvPr id="22" name="Picture 21">
              <a:extLst>
                <a:ext uri="{FF2B5EF4-FFF2-40B4-BE49-F238E27FC236}">
                  <a16:creationId xmlns:a16="http://schemas.microsoft.com/office/drawing/2014/main" id="{FC97564D-D020-0413-F424-7A86BCF7B746}"/>
                </a:ext>
              </a:extLst>
            </p:cNvPr>
            <p:cNvPicPr>
              <a:picLocks noChangeAspect="1"/>
            </p:cNvPicPr>
            <p:nvPr/>
          </p:nvPicPr>
          <p:blipFill rotWithShape="1">
            <a:blip r:embed="rId4"/>
            <a:srcRect l="51" r="51"/>
            <a:stretch/>
          </p:blipFill>
          <p:spPr>
            <a:xfrm>
              <a:off x="168829" y="915419"/>
              <a:ext cx="3701410" cy="3260623"/>
            </a:xfrm>
            <a:prstGeom prst="rect">
              <a:avLst/>
            </a:prstGeom>
          </p:spPr>
        </p:pic>
        <p:sp>
          <p:nvSpPr>
            <p:cNvPr id="23" name="TextBox 22">
              <a:extLst>
                <a:ext uri="{FF2B5EF4-FFF2-40B4-BE49-F238E27FC236}">
                  <a16:creationId xmlns:a16="http://schemas.microsoft.com/office/drawing/2014/main" id="{B4F94F6A-45D9-1454-4EEE-32EF4E082DFD}"/>
                </a:ext>
              </a:extLst>
            </p:cNvPr>
            <p:cNvSpPr txBox="1"/>
            <p:nvPr/>
          </p:nvSpPr>
          <p:spPr>
            <a:xfrm>
              <a:off x="109308" y="4338292"/>
              <a:ext cx="3820454" cy="467137"/>
            </a:xfrm>
            <a:prstGeom prst="rect">
              <a:avLst/>
            </a:prstGeom>
            <a:noFill/>
          </p:spPr>
          <p:txBody>
            <a:bodyPr wrap="square" rtlCol="0" anchor="ctr">
              <a:spAutoFit/>
            </a:bodyPr>
            <a:lstStyle/>
            <a:p>
              <a:pPr algn="ctr"/>
              <a:r>
                <a:rPr lang="vi-VN" sz="2000" dirty="0"/>
                <a:t>Sách nói (</a:t>
              </a:r>
              <a:r>
                <a:rPr lang="vi-VN" sz="2000" dirty="0" err="1"/>
                <a:t>Audiobook</a:t>
              </a:r>
              <a:r>
                <a:rPr lang="vi-VN" sz="2000" dirty="0"/>
                <a:t>)</a:t>
              </a:r>
            </a:p>
          </p:txBody>
        </p:sp>
      </p:grpSp>
    </p:spTree>
    <p:extLst>
      <p:ext uri="{BB962C8B-B14F-4D97-AF65-F5344CB8AC3E}">
        <p14:creationId xmlns:p14="http://schemas.microsoft.com/office/powerpoint/2010/main" val="415498516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ppt_x"/>
                                          </p:val>
                                        </p:tav>
                                        <p:tav tm="100000">
                                          <p:val>
                                            <p:strVal val="#ppt_x"/>
                                          </p:val>
                                        </p:tav>
                                      </p:tavLst>
                                    </p:anim>
                                    <p:anim calcmode="lin" valueType="num">
                                      <p:cBhvr additive="base">
                                        <p:cTn id="1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20000" y="507992"/>
            <a:ext cx="7704000" cy="572700"/>
          </a:xfrm>
        </p:spPr>
        <p:txBody>
          <a:bodyPr anchor="ctr"/>
          <a:lstStyle/>
          <a:p>
            <a:pPr algn="ctr"/>
            <a:r>
              <a:rPr lang="vi-VN" sz="2800" b="1" dirty="0">
                <a:solidFill>
                  <a:schemeClr val="accent3">
                    <a:lumMod val="75000"/>
                  </a:schemeClr>
                </a:solidFill>
                <a:latin typeface="Arial" panose="020B0604020202020204" pitchFamily="34" charset="0"/>
                <a:cs typeface="Arial" panose="020B0604020202020204" pitchFamily="34" charset="0"/>
              </a:rPr>
              <a:t>Các thể loại bìa sách</a:t>
            </a:r>
          </a:p>
        </p:txBody>
      </p:sp>
      <p:grpSp>
        <p:nvGrpSpPr>
          <p:cNvPr id="2" name="Group 1">
            <a:extLst>
              <a:ext uri="{FF2B5EF4-FFF2-40B4-BE49-F238E27FC236}">
                <a16:creationId xmlns:a16="http://schemas.microsoft.com/office/drawing/2014/main" id="{62DE1D05-58D0-8F17-DD52-29BD3C1AC923}"/>
              </a:ext>
            </a:extLst>
          </p:cNvPr>
          <p:cNvGrpSpPr/>
          <p:nvPr/>
        </p:nvGrpSpPr>
        <p:grpSpPr>
          <a:xfrm>
            <a:off x="443561" y="1239946"/>
            <a:ext cx="2796254" cy="3395562"/>
            <a:chOff x="191187" y="1203777"/>
            <a:chExt cx="2796254" cy="3395562"/>
          </a:xfrm>
        </p:grpSpPr>
        <p:pic>
          <p:nvPicPr>
            <p:cNvPr id="3" name="Picture 2">
              <a:extLst>
                <a:ext uri="{FF2B5EF4-FFF2-40B4-BE49-F238E27FC236}">
                  <a16:creationId xmlns:a16="http://schemas.microsoft.com/office/drawing/2014/main" id="{229B0F30-1E68-3ABF-903A-187BA4BAE2B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t="1" b="593"/>
            <a:stretch/>
          </p:blipFill>
          <p:spPr>
            <a:xfrm>
              <a:off x="478970" y="1203777"/>
              <a:ext cx="2220687" cy="2974114"/>
            </a:xfrm>
            <a:prstGeom prst="rect">
              <a:avLst/>
            </a:prstGeom>
          </p:spPr>
        </p:pic>
        <p:sp>
          <p:nvSpPr>
            <p:cNvPr id="5" name="TextBox 4">
              <a:extLst>
                <a:ext uri="{FF2B5EF4-FFF2-40B4-BE49-F238E27FC236}">
                  <a16:creationId xmlns:a16="http://schemas.microsoft.com/office/drawing/2014/main" id="{3F264EA4-D8E9-3FD1-1608-2B201A28EB2B}"/>
                </a:ext>
              </a:extLst>
            </p:cNvPr>
            <p:cNvSpPr txBox="1"/>
            <p:nvPr/>
          </p:nvSpPr>
          <p:spPr>
            <a:xfrm>
              <a:off x="191187" y="4230007"/>
              <a:ext cx="2796254" cy="369332"/>
            </a:xfrm>
            <a:prstGeom prst="rect">
              <a:avLst/>
            </a:prstGeom>
            <a:noFill/>
          </p:spPr>
          <p:txBody>
            <a:bodyPr wrap="square" rtlCol="0">
              <a:spAutoFit/>
            </a:bodyPr>
            <a:lstStyle/>
            <a:p>
              <a:pPr algn="ctr"/>
              <a:r>
                <a:rPr lang="vi-VN" sz="1800" dirty="0"/>
                <a:t>Sách văn học, nghệ thuật</a:t>
              </a:r>
            </a:p>
          </p:txBody>
        </p:sp>
      </p:grpSp>
      <p:grpSp>
        <p:nvGrpSpPr>
          <p:cNvPr id="6" name="Group 5">
            <a:extLst>
              <a:ext uri="{FF2B5EF4-FFF2-40B4-BE49-F238E27FC236}">
                <a16:creationId xmlns:a16="http://schemas.microsoft.com/office/drawing/2014/main" id="{23ED5925-1C38-7DBE-9A7C-2B48F853DC4C}"/>
              </a:ext>
            </a:extLst>
          </p:cNvPr>
          <p:cNvGrpSpPr/>
          <p:nvPr/>
        </p:nvGrpSpPr>
        <p:grpSpPr>
          <a:xfrm>
            <a:off x="3532601" y="1239946"/>
            <a:ext cx="2220687" cy="3395562"/>
            <a:chOff x="478970" y="1203777"/>
            <a:chExt cx="2220687" cy="3395562"/>
          </a:xfrm>
        </p:grpSpPr>
        <p:pic>
          <p:nvPicPr>
            <p:cNvPr id="7" name="Picture 6">
              <a:extLst>
                <a:ext uri="{FF2B5EF4-FFF2-40B4-BE49-F238E27FC236}">
                  <a16:creationId xmlns:a16="http://schemas.microsoft.com/office/drawing/2014/main" id="{32E75510-33AB-2857-DBF2-F26EF1BE980C}"/>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rcRect t="2336" b="2336"/>
            <a:stretch/>
          </p:blipFill>
          <p:spPr>
            <a:xfrm>
              <a:off x="478970" y="1203777"/>
              <a:ext cx="2220687" cy="2974114"/>
            </a:xfrm>
            <a:prstGeom prst="rect">
              <a:avLst/>
            </a:prstGeom>
          </p:spPr>
        </p:pic>
        <p:sp>
          <p:nvSpPr>
            <p:cNvPr id="8" name="TextBox 7">
              <a:extLst>
                <a:ext uri="{FF2B5EF4-FFF2-40B4-BE49-F238E27FC236}">
                  <a16:creationId xmlns:a16="http://schemas.microsoft.com/office/drawing/2014/main" id="{A51DABE8-8849-5F71-04B1-3C818752B3F2}"/>
                </a:ext>
              </a:extLst>
            </p:cNvPr>
            <p:cNvSpPr txBox="1"/>
            <p:nvPr/>
          </p:nvSpPr>
          <p:spPr>
            <a:xfrm>
              <a:off x="478970" y="4230007"/>
              <a:ext cx="2220687" cy="369332"/>
            </a:xfrm>
            <a:prstGeom prst="rect">
              <a:avLst/>
            </a:prstGeom>
            <a:noFill/>
          </p:spPr>
          <p:txBody>
            <a:bodyPr wrap="square" rtlCol="0">
              <a:spAutoFit/>
            </a:bodyPr>
            <a:lstStyle/>
            <a:p>
              <a:pPr algn="ctr"/>
              <a:r>
                <a:rPr lang="vi-VN" sz="1800" dirty="0"/>
                <a:t>Sách giáo khoa</a:t>
              </a:r>
            </a:p>
          </p:txBody>
        </p:sp>
      </p:grpSp>
      <p:grpSp>
        <p:nvGrpSpPr>
          <p:cNvPr id="9" name="Group 8">
            <a:extLst>
              <a:ext uri="{FF2B5EF4-FFF2-40B4-BE49-F238E27FC236}">
                <a16:creationId xmlns:a16="http://schemas.microsoft.com/office/drawing/2014/main" id="{41FEDA49-4523-5FD0-3ABF-BF0497B69626}"/>
              </a:ext>
            </a:extLst>
          </p:cNvPr>
          <p:cNvGrpSpPr/>
          <p:nvPr/>
        </p:nvGrpSpPr>
        <p:grpSpPr>
          <a:xfrm>
            <a:off x="6233136" y="1239946"/>
            <a:ext cx="2422134" cy="3400299"/>
            <a:chOff x="378247" y="1151661"/>
            <a:chExt cx="2422134" cy="3453451"/>
          </a:xfrm>
        </p:grpSpPr>
        <p:pic>
          <p:nvPicPr>
            <p:cNvPr id="10" name="Picture 9">
              <a:extLst>
                <a:ext uri="{FF2B5EF4-FFF2-40B4-BE49-F238E27FC236}">
                  <a16:creationId xmlns:a16="http://schemas.microsoft.com/office/drawing/2014/main" id="{2A8CF4B6-8E97-674B-3E16-185E33402807}"/>
                </a:ext>
              </a:extLst>
            </p:cNvPr>
            <p:cNvPicPr>
              <a:picLocks noChangeAspect="1"/>
            </p:cNvPicPr>
            <p:nvPr/>
          </p:nvPicPr>
          <p:blipFill rotWithShape="1">
            <a:blip r:embed="rId7"/>
            <a:srcRect t="2433" b="2433"/>
            <a:stretch/>
          </p:blipFill>
          <p:spPr>
            <a:xfrm>
              <a:off x="478970" y="1151661"/>
              <a:ext cx="2220687" cy="3026230"/>
            </a:xfrm>
            <a:prstGeom prst="rect">
              <a:avLst/>
            </a:prstGeom>
          </p:spPr>
        </p:pic>
        <p:sp>
          <p:nvSpPr>
            <p:cNvPr id="11" name="TextBox 10">
              <a:extLst>
                <a:ext uri="{FF2B5EF4-FFF2-40B4-BE49-F238E27FC236}">
                  <a16:creationId xmlns:a16="http://schemas.microsoft.com/office/drawing/2014/main" id="{8EBC406A-64CD-CD1D-020B-E5A33340D4DD}"/>
                </a:ext>
              </a:extLst>
            </p:cNvPr>
            <p:cNvSpPr txBox="1"/>
            <p:nvPr/>
          </p:nvSpPr>
          <p:spPr>
            <a:xfrm>
              <a:off x="378247" y="4230007"/>
              <a:ext cx="2422134" cy="375105"/>
            </a:xfrm>
            <a:prstGeom prst="rect">
              <a:avLst/>
            </a:prstGeom>
            <a:noFill/>
          </p:spPr>
          <p:txBody>
            <a:bodyPr wrap="square" rtlCol="0">
              <a:spAutoFit/>
            </a:bodyPr>
            <a:lstStyle/>
            <a:p>
              <a:pPr algn="ctr"/>
              <a:r>
                <a:rPr lang="vi-VN" sz="1800" dirty="0"/>
                <a:t>Sách chính trị, lí luận</a:t>
              </a:r>
            </a:p>
          </p:txBody>
        </p:sp>
      </p:grpSp>
    </p:spTree>
    <p:extLst>
      <p:ext uri="{BB962C8B-B14F-4D97-AF65-F5344CB8AC3E}">
        <p14:creationId xmlns:p14="http://schemas.microsoft.com/office/powerpoint/2010/main" val="223538818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20000" y="621319"/>
            <a:ext cx="7704000" cy="572700"/>
          </a:xfrm>
        </p:spPr>
        <p:txBody>
          <a:bodyPr anchor="ctr"/>
          <a:lstStyle/>
          <a:p>
            <a:pPr algn="ctr"/>
            <a:r>
              <a:rPr lang="vi-VN" sz="2800" b="1" dirty="0">
                <a:solidFill>
                  <a:schemeClr val="accent3">
                    <a:lumMod val="75000"/>
                  </a:schemeClr>
                </a:solidFill>
                <a:latin typeface="Arial" panose="020B0604020202020204" pitchFamily="34" charset="0"/>
                <a:cs typeface="Arial" panose="020B0604020202020204" pitchFamily="34" charset="0"/>
              </a:rPr>
              <a:t>Các hình thức thiết kế bìa sách</a:t>
            </a:r>
          </a:p>
        </p:txBody>
      </p:sp>
      <p:grpSp>
        <p:nvGrpSpPr>
          <p:cNvPr id="2" name="Group 1">
            <a:extLst>
              <a:ext uri="{FF2B5EF4-FFF2-40B4-BE49-F238E27FC236}">
                <a16:creationId xmlns:a16="http://schemas.microsoft.com/office/drawing/2014/main" id="{839C8CAE-8E9F-7B11-B9A9-DA06E56B7A41}"/>
              </a:ext>
            </a:extLst>
          </p:cNvPr>
          <p:cNvGrpSpPr/>
          <p:nvPr/>
        </p:nvGrpSpPr>
        <p:grpSpPr>
          <a:xfrm>
            <a:off x="588578" y="1495932"/>
            <a:ext cx="3699641" cy="2970298"/>
            <a:chOff x="-403056" y="915419"/>
            <a:chExt cx="4845181" cy="3890010"/>
          </a:xfrm>
        </p:grpSpPr>
        <p:pic>
          <p:nvPicPr>
            <p:cNvPr id="3" name="Picture 2">
              <a:extLst>
                <a:ext uri="{FF2B5EF4-FFF2-40B4-BE49-F238E27FC236}">
                  <a16:creationId xmlns:a16="http://schemas.microsoft.com/office/drawing/2014/main" id="{D9DAC402-894C-56D6-F6FD-9604B003EEBE}"/>
                </a:ext>
              </a:extLst>
            </p:cNvPr>
            <p:cNvPicPr>
              <a:picLocks noChangeAspect="1"/>
            </p:cNvPicPr>
            <p:nvPr/>
          </p:nvPicPr>
          <p:blipFill rotWithShape="1">
            <a:blip r:embed="rId3"/>
            <a:srcRect l="20872" t="14312" r="19168" b="3374"/>
            <a:stretch/>
          </p:blipFill>
          <p:spPr>
            <a:xfrm>
              <a:off x="-403056" y="915419"/>
              <a:ext cx="2375128" cy="3260624"/>
            </a:xfrm>
            <a:prstGeom prst="rect">
              <a:avLst/>
            </a:prstGeom>
          </p:spPr>
        </p:pic>
        <p:sp>
          <p:nvSpPr>
            <p:cNvPr id="5" name="TextBox 4">
              <a:extLst>
                <a:ext uri="{FF2B5EF4-FFF2-40B4-BE49-F238E27FC236}">
                  <a16:creationId xmlns:a16="http://schemas.microsoft.com/office/drawing/2014/main" id="{F61A847F-58E8-5257-1433-28DF0F5180C2}"/>
                </a:ext>
              </a:extLst>
            </p:cNvPr>
            <p:cNvSpPr txBox="1"/>
            <p:nvPr/>
          </p:nvSpPr>
          <p:spPr>
            <a:xfrm>
              <a:off x="-403056" y="4338292"/>
              <a:ext cx="4845181" cy="467137"/>
            </a:xfrm>
            <a:prstGeom prst="rect">
              <a:avLst/>
            </a:prstGeom>
            <a:noFill/>
          </p:spPr>
          <p:txBody>
            <a:bodyPr wrap="square" rtlCol="0" anchor="ctr">
              <a:spAutoFit/>
            </a:bodyPr>
            <a:lstStyle/>
            <a:p>
              <a:pPr algn="ctr"/>
              <a:r>
                <a:rPr lang="vi-VN" sz="2000" dirty="0"/>
                <a:t>Sách bìa cứng</a:t>
              </a:r>
            </a:p>
          </p:txBody>
        </p:sp>
        <p:pic>
          <p:nvPicPr>
            <p:cNvPr id="20" name="Picture 19">
              <a:extLst>
                <a:ext uri="{FF2B5EF4-FFF2-40B4-BE49-F238E27FC236}">
                  <a16:creationId xmlns:a16="http://schemas.microsoft.com/office/drawing/2014/main" id="{CA508855-A1A8-CC4C-BEBA-98D0D13C95D6}"/>
                </a:ext>
              </a:extLst>
            </p:cNvPr>
            <p:cNvPicPr>
              <a:picLocks noChangeAspect="1"/>
            </p:cNvPicPr>
            <p:nvPr/>
          </p:nvPicPr>
          <p:blipFill rotWithShape="1">
            <a:blip r:embed="rId4"/>
            <a:srcRect l="4223" r="47367"/>
            <a:stretch/>
          </p:blipFill>
          <p:spPr>
            <a:xfrm>
              <a:off x="2066997" y="915419"/>
              <a:ext cx="2375128" cy="3260625"/>
            </a:xfrm>
            <a:prstGeom prst="rect">
              <a:avLst/>
            </a:prstGeom>
          </p:spPr>
        </p:pic>
      </p:grpSp>
      <p:sp>
        <p:nvSpPr>
          <p:cNvPr id="6" name="Arrow: Right 5">
            <a:extLst>
              <a:ext uri="{FF2B5EF4-FFF2-40B4-BE49-F238E27FC236}">
                <a16:creationId xmlns:a16="http://schemas.microsoft.com/office/drawing/2014/main" id="{C778DCA2-5DAD-B0F5-17F5-127BB9E48644}"/>
              </a:ext>
            </a:extLst>
          </p:cNvPr>
          <p:cNvSpPr/>
          <p:nvPr/>
        </p:nvSpPr>
        <p:spPr>
          <a:xfrm>
            <a:off x="4666595" y="2809030"/>
            <a:ext cx="521275" cy="344101"/>
          </a:xfrm>
          <a:prstGeom prst="rightArrow">
            <a:avLst/>
          </a:prstGeom>
          <a:solidFill>
            <a:srgbClr val="FF0000"/>
          </a:solidFill>
          <a:ln>
            <a:solidFill>
              <a:schemeClr val="accent5">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CBDCFFCC-74B9-BC33-11D1-1DBD1E9FA1B8}"/>
              </a:ext>
            </a:extLst>
          </p:cNvPr>
          <p:cNvSpPr/>
          <p:nvPr/>
        </p:nvSpPr>
        <p:spPr>
          <a:xfrm>
            <a:off x="5282463" y="1781504"/>
            <a:ext cx="3483164" cy="2399154"/>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bIns="72000" rtlCol="0" anchor="ctr"/>
          <a:lstStyle/>
          <a:p>
            <a:pPr lvl="0" algn="ctr">
              <a:lnSpc>
                <a:spcPct val="150000"/>
              </a:lnSpc>
            </a:pPr>
            <a:r>
              <a:rPr lang="vi-VN" sz="2000" b="1" dirty="0">
                <a:latin typeface="Arial" panose="020B0604020202020204" pitchFamily="34" charset="0"/>
                <a:cs typeface="Arial" panose="020B0604020202020204" pitchFamily="34" charset="0"/>
              </a:rPr>
              <a:t>Kiểu thiết kế cổ điển:</a:t>
            </a:r>
          </a:p>
          <a:p>
            <a:pPr lvl="0" algn="just">
              <a:lnSpc>
                <a:spcPct val="150000"/>
              </a:lnSpc>
            </a:pPr>
            <a:r>
              <a:rPr lang="vi-VN" sz="2000" dirty="0">
                <a:latin typeface="Arial" panose="020B0604020202020204" pitchFamily="34" charset="0"/>
                <a:cs typeface="Arial" panose="020B0604020202020204" pitchFamily="34" charset="0"/>
              </a:rPr>
              <a:t> Tạo cảm giác sang trọng, bền lâu, được sử dụng cho các tác phẩm kinh điển. </a:t>
            </a:r>
          </a:p>
        </p:txBody>
      </p:sp>
    </p:spTree>
    <p:extLst>
      <p:ext uri="{BB962C8B-B14F-4D97-AF65-F5344CB8AC3E}">
        <p14:creationId xmlns:p14="http://schemas.microsoft.com/office/powerpoint/2010/main" val="407981264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20000" y="621319"/>
            <a:ext cx="7704000" cy="572700"/>
          </a:xfrm>
        </p:spPr>
        <p:txBody>
          <a:bodyPr anchor="ctr"/>
          <a:lstStyle/>
          <a:p>
            <a:pPr algn="ctr"/>
            <a:r>
              <a:rPr lang="vi-VN" sz="2800" b="1" dirty="0">
                <a:solidFill>
                  <a:schemeClr val="accent3">
                    <a:lumMod val="75000"/>
                  </a:schemeClr>
                </a:solidFill>
                <a:latin typeface="Arial" panose="020B0604020202020204" pitchFamily="34" charset="0"/>
                <a:cs typeface="Arial" panose="020B0604020202020204" pitchFamily="34" charset="0"/>
              </a:rPr>
              <a:t>Các hình thức thiết kế bìa sách</a:t>
            </a:r>
          </a:p>
        </p:txBody>
      </p:sp>
      <p:sp>
        <p:nvSpPr>
          <p:cNvPr id="6" name="Arrow: Right 5">
            <a:extLst>
              <a:ext uri="{FF2B5EF4-FFF2-40B4-BE49-F238E27FC236}">
                <a16:creationId xmlns:a16="http://schemas.microsoft.com/office/drawing/2014/main" id="{C778DCA2-5DAD-B0F5-17F5-127BB9E48644}"/>
              </a:ext>
            </a:extLst>
          </p:cNvPr>
          <p:cNvSpPr/>
          <p:nvPr/>
        </p:nvSpPr>
        <p:spPr>
          <a:xfrm>
            <a:off x="4666595" y="2809030"/>
            <a:ext cx="521275" cy="344101"/>
          </a:xfrm>
          <a:prstGeom prst="rightArrow">
            <a:avLst/>
          </a:prstGeom>
          <a:solidFill>
            <a:srgbClr val="FF0000"/>
          </a:solidFill>
          <a:ln>
            <a:solidFill>
              <a:schemeClr val="accent5">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CBDCFFCC-74B9-BC33-11D1-1DBD1E9FA1B8}"/>
              </a:ext>
            </a:extLst>
          </p:cNvPr>
          <p:cNvSpPr/>
          <p:nvPr/>
        </p:nvSpPr>
        <p:spPr>
          <a:xfrm>
            <a:off x="5282463" y="1673941"/>
            <a:ext cx="3483164" cy="261428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bIns="72000" rtlCol="0" anchor="ctr"/>
          <a:lstStyle/>
          <a:p>
            <a:pPr lvl="0" algn="ctr">
              <a:lnSpc>
                <a:spcPct val="150000"/>
              </a:lnSpc>
            </a:pPr>
            <a:r>
              <a:rPr lang="vi-VN" sz="2000" b="1" dirty="0">
                <a:latin typeface="Arial" panose="020B0604020202020204" pitchFamily="34" charset="0"/>
                <a:cs typeface="Arial" panose="020B0604020202020204" pitchFamily="34" charset="0"/>
              </a:rPr>
              <a:t>Kiểu thiết kế sáng tạo:</a:t>
            </a:r>
          </a:p>
          <a:p>
            <a:pPr algn="just">
              <a:lnSpc>
                <a:spcPct val="150000"/>
              </a:lnSpc>
            </a:pPr>
            <a:r>
              <a:rPr lang="vi-VN" sz="2000" dirty="0">
                <a:latin typeface="Arial" panose="020B0604020202020204" pitchFamily="34" charset="0"/>
                <a:cs typeface="Arial" panose="020B0604020202020204" pitchFamily="34" charset="0"/>
              </a:rPr>
              <a:t> Dễ mang theo, giá thành hợp lí và các hình ảnh minh họa giúp người đọc hình dung được nội dung sách. </a:t>
            </a:r>
          </a:p>
        </p:txBody>
      </p:sp>
      <p:grpSp>
        <p:nvGrpSpPr>
          <p:cNvPr id="7" name="Group 6">
            <a:extLst>
              <a:ext uri="{FF2B5EF4-FFF2-40B4-BE49-F238E27FC236}">
                <a16:creationId xmlns:a16="http://schemas.microsoft.com/office/drawing/2014/main" id="{85823C35-509D-52F9-B193-39A0B9DF5A1C}"/>
              </a:ext>
            </a:extLst>
          </p:cNvPr>
          <p:cNvGrpSpPr/>
          <p:nvPr/>
        </p:nvGrpSpPr>
        <p:grpSpPr>
          <a:xfrm>
            <a:off x="818793" y="1591157"/>
            <a:ext cx="3483165" cy="2779845"/>
            <a:chOff x="-403056" y="915419"/>
            <a:chExt cx="4874206" cy="3890010"/>
          </a:xfrm>
        </p:grpSpPr>
        <p:pic>
          <p:nvPicPr>
            <p:cNvPr id="8" name="Picture 7">
              <a:extLst>
                <a:ext uri="{FF2B5EF4-FFF2-40B4-BE49-F238E27FC236}">
                  <a16:creationId xmlns:a16="http://schemas.microsoft.com/office/drawing/2014/main" id="{FFA3EF26-47EB-B9E1-B499-52AFA51101AF}"/>
                </a:ext>
              </a:extLst>
            </p:cNvPr>
            <p:cNvPicPr>
              <a:picLocks noChangeAspect="1"/>
            </p:cNvPicPr>
            <p:nvPr/>
          </p:nvPicPr>
          <p:blipFill rotWithShape="1">
            <a:blip r:embed="rId3"/>
            <a:srcRect l="5044" r="22114"/>
            <a:stretch/>
          </p:blipFill>
          <p:spPr>
            <a:xfrm>
              <a:off x="-403056" y="915419"/>
              <a:ext cx="2375128" cy="3260624"/>
            </a:xfrm>
            <a:prstGeom prst="rect">
              <a:avLst/>
            </a:prstGeom>
          </p:spPr>
        </p:pic>
        <p:sp>
          <p:nvSpPr>
            <p:cNvPr id="10" name="TextBox 9">
              <a:extLst>
                <a:ext uri="{FF2B5EF4-FFF2-40B4-BE49-F238E27FC236}">
                  <a16:creationId xmlns:a16="http://schemas.microsoft.com/office/drawing/2014/main" id="{0FBFC257-7D1A-EE6D-40EF-7A47560FA678}"/>
                </a:ext>
              </a:extLst>
            </p:cNvPr>
            <p:cNvSpPr txBox="1"/>
            <p:nvPr/>
          </p:nvSpPr>
          <p:spPr>
            <a:xfrm>
              <a:off x="-403056" y="4338292"/>
              <a:ext cx="4845181" cy="467137"/>
            </a:xfrm>
            <a:prstGeom prst="rect">
              <a:avLst/>
            </a:prstGeom>
            <a:noFill/>
          </p:spPr>
          <p:txBody>
            <a:bodyPr wrap="square" rtlCol="0" anchor="ctr">
              <a:spAutoFit/>
            </a:bodyPr>
            <a:lstStyle/>
            <a:p>
              <a:pPr algn="ctr"/>
              <a:r>
                <a:rPr lang="vi-VN" sz="2000" dirty="0"/>
                <a:t>Sách bìa mềm</a:t>
              </a:r>
            </a:p>
          </p:txBody>
        </p:sp>
        <p:pic>
          <p:nvPicPr>
            <p:cNvPr id="11" name="Picture 10">
              <a:extLst>
                <a:ext uri="{FF2B5EF4-FFF2-40B4-BE49-F238E27FC236}">
                  <a16:creationId xmlns:a16="http://schemas.microsoft.com/office/drawing/2014/main" id="{1D23D2E8-67E6-615F-161D-E8AFB9953195}"/>
                </a:ext>
              </a:extLst>
            </p:cNvPr>
            <p:cNvPicPr>
              <a:picLocks noChangeAspect="1"/>
            </p:cNvPicPr>
            <p:nvPr/>
          </p:nvPicPr>
          <p:blipFill rotWithShape="1">
            <a:blip r:embed="rId4"/>
            <a:srcRect l="16610" t="6693" r="16610" b="3817"/>
            <a:stretch/>
          </p:blipFill>
          <p:spPr>
            <a:xfrm>
              <a:off x="2037971" y="915419"/>
              <a:ext cx="2433179" cy="3260625"/>
            </a:xfrm>
            <a:prstGeom prst="rect">
              <a:avLst/>
            </a:prstGeom>
          </p:spPr>
        </p:pic>
      </p:grpSp>
      <p:pic>
        <p:nvPicPr>
          <p:cNvPr id="2" name="Google Shape;281;p5">
            <a:extLst>
              <a:ext uri="{FF2B5EF4-FFF2-40B4-BE49-F238E27FC236}">
                <a16:creationId xmlns:a16="http://schemas.microsoft.com/office/drawing/2014/main" id="{ACDD1550-F7F5-42CD-8ABC-B9C5ED698EB9}"/>
              </a:ext>
            </a:extLst>
          </p:cNvPr>
          <p:cNvPicPr preferRelativeResize="0"/>
          <p:nvPr/>
        </p:nvPicPr>
        <p:blipFill rotWithShape="1">
          <a:blip r:embed="rId5">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364598419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20000" y="621319"/>
            <a:ext cx="7704000" cy="572700"/>
          </a:xfrm>
        </p:spPr>
        <p:txBody>
          <a:bodyPr anchor="ctr"/>
          <a:lstStyle/>
          <a:p>
            <a:pPr algn="ctr"/>
            <a:r>
              <a:rPr lang="vi-VN" sz="2800" b="1" dirty="0">
                <a:solidFill>
                  <a:schemeClr val="accent3">
                    <a:lumMod val="75000"/>
                  </a:schemeClr>
                </a:solidFill>
                <a:latin typeface="Arial" panose="020B0604020202020204" pitchFamily="34" charset="0"/>
                <a:cs typeface="Arial" panose="020B0604020202020204" pitchFamily="34" charset="0"/>
              </a:rPr>
              <a:t>Các hình thức thiết kế bìa sách</a:t>
            </a:r>
          </a:p>
        </p:txBody>
      </p:sp>
      <p:sp>
        <p:nvSpPr>
          <p:cNvPr id="6" name="Arrow: Right 5">
            <a:extLst>
              <a:ext uri="{FF2B5EF4-FFF2-40B4-BE49-F238E27FC236}">
                <a16:creationId xmlns:a16="http://schemas.microsoft.com/office/drawing/2014/main" id="{C778DCA2-5DAD-B0F5-17F5-127BB9E48644}"/>
              </a:ext>
            </a:extLst>
          </p:cNvPr>
          <p:cNvSpPr/>
          <p:nvPr/>
        </p:nvSpPr>
        <p:spPr>
          <a:xfrm>
            <a:off x="4595435" y="2809030"/>
            <a:ext cx="521275" cy="344101"/>
          </a:xfrm>
          <a:prstGeom prst="rightArrow">
            <a:avLst/>
          </a:prstGeom>
          <a:solidFill>
            <a:srgbClr val="FF0000"/>
          </a:solidFill>
          <a:ln>
            <a:solidFill>
              <a:schemeClr val="accent5">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CBDCFFCC-74B9-BC33-11D1-1DBD1E9FA1B8}"/>
              </a:ext>
            </a:extLst>
          </p:cNvPr>
          <p:cNvSpPr/>
          <p:nvPr/>
        </p:nvSpPr>
        <p:spPr>
          <a:xfrm>
            <a:off x="5282463" y="1673941"/>
            <a:ext cx="3483164" cy="261428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bIns="72000" rtlCol="0" anchor="ctr"/>
          <a:lstStyle/>
          <a:p>
            <a:pPr lvl="0" algn="ctr">
              <a:lnSpc>
                <a:spcPct val="150000"/>
              </a:lnSpc>
            </a:pPr>
            <a:r>
              <a:rPr lang="vi-VN" sz="2000" b="1" dirty="0">
                <a:latin typeface="Arial" panose="020B0604020202020204" pitchFamily="34" charset="0"/>
                <a:cs typeface="Arial" panose="020B0604020202020204" pitchFamily="34" charset="0"/>
              </a:rPr>
              <a:t>Kiểu thiết kế tối giản:</a:t>
            </a:r>
          </a:p>
          <a:p>
            <a:pPr algn="just">
              <a:lnSpc>
                <a:spcPct val="150000"/>
              </a:lnSpc>
            </a:pPr>
            <a:r>
              <a:rPr lang="vi-VN" sz="2000" dirty="0">
                <a:latin typeface="Arial" panose="020B0604020202020204" pitchFamily="34" charset="0"/>
                <a:cs typeface="Arial" panose="020B0604020202020204" pitchFamily="34" charset="0"/>
              </a:rPr>
              <a:t> Thể hiện sự tinh tế, hiện đại, giúp tập trung vào tiêu đề và tên tác giả. </a:t>
            </a:r>
          </a:p>
        </p:txBody>
      </p:sp>
      <p:grpSp>
        <p:nvGrpSpPr>
          <p:cNvPr id="7" name="Group 6">
            <a:extLst>
              <a:ext uri="{FF2B5EF4-FFF2-40B4-BE49-F238E27FC236}">
                <a16:creationId xmlns:a16="http://schemas.microsoft.com/office/drawing/2014/main" id="{85823C35-509D-52F9-B193-39A0B9DF5A1C}"/>
              </a:ext>
            </a:extLst>
          </p:cNvPr>
          <p:cNvGrpSpPr/>
          <p:nvPr/>
        </p:nvGrpSpPr>
        <p:grpSpPr>
          <a:xfrm>
            <a:off x="720000" y="1591157"/>
            <a:ext cx="3567929" cy="2812990"/>
            <a:chOff x="-403056" y="915419"/>
            <a:chExt cx="4992822" cy="3936392"/>
          </a:xfrm>
        </p:grpSpPr>
        <p:pic>
          <p:nvPicPr>
            <p:cNvPr id="8" name="Picture 7">
              <a:extLst>
                <a:ext uri="{FF2B5EF4-FFF2-40B4-BE49-F238E27FC236}">
                  <a16:creationId xmlns:a16="http://schemas.microsoft.com/office/drawing/2014/main" id="{FFA3EF26-47EB-B9E1-B499-52AFA51101AF}"/>
                </a:ext>
              </a:extLst>
            </p:cNvPr>
            <p:cNvPicPr>
              <a:picLocks noChangeAspect="1"/>
            </p:cNvPicPr>
            <p:nvPr/>
          </p:nvPicPr>
          <p:blipFill rotWithShape="1">
            <a:blip r:embed="rId3"/>
            <a:srcRect t="3032" b="3032"/>
            <a:stretch/>
          </p:blipFill>
          <p:spPr>
            <a:xfrm>
              <a:off x="-403056" y="915419"/>
              <a:ext cx="2375127" cy="3260625"/>
            </a:xfrm>
            <a:prstGeom prst="rect">
              <a:avLst/>
            </a:prstGeom>
          </p:spPr>
        </p:pic>
        <p:sp>
          <p:nvSpPr>
            <p:cNvPr id="10" name="TextBox 9">
              <a:extLst>
                <a:ext uri="{FF2B5EF4-FFF2-40B4-BE49-F238E27FC236}">
                  <a16:creationId xmlns:a16="http://schemas.microsoft.com/office/drawing/2014/main" id="{0FBFC257-7D1A-EE6D-40EF-7A47560FA678}"/>
                </a:ext>
              </a:extLst>
            </p:cNvPr>
            <p:cNvSpPr txBox="1"/>
            <p:nvPr/>
          </p:nvSpPr>
          <p:spPr>
            <a:xfrm>
              <a:off x="-291899" y="4291912"/>
              <a:ext cx="4845180" cy="559899"/>
            </a:xfrm>
            <a:prstGeom prst="rect">
              <a:avLst/>
            </a:prstGeom>
            <a:noFill/>
          </p:spPr>
          <p:txBody>
            <a:bodyPr wrap="square" rtlCol="0" anchor="ctr">
              <a:spAutoFit/>
            </a:bodyPr>
            <a:lstStyle/>
            <a:p>
              <a:pPr algn="ctr"/>
              <a:r>
                <a:rPr lang="vi-VN" sz="2000" dirty="0"/>
                <a:t>Bìa sách tối giản</a:t>
              </a:r>
            </a:p>
          </p:txBody>
        </p:sp>
        <p:pic>
          <p:nvPicPr>
            <p:cNvPr id="11" name="Picture 10">
              <a:extLst>
                <a:ext uri="{FF2B5EF4-FFF2-40B4-BE49-F238E27FC236}">
                  <a16:creationId xmlns:a16="http://schemas.microsoft.com/office/drawing/2014/main" id="{1D23D2E8-67E6-615F-161D-E8AFB9953195}"/>
                </a:ext>
              </a:extLst>
            </p:cNvPr>
            <p:cNvPicPr>
              <a:picLocks noChangeAspect="1"/>
            </p:cNvPicPr>
            <p:nvPr/>
          </p:nvPicPr>
          <p:blipFill rotWithShape="1">
            <a:blip r:embed="rId4"/>
            <a:srcRect l="12605" r="12605"/>
            <a:stretch/>
          </p:blipFill>
          <p:spPr>
            <a:xfrm>
              <a:off x="2156588" y="915419"/>
              <a:ext cx="2433178" cy="3260625"/>
            </a:xfrm>
            <a:prstGeom prst="rect">
              <a:avLst/>
            </a:prstGeom>
          </p:spPr>
        </p:pic>
      </p:grpSp>
    </p:spTree>
    <p:extLst>
      <p:ext uri="{BB962C8B-B14F-4D97-AF65-F5344CB8AC3E}">
        <p14:creationId xmlns:p14="http://schemas.microsoft.com/office/powerpoint/2010/main" val="267207867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20000" y="621319"/>
            <a:ext cx="7704000" cy="572700"/>
          </a:xfrm>
        </p:spPr>
        <p:txBody>
          <a:bodyPr anchor="ctr"/>
          <a:lstStyle/>
          <a:p>
            <a:pPr algn="ctr"/>
            <a:r>
              <a:rPr lang="vi-VN" sz="2800" b="1" dirty="0">
                <a:solidFill>
                  <a:schemeClr val="accent3">
                    <a:lumMod val="75000"/>
                  </a:schemeClr>
                </a:solidFill>
                <a:latin typeface="Arial" panose="020B0604020202020204" pitchFamily="34" charset="0"/>
                <a:cs typeface="Arial" panose="020B0604020202020204" pitchFamily="34" charset="0"/>
              </a:rPr>
              <a:t>Các hình thức thiết kế bìa sách</a:t>
            </a:r>
          </a:p>
        </p:txBody>
      </p:sp>
      <p:sp>
        <p:nvSpPr>
          <p:cNvPr id="6" name="Arrow: Right 5">
            <a:extLst>
              <a:ext uri="{FF2B5EF4-FFF2-40B4-BE49-F238E27FC236}">
                <a16:creationId xmlns:a16="http://schemas.microsoft.com/office/drawing/2014/main" id="{C778DCA2-5DAD-B0F5-17F5-127BB9E48644}"/>
              </a:ext>
            </a:extLst>
          </p:cNvPr>
          <p:cNvSpPr/>
          <p:nvPr/>
        </p:nvSpPr>
        <p:spPr>
          <a:xfrm>
            <a:off x="4595435" y="2809030"/>
            <a:ext cx="521275" cy="344101"/>
          </a:xfrm>
          <a:prstGeom prst="rightArrow">
            <a:avLst/>
          </a:prstGeom>
          <a:solidFill>
            <a:srgbClr val="FF0000"/>
          </a:solidFill>
          <a:ln>
            <a:solidFill>
              <a:schemeClr val="accent5">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Rectangle 8">
            <a:extLst>
              <a:ext uri="{FF2B5EF4-FFF2-40B4-BE49-F238E27FC236}">
                <a16:creationId xmlns:a16="http://schemas.microsoft.com/office/drawing/2014/main" id="{CBDCFFCC-74B9-BC33-11D1-1DBD1E9FA1B8}"/>
              </a:ext>
            </a:extLst>
          </p:cNvPr>
          <p:cNvSpPr/>
          <p:nvPr/>
        </p:nvSpPr>
        <p:spPr>
          <a:xfrm>
            <a:off x="5282463" y="1673941"/>
            <a:ext cx="3483164" cy="2614280"/>
          </a:xfrm>
          <a:prstGeom prst="rect">
            <a:avLst/>
          </a:prstGeom>
          <a:solidFill>
            <a:schemeClr val="accent6"/>
          </a:solidFill>
        </p:spPr>
        <p:style>
          <a:lnRef idx="2">
            <a:schemeClr val="dk1"/>
          </a:lnRef>
          <a:fillRef idx="1">
            <a:schemeClr val="lt1"/>
          </a:fillRef>
          <a:effectRef idx="0">
            <a:schemeClr val="dk1"/>
          </a:effectRef>
          <a:fontRef idx="minor">
            <a:schemeClr val="dk1"/>
          </a:fontRef>
        </p:style>
        <p:txBody>
          <a:bodyPr bIns="72000" rtlCol="0" anchor="ctr"/>
          <a:lstStyle/>
          <a:p>
            <a:pPr lvl="0" algn="ctr">
              <a:lnSpc>
                <a:spcPct val="150000"/>
              </a:lnSpc>
            </a:pPr>
            <a:r>
              <a:rPr lang="vi-VN" sz="2000" b="1" dirty="0">
                <a:latin typeface="Arial" panose="020B0604020202020204" pitchFamily="34" charset="0"/>
                <a:cs typeface="Arial" panose="020B0604020202020204" pitchFamily="34" charset="0"/>
              </a:rPr>
              <a:t>Kiểu thiết kế nổi bật:</a:t>
            </a:r>
          </a:p>
          <a:p>
            <a:pPr algn="just">
              <a:lnSpc>
                <a:spcPct val="150000"/>
              </a:lnSpc>
            </a:pPr>
            <a:r>
              <a:rPr lang="vi-VN" sz="2000" dirty="0">
                <a:latin typeface="Arial" panose="020B0604020202020204" pitchFamily="34" charset="0"/>
                <a:cs typeface="Arial" panose="020B0604020202020204" pitchFamily="34" charset="0"/>
              </a:rPr>
              <a:t> Thu hút sự chú ý ngay từ cái nhìn đầu tiên, thường dùng cho sách dành cho thanh thiếu niên hoặc sách giải trí. </a:t>
            </a:r>
          </a:p>
        </p:txBody>
      </p:sp>
      <p:grpSp>
        <p:nvGrpSpPr>
          <p:cNvPr id="7" name="Group 6">
            <a:extLst>
              <a:ext uri="{FF2B5EF4-FFF2-40B4-BE49-F238E27FC236}">
                <a16:creationId xmlns:a16="http://schemas.microsoft.com/office/drawing/2014/main" id="{85823C35-509D-52F9-B193-39A0B9DF5A1C}"/>
              </a:ext>
            </a:extLst>
          </p:cNvPr>
          <p:cNvGrpSpPr/>
          <p:nvPr/>
        </p:nvGrpSpPr>
        <p:grpSpPr>
          <a:xfrm>
            <a:off x="719998" y="1423821"/>
            <a:ext cx="3544152" cy="3179711"/>
            <a:chOff x="-403058" y="372391"/>
            <a:chExt cx="4992823" cy="4479420"/>
          </a:xfrm>
        </p:grpSpPr>
        <p:pic>
          <p:nvPicPr>
            <p:cNvPr id="8" name="Picture 7">
              <a:extLst>
                <a:ext uri="{FF2B5EF4-FFF2-40B4-BE49-F238E27FC236}">
                  <a16:creationId xmlns:a16="http://schemas.microsoft.com/office/drawing/2014/main" id="{FFA3EF26-47EB-B9E1-B499-52AFA51101AF}"/>
                </a:ext>
              </a:extLst>
            </p:cNvPr>
            <p:cNvPicPr>
              <a:picLocks noChangeAspect="1"/>
            </p:cNvPicPr>
            <p:nvPr/>
          </p:nvPicPr>
          <p:blipFill rotWithShape="1">
            <a:blip r:embed="rId3"/>
            <a:srcRect l="338" r="338"/>
            <a:stretch/>
          </p:blipFill>
          <p:spPr>
            <a:xfrm>
              <a:off x="-403058" y="372391"/>
              <a:ext cx="4992822" cy="3803653"/>
            </a:xfrm>
            <a:prstGeom prst="rect">
              <a:avLst/>
            </a:prstGeom>
          </p:spPr>
        </p:pic>
        <p:sp>
          <p:nvSpPr>
            <p:cNvPr id="10" name="TextBox 9">
              <a:extLst>
                <a:ext uri="{FF2B5EF4-FFF2-40B4-BE49-F238E27FC236}">
                  <a16:creationId xmlns:a16="http://schemas.microsoft.com/office/drawing/2014/main" id="{0FBFC257-7D1A-EE6D-40EF-7A47560FA678}"/>
                </a:ext>
              </a:extLst>
            </p:cNvPr>
            <p:cNvSpPr txBox="1"/>
            <p:nvPr/>
          </p:nvSpPr>
          <p:spPr>
            <a:xfrm>
              <a:off x="-403057" y="4291912"/>
              <a:ext cx="4992822" cy="559899"/>
            </a:xfrm>
            <a:prstGeom prst="rect">
              <a:avLst/>
            </a:prstGeom>
            <a:noFill/>
          </p:spPr>
          <p:txBody>
            <a:bodyPr wrap="square" rtlCol="0" anchor="ctr">
              <a:spAutoFit/>
            </a:bodyPr>
            <a:lstStyle/>
            <a:p>
              <a:pPr algn="ctr"/>
              <a:r>
                <a:rPr lang="vi-VN" sz="2000" dirty="0"/>
                <a:t>Bìa sách có màu sắc sặc sỡ</a:t>
              </a:r>
            </a:p>
          </p:txBody>
        </p:sp>
      </p:grpSp>
    </p:spTree>
    <p:extLst>
      <p:ext uri="{BB962C8B-B14F-4D97-AF65-F5344CB8AC3E}">
        <p14:creationId xmlns:p14="http://schemas.microsoft.com/office/powerpoint/2010/main" val="413411806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2" name="Title 1">
            <a:extLst>
              <a:ext uri="{FF2B5EF4-FFF2-40B4-BE49-F238E27FC236}">
                <a16:creationId xmlns:a16="http://schemas.microsoft.com/office/drawing/2014/main" id="{9B0204B7-76FE-96A2-B769-101F1A94946E}"/>
              </a:ext>
            </a:extLst>
          </p:cNvPr>
          <p:cNvSpPr>
            <a:spLocks noGrp="1"/>
          </p:cNvSpPr>
          <p:nvPr>
            <p:ph type="title"/>
          </p:nvPr>
        </p:nvSpPr>
        <p:spPr>
          <a:xfrm>
            <a:off x="720000" y="468673"/>
            <a:ext cx="7704000" cy="682210"/>
          </a:xfrm>
        </p:spPr>
        <p:txBody>
          <a:bodyPr anchor="ctr"/>
          <a:lstStyle/>
          <a:p>
            <a:pPr algn="ctr"/>
            <a:r>
              <a:rPr lang="vi-VN" sz="3200" b="1" dirty="0">
                <a:solidFill>
                  <a:schemeClr val="tx2"/>
                </a:solidFill>
                <a:latin typeface="Arial" panose="020B0604020202020204" pitchFamily="34" charset="0"/>
                <a:cs typeface="Arial" panose="020B0604020202020204" pitchFamily="34" charset="0"/>
              </a:rPr>
              <a:t>KHỞI ĐỘNG</a:t>
            </a:r>
          </a:p>
        </p:txBody>
      </p:sp>
      <p:sp>
        <p:nvSpPr>
          <p:cNvPr id="3" name="Arrow: Pentagon 2">
            <a:extLst>
              <a:ext uri="{FF2B5EF4-FFF2-40B4-BE49-F238E27FC236}">
                <a16:creationId xmlns:a16="http://schemas.microsoft.com/office/drawing/2014/main" id="{9FAC42BC-6EE7-E527-45A3-743693DD6740}"/>
              </a:ext>
            </a:extLst>
          </p:cNvPr>
          <p:cNvSpPr/>
          <p:nvPr/>
        </p:nvSpPr>
        <p:spPr>
          <a:xfrm>
            <a:off x="0" y="1973990"/>
            <a:ext cx="1592317" cy="556085"/>
          </a:xfrm>
          <a:prstGeom prst="homePlate">
            <a:avLst/>
          </a:prstGeom>
          <a:solidFill>
            <a:schemeClr val="accent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Nhóm 1</a:t>
            </a:r>
            <a:endParaRPr lang="vi-VN" sz="2200" b="1" dirty="0">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28C597C-CCB5-1F7D-D1EC-4FB83E3B51C8}"/>
              </a:ext>
            </a:extLst>
          </p:cNvPr>
          <p:cNvSpPr/>
          <p:nvPr/>
        </p:nvSpPr>
        <p:spPr>
          <a:xfrm>
            <a:off x="1731539" y="1489841"/>
            <a:ext cx="4803269" cy="1524382"/>
          </a:xfrm>
          <a:prstGeom prst="rect">
            <a:avLst/>
          </a:prstGeom>
          <a:ln w="12700">
            <a:solidFill>
              <a:schemeClr val="accent5">
                <a:lumMod val="10000"/>
              </a:schemeClr>
            </a:solidFill>
          </a:ln>
        </p:spPr>
        <p:style>
          <a:lnRef idx="2">
            <a:schemeClr val="accent4">
              <a:shade val="15000"/>
            </a:schemeClr>
          </a:lnRef>
          <a:fillRef idx="1">
            <a:schemeClr val="accent4"/>
          </a:fillRef>
          <a:effectRef idx="0">
            <a:schemeClr val="accent4"/>
          </a:effectRef>
          <a:fontRef idx="minor">
            <a:schemeClr val="lt1"/>
          </a:fontRef>
        </p:style>
        <p:txBody>
          <a:bodyPr lIns="180000" rIns="180000" bIns="72000" rtlCol="0" anchor="ctr"/>
          <a:lstStyle/>
          <a:p>
            <a:pPr algn="just">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Vai trò của họa sĩ thiết kế bìa sách trong thiết xuất bản phẩm và những giá trị thẩm mĩ, kinh tế mang lại cho xã hội.</a:t>
            </a:r>
            <a:endParaRPr lang="vi-VN" sz="2000" dirty="0">
              <a:latin typeface="Arial" panose="020B0604020202020204" pitchFamily="34" charset="0"/>
              <a:cs typeface="Arial" panose="020B0604020202020204" pitchFamily="34" charset="0"/>
            </a:endParaRPr>
          </a:p>
        </p:txBody>
      </p:sp>
      <p:sp>
        <p:nvSpPr>
          <p:cNvPr id="7" name="Arrow: Pentagon 6">
            <a:extLst>
              <a:ext uri="{FF2B5EF4-FFF2-40B4-BE49-F238E27FC236}">
                <a16:creationId xmlns:a16="http://schemas.microsoft.com/office/drawing/2014/main" id="{2C4894A8-4ED2-100F-80AD-1C3AF16897A4}"/>
              </a:ext>
            </a:extLst>
          </p:cNvPr>
          <p:cNvSpPr/>
          <p:nvPr/>
        </p:nvSpPr>
        <p:spPr>
          <a:xfrm>
            <a:off x="0" y="3697656"/>
            <a:ext cx="1592317" cy="556085"/>
          </a:xfrm>
          <a:prstGeom prst="homePlate">
            <a:avLst/>
          </a:prstGeom>
          <a:solidFill>
            <a:schemeClr val="accent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Nhóm 2</a:t>
            </a:r>
            <a:endParaRPr lang="vi-VN" sz="2200" b="1" dirty="0">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EF2B988-3F1A-6F2D-C66D-8D0341AEE55A}"/>
              </a:ext>
            </a:extLst>
          </p:cNvPr>
          <p:cNvSpPr/>
          <p:nvPr/>
        </p:nvSpPr>
        <p:spPr>
          <a:xfrm>
            <a:off x="1731539" y="3353181"/>
            <a:ext cx="4803269" cy="1245034"/>
          </a:xfrm>
          <a:prstGeom prst="rect">
            <a:avLst/>
          </a:prstGeom>
          <a:ln w="12700">
            <a:solidFill>
              <a:schemeClr val="accent5">
                <a:lumMod val="10000"/>
              </a:schemeClr>
            </a:solidFill>
          </a:ln>
        </p:spPr>
        <p:style>
          <a:lnRef idx="2">
            <a:schemeClr val="accent4">
              <a:shade val="15000"/>
            </a:schemeClr>
          </a:lnRef>
          <a:fillRef idx="1">
            <a:schemeClr val="accent4"/>
          </a:fillRef>
          <a:effectRef idx="0">
            <a:schemeClr val="accent4"/>
          </a:effectRef>
          <a:fontRef idx="minor">
            <a:schemeClr val="lt1"/>
          </a:fontRef>
        </p:style>
        <p:txBody>
          <a:bodyPr lIns="180000" rIns="180000" bIns="72000" rtlCol="0" anchor="ctr"/>
          <a:lstStyle/>
          <a:p>
            <a:pPr algn="just">
              <a:lnSpc>
                <a:spcPct val="150000"/>
              </a:lnSpc>
            </a:pPr>
            <a:r>
              <a:rPr lang="vi-VN"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số dạng bố cục thường gặp trong các thiết kế bìa sách.</a:t>
            </a:r>
            <a:endParaRPr lang="vi-VN" sz="2400" dirty="0">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361F811B-F8A7-6313-C1AC-93392E220F8E}"/>
              </a:ext>
            </a:extLst>
          </p:cNvPr>
          <p:cNvPicPr>
            <a:picLocks noChangeAspect="1" noChangeArrowheads="1"/>
          </p:cNvPicPr>
          <p:nvPr/>
        </p:nvPicPr>
        <p:blipFill>
          <a:blip r:embed="rId3"/>
          <a:srcRect/>
          <a:stretch/>
        </p:blipFill>
        <p:spPr bwMode="auto">
          <a:xfrm>
            <a:off x="6674030" y="1489841"/>
            <a:ext cx="2155442" cy="3108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00468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16" presetClass="entr" presetSubtype="4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16" presetClass="entr" presetSubtype="42"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outHorizont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2" name="Title 1">
            <a:extLst>
              <a:ext uri="{FF2B5EF4-FFF2-40B4-BE49-F238E27FC236}">
                <a16:creationId xmlns:a16="http://schemas.microsoft.com/office/drawing/2014/main" id="{720F4541-B386-B1F1-CC6A-76E5B6F376A1}"/>
              </a:ext>
            </a:extLst>
          </p:cNvPr>
          <p:cNvSpPr>
            <a:spLocks noGrp="1"/>
          </p:cNvSpPr>
          <p:nvPr>
            <p:ph type="title"/>
          </p:nvPr>
        </p:nvSpPr>
        <p:spPr>
          <a:xfrm>
            <a:off x="3500171" y="451455"/>
            <a:ext cx="5328681" cy="1187458"/>
          </a:xfrm>
        </p:spPr>
        <p:txBody>
          <a:bodyPr anchor="ctr" anchorCtr="1"/>
          <a:lstStyle/>
          <a:p>
            <a:pPr algn="ctr">
              <a:lnSpc>
                <a:spcPct val="150000"/>
              </a:lnSpc>
              <a:spcAft>
                <a:spcPts val="1000"/>
              </a:spcAft>
            </a:pPr>
            <a:r>
              <a:rPr lang="vi-VN" sz="2400" b="1" dirty="0">
                <a:solidFill>
                  <a:schemeClr val="accent3">
                    <a:lumMod val="75000"/>
                  </a:schemeClr>
                </a:solidFill>
                <a:effectLst/>
                <a:latin typeface="Arial" panose="020B0604020202020204" pitchFamily="34" charset="0"/>
                <a:ea typeface="Times New Roman" panose="02020603050405020304" pitchFamily="18" charset="0"/>
                <a:cs typeface="Arial" panose="020B0604020202020204" pitchFamily="34" charset="0"/>
              </a:rPr>
              <a:t>1. Gợi ý các bước thiết kế bìa sách trên phần mềm thiết kế thông dụng</a:t>
            </a:r>
            <a:endParaRPr lang="vi-VN" sz="2400"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A5B8BCBB-82B2-D917-EF4B-ED10245A270A}"/>
              </a:ext>
            </a:extLst>
          </p:cNvPr>
          <p:cNvGrpSpPr/>
          <p:nvPr/>
        </p:nvGrpSpPr>
        <p:grpSpPr>
          <a:xfrm>
            <a:off x="315148" y="675738"/>
            <a:ext cx="2790241" cy="738892"/>
            <a:chOff x="952106" y="3319228"/>
            <a:chExt cx="3608437" cy="955561"/>
          </a:xfrm>
        </p:grpSpPr>
        <p:pic>
          <p:nvPicPr>
            <p:cNvPr id="14" name="Picture 13">
              <a:extLst>
                <a:ext uri="{FF2B5EF4-FFF2-40B4-BE49-F238E27FC236}">
                  <a16:creationId xmlns:a16="http://schemas.microsoft.com/office/drawing/2014/main" id="{9A889E74-2273-547B-E9EE-E8BC19BB53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A6BFD604-340A-7132-4B41-2F30010A7B35}"/>
                </a:ext>
              </a:extLst>
            </p:cNvPr>
            <p:cNvSpPr/>
            <p:nvPr/>
          </p:nvSpPr>
          <p:spPr>
            <a:xfrm>
              <a:off x="2078467" y="3432839"/>
              <a:ext cx="2482076" cy="73334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THỂ HIỆN</a:t>
              </a:r>
              <a:endParaRPr lang="en-US" sz="2800" b="1" dirty="0">
                <a:solidFill>
                  <a:sysClr val="windowText" lastClr="00000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9A458DE2-DECA-FC25-7870-470FC9EF486A}"/>
              </a:ext>
            </a:extLst>
          </p:cNvPr>
          <p:cNvGrpSpPr/>
          <p:nvPr/>
        </p:nvGrpSpPr>
        <p:grpSpPr>
          <a:xfrm>
            <a:off x="234191" y="1852209"/>
            <a:ext cx="1157725" cy="1539698"/>
            <a:chOff x="974628" y="1764858"/>
            <a:chExt cx="2009976" cy="2673135"/>
          </a:xfrm>
        </p:grpSpPr>
        <p:pic>
          <p:nvPicPr>
            <p:cNvPr id="7" name="Picture 6">
              <a:extLst>
                <a:ext uri="{FF2B5EF4-FFF2-40B4-BE49-F238E27FC236}">
                  <a16:creationId xmlns:a16="http://schemas.microsoft.com/office/drawing/2014/main" id="{42B44DC9-F4AC-5C59-E2F9-CFA72FA232F0}"/>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306895" y="2078944"/>
              <a:ext cx="1677709" cy="2359049"/>
            </a:xfrm>
            <a:prstGeom prst="rect">
              <a:avLst/>
            </a:prstGeom>
          </p:spPr>
        </p:pic>
        <p:sp>
          <p:nvSpPr>
            <p:cNvPr id="8" name="Rectangle: Rounded Corners 7">
              <a:extLst>
                <a:ext uri="{FF2B5EF4-FFF2-40B4-BE49-F238E27FC236}">
                  <a16:creationId xmlns:a16="http://schemas.microsoft.com/office/drawing/2014/main" id="{B8EAC800-B396-9137-20B9-96FE91CA36F8}"/>
                </a:ext>
              </a:extLst>
            </p:cNvPr>
            <p:cNvSpPr/>
            <p:nvPr/>
          </p:nvSpPr>
          <p:spPr>
            <a:xfrm>
              <a:off x="974628" y="1764858"/>
              <a:ext cx="664537" cy="628171"/>
            </a:xfrm>
            <a:prstGeom prst="roundRect">
              <a:avLst/>
            </a:prstGeom>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1</a:t>
              </a:r>
            </a:p>
          </p:txBody>
        </p:sp>
      </p:grpSp>
      <p:grpSp>
        <p:nvGrpSpPr>
          <p:cNvPr id="10" name="Group 9">
            <a:extLst>
              <a:ext uri="{FF2B5EF4-FFF2-40B4-BE49-F238E27FC236}">
                <a16:creationId xmlns:a16="http://schemas.microsoft.com/office/drawing/2014/main" id="{4DA6D430-103F-1ACF-697A-A6268A349674}"/>
              </a:ext>
            </a:extLst>
          </p:cNvPr>
          <p:cNvGrpSpPr/>
          <p:nvPr/>
        </p:nvGrpSpPr>
        <p:grpSpPr>
          <a:xfrm>
            <a:off x="1551771" y="1852209"/>
            <a:ext cx="2520416" cy="1539698"/>
            <a:chOff x="974626" y="1764855"/>
            <a:chExt cx="4375800" cy="2673136"/>
          </a:xfrm>
        </p:grpSpPr>
        <p:pic>
          <p:nvPicPr>
            <p:cNvPr id="11" name="Picture 10">
              <a:extLst>
                <a:ext uri="{FF2B5EF4-FFF2-40B4-BE49-F238E27FC236}">
                  <a16:creationId xmlns:a16="http://schemas.microsoft.com/office/drawing/2014/main" id="{607DCE67-16D7-FACC-250E-BC4BB04BF02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rcRect/>
            <a:stretch/>
          </p:blipFill>
          <p:spPr>
            <a:xfrm>
              <a:off x="1306894" y="2078943"/>
              <a:ext cx="4043532" cy="2359048"/>
            </a:xfrm>
            <a:prstGeom prst="rect">
              <a:avLst/>
            </a:prstGeom>
          </p:spPr>
        </p:pic>
        <p:sp>
          <p:nvSpPr>
            <p:cNvPr id="12" name="Rectangle: Rounded Corners 11">
              <a:extLst>
                <a:ext uri="{FF2B5EF4-FFF2-40B4-BE49-F238E27FC236}">
                  <a16:creationId xmlns:a16="http://schemas.microsoft.com/office/drawing/2014/main" id="{6BBAE959-31B2-C1B6-75AF-BA52CB5B563E}"/>
                </a:ext>
              </a:extLst>
            </p:cNvPr>
            <p:cNvSpPr/>
            <p:nvPr/>
          </p:nvSpPr>
          <p:spPr>
            <a:xfrm>
              <a:off x="974626" y="1764855"/>
              <a:ext cx="664537" cy="628171"/>
            </a:xfrm>
            <a:prstGeom prst="roundRect">
              <a:avLst/>
            </a:prstGeom>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000" b="1" dirty="0">
                  <a:latin typeface="Arial" panose="020B0604020202020204" pitchFamily="34" charset="0"/>
                  <a:cs typeface="Arial" panose="020B0604020202020204" pitchFamily="34" charset="0"/>
                </a:rPr>
                <a:t>2</a:t>
              </a:r>
            </a:p>
          </p:txBody>
        </p:sp>
      </p:grpSp>
      <p:grpSp>
        <p:nvGrpSpPr>
          <p:cNvPr id="18" name="Group 17">
            <a:extLst>
              <a:ext uri="{FF2B5EF4-FFF2-40B4-BE49-F238E27FC236}">
                <a16:creationId xmlns:a16="http://schemas.microsoft.com/office/drawing/2014/main" id="{78D8F9BC-71D5-37E5-7DE9-45CF902895D3}"/>
              </a:ext>
            </a:extLst>
          </p:cNvPr>
          <p:cNvGrpSpPr/>
          <p:nvPr/>
        </p:nvGrpSpPr>
        <p:grpSpPr>
          <a:xfrm>
            <a:off x="4199441" y="1856779"/>
            <a:ext cx="2285576" cy="1532292"/>
            <a:chOff x="1131772" y="1763794"/>
            <a:chExt cx="3981484" cy="2669260"/>
          </a:xfrm>
        </p:grpSpPr>
        <p:pic>
          <p:nvPicPr>
            <p:cNvPr id="19" name="Picture 18">
              <a:extLst>
                <a:ext uri="{FF2B5EF4-FFF2-40B4-BE49-F238E27FC236}">
                  <a16:creationId xmlns:a16="http://schemas.microsoft.com/office/drawing/2014/main" id="{080ECBE5-DB26-FDF2-5763-4E50DE6766D8}"/>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40000"/>
                      </a14:imgEffect>
                    </a14:imgLayer>
                  </a14:imgProps>
                </a:ext>
              </a:extLst>
            </a:blip>
            <a:srcRect/>
            <a:stretch/>
          </p:blipFill>
          <p:spPr>
            <a:xfrm>
              <a:off x="1306895" y="2074006"/>
              <a:ext cx="3806361" cy="2359048"/>
            </a:xfrm>
            <a:prstGeom prst="rect">
              <a:avLst/>
            </a:prstGeom>
          </p:spPr>
        </p:pic>
        <p:sp>
          <p:nvSpPr>
            <p:cNvPr id="20" name="Rectangle: Rounded Corners 19">
              <a:extLst>
                <a:ext uri="{FF2B5EF4-FFF2-40B4-BE49-F238E27FC236}">
                  <a16:creationId xmlns:a16="http://schemas.microsoft.com/office/drawing/2014/main" id="{22EA0F51-908B-272A-63BB-EFF685EA8874}"/>
                </a:ext>
              </a:extLst>
            </p:cNvPr>
            <p:cNvSpPr/>
            <p:nvPr/>
          </p:nvSpPr>
          <p:spPr>
            <a:xfrm>
              <a:off x="1131772" y="1763794"/>
              <a:ext cx="666782" cy="622329"/>
            </a:xfrm>
            <a:prstGeom prst="roundRect">
              <a:avLst/>
            </a:prstGeom>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latin typeface="Arial" panose="020B0604020202020204" pitchFamily="34" charset="0"/>
                  <a:cs typeface="Arial" panose="020B0604020202020204" pitchFamily="34" charset="0"/>
                </a:rPr>
                <a:t>3</a:t>
              </a:r>
            </a:p>
          </p:txBody>
        </p:sp>
      </p:grpSp>
      <p:grpSp>
        <p:nvGrpSpPr>
          <p:cNvPr id="21" name="Group 20">
            <a:extLst>
              <a:ext uri="{FF2B5EF4-FFF2-40B4-BE49-F238E27FC236}">
                <a16:creationId xmlns:a16="http://schemas.microsoft.com/office/drawing/2014/main" id="{5C5D0E3A-8E1F-B074-0156-6B8274D886E9}"/>
              </a:ext>
            </a:extLst>
          </p:cNvPr>
          <p:cNvGrpSpPr/>
          <p:nvPr/>
        </p:nvGrpSpPr>
        <p:grpSpPr>
          <a:xfrm>
            <a:off x="6639741" y="1852205"/>
            <a:ext cx="2285575" cy="1539702"/>
            <a:chOff x="1131774" y="1755824"/>
            <a:chExt cx="3981481" cy="2682167"/>
          </a:xfrm>
        </p:grpSpPr>
        <p:pic>
          <p:nvPicPr>
            <p:cNvPr id="22" name="Picture 21">
              <a:extLst>
                <a:ext uri="{FF2B5EF4-FFF2-40B4-BE49-F238E27FC236}">
                  <a16:creationId xmlns:a16="http://schemas.microsoft.com/office/drawing/2014/main" id="{CA416CD5-3B85-4765-4E5A-9D02366EFA03}"/>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Lst>
            </a:blip>
            <a:srcRect/>
            <a:stretch/>
          </p:blipFill>
          <p:spPr>
            <a:xfrm>
              <a:off x="1306894" y="2078943"/>
              <a:ext cx="3806361" cy="2359048"/>
            </a:xfrm>
            <a:prstGeom prst="rect">
              <a:avLst/>
            </a:prstGeom>
          </p:spPr>
        </p:pic>
        <p:sp>
          <p:nvSpPr>
            <p:cNvPr id="23" name="Rectangle: Rounded Corners 22">
              <a:extLst>
                <a:ext uri="{FF2B5EF4-FFF2-40B4-BE49-F238E27FC236}">
                  <a16:creationId xmlns:a16="http://schemas.microsoft.com/office/drawing/2014/main" id="{90A63590-8ECA-1370-CCF0-061046134E95}"/>
                </a:ext>
              </a:extLst>
            </p:cNvPr>
            <p:cNvSpPr/>
            <p:nvPr/>
          </p:nvSpPr>
          <p:spPr>
            <a:xfrm>
              <a:off x="1131774" y="1755824"/>
              <a:ext cx="666780" cy="630297"/>
            </a:xfrm>
            <a:prstGeom prst="roundRect">
              <a:avLst/>
            </a:prstGeom>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latin typeface="Arial" panose="020B0604020202020204" pitchFamily="34" charset="0"/>
                  <a:cs typeface="Arial" panose="020B0604020202020204" pitchFamily="34" charset="0"/>
                </a:rPr>
                <a:t>4</a:t>
              </a:r>
            </a:p>
          </p:txBody>
        </p:sp>
      </p:grpSp>
      <p:sp>
        <p:nvSpPr>
          <p:cNvPr id="24" name="TextBox 23">
            <a:extLst>
              <a:ext uri="{FF2B5EF4-FFF2-40B4-BE49-F238E27FC236}">
                <a16:creationId xmlns:a16="http://schemas.microsoft.com/office/drawing/2014/main" id="{9EE6200A-D5E8-FD6D-C374-4FD9449D6F96}"/>
              </a:ext>
            </a:extLst>
          </p:cNvPr>
          <p:cNvSpPr txBox="1"/>
          <p:nvPr/>
        </p:nvSpPr>
        <p:spPr>
          <a:xfrm>
            <a:off x="297253" y="3683363"/>
            <a:ext cx="8691125" cy="1045223"/>
          </a:xfrm>
          <a:prstGeom prst="rect">
            <a:avLst/>
          </a:prstGeom>
          <a:noFill/>
        </p:spPr>
        <p:txBody>
          <a:bodyPr wrap="square">
            <a:spAutoFit/>
          </a:bodyPr>
          <a:lstStyle/>
          <a:p>
            <a:pPr algn="just">
              <a:lnSpc>
                <a:spcPct val="150000"/>
              </a:lnSpc>
            </a:pPr>
            <a:r>
              <a:rPr lang="vi-VN" sz="2200" b="1" dirty="0">
                <a:effectLst/>
                <a:latin typeface="Arial" panose="020B0604020202020204" pitchFamily="34" charset="0"/>
                <a:cs typeface="Arial" panose="020B0604020202020204" pitchFamily="34" charset="0"/>
              </a:rPr>
              <a:t>Quan sát hình SGK tr.23 và cho biết: </a:t>
            </a:r>
            <a:r>
              <a:rPr lang="vi-VN" sz="2200" i="1" dirty="0"/>
              <a:t>Nêu các bước thực hiện thiết kế bìa sách trên phần mềm thiết kế thông dụng.</a:t>
            </a:r>
          </a:p>
        </p:txBody>
      </p:sp>
    </p:spTree>
    <p:extLst>
      <p:ext uri="{BB962C8B-B14F-4D97-AF65-F5344CB8AC3E}">
        <p14:creationId xmlns:p14="http://schemas.microsoft.com/office/powerpoint/2010/main" val="36220083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par>
                                <p:cTn id="21" presetID="3"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linds(horizontal)">
                                      <p:cBhvr>
                                        <p:cTn id="26" dur="500"/>
                                        <p:tgtEl>
                                          <p:spTgt spid="18"/>
                                        </p:tgtEl>
                                      </p:cBhvr>
                                    </p:animEffect>
                                  </p:childTnLst>
                                </p:cTn>
                              </p:par>
                              <p:par>
                                <p:cTn id="27" presetID="3" presetClass="entr" presetSubtype="1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linds(horizontal)">
                                      <p:cBhvr>
                                        <p:cTn id="29" dur="500"/>
                                        <p:tgtEl>
                                          <p:spTgt spid="21"/>
                                        </p:tgtEl>
                                      </p:cBhvr>
                                    </p:animEffect>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2" name="Title 1">
            <a:extLst>
              <a:ext uri="{FF2B5EF4-FFF2-40B4-BE49-F238E27FC236}">
                <a16:creationId xmlns:a16="http://schemas.microsoft.com/office/drawing/2014/main" id="{720F4541-B386-B1F1-CC6A-76E5B6F376A1}"/>
              </a:ext>
            </a:extLst>
          </p:cNvPr>
          <p:cNvSpPr>
            <a:spLocks noGrp="1"/>
          </p:cNvSpPr>
          <p:nvPr>
            <p:ph type="title"/>
          </p:nvPr>
        </p:nvSpPr>
        <p:spPr>
          <a:xfrm>
            <a:off x="1907659" y="197963"/>
            <a:ext cx="5328681" cy="1187458"/>
          </a:xfrm>
        </p:spPr>
        <p:txBody>
          <a:bodyPr anchor="ctr" anchorCtr="1"/>
          <a:lstStyle/>
          <a:p>
            <a:pPr algn="ctr">
              <a:lnSpc>
                <a:spcPct val="150000"/>
              </a:lnSpc>
              <a:spcAft>
                <a:spcPts val="1000"/>
              </a:spcAft>
            </a:pPr>
            <a:r>
              <a:rPr lang="vi-VN" sz="2400" b="1" dirty="0">
                <a:solidFill>
                  <a:schemeClr val="accent3">
                    <a:lumMod val="75000"/>
                  </a:schemeClr>
                </a:solidFill>
                <a:effectLst/>
                <a:latin typeface="Arial" panose="020B0604020202020204" pitchFamily="34" charset="0"/>
                <a:ea typeface="Times New Roman" panose="02020603050405020304" pitchFamily="18" charset="0"/>
                <a:cs typeface="Arial" panose="020B0604020202020204" pitchFamily="34" charset="0"/>
              </a:rPr>
              <a:t>1. Gợi ý các bước thiết kế bìa sách trên phần mềm thiết kế thông dụng</a:t>
            </a:r>
            <a:endParaRPr lang="vi-VN" sz="2400"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9A458DE2-DECA-FC25-7870-470FC9EF486A}"/>
              </a:ext>
            </a:extLst>
          </p:cNvPr>
          <p:cNvGrpSpPr/>
          <p:nvPr/>
        </p:nvGrpSpPr>
        <p:grpSpPr>
          <a:xfrm>
            <a:off x="1111767" y="1415263"/>
            <a:ext cx="1785073" cy="2432264"/>
            <a:chOff x="1131774" y="1913406"/>
            <a:chExt cx="1852830" cy="2524587"/>
          </a:xfrm>
        </p:grpSpPr>
        <p:pic>
          <p:nvPicPr>
            <p:cNvPr id="7" name="Picture 6">
              <a:extLst>
                <a:ext uri="{FF2B5EF4-FFF2-40B4-BE49-F238E27FC236}">
                  <a16:creationId xmlns:a16="http://schemas.microsoft.com/office/drawing/2014/main" id="{42B44DC9-F4AC-5C59-E2F9-CFA72FA232F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06895" y="2078944"/>
              <a:ext cx="1677709" cy="2359049"/>
            </a:xfrm>
            <a:prstGeom prst="rect">
              <a:avLst/>
            </a:prstGeom>
          </p:spPr>
        </p:pic>
        <p:sp>
          <p:nvSpPr>
            <p:cNvPr id="8" name="Rectangle: Rounded Corners 7">
              <a:extLst>
                <a:ext uri="{FF2B5EF4-FFF2-40B4-BE49-F238E27FC236}">
                  <a16:creationId xmlns:a16="http://schemas.microsoft.com/office/drawing/2014/main" id="{B8EAC800-B396-9137-20B9-96FE91CA36F8}"/>
                </a:ext>
              </a:extLst>
            </p:cNvPr>
            <p:cNvSpPr/>
            <p:nvPr/>
          </p:nvSpPr>
          <p:spPr>
            <a:xfrm>
              <a:off x="1131774" y="1913406"/>
              <a:ext cx="350241" cy="331076"/>
            </a:xfrm>
            <a:prstGeom prst="roundRect">
              <a:avLst/>
            </a:prstGeom>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latin typeface="Arial" panose="020B0604020202020204" pitchFamily="34" charset="0"/>
                  <a:cs typeface="Arial" panose="020B0604020202020204" pitchFamily="34" charset="0"/>
                </a:rPr>
                <a:t>1</a:t>
              </a:r>
            </a:p>
          </p:txBody>
        </p:sp>
      </p:grpSp>
      <p:grpSp>
        <p:nvGrpSpPr>
          <p:cNvPr id="10" name="Group 9">
            <a:extLst>
              <a:ext uri="{FF2B5EF4-FFF2-40B4-BE49-F238E27FC236}">
                <a16:creationId xmlns:a16="http://schemas.microsoft.com/office/drawing/2014/main" id="{4DA6D430-103F-1ACF-697A-A6268A349674}"/>
              </a:ext>
            </a:extLst>
          </p:cNvPr>
          <p:cNvGrpSpPr/>
          <p:nvPr/>
        </p:nvGrpSpPr>
        <p:grpSpPr>
          <a:xfrm>
            <a:off x="3857409" y="1415264"/>
            <a:ext cx="4064378" cy="2432262"/>
            <a:chOff x="1131774" y="1913406"/>
            <a:chExt cx="4218652" cy="2524585"/>
          </a:xfrm>
        </p:grpSpPr>
        <p:pic>
          <p:nvPicPr>
            <p:cNvPr id="11" name="Picture 10">
              <a:extLst>
                <a:ext uri="{FF2B5EF4-FFF2-40B4-BE49-F238E27FC236}">
                  <a16:creationId xmlns:a16="http://schemas.microsoft.com/office/drawing/2014/main" id="{607DCE67-16D7-FACC-250E-BC4BB04BF02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a:stretch/>
          </p:blipFill>
          <p:spPr>
            <a:xfrm>
              <a:off x="1306894" y="2078943"/>
              <a:ext cx="4043532" cy="2359048"/>
            </a:xfrm>
            <a:prstGeom prst="rect">
              <a:avLst/>
            </a:prstGeom>
          </p:spPr>
        </p:pic>
        <p:sp>
          <p:nvSpPr>
            <p:cNvPr id="12" name="Rectangle: Rounded Corners 11">
              <a:extLst>
                <a:ext uri="{FF2B5EF4-FFF2-40B4-BE49-F238E27FC236}">
                  <a16:creationId xmlns:a16="http://schemas.microsoft.com/office/drawing/2014/main" id="{6BBAE959-31B2-C1B6-75AF-BA52CB5B563E}"/>
                </a:ext>
              </a:extLst>
            </p:cNvPr>
            <p:cNvSpPr/>
            <p:nvPr/>
          </p:nvSpPr>
          <p:spPr>
            <a:xfrm>
              <a:off x="1131774" y="1913406"/>
              <a:ext cx="350241" cy="331076"/>
            </a:xfrm>
            <a:prstGeom prst="roundRect">
              <a:avLst/>
            </a:prstGeom>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latin typeface="Arial" panose="020B0604020202020204" pitchFamily="34" charset="0"/>
                  <a:cs typeface="Arial" panose="020B0604020202020204" pitchFamily="34" charset="0"/>
                </a:rPr>
                <a:t>2</a:t>
              </a:r>
            </a:p>
          </p:txBody>
        </p:sp>
      </p:grpSp>
      <p:sp>
        <p:nvSpPr>
          <p:cNvPr id="16" name="TextBox 15">
            <a:extLst>
              <a:ext uri="{FF2B5EF4-FFF2-40B4-BE49-F238E27FC236}">
                <a16:creationId xmlns:a16="http://schemas.microsoft.com/office/drawing/2014/main" id="{A27640B9-6BCA-2DBA-2EC1-546C238C774D}"/>
              </a:ext>
            </a:extLst>
          </p:cNvPr>
          <p:cNvSpPr txBox="1"/>
          <p:nvPr/>
        </p:nvSpPr>
        <p:spPr>
          <a:xfrm>
            <a:off x="971793" y="3936066"/>
            <a:ext cx="2233738" cy="958660"/>
          </a:xfrm>
          <a:prstGeom prst="rect">
            <a:avLst/>
          </a:prstGeom>
          <a:noFill/>
        </p:spPr>
        <p:txBody>
          <a:bodyPr wrap="square">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Tìm ý tưởng và vẽ phác thảo.</a:t>
            </a:r>
            <a:endParaRPr lang="vi-VN"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5C6B66C-D23A-76BD-64D9-AA5E45B99072}"/>
              </a:ext>
            </a:extLst>
          </p:cNvPr>
          <p:cNvSpPr txBox="1"/>
          <p:nvPr/>
        </p:nvSpPr>
        <p:spPr>
          <a:xfrm>
            <a:off x="4026125" y="3936066"/>
            <a:ext cx="3895662" cy="958660"/>
          </a:xfrm>
          <a:prstGeom prst="rect">
            <a:avLst/>
          </a:prstGeom>
          <a:noFill/>
        </p:spPr>
        <p:txBody>
          <a:bodyPr wrap="square">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Sử dụng công cụ bút vẽ nét trên phần mềm theo bản phác thảo.</a:t>
            </a:r>
            <a:endParaRPr lang="vi-VN" sz="2400" dirty="0">
              <a:latin typeface="Arial" panose="020B0604020202020204" pitchFamily="34" charset="0"/>
              <a:cs typeface="Arial" panose="020B0604020202020204" pitchFamily="34" charset="0"/>
            </a:endParaRPr>
          </a:p>
        </p:txBody>
      </p:sp>
      <p:pic>
        <p:nvPicPr>
          <p:cNvPr id="4" name="Google Shape;281;p5">
            <a:extLst>
              <a:ext uri="{FF2B5EF4-FFF2-40B4-BE49-F238E27FC236}">
                <a16:creationId xmlns:a16="http://schemas.microsoft.com/office/drawing/2014/main" id="{8207C063-BAFB-C7AB-398E-0CDE1F6744B0}"/>
              </a:ext>
            </a:extLst>
          </p:cNvPr>
          <p:cNvPicPr preferRelativeResize="0"/>
          <p:nvPr/>
        </p:nvPicPr>
        <p:blipFill rotWithShape="1">
          <a:blip r:embed="rId7">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2086342742"/>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2" name="Title 1">
            <a:extLst>
              <a:ext uri="{FF2B5EF4-FFF2-40B4-BE49-F238E27FC236}">
                <a16:creationId xmlns:a16="http://schemas.microsoft.com/office/drawing/2014/main" id="{720F4541-B386-B1F1-CC6A-76E5B6F376A1}"/>
              </a:ext>
            </a:extLst>
          </p:cNvPr>
          <p:cNvSpPr>
            <a:spLocks noGrp="1"/>
          </p:cNvSpPr>
          <p:nvPr>
            <p:ph type="title"/>
          </p:nvPr>
        </p:nvSpPr>
        <p:spPr>
          <a:xfrm>
            <a:off x="1907659" y="197963"/>
            <a:ext cx="5328681" cy="1187458"/>
          </a:xfrm>
        </p:spPr>
        <p:txBody>
          <a:bodyPr anchor="ctr" anchorCtr="1"/>
          <a:lstStyle/>
          <a:p>
            <a:pPr algn="ctr">
              <a:lnSpc>
                <a:spcPct val="150000"/>
              </a:lnSpc>
              <a:spcAft>
                <a:spcPts val="1000"/>
              </a:spcAft>
            </a:pPr>
            <a:r>
              <a:rPr lang="vi-VN" sz="2400" b="1" dirty="0">
                <a:solidFill>
                  <a:schemeClr val="accent3">
                    <a:lumMod val="75000"/>
                  </a:schemeClr>
                </a:solidFill>
                <a:effectLst/>
                <a:latin typeface="Arial" panose="020B0604020202020204" pitchFamily="34" charset="0"/>
                <a:ea typeface="Times New Roman" panose="02020603050405020304" pitchFamily="18" charset="0"/>
                <a:cs typeface="Arial" panose="020B0604020202020204" pitchFamily="34" charset="0"/>
              </a:rPr>
              <a:t>1. Gợi ý các bước thiết kế bìa sách trên phần mềm thiết kế thông dụng</a:t>
            </a:r>
            <a:endParaRPr lang="vi-VN" sz="2400"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9A458DE2-DECA-FC25-7870-470FC9EF486A}"/>
              </a:ext>
            </a:extLst>
          </p:cNvPr>
          <p:cNvGrpSpPr/>
          <p:nvPr/>
        </p:nvGrpSpPr>
        <p:grpSpPr>
          <a:xfrm>
            <a:off x="499255" y="1415263"/>
            <a:ext cx="3835881" cy="2427505"/>
            <a:chOff x="1131774" y="1913406"/>
            <a:chExt cx="3981482" cy="2519648"/>
          </a:xfrm>
        </p:grpSpPr>
        <p:pic>
          <p:nvPicPr>
            <p:cNvPr id="7" name="Picture 6">
              <a:extLst>
                <a:ext uri="{FF2B5EF4-FFF2-40B4-BE49-F238E27FC236}">
                  <a16:creationId xmlns:a16="http://schemas.microsoft.com/office/drawing/2014/main" id="{42B44DC9-F4AC-5C59-E2F9-CFA72FA232F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a:stretch/>
          </p:blipFill>
          <p:spPr>
            <a:xfrm>
              <a:off x="1306895" y="2074006"/>
              <a:ext cx="3806361" cy="2359048"/>
            </a:xfrm>
            <a:prstGeom prst="rect">
              <a:avLst/>
            </a:prstGeom>
          </p:spPr>
        </p:pic>
        <p:sp>
          <p:nvSpPr>
            <p:cNvPr id="8" name="Rectangle: Rounded Corners 7">
              <a:extLst>
                <a:ext uri="{FF2B5EF4-FFF2-40B4-BE49-F238E27FC236}">
                  <a16:creationId xmlns:a16="http://schemas.microsoft.com/office/drawing/2014/main" id="{B8EAC800-B396-9137-20B9-96FE91CA36F8}"/>
                </a:ext>
              </a:extLst>
            </p:cNvPr>
            <p:cNvSpPr/>
            <p:nvPr/>
          </p:nvSpPr>
          <p:spPr>
            <a:xfrm>
              <a:off x="1131774" y="1913406"/>
              <a:ext cx="350241" cy="331076"/>
            </a:xfrm>
            <a:prstGeom prst="roundRect">
              <a:avLst/>
            </a:prstGeom>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latin typeface="Arial" panose="020B0604020202020204" pitchFamily="34" charset="0"/>
                  <a:cs typeface="Arial" panose="020B0604020202020204" pitchFamily="34" charset="0"/>
                </a:rPr>
                <a:t>3</a:t>
              </a:r>
            </a:p>
          </p:txBody>
        </p:sp>
      </p:grpSp>
      <p:grpSp>
        <p:nvGrpSpPr>
          <p:cNvPr id="10" name="Group 9">
            <a:extLst>
              <a:ext uri="{FF2B5EF4-FFF2-40B4-BE49-F238E27FC236}">
                <a16:creationId xmlns:a16="http://schemas.microsoft.com/office/drawing/2014/main" id="{4DA6D430-103F-1ACF-697A-A6268A349674}"/>
              </a:ext>
            </a:extLst>
          </p:cNvPr>
          <p:cNvGrpSpPr/>
          <p:nvPr/>
        </p:nvGrpSpPr>
        <p:grpSpPr>
          <a:xfrm>
            <a:off x="4808865" y="1415264"/>
            <a:ext cx="3835880" cy="2432262"/>
            <a:chOff x="1131774" y="1913406"/>
            <a:chExt cx="3981481" cy="2524585"/>
          </a:xfrm>
        </p:grpSpPr>
        <p:pic>
          <p:nvPicPr>
            <p:cNvPr id="11" name="Picture 10">
              <a:extLst>
                <a:ext uri="{FF2B5EF4-FFF2-40B4-BE49-F238E27FC236}">
                  <a16:creationId xmlns:a16="http://schemas.microsoft.com/office/drawing/2014/main" id="{607DCE67-16D7-FACC-250E-BC4BB04BF02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rcRect/>
            <a:stretch/>
          </p:blipFill>
          <p:spPr>
            <a:xfrm>
              <a:off x="1306894" y="2078943"/>
              <a:ext cx="3806361" cy="2359048"/>
            </a:xfrm>
            <a:prstGeom prst="rect">
              <a:avLst/>
            </a:prstGeom>
          </p:spPr>
        </p:pic>
        <p:sp>
          <p:nvSpPr>
            <p:cNvPr id="12" name="Rectangle: Rounded Corners 11">
              <a:extLst>
                <a:ext uri="{FF2B5EF4-FFF2-40B4-BE49-F238E27FC236}">
                  <a16:creationId xmlns:a16="http://schemas.microsoft.com/office/drawing/2014/main" id="{6BBAE959-31B2-C1B6-75AF-BA52CB5B563E}"/>
                </a:ext>
              </a:extLst>
            </p:cNvPr>
            <p:cNvSpPr/>
            <p:nvPr/>
          </p:nvSpPr>
          <p:spPr>
            <a:xfrm>
              <a:off x="1131774" y="1913406"/>
              <a:ext cx="350241" cy="331076"/>
            </a:xfrm>
            <a:prstGeom prst="roundRect">
              <a:avLst/>
            </a:prstGeom>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200" b="1" dirty="0">
                  <a:latin typeface="Arial" panose="020B0604020202020204" pitchFamily="34" charset="0"/>
                  <a:cs typeface="Arial" panose="020B0604020202020204" pitchFamily="34" charset="0"/>
                </a:rPr>
                <a:t>4</a:t>
              </a:r>
            </a:p>
          </p:txBody>
        </p:sp>
      </p:grpSp>
      <p:sp>
        <p:nvSpPr>
          <p:cNvPr id="16" name="TextBox 15">
            <a:extLst>
              <a:ext uri="{FF2B5EF4-FFF2-40B4-BE49-F238E27FC236}">
                <a16:creationId xmlns:a16="http://schemas.microsoft.com/office/drawing/2014/main" id="{A27640B9-6BCA-2DBA-2EC1-546C238C774D}"/>
              </a:ext>
            </a:extLst>
          </p:cNvPr>
          <p:cNvSpPr txBox="1"/>
          <p:nvPr/>
        </p:nvSpPr>
        <p:spPr>
          <a:xfrm>
            <a:off x="388896" y="3936066"/>
            <a:ext cx="4257228" cy="958660"/>
          </a:xfrm>
          <a:prstGeom prst="rect">
            <a:avLst/>
          </a:prstGeom>
          <a:noFill/>
        </p:spPr>
        <p:txBody>
          <a:bodyPr wrap="square">
            <a:spAutoFit/>
          </a:bodyPr>
          <a:lstStyle/>
          <a:p>
            <a:pPr algn="ctr">
              <a:lnSpc>
                <a:spcPct val="150000"/>
              </a:lnSpc>
            </a:pPr>
            <a:r>
              <a:rPr lang="vi-VN" sz="2000" dirty="0"/>
              <a:t>Thiết kế hoặc lựa chọn kiểu chữ và sắp xếp </a:t>
            </a:r>
            <a:r>
              <a:rPr lang="vi-VN" sz="2000" dirty="0" err="1"/>
              <a:t>logo</a:t>
            </a:r>
            <a:r>
              <a:rPr lang="vi-VN" sz="2000" dirty="0"/>
              <a:t>, tên nhà xuất bản.</a:t>
            </a:r>
            <a:endParaRPr lang="vi-VN"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5C6B66C-D23A-76BD-64D9-AA5E45B99072}"/>
              </a:ext>
            </a:extLst>
          </p:cNvPr>
          <p:cNvSpPr txBox="1"/>
          <p:nvPr/>
        </p:nvSpPr>
        <p:spPr>
          <a:xfrm>
            <a:off x="5351678" y="3936066"/>
            <a:ext cx="2918970" cy="958660"/>
          </a:xfrm>
          <a:prstGeom prst="rect">
            <a:avLst/>
          </a:prstGeom>
          <a:noFill/>
        </p:spPr>
        <p:txBody>
          <a:bodyPr wrap="square">
            <a:spAutoFit/>
          </a:bodyPr>
          <a:lstStyle/>
          <a:p>
            <a:pPr algn="ctr">
              <a:lnSpc>
                <a:spcPct val="150000"/>
              </a:lnSpc>
            </a:pPr>
            <a:r>
              <a:rPr lang="vi-VN" sz="2000" dirty="0"/>
              <a:t>Vẽ màu và hoàn thiện thiết kế bìa sách.</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86478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grpSp>
        <p:nvGrpSpPr>
          <p:cNvPr id="21" name="Group 20">
            <a:extLst>
              <a:ext uri="{FF2B5EF4-FFF2-40B4-BE49-F238E27FC236}">
                <a16:creationId xmlns:a16="http://schemas.microsoft.com/office/drawing/2014/main" id="{5268E362-FD38-698B-EB6A-BEB80036D08C}"/>
              </a:ext>
            </a:extLst>
          </p:cNvPr>
          <p:cNvGrpSpPr/>
          <p:nvPr/>
        </p:nvGrpSpPr>
        <p:grpSpPr>
          <a:xfrm>
            <a:off x="698636" y="1665390"/>
            <a:ext cx="3581704" cy="2713437"/>
            <a:chOff x="3080279" y="1105754"/>
            <a:chExt cx="2983443" cy="2260205"/>
          </a:xfrm>
        </p:grpSpPr>
        <p:sp>
          <p:nvSpPr>
            <p:cNvPr id="19" name="TextBox 18">
              <a:extLst>
                <a:ext uri="{FF2B5EF4-FFF2-40B4-BE49-F238E27FC236}">
                  <a16:creationId xmlns:a16="http://schemas.microsoft.com/office/drawing/2014/main" id="{785DC308-72C7-801D-131F-776D4C0E0EC2}"/>
                </a:ext>
              </a:extLst>
            </p:cNvPr>
            <p:cNvSpPr txBox="1"/>
            <p:nvPr/>
          </p:nvSpPr>
          <p:spPr>
            <a:xfrm>
              <a:off x="3080279" y="1105754"/>
              <a:ext cx="2983443" cy="358915"/>
            </a:xfrm>
            <a:prstGeom prst="rect">
              <a:avLst/>
            </a:prstGeom>
            <a:solidFill>
              <a:schemeClr val="accent6"/>
            </a:solidFill>
          </p:spPr>
          <p:txBody>
            <a:bodyPr wrap="square" rtlCol="0" anchor="ctr">
              <a:spAutoFit/>
            </a:bodyPr>
            <a:lstStyle/>
            <a:p>
              <a:pPr algn="ctr"/>
              <a:r>
                <a:rPr lang="vi-VN" sz="2200" b="1" dirty="0">
                  <a:solidFill>
                    <a:schemeClr val="tx2"/>
                  </a:solidFill>
                </a:rPr>
                <a:t>THẢO LUẬN NHÓM ĐÔI</a:t>
              </a:r>
            </a:p>
          </p:txBody>
        </p:sp>
        <p:sp>
          <p:nvSpPr>
            <p:cNvPr id="20" name="Freeform 43">
              <a:extLst>
                <a:ext uri="{FF2B5EF4-FFF2-40B4-BE49-F238E27FC236}">
                  <a16:creationId xmlns:a16="http://schemas.microsoft.com/office/drawing/2014/main" id="{BB1FF5B7-C5F2-B2A2-9E70-410C5F3D1E32}"/>
                </a:ext>
              </a:extLst>
            </p:cNvPr>
            <p:cNvSpPr/>
            <p:nvPr/>
          </p:nvSpPr>
          <p:spPr>
            <a:xfrm>
              <a:off x="3570734" y="1611014"/>
              <a:ext cx="2002531" cy="1754945"/>
            </a:xfrm>
            <a:custGeom>
              <a:avLst/>
              <a:gdLst/>
              <a:ahLst/>
              <a:cxnLst/>
              <a:rect l="l" t="t" r="r" b="b"/>
              <a:pathLst>
                <a:path w="1262080" h="1106041">
                  <a:moveTo>
                    <a:pt x="0" y="0"/>
                  </a:moveTo>
                  <a:lnTo>
                    <a:pt x="1262080" y="0"/>
                  </a:lnTo>
                  <a:lnTo>
                    <a:pt x="1262080" y="1106041"/>
                  </a:lnTo>
                  <a:lnTo>
                    <a:pt x="0" y="110604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nchor="ctr"/>
            <a:lstStyle/>
            <a:p>
              <a:endParaRPr lang="vi-VN" sz="1200" dirty="0"/>
            </a:p>
          </p:txBody>
        </p:sp>
      </p:grpSp>
      <p:sp>
        <p:nvSpPr>
          <p:cNvPr id="9" name="Title 8">
            <a:extLst>
              <a:ext uri="{FF2B5EF4-FFF2-40B4-BE49-F238E27FC236}">
                <a16:creationId xmlns:a16="http://schemas.microsoft.com/office/drawing/2014/main" id="{019F1089-477C-1AE2-2E6C-A3138E20AD52}"/>
              </a:ext>
            </a:extLst>
          </p:cNvPr>
          <p:cNvSpPr>
            <a:spLocks noGrp="1"/>
          </p:cNvSpPr>
          <p:nvPr>
            <p:ph type="title"/>
          </p:nvPr>
        </p:nvSpPr>
        <p:spPr>
          <a:xfrm>
            <a:off x="720000" y="613225"/>
            <a:ext cx="7704000" cy="572700"/>
          </a:xfrm>
        </p:spPr>
        <p:txBody>
          <a:bodyPr anchor="ctr"/>
          <a:lstStyle/>
          <a:p>
            <a:pPr algn="ctr"/>
            <a:r>
              <a:rPr lang="vi-VN" sz="2400" b="1" dirty="0">
                <a:solidFill>
                  <a:schemeClr val="accent3">
                    <a:lumMod val="75000"/>
                  </a:schemeClr>
                </a:solidFill>
                <a:latin typeface="Arial" panose="020B0604020202020204" pitchFamily="34" charset="0"/>
                <a:cs typeface="Arial" panose="020B0604020202020204" pitchFamily="34" charset="0"/>
              </a:rPr>
              <a:t>Đọc thông tin mục </a:t>
            </a:r>
            <a:r>
              <a:rPr lang="vi-VN" sz="2400" b="1" i="1" dirty="0">
                <a:solidFill>
                  <a:schemeClr val="accent3">
                    <a:lumMod val="75000"/>
                  </a:schemeClr>
                </a:solidFill>
                <a:latin typeface="Arial" panose="020B0604020202020204" pitchFamily="34" charset="0"/>
                <a:cs typeface="Arial" panose="020B0604020202020204" pitchFamily="34" charset="0"/>
              </a:rPr>
              <a:t>Em có biết </a:t>
            </a:r>
            <a:r>
              <a:rPr lang="vi-VN" sz="2400" b="1" dirty="0">
                <a:solidFill>
                  <a:schemeClr val="accent3">
                    <a:lumMod val="75000"/>
                  </a:schemeClr>
                </a:solidFill>
                <a:latin typeface="Arial" panose="020B0604020202020204" pitchFamily="34" charset="0"/>
                <a:cs typeface="Arial" panose="020B0604020202020204" pitchFamily="34" charset="0"/>
              </a:rPr>
              <a:t>SGK tr.23 và cho biết</a:t>
            </a:r>
          </a:p>
        </p:txBody>
      </p:sp>
      <p:grpSp>
        <p:nvGrpSpPr>
          <p:cNvPr id="13" name="Group 12">
            <a:extLst>
              <a:ext uri="{FF2B5EF4-FFF2-40B4-BE49-F238E27FC236}">
                <a16:creationId xmlns:a16="http://schemas.microsoft.com/office/drawing/2014/main" id="{824B2B6F-5B2D-7FF7-9D4F-6D50C6F5CF98}"/>
              </a:ext>
            </a:extLst>
          </p:cNvPr>
          <p:cNvGrpSpPr/>
          <p:nvPr/>
        </p:nvGrpSpPr>
        <p:grpSpPr>
          <a:xfrm>
            <a:off x="4435324" y="1442546"/>
            <a:ext cx="4180532" cy="3159128"/>
            <a:chOff x="4435324" y="1442546"/>
            <a:chExt cx="4180532" cy="3159128"/>
          </a:xfrm>
        </p:grpSpPr>
        <p:pic>
          <p:nvPicPr>
            <p:cNvPr id="10" name="Picture 7">
              <a:extLst>
                <a:ext uri="{FF2B5EF4-FFF2-40B4-BE49-F238E27FC236}">
                  <a16:creationId xmlns:a16="http://schemas.microsoft.com/office/drawing/2014/main" id="{70C9D798-6C6A-0F55-16CA-139308EE8B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435324" y="1442546"/>
              <a:ext cx="4180532" cy="3159128"/>
            </a:xfrm>
            <a:prstGeom prst="rect">
              <a:avLst/>
            </a:prstGeom>
          </p:spPr>
        </p:pic>
        <p:sp>
          <p:nvSpPr>
            <p:cNvPr id="12" name="TextBox 11">
              <a:extLst>
                <a:ext uri="{FF2B5EF4-FFF2-40B4-BE49-F238E27FC236}">
                  <a16:creationId xmlns:a16="http://schemas.microsoft.com/office/drawing/2014/main" id="{628D2A92-B3BF-4E76-09A6-7EFA5068D257}"/>
                </a:ext>
              </a:extLst>
            </p:cNvPr>
            <p:cNvSpPr txBox="1"/>
            <p:nvPr/>
          </p:nvSpPr>
          <p:spPr>
            <a:xfrm>
              <a:off x="4854444" y="1973151"/>
              <a:ext cx="3342290" cy="1881990"/>
            </a:xfrm>
            <a:prstGeom prst="rect">
              <a:avLst/>
            </a:prstGeom>
            <a:noFill/>
          </p:spPr>
          <p:txBody>
            <a:bodyPr wrap="square">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Đối với những người muốn tìm hiểu, làm quen thiết kế bìa sách, cần học hỏi qua những nguồn nào?</a:t>
              </a:r>
              <a:endParaRPr lang="vi-VN" sz="2000" dirty="0">
                <a:latin typeface="Arial" panose="020B0604020202020204" pitchFamily="34" charset="0"/>
                <a:cs typeface="Arial" panose="020B0604020202020204" pitchFamily="34" charset="0"/>
              </a:endParaRPr>
            </a:p>
          </p:txBody>
        </p:sp>
      </p:grpSp>
      <p:pic>
        <p:nvPicPr>
          <p:cNvPr id="14" name="Google Shape;281;p5">
            <a:extLst>
              <a:ext uri="{FF2B5EF4-FFF2-40B4-BE49-F238E27FC236}">
                <a16:creationId xmlns:a16="http://schemas.microsoft.com/office/drawing/2014/main" id="{9D41484D-16CB-D13D-FED3-A1A419ABE481}"/>
              </a:ext>
            </a:extLst>
          </p:cNvPr>
          <p:cNvPicPr preferRelativeResize="0"/>
          <p:nvPr/>
        </p:nvPicPr>
        <p:blipFill rotWithShape="1">
          <a:blip r:embed="rId7">
            <a:alphaModFix/>
          </a:blip>
          <a:srcRect/>
          <a:stretch/>
        </p:blipFill>
        <p:spPr>
          <a:xfrm>
            <a:off x="7631179" y="65885"/>
            <a:ext cx="1475483" cy="31830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2" name="Title 1">
            <a:extLst>
              <a:ext uri="{FF2B5EF4-FFF2-40B4-BE49-F238E27FC236}">
                <a16:creationId xmlns:a16="http://schemas.microsoft.com/office/drawing/2014/main" id="{11515329-CD99-5C8F-D822-35223AE68606}"/>
              </a:ext>
            </a:extLst>
          </p:cNvPr>
          <p:cNvSpPr>
            <a:spLocks noGrp="1"/>
          </p:cNvSpPr>
          <p:nvPr>
            <p:ph type="title"/>
          </p:nvPr>
        </p:nvSpPr>
        <p:spPr>
          <a:xfrm>
            <a:off x="354724" y="149605"/>
            <a:ext cx="4918841" cy="4844290"/>
          </a:xfrm>
        </p:spPr>
        <p:txBody>
          <a:bodyPr anchor="ctr"/>
          <a:lstStyle/>
          <a:p>
            <a:pPr algn="just">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Đối với những người muốn tìm hiểu, làm quen thiết kế trên phần mềm đồ họa thì có thể chọn cách tự học thiết kế qua các ứng dụng trên điện thoại thông minh, máy tính như </a:t>
            </a:r>
            <a:r>
              <a:rPr lang="vi-VN" sz="2000" dirty="0" err="1">
                <a:effectLst/>
                <a:latin typeface="Arial" panose="020B0604020202020204" pitchFamily="34" charset="0"/>
                <a:ea typeface="Times New Roman" panose="02020603050405020304" pitchFamily="18" charset="0"/>
                <a:cs typeface="Arial" panose="020B0604020202020204" pitchFamily="34" charset="0"/>
              </a:rPr>
              <a:t>Gravit</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err="1">
                <a:effectLst/>
                <a:latin typeface="Arial" panose="020B0604020202020204" pitchFamily="34" charset="0"/>
                <a:ea typeface="Times New Roman" panose="02020603050405020304" pitchFamily="18" charset="0"/>
                <a:cs typeface="Arial" panose="020B0604020202020204" pitchFamily="34" charset="0"/>
              </a:rPr>
              <a:t>Designer</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err="1">
                <a:effectLst/>
                <a:latin typeface="Arial" panose="020B0604020202020204" pitchFamily="34" charset="0"/>
                <a:ea typeface="Times New Roman" panose="02020603050405020304" pitchFamily="18" charset="0"/>
                <a:cs typeface="Arial" panose="020B0604020202020204" pitchFamily="34" charset="0"/>
              </a:rPr>
              <a:t>Vectr</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err="1">
                <a:effectLst/>
                <a:latin typeface="Arial" panose="020B0604020202020204" pitchFamily="34" charset="0"/>
                <a:ea typeface="Times New Roman" panose="02020603050405020304" pitchFamily="18" charset="0"/>
                <a:cs typeface="Arial" panose="020B0604020202020204" pitchFamily="34" charset="0"/>
              </a:rPr>
              <a:t>Canva</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err="1">
                <a:effectLst/>
                <a:latin typeface="Arial" panose="020B0604020202020204" pitchFamily="34" charset="0"/>
                <a:ea typeface="Times New Roman" panose="02020603050405020304" pitchFamily="18" charset="0"/>
                <a:cs typeface="Arial" panose="020B0604020202020204" pitchFamily="34" charset="0"/>
              </a:rPr>
              <a:t>Raw</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err="1">
                <a:effectLst/>
                <a:latin typeface="Arial" panose="020B0604020202020204" pitchFamily="34" charset="0"/>
                <a:ea typeface="Times New Roman" panose="02020603050405020304" pitchFamily="18" charset="0"/>
                <a:cs typeface="Arial" panose="020B0604020202020204" pitchFamily="34" charset="0"/>
              </a:rPr>
              <a:t>Therapee</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err="1">
                <a:effectLst/>
                <a:latin typeface="Arial" panose="020B0604020202020204" pitchFamily="34" charset="0"/>
                <a:ea typeface="Times New Roman" panose="02020603050405020304" pitchFamily="18" charset="0"/>
                <a:cs typeface="Arial" panose="020B0604020202020204" pitchFamily="34" charset="0"/>
              </a:rPr>
              <a:t>Photo</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err="1">
                <a:effectLst/>
                <a:latin typeface="Arial" panose="020B0604020202020204" pitchFamily="34" charset="0"/>
                <a:ea typeface="Times New Roman" panose="02020603050405020304" pitchFamily="18" charset="0"/>
                <a:cs typeface="Arial" panose="020B0604020202020204" pitchFamily="34" charset="0"/>
              </a:rPr>
              <a:t>Pospro</a:t>
            </a:r>
            <a:r>
              <a:rPr lang="vi-VN" sz="2000" dirty="0">
                <a:effectLst/>
                <a:latin typeface="Arial" panose="020B0604020202020204" pitchFamily="34" charset="0"/>
                <a:ea typeface="Times New Roman" panose="02020603050405020304" pitchFamily="18" charset="0"/>
                <a:cs typeface="Arial" panose="020B0604020202020204" pitchFamily="34" charset="0"/>
              </a:rPr>
              <a:t>,...; qua những hướng dẫn trong sách vở; tham gia các khóa học và hướng dẫn miễn phí trên </a:t>
            </a:r>
            <a:r>
              <a:rPr lang="vi-VN" sz="2000" dirty="0" err="1">
                <a:effectLst/>
                <a:latin typeface="Arial" panose="020B0604020202020204" pitchFamily="34" charset="0"/>
                <a:ea typeface="Times New Roman" panose="02020603050405020304" pitchFamily="18" charset="0"/>
                <a:cs typeface="Arial" panose="020B0604020202020204" pitchFamily="34" charset="0"/>
              </a:rPr>
              <a:t>internet</a:t>
            </a:r>
            <a:r>
              <a:rPr lang="vi-VN" sz="2000" dirty="0">
                <a:effectLst/>
                <a:latin typeface="Arial" panose="020B0604020202020204" pitchFamily="34" charset="0"/>
                <a:ea typeface="Times New Roman" panose="02020603050405020304" pitchFamily="18" charset="0"/>
                <a:cs typeface="Arial" panose="020B0604020202020204" pitchFamily="34" charset="0"/>
              </a:rPr>
              <a:t>, các hội nhóm hoặc kênh chia sẻ hình ảnh, </a:t>
            </a:r>
            <a:r>
              <a:rPr lang="vi-VN" sz="2000" dirty="0" err="1">
                <a:effectLst/>
                <a:latin typeface="Arial" panose="020B0604020202020204" pitchFamily="34" charset="0"/>
                <a:ea typeface="Times New Roman" panose="02020603050405020304" pitchFamily="18" charset="0"/>
                <a:cs typeface="Arial" panose="020B0604020202020204" pitchFamily="34" charset="0"/>
              </a:rPr>
              <a:t>video</a:t>
            </a:r>
            <a:r>
              <a:rPr lang="vi-VN" sz="2000" dirty="0">
                <a:effectLst/>
                <a:latin typeface="Arial" panose="020B0604020202020204" pitchFamily="34" charset="0"/>
                <a:ea typeface="Times New Roman" panose="02020603050405020304" pitchFamily="18" charset="0"/>
                <a:cs typeface="Arial" panose="020B0604020202020204" pitchFamily="34" charset="0"/>
              </a:rPr>
              <a:t> </a:t>
            </a:r>
            <a:r>
              <a:rPr lang="vi-VN" sz="2000" dirty="0" err="1">
                <a:effectLst/>
                <a:latin typeface="Arial" panose="020B0604020202020204" pitchFamily="34" charset="0"/>
                <a:ea typeface="Times New Roman" panose="02020603050405020304" pitchFamily="18" charset="0"/>
                <a:cs typeface="Arial" panose="020B0604020202020204" pitchFamily="34" charset="0"/>
              </a:rPr>
              <a:t>clip</a:t>
            </a:r>
            <a:r>
              <a:rPr lang="vi-VN" sz="2000" dirty="0">
                <a:effectLst/>
                <a:latin typeface="Arial" panose="020B0604020202020204" pitchFamily="34" charset="0"/>
                <a:ea typeface="Times New Roman" panose="02020603050405020304" pitchFamily="18" charset="0"/>
                <a:cs typeface="Arial" panose="020B0604020202020204" pitchFamily="34" charset="0"/>
              </a:rPr>
              <a:t> trực tuyến,...</a:t>
            </a:r>
            <a:endParaRPr lang="vi-VN" sz="6600"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B4D7B0A3-D573-295E-FF9C-A3B68191207A}"/>
              </a:ext>
            </a:extLst>
          </p:cNvPr>
          <p:cNvGrpSpPr/>
          <p:nvPr/>
        </p:nvGrpSpPr>
        <p:grpSpPr>
          <a:xfrm>
            <a:off x="5605269" y="149605"/>
            <a:ext cx="1831300" cy="1415273"/>
            <a:chOff x="5049097" y="331076"/>
            <a:chExt cx="1831300" cy="1415273"/>
          </a:xfrm>
        </p:grpSpPr>
        <p:sp>
          <p:nvSpPr>
            <p:cNvPr id="8" name="TextBox 7">
              <a:extLst>
                <a:ext uri="{FF2B5EF4-FFF2-40B4-BE49-F238E27FC236}">
                  <a16:creationId xmlns:a16="http://schemas.microsoft.com/office/drawing/2014/main" id="{849DA426-EFA4-B96F-168C-DF69A2025475}"/>
                </a:ext>
              </a:extLst>
            </p:cNvPr>
            <p:cNvSpPr txBox="1"/>
            <p:nvPr/>
          </p:nvSpPr>
          <p:spPr>
            <a:xfrm>
              <a:off x="5049097" y="1377017"/>
              <a:ext cx="1831300" cy="369332"/>
            </a:xfrm>
            <a:prstGeom prst="rect">
              <a:avLst/>
            </a:prstGeom>
            <a:solidFill>
              <a:schemeClr val="accent6"/>
            </a:solidFill>
          </p:spPr>
          <p:txBody>
            <a:bodyPr wrap="square">
              <a:spAutoFit/>
            </a:bodyPr>
            <a:lstStyle/>
            <a:p>
              <a:pPr algn="ctr"/>
              <a:r>
                <a:rPr lang="vi-VN" sz="1800" dirty="0" err="1">
                  <a:effectLst/>
                  <a:latin typeface="Arial" panose="020B0604020202020204" pitchFamily="34" charset="0"/>
                  <a:ea typeface="Times New Roman" panose="02020603050405020304" pitchFamily="18" charset="0"/>
                  <a:cs typeface="Arial" panose="020B0604020202020204" pitchFamily="34" charset="0"/>
                </a:rPr>
                <a:t>Gravit</a:t>
              </a:r>
              <a:r>
                <a:rPr lang="vi-VN" sz="1800" dirty="0">
                  <a:effectLst/>
                  <a:latin typeface="Arial" panose="020B0604020202020204" pitchFamily="34" charset="0"/>
                  <a:ea typeface="Times New Roman" panose="02020603050405020304" pitchFamily="18" charset="0"/>
                  <a:cs typeface="Arial" panose="020B0604020202020204" pitchFamily="34" charset="0"/>
                </a:rPr>
                <a:t> </a:t>
              </a:r>
              <a:r>
                <a:rPr lang="vi-VN" sz="1800" dirty="0" err="1">
                  <a:effectLst/>
                  <a:latin typeface="Arial" panose="020B0604020202020204" pitchFamily="34" charset="0"/>
                  <a:ea typeface="Times New Roman" panose="02020603050405020304" pitchFamily="18" charset="0"/>
                  <a:cs typeface="Arial" panose="020B0604020202020204" pitchFamily="34" charset="0"/>
                </a:rPr>
                <a:t>Designer</a:t>
              </a:r>
              <a:endParaRPr lang="vi-VN" sz="1800" dirty="0"/>
            </a:p>
          </p:txBody>
        </p:sp>
        <p:pic>
          <p:nvPicPr>
            <p:cNvPr id="1028" name="Picture 4" descr="Gravit Computer Software Web browser, arrange, sphere, magenta, affinity  Designer png | PNGWing">
              <a:extLst>
                <a:ext uri="{FF2B5EF4-FFF2-40B4-BE49-F238E27FC236}">
                  <a16:creationId xmlns:a16="http://schemas.microsoft.com/office/drawing/2014/main" id="{F57AB414-3952-A515-48B1-3141D940DC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8861" t="11813" r="28861" b="11813"/>
            <a:stretch/>
          </p:blipFill>
          <p:spPr bwMode="auto">
            <a:xfrm>
              <a:off x="5494284" y="331076"/>
              <a:ext cx="940926" cy="945931"/>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6E3492FF-5A42-3E67-CAB8-6F5D2758A13F}"/>
              </a:ext>
            </a:extLst>
          </p:cNvPr>
          <p:cNvGrpSpPr/>
          <p:nvPr/>
        </p:nvGrpSpPr>
        <p:grpSpPr>
          <a:xfrm>
            <a:off x="7768273" y="147139"/>
            <a:ext cx="940926" cy="1417739"/>
            <a:chOff x="5494284" y="331076"/>
            <a:chExt cx="940926" cy="1417739"/>
          </a:xfrm>
        </p:grpSpPr>
        <p:sp>
          <p:nvSpPr>
            <p:cNvPr id="11" name="TextBox 10">
              <a:extLst>
                <a:ext uri="{FF2B5EF4-FFF2-40B4-BE49-F238E27FC236}">
                  <a16:creationId xmlns:a16="http://schemas.microsoft.com/office/drawing/2014/main" id="{A1834E28-3EEC-E297-3D02-65D765344A83}"/>
                </a:ext>
              </a:extLst>
            </p:cNvPr>
            <p:cNvSpPr txBox="1"/>
            <p:nvPr/>
          </p:nvSpPr>
          <p:spPr>
            <a:xfrm>
              <a:off x="5494284" y="1379483"/>
              <a:ext cx="940926" cy="369332"/>
            </a:xfrm>
            <a:prstGeom prst="rect">
              <a:avLst/>
            </a:prstGeom>
            <a:solidFill>
              <a:schemeClr val="accent6"/>
            </a:solidFill>
          </p:spPr>
          <p:txBody>
            <a:bodyPr wrap="square">
              <a:spAutoFit/>
            </a:bodyPr>
            <a:lstStyle/>
            <a:p>
              <a:pPr algn="ctr"/>
              <a:r>
                <a:rPr lang="vi-VN" sz="1800">
                  <a:effectLst/>
                  <a:latin typeface="Arial" panose="020B0604020202020204" pitchFamily="34" charset="0"/>
                  <a:ea typeface="Times New Roman" panose="02020603050405020304" pitchFamily="18" charset="0"/>
                  <a:cs typeface="Arial" panose="020B0604020202020204" pitchFamily="34" charset="0"/>
                </a:rPr>
                <a:t>Canva</a:t>
              </a:r>
              <a:endParaRPr lang="vi-VN" sz="1800" dirty="0"/>
            </a:p>
          </p:txBody>
        </p:sp>
        <p:pic>
          <p:nvPicPr>
            <p:cNvPr id="12" name="Picture 4">
              <a:extLst>
                <a:ext uri="{FF2B5EF4-FFF2-40B4-BE49-F238E27FC236}">
                  <a16:creationId xmlns:a16="http://schemas.microsoft.com/office/drawing/2014/main" id="{B804D9A8-E423-FE63-3985-C8FC0E3908E7}"/>
                </a:ext>
              </a:extLst>
            </p:cNvPr>
            <p:cNvPicPr>
              <a:picLocks noChangeAspect="1" noChangeArrowheads="1"/>
            </p:cNvPicPr>
            <p:nvPr/>
          </p:nvPicPr>
          <p:blipFill>
            <a:blip r:embed="rId5"/>
            <a:srcRect l="265" r="265"/>
            <a:stretch/>
          </p:blipFill>
          <p:spPr bwMode="auto">
            <a:xfrm>
              <a:off x="5494284" y="331076"/>
              <a:ext cx="940926" cy="945931"/>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54254E17-DD79-F863-7915-38A383FA2010}"/>
              </a:ext>
            </a:extLst>
          </p:cNvPr>
          <p:cNvGrpSpPr/>
          <p:nvPr/>
        </p:nvGrpSpPr>
        <p:grpSpPr>
          <a:xfrm>
            <a:off x="5592630" y="1802186"/>
            <a:ext cx="1831300" cy="1474517"/>
            <a:chOff x="5049097" y="271832"/>
            <a:chExt cx="1831300" cy="1474517"/>
          </a:xfrm>
        </p:grpSpPr>
        <p:sp>
          <p:nvSpPr>
            <p:cNvPr id="14" name="TextBox 13">
              <a:extLst>
                <a:ext uri="{FF2B5EF4-FFF2-40B4-BE49-F238E27FC236}">
                  <a16:creationId xmlns:a16="http://schemas.microsoft.com/office/drawing/2014/main" id="{6005727A-1955-8A4B-133D-65129AC2D512}"/>
                </a:ext>
              </a:extLst>
            </p:cNvPr>
            <p:cNvSpPr txBox="1"/>
            <p:nvPr/>
          </p:nvSpPr>
          <p:spPr>
            <a:xfrm>
              <a:off x="5049097" y="1377017"/>
              <a:ext cx="1831300" cy="369332"/>
            </a:xfrm>
            <a:prstGeom prst="rect">
              <a:avLst/>
            </a:prstGeom>
            <a:solidFill>
              <a:schemeClr val="accent6"/>
            </a:solidFill>
          </p:spPr>
          <p:txBody>
            <a:bodyPr wrap="square">
              <a:spAutoFit/>
            </a:bodyPr>
            <a:lstStyle/>
            <a:p>
              <a:pPr algn="ctr"/>
              <a:r>
                <a:rPr lang="vi-VN" sz="1800" dirty="0" err="1">
                  <a:effectLst/>
                  <a:latin typeface="Arial" panose="020B0604020202020204" pitchFamily="34" charset="0"/>
                  <a:ea typeface="Times New Roman" panose="02020603050405020304" pitchFamily="18" charset="0"/>
                  <a:cs typeface="Arial" panose="020B0604020202020204" pitchFamily="34" charset="0"/>
                </a:rPr>
                <a:t>Raw</a:t>
              </a:r>
              <a:r>
                <a:rPr lang="vi-VN" sz="1800" dirty="0">
                  <a:effectLst/>
                  <a:latin typeface="Arial" panose="020B0604020202020204" pitchFamily="34" charset="0"/>
                  <a:ea typeface="Times New Roman" panose="02020603050405020304" pitchFamily="18" charset="0"/>
                  <a:cs typeface="Arial" panose="020B0604020202020204" pitchFamily="34" charset="0"/>
                </a:rPr>
                <a:t> </a:t>
              </a:r>
              <a:r>
                <a:rPr lang="vi-VN" sz="1800" dirty="0" err="1">
                  <a:effectLst/>
                  <a:latin typeface="Arial" panose="020B0604020202020204" pitchFamily="34" charset="0"/>
                  <a:ea typeface="Times New Roman" panose="02020603050405020304" pitchFamily="18" charset="0"/>
                  <a:cs typeface="Arial" panose="020B0604020202020204" pitchFamily="34" charset="0"/>
                </a:rPr>
                <a:t>Therapee</a:t>
              </a:r>
              <a:endParaRPr lang="vi-VN" sz="1800" dirty="0"/>
            </a:p>
          </p:txBody>
        </p:sp>
        <p:pic>
          <p:nvPicPr>
            <p:cNvPr id="15" name="Picture 4">
              <a:extLst>
                <a:ext uri="{FF2B5EF4-FFF2-40B4-BE49-F238E27FC236}">
                  <a16:creationId xmlns:a16="http://schemas.microsoft.com/office/drawing/2014/main" id="{571B0472-6433-7D14-6E03-6E0C1C87ED9A}"/>
                </a:ext>
              </a:extLst>
            </p:cNvPr>
            <p:cNvPicPr>
              <a:picLocks noChangeAspect="1" noChangeArrowheads="1"/>
            </p:cNvPicPr>
            <p:nvPr/>
          </p:nvPicPr>
          <p:blipFill>
            <a:blip r:embed="rId6"/>
            <a:srcRect l="265" r="265"/>
            <a:stretch/>
          </p:blipFill>
          <p:spPr bwMode="auto">
            <a:xfrm>
              <a:off x="5435352" y="271832"/>
              <a:ext cx="1058790" cy="1064420"/>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EB0CBADC-A59C-72E3-38F6-0EFAE682090A}"/>
              </a:ext>
            </a:extLst>
          </p:cNvPr>
          <p:cNvGrpSpPr/>
          <p:nvPr/>
        </p:nvGrpSpPr>
        <p:grpSpPr>
          <a:xfrm>
            <a:off x="5592633" y="3519381"/>
            <a:ext cx="1831300" cy="1474514"/>
            <a:chOff x="5049097" y="271835"/>
            <a:chExt cx="1831300" cy="1474514"/>
          </a:xfrm>
        </p:grpSpPr>
        <p:sp>
          <p:nvSpPr>
            <p:cNvPr id="20" name="TextBox 19">
              <a:extLst>
                <a:ext uri="{FF2B5EF4-FFF2-40B4-BE49-F238E27FC236}">
                  <a16:creationId xmlns:a16="http://schemas.microsoft.com/office/drawing/2014/main" id="{AB942843-3D71-42B1-6461-58CB7658ACE5}"/>
                </a:ext>
              </a:extLst>
            </p:cNvPr>
            <p:cNvSpPr txBox="1"/>
            <p:nvPr/>
          </p:nvSpPr>
          <p:spPr>
            <a:xfrm>
              <a:off x="5049097" y="1377017"/>
              <a:ext cx="1831300" cy="369332"/>
            </a:xfrm>
            <a:prstGeom prst="rect">
              <a:avLst/>
            </a:prstGeom>
            <a:solidFill>
              <a:schemeClr val="accent6"/>
            </a:solidFill>
          </p:spPr>
          <p:txBody>
            <a:bodyPr wrap="square">
              <a:spAutoFit/>
            </a:bodyPr>
            <a:lstStyle/>
            <a:p>
              <a:pPr algn="ctr"/>
              <a:r>
                <a:rPr lang="vi-VN" sz="1800" dirty="0" err="1">
                  <a:effectLst/>
                  <a:latin typeface="Arial" panose="020B0604020202020204" pitchFamily="34" charset="0"/>
                  <a:ea typeface="Times New Roman" panose="02020603050405020304" pitchFamily="18" charset="0"/>
                  <a:cs typeface="Arial" panose="020B0604020202020204" pitchFamily="34" charset="0"/>
                </a:rPr>
                <a:t>Photo</a:t>
              </a:r>
              <a:r>
                <a:rPr lang="vi-VN" sz="1800" dirty="0">
                  <a:effectLst/>
                  <a:latin typeface="Arial" panose="020B0604020202020204" pitchFamily="34" charset="0"/>
                  <a:ea typeface="Times New Roman" panose="02020603050405020304" pitchFamily="18" charset="0"/>
                  <a:cs typeface="Arial" panose="020B0604020202020204" pitchFamily="34" charset="0"/>
                </a:rPr>
                <a:t> </a:t>
              </a:r>
              <a:r>
                <a:rPr lang="vi-VN" sz="1800" dirty="0" err="1">
                  <a:effectLst/>
                  <a:latin typeface="Arial" panose="020B0604020202020204" pitchFamily="34" charset="0"/>
                  <a:ea typeface="Times New Roman" panose="02020603050405020304" pitchFamily="18" charset="0"/>
                  <a:cs typeface="Arial" panose="020B0604020202020204" pitchFamily="34" charset="0"/>
                </a:rPr>
                <a:t>Pospro</a:t>
              </a:r>
              <a:endParaRPr lang="vi-VN" sz="1800" dirty="0"/>
            </a:p>
          </p:txBody>
        </p:sp>
        <p:pic>
          <p:nvPicPr>
            <p:cNvPr id="21" name="Picture 4">
              <a:extLst>
                <a:ext uri="{FF2B5EF4-FFF2-40B4-BE49-F238E27FC236}">
                  <a16:creationId xmlns:a16="http://schemas.microsoft.com/office/drawing/2014/main" id="{D0471F2F-B62F-D659-3500-790E198F4052}"/>
                </a:ext>
              </a:extLst>
            </p:cNvPr>
            <p:cNvPicPr>
              <a:picLocks noChangeAspect="1" noChangeArrowheads="1"/>
            </p:cNvPicPr>
            <p:nvPr/>
          </p:nvPicPr>
          <p:blipFill>
            <a:blip r:embed="rId7"/>
            <a:srcRect l="265" r="265"/>
            <a:stretch/>
          </p:blipFill>
          <p:spPr bwMode="auto">
            <a:xfrm>
              <a:off x="5435355" y="271835"/>
              <a:ext cx="1058784" cy="1064414"/>
            </a:xfrm>
            <a:prstGeom prst="flowChartConnector">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423110D2-04F8-3D24-ACEE-DFA3358267FB}"/>
              </a:ext>
            </a:extLst>
          </p:cNvPr>
          <p:cNvGrpSpPr/>
          <p:nvPr/>
        </p:nvGrpSpPr>
        <p:grpSpPr>
          <a:xfrm>
            <a:off x="7588976" y="1804871"/>
            <a:ext cx="1350072" cy="1474517"/>
            <a:chOff x="5289711" y="331076"/>
            <a:chExt cx="1350072" cy="1474517"/>
          </a:xfrm>
        </p:grpSpPr>
        <p:sp>
          <p:nvSpPr>
            <p:cNvPr id="23" name="TextBox 22">
              <a:extLst>
                <a:ext uri="{FF2B5EF4-FFF2-40B4-BE49-F238E27FC236}">
                  <a16:creationId xmlns:a16="http://schemas.microsoft.com/office/drawing/2014/main" id="{C36CDF2E-2875-41A1-C48B-2EB481A1CDC4}"/>
                </a:ext>
              </a:extLst>
            </p:cNvPr>
            <p:cNvSpPr txBox="1"/>
            <p:nvPr/>
          </p:nvSpPr>
          <p:spPr>
            <a:xfrm>
              <a:off x="5289711" y="1436261"/>
              <a:ext cx="1350072" cy="369332"/>
            </a:xfrm>
            <a:prstGeom prst="rect">
              <a:avLst/>
            </a:prstGeom>
            <a:solidFill>
              <a:schemeClr val="accent6"/>
            </a:solidFill>
          </p:spPr>
          <p:txBody>
            <a:bodyPr wrap="square">
              <a:spAutoFit/>
            </a:bodyPr>
            <a:lstStyle/>
            <a:p>
              <a:pPr algn="ctr"/>
              <a:r>
                <a:rPr lang="vi-VN" sz="1800">
                  <a:effectLst/>
                  <a:latin typeface="Arial" panose="020B0604020202020204" pitchFamily="34" charset="0"/>
                  <a:ea typeface="Times New Roman" panose="02020603050405020304" pitchFamily="18" charset="0"/>
                  <a:cs typeface="Arial" panose="020B0604020202020204" pitchFamily="34" charset="0"/>
                </a:rPr>
                <a:t>Photoshop</a:t>
              </a:r>
              <a:endParaRPr lang="vi-VN" sz="1800" dirty="0"/>
            </a:p>
          </p:txBody>
        </p:sp>
        <p:pic>
          <p:nvPicPr>
            <p:cNvPr id="24" name="Picture 4">
              <a:extLst>
                <a:ext uri="{FF2B5EF4-FFF2-40B4-BE49-F238E27FC236}">
                  <a16:creationId xmlns:a16="http://schemas.microsoft.com/office/drawing/2014/main" id="{E88BB9C4-2EF4-738D-1972-17E207B0B997}"/>
                </a:ext>
              </a:extLst>
            </p:cNvPr>
            <p:cNvPicPr>
              <a:picLocks noChangeAspect="1" noChangeArrowheads="1"/>
            </p:cNvPicPr>
            <p:nvPr/>
          </p:nvPicPr>
          <p:blipFill>
            <a:blip r:embed="rId8"/>
            <a:srcRect l="12301" r="12301"/>
            <a:stretch/>
          </p:blipFill>
          <p:spPr bwMode="auto">
            <a:xfrm>
              <a:off x="5494284" y="331076"/>
              <a:ext cx="940926" cy="945931"/>
            </a:xfrm>
            <a:prstGeom prst="flowChartConnector">
              <a:avLst/>
            </a:prstGeom>
            <a:noFill/>
            <a:extLst>
              <a:ext uri="{909E8E84-426E-40DD-AFC4-6F175D3DCCD1}">
                <a14:hiddenFill xmlns:a14="http://schemas.microsoft.com/office/drawing/2010/main">
                  <a:solidFill>
                    <a:srgbClr val="FFFFFF"/>
                  </a:solidFill>
                </a14:hiddenFill>
              </a:ext>
            </a:extLst>
          </p:spPr>
        </p:pic>
      </p:grpSp>
      <p:pic>
        <p:nvPicPr>
          <p:cNvPr id="28" name="Picture 21">
            <a:extLst>
              <a:ext uri="{FF2B5EF4-FFF2-40B4-BE49-F238E27FC236}">
                <a16:creationId xmlns:a16="http://schemas.microsoft.com/office/drawing/2014/main" id="{4A5B6DBC-AD87-0AE9-7E6F-DF95E6D999D7}"/>
              </a:ext>
            </a:extLst>
          </p:cNvPr>
          <p:cNvPicPr>
            <a:picLocks noChangeAspect="1"/>
          </p:cNvPicPr>
          <p:nvPr/>
        </p:nvPicPr>
        <p:blipFill>
          <a:blip r:embed="rId9"/>
          <a:srcRect/>
          <a:stretch>
            <a:fillRect/>
          </a:stretch>
        </p:blipFill>
        <p:spPr>
          <a:xfrm>
            <a:off x="7515835" y="3982500"/>
            <a:ext cx="1628165" cy="106441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par>
                                <p:cTn id="13" presetID="1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up)">
                                      <p:cBhvr>
                                        <p:cTn id="16" dur="500"/>
                                        <p:tgtEl>
                                          <p:spTgt spid="10"/>
                                        </p:tgtEl>
                                      </p:cBhvr>
                                    </p:animEffect>
                                  </p:childTnLst>
                                </p:cTn>
                              </p:par>
                              <p:par>
                                <p:cTn id="17" presetID="1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up)">
                                      <p:cBhvr>
                                        <p:cTn id="20" dur="500"/>
                                        <p:tgtEl>
                                          <p:spTgt spid="13"/>
                                        </p:tgtEl>
                                      </p:cBhvr>
                                    </p:animEffect>
                                  </p:childTnLst>
                                </p:cTn>
                              </p:par>
                              <p:par>
                                <p:cTn id="21" presetID="1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p:tgtEl>
                                          <p:spTgt spid="22"/>
                                        </p:tgtEl>
                                        <p:attrNameLst>
                                          <p:attrName>ppt_y</p:attrName>
                                        </p:attrNameLst>
                                      </p:cBhvr>
                                      <p:tavLst>
                                        <p:tav tm="0">
                                          <p:val>
                                            <p:strVal val="#ppt_y+#ppt_h*1.125000"/>
                                          </p:val>
                                        </p:tav>
                                        <p:tav tm="100000">
                                          <p:val>
                                            <p:strVal val="#ppt_y"/>
                                          </p:val>
                                        </p:tav>
                                      </p:tavLst>
                                    </p:anim>
                                    <p:animEffect transition="in" filter="wipe(up)">
                                      <p:cBhvr>
                                        <p:cTn id="24" dur="500"/>
                                        <p:tgtEl>
                                          <p:spTgt spid="22"/>
                                        </p:tgtEl>
                                      </p:cBhvr>
                                    </p:animEffect>
                                  </p:childTnLst>
                                </p:cTn>
                              </p:par>
                              <p:par>
                                <p:cTn id="25" presetID="12" presetClass="entr" presetSubtype="4"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p:tgtEl>
                                          <p:spTgt spid="19"/>
                                        </p:tgtEl>
                                        <p:attrNameLst>
                                          <p:attrName>ppt_y</p:attrName>
                                        </p:attrNameLst>
                                      </p:cBhvr>
                                      <p:tavLst>
                                        <p:tav tm="0">
                                          <p:val>
                                            <p:strVal val="#ppt_y+#ppt_h*1.125000"/>
                                          </p:val>
                                        </p:tav>
                                        <p:tav tm="100000">
                                          <p:val>
                                            <p:strVal val="#ppt_y"/>
                                          </p:val>
                                        </p:tav>
                                      </p:tavLst>
                                    </p:anim>
                                    <p:animEffect transition="in" filter="wipe(up)">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2" name="Title 1">
            <a:extLst>
              <a:ext uri="{FF2B5EF4-FFF2-40B4-BE49-F238E27FC236}">
                <a16:creationId xmlns:a16="http://schemas.microsoft.com/office/drawing/2014/main" id="{720F4541-B386-B1F1-CC6A-76E5B6F376A1}"/>
              </a:ext>
            </a:extLst>
          </p:cNvPr>
          <p:cNvSpPr>
            <a:spLocks noGrp="1"/>
          </p:cNvSpPr>
          <p:nvPr>
            <p:ph type="title"/>
          </p:nvPr>
        </p:nvSpPr>
        <p:spPr>
          <a:xfrm>
            <a:off x="780392" y="517601"/>
            <a:ext cx="7583216" cy="1187458"/>
          </a:xfrm>
        </p:spPr>
        <p:txBody>
          <a:bodyPr anchor="ctr" anchorCtr="1"/>
          <a:lstStyle/>
          <a:p>
            <a:pPr algn="ctr">
              <a:lnSpc>
                <a:spcPct val="150000"/>
              </a:lnSpc>
              <a:spcAft>
                <a:spcPts val="1000"/>
              </a:spcAft>
            </a:pPr>
            <a:r>
              <a:rPr lang="vi-VN" sz="2400" b="1" dirty="0">
                <a:solidFill>
                  <a:schemeClr val="accent3">
                    <a:lumMod val="75000"/>
                  </a:schemeClr>
                </a:solidFill>
                <a:latin typeface="Arial" panose="020B0604020202020204" pitchFamily="34" charset="0"/>
                <a:cs typeface="Arial" panose="020B0604020202020204" pitchFamily="34" charset="0"/>
              </a:rPr>
              <a:t>2. Hãy lựa chọn một tác phẩm văn học và thiết kế bìa sách theo hình thức thể hiện yêu thích</a:t>
            </a:r>
            <a:endParaRPr lang="vi-VN" sz="2400" dirty="0">
              <a:solidFill>
                <a:schemeClr val="accent3">
                  <a:lumMod val="75000"/>
                </a:schemeClr>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5D810FAD-CD71-57FF-35F7-2D14044A9F15}"/>
              </a:ext>
            </a:extLst>
          </p:cNvPr>
          <p:cNvGrpSpPr/>
          <p:nvPr/>
        </p:nvGrpSpPr>
        <p:grpSpPr>
          <a:xfrm>
            <a:off x="644056" y="1860331"/>
            <a:ext cx="3581708" cy="2948152"/>
            <a:chOff x="3080277" y="1105754"/>
            <a:chExt cx="2983446" cy="2455715"/>
          </a:xfrm>
        </p:grpSpPr>
        <p:sp>
          <p:nvSpPr>
            <p:cNvPr id="5" name="TextBox 4">
              <a:extLst>
                <a:ext uri="{FF2B5EF4-FFF2-40B4-BE49-F238E27FC236}">
                  <a16:creationId xmlns:a16="http://schemas.microsoft.com/office/drawing/2014/main" id="{8AF673F6-0DBD-8DB7-B469-4D553E1037D3}"/>
                </a:ext>
              </a:extLst>
            </p:cNvPr>
            <p:cNvSpPr txBox="1"/>
            <p:nvPr/>
          </p:nvSpPr>
          <p:spPr>
            <a:xfrm>
              <a:off x="3080279" y="1105754"/>
              <a:ext cx="2983443" cy="358915"/>
            </a:xfrm>
            <a:prstGeom prst="rect">
              <a:avLst/>
            </a:prstGeom>
            <a:solidFill>
              <a:schemeClr val="accent6"/>
            </a:solidFill>
          </p:spPr>
          <p:txBody>
            <a:bodyPr wrap="square" rtlCol="0" anchor="ctr">
              <a:spAutoFit/>
            </a:bodyPr>
            <a:lstStyle/>
            <a:p>
              <a:pPr algn="ctr"/>
              <a:r>
                <a:rPr lang="vi-VN" sz="2200" b="1" dirty="0">
                  <a:solidFill>
                    <a:schemeClr val="tx2"/>
                  </a:solidFill>
                </a:rPr>
                <a:t>LÀM VIỆC THEO NHÓM</a:t>
              </a:r>
            </a:p>
          </p:txBody>
        </p:sp>
        <p:sp>
          <p:nvSpPr>
            <p:cNvPr id="6" name="Freeform 43">
              <a:extLst>
                <a:ext uri="{FF2B5EF4-FFF2-40B4-BE49-F238E27FC236}">
                  <a16:creationId xmlns:a16="http://schemas.microsoft.com/office/drawing/2014/main" id="{6CDAEDC3-ADA0-D5B5-0C46-C2CA5156AE75}"/>
                </a:ext>
              </a:extLst>
            </p:cNvPr>
            <p:cNvSpPr/>
            <p:nvPr/>
          </p:nvSpPr>
          <p:spPr>
            <a:xfrm>
              <a:off x="3080277" y="1611014"/>
              <a:ext cx="2983446" cy="1950455"/>
            </a:xfrm>
            <a:custGeom>
              <a:avLst/>
              <a:gdLst/>
              <a:ahLst/>
              <a:cxnLst/>
              <a:rect l="l" t="t" r="r" b="b"/>
              <a:pathLst>
                <a:path w="1262080" h="1106041">
                  <a:moveTo>
                    <a:pt x="0" y="0"/>
                  </a:moveTo>
                  <a:lnTo>
                    <a:pt x="1262080" y="0"/>
                  </a:lnTo>
                  <a:lnTo>
                    <a:pt x="1262080" y="1106041"/>
                  </a:lnTo>
                  <a:lnTo>
                    <a:pt x="0" y="1106041"/>
                  </a:lnTo>
                  <a:lnTo>
                    <a:pt x="0" y="0"/>
                  </a:lnTo>
                  <a:close/>
                </a:path>
              </a:pathLst>
            </a:custGeom>
            <a:blipFill>
              <a:blip r:embed="rId3"/>
              <a:stretch>
                <a:fillRect/>
              </a:stretch>
            </a:blipFill>
          </p:spPr>
          <p:txBody>
            <a:bodyPr anchor="ctr"/>
            <a:lstStyle/>
            <a:p>
              <a:endParaRPr lang="vi-VN" sz="1200" dirty="0"/>
            </a:p>
          </p:txBody>
        </p:sp>
      </p:grpSp>
      <p:grpSp>
        <p:nvGrpSpPr>
          <p:cNvPr id="13" name="Group 12">
            <a:extLst>
              <a:ext uri="{FF2B5EF4-FFF2-40B4-BE49-F238E27FC236}">
                <a16:creationId xmlns:a16="http://schemas.microsoft.com/office/drawing/2014/main" id="{5E9C83A6-7C27-CE70-77BA-2A2F94CF5501}"/>
              </a:ext>
            </a:extLst>
          </p:cNvPr>
          <p:cNvGrpSpPr/>
          <p:nvPr/>
        </p:nvGrpSpPr>
        <p:grpSpPr>
          <a:xfrm>
            <a:off x="4435324" y="1860331"/>
            <a:ext cx="4180532" cy="2844330"/>
            <a:chOff x="4435324" y="1599945"/>
            <a:chExt cx="4180532" cy="2844330"/>
          </a:xfrm>
        </p:grpSpPr>
        <p:pic>
          <p:nvPicPr>
            <p:cNvPr id="16" name="Picture 7">
              <a:extLst>
                <a:ext uri="{FF2B5EF4-FFF2-40B4-BE49-F238E27FC236}">
                  <a16:creationId xmlns:a16="http://schemas.microsoft.com/office/drawing/2014/main" id="{9212E2B5-C500-A4DF-A2BD-198E78DECB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35324" y="1599945"/>
              <a:ext cx="4180532" cy="2844330"/>
            </a:xfrm>
            <a:prstGeom prst="rect">
              <a:avLst/>
            </a:prstGeom>
          </p:spPr>
        </p:pic>
        <p:sp>
          <p:nvSpPr>
            <p:cNvPr id="17" name="TextBox 16">
              <a:extLst>
                <a:ext uri="{FF2B5EF4-FFF2-40B4-BE49-F238E27FC236}">
                  <a16:creationId xmlns:a16="http://schemas.microsoft.com/office/drawing/2014/main" id="{8C804905-B308-B2D4-F4A4-D9E68C761446}"/>
                </a:ext>
              </a:extLst>
            </p:cNvPr>
            <p:cNvSpPr txBox="1"/>
            <p:nvPr/>
          </p:nvSpPr>
          <p:spPr>
            <a:xfrm>
              <a:off x="4854444" y="1799731"/>
              <a:ext cx="3342290" cy="2060885"/>
            </a:xfrm>
            <a:prstGeom prst="rect">
              <a:avLst/>
            </a:prstGeom>
            <a:noFill/>
          </p:spPr>
          <p:txBody>
            <a:bodyPr wrap="square">
              <a:spAutoFit/>
            </a:bodyPr>
            <a:lstStyle/>
            <a:p>
              <a:pPr algn="ctr">
                <a:lnSpc>
                  <a:spcPct val="150000"/>
                </a:lnSpc>
              </a:pPr>
              <a:r>
                <a:rPr lang="vi-VN" sz="2200" dirty="0">
                  <a:effectLst/>
                  <a:latin typeface="Arial" panose="020B0604020202020204" pitchFamily="34" charset="0"/>
                  <a:ea typeface="Times New Roman" panose="02020603050405020304" pitchFamily="18" charset="0"/>
                  <a:cs typeface="Arial" panose="020B0604020202020204" pitchFamily="34" charset="0"/>
                </a:rPr>
                <a:t>Hãy lựa chọn một tác phẩm văn học và thiết kế bìa sách theo hình thức thể hiện yêu thích.</a:t>
              </a:r>
              <a:endParaRPr lang="vi-VN" sz="22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1834943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59"/>
        <p:cNvGrpSpPr/>
        <p:nvPr/>
      </p:nvGrpSpPr>
      <p:grpSpPr>
        <a:xfrm>
          <a:off x="0" y="0"/>
          <a:ext cx="0" cy="0"/>
          <a:chOff x="0" y="0"/>
          <a:chExt cx="0" cy="0"/>
        </a:xfrm>
      </p:grpSpPr>
      <p:sp>
        <p:nvSpPr>
          <p:cNvPr id="2" name="Title 1">
            <a:extLst>
              <a:ext uri="{FF2B5EF4-FFF2-40B4-BE49-F238E27FC236}">
                <a16:creationId xmlns:a16="http://schemas.microsoft.com/office/drawing/2014/main" id="{9049824C-E4A0-765E-B02E-02FC955C23F3}"/>
              </a:ext>
            </a:extLst>
          </p:cNvPr>
          <p:cNvSpPr>
            <a:spLocks noGrp="1"/>
          </p:cNvSpPr>
          <p:nvPr>
            <p:ph type="title"/>
          </p:nvPr>
        </p:nvSpPr>
        <p:spPr>
          <a:xfrm>
            <a:off x="720000" y="318698"/>
            <a:ext cx="7710900" cy="572700"/>
          </a:xfrm>
        </p:spPr>
        <p:txBody>
          <a:bodyPr anchor="ctr"/>
          <a:lstStyle/>
          <a:p>
            <a:pPr algn="ctr"/>
            <a:r>
              <a:rPr lang="vi-VN" sz="2400" b="1" dirty="0">
                <a:solidFill>
                  <a:schemeClr val="accent3">
                    <a:lumMod val="75000"/>
                  </a:schemeClr>
                </a:solidFill>
                <a:latin typeface="Arial" panose="020B0604020202020204" pitchFamily="34" charset="0"/>
                <a:cs typeface="Arial" panose="020B0604020202020204" pitchFamily="34" charset="0"/>
              </a:rPr>
              <a:t>Lưu ý khi thực hành SPMT</a:t>
            </a:r>
          </a:p>
        </p:txBody>
      </p:sp>
      <p:sp>
        <p:nvSpPr>
          <p:cNvPr id="3" name="Arrow: Pentagon 2">
            <a:extLst>
              <a:ext uri="{FF2B5EF4-FFF2-40B4-BE49-F238E27FC236}">
                <a16:creationId xmlns:a16="http://schemas.microsoft.com/office/drawing/2014/main" id="{3CAF14C1-C875-A5DE-C27A-ED066B1A6F92}"/>
              </a:ext>
            </a:extLst>
          </p:cNvPr>
          <p:cNvSpPr/>
          <p:nvPr/>
        </p:nvSpPr>
        <p:spPr>
          <a:xfrm>
            <a:off x="0" y="1033389"/>
            <a:ext cx="4083269" cy="513738"/>
          </a:xfrm>
          <a:prstGeom prst="homePlate">
            <a:avLst/>
          </a:prstGeom>
          <a:solidFill>
            <a:schemeClr val="bg2">
              <a:lumMod val="20000"/>
              <a:lumOff val="80000"/>
            </a:schemeClr>
          </a:solidFill>
          <a:ln w="9525">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000" b="1" dirty="0">
                <a:solidFill>
                  <a:srgbClr val="000000"/>
                </a:solidFill>
                <a:effectLst/>
                <a:latin typeface="Arial" panose="020B0604020202020204" pitchFamily="34" charset="0"/>
                <a:cs typeface="Arial" panose="020B0604020202020204" pitchFamily="34" charset="0"/>
              </a:rPr>
              <a:t>Lựa chọn hình ảnh minh họa</a:t>
            </a:r>
            <a:endParaRPr lang="vi-VN" sz="2000" b="1" dirty="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9EC5479-E631-83E5-BC8E-52CE41F4484E}"/>
              </a:ext>
            </a:extLst>
          </p:cNvPr>
          <p:cNvSpPr txBox="1"/>
          <p:nvPr/>
        </p:nvSpPr>
        <p:spPr>
          <a:xfrm>
            <a:off x="307428" y="1633837"/>
            <a:ext cx="8529144" cy="95866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effectLst/>
                <a:latin typeface="Arial" panose="020B0604020202020204" pitchFamily="34" charset="0"/>
                <a:ea typeface="Times New Roman" panose="02020603050405020304" pitchFamily="18" charset="0"/>
                <a:cs typeface="Arial" panose="020B0604020202020204" pitchFamily="34" charset="0"/>
              </a:rPr>
              <a:t>Đơn giản nhưng phải nổi bật được đặc trưng của tác phẩm văn học và năng lực của từng nhóm HS.</a:t>
            </a:r>
            <a:endParaRPr lang="vi-VN" sz="2000" dirty="0">
              <a:latin typeface="Arial" panose="020B0604020202020204" pitchFamily="34" charset="0"/>
              <a:cs typeface="Arial" panose="020B0604020202020204" pitchFamily="34" charset="0"/>
            </a:endParaRPr>
          </a:p>
        </p:txBody>
      </p:sp>
      <p:sp>
        <p:nvSpPr>
          <p:cNvPr id="10" name="Arrow: Pentagon 9">
            <a:extLst>
              <a:ext uri="{FF2B5EF4-FFF2-40B4-BE49-F238E27FC236}">
                <a16:creationId xmlns:a16="http://schemas.microsoft.com/office/drawing/2014/main" id="{FE524170-8E70-5D8D-A5CA-A3D2623C7687}"/>
              </a:ext>
            </a:extLst>
          </p:cNvPr>
          <p:cNvSpPr/>
          <p:nvPr/>
        </p:nvSpPr>
        <p:spPr>
          <a:xfrm>
            <a:off x="1" y="2734488"/>
            <a:ext cx="1174530" cy="513738"/>
          </a:xfrm>
          <a:prstGeom prst="homePlate">
            <a:avLst/>
          </a:prstGeom>
          <a:solidFill>
            <a:schemeClr val="bg2">
              <a:lumMod val="20000"/>
              <a:lumOff val="80000"/>
            </a:schemeClr>
          </a:solidFill>
          <a:ln w="9525">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000" b="1" dirty="0">
                <a:solidFill>
                  <a:srgbClr val="000000"/>
                </a:solidFill>
                <a:effectLst/>
                <a:latin typeface="Arial" panose="020B0604020202020204" pitchFamily="34" charset="0"/>
                <a:cs typeface="Arial" panose="020B0604020202020204" pitchFamily="34" charset="0"/>
              </a:rPr>
              <a:t>Chữ</a:t>
            </a:r>
            <a:endParaRPr lang="vi-VN" sz="2000" b="1" dirty="0">
              <a:effectLst/>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A026816-5FD5-846B-1EA2-B273438F2E1F}"/>
              </a:ext>
            </a:extLst>
          </p:cNvPr>
          <p:cNvSpPr txBox="1"/>
          <p:nvPr/>
        </p:nvSpPr>
        <p:spPr>
          <a:xfrm>
            <a:off x="307428" y="3334936"/>
            <a:ext cx="3323219"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effectLst/>
                <a:latin typeface="Arial" panose="020B0604020202020204" pitchFamily="34" charset="0"/>
                <a:ea typeface="Times New Roman" panose="02020603050405020304" pitchFamily="18" charset="0"/>
                <a:cs typeface="Arial" panose="020B0604020202020204" pitchFamily="34" charset="0"/>
              </a:rPr>
              <a:t>Dạng chữ đơn giản, không rườm rà để hạn chế sa đà vào chi tiết.</a:t>
            </a:r>
            <a:endParaRPr lang="vi-VN" sz="2400" dirty="0">
              <a:latin typeface="Arial" panose="020B0604020202020204" pitchFamily="34" charset="0"/>
              <a:cs typeface="Arial" panose="020B0604020202020204" pitchFamily="34" charset="0"/>
            </a:endParaRPr>
          </a:p>
        </p:txBody>
      </p:sp>
      <p:sp>
        <p:nvSpPr>
          <p:cNvPr id="13" name="Arrow: Pentagon 12">
            <a:extLst>
              <a:ext uri="{FF2B5EF4-FFF2-40B4-BE49-F238E27FC236}">
                <a16:creationId xmlns:a16="http://schemas.microsoft.com/office/drawing/2014/main" id="{8DCF1361-F42B-0CB6-2E59-6275F41DBB7F}"/>
              </a:ext>
            </a:extLst>
          </p:cNvPr>
          <p:cNvSpPr/>
          <p:nvPr/>
        </p:nvSpPr>
        <p:spPr>
          <a:xfrm>
            <a:off x="4571999" y="2734488"/>
            <a:ext cx="1552903" cy="513738"/>
          </a:xfrm>
          <a:prstGeom prst="homePlate">
            <a:avLst/>
          </a:prstGeom>
          <a:solidFill>
            <a:schemeClr val="bg2">
              <a:lumMod val="20000"/>
              <a:lumOff val="80000"/>
            </a:schemeClr>
          </a:solidFill>
          <a:ln w="9525">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000" b="1">
                <a:solidFill>
                  <a:srgbClr val="000000"/>
                </a:solidFill>
                <a:effectLst/>
                <a:latin typeface="Arial" panose="020B0604020202020204" pitchFamily="34" charset="0"/>
                <a:cs typeface="Arial" panose="020B0604020202020204" pitchFamily="34" charset="0"/>
              </a:rPr>
              <a:t>Màu sắc</a:t>
            </a:r>
            <a:endParaRPr lang="vi-VN" sz="2000" b="1" dirty="0">
              <a:effectLst/>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FDC9EAA-955C-384D-ED99-A22DA15E8E84}"/>
              </a:ext>
            </a:extLst>
          </p:cNvPr>
          <p:cNvSpPr txBox="1"/>
          <p:nvPr/>
        </p:nvSpPr>
        <p:spPr>
          <a:xfrm>
            <a:off x="4879427" y="3334936"/>
            <a:ext cx="3323219" cy="142032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dirty="0">
                <a:effectLst/>
                <a:latin typeface="Arial" panose="020B0604020202020204" pitchFamily="34" charset="0"/>
                <a:ea typeface="Times New Roman" panose="02020603050405020304" pitchFamily="18" charset="0"/>
                <a:cs typeface="Arial" panose="020B0604020202020204" pitchFamily="34" charset="0"/>
              </a:rPr>
              <a:t>Phù hợp với nội dung của sách mà HS cần thể hiện mình họa.</a:t>
            </a:r>
            <a:endParaRPr lang="vi-VN" sz="2800" dirty="0">
              <a:latin typeface="Arial" panose="020B0604020202020204" pitchFamily="34" charset="0"/>
              <a:cs typeface="Arial" panose="020B0604020202020204" pitchFamily="34" charset="0"/>
            </a:endParaRPr>
          </a:p>
        </p:txBody>
      </p:sp>
      <p:pic>
        <p:nvPicPr>
          <p:cNvPr id="15" name="Google Shape;281;p5">
            <a:extLst>
              <a:ext uri="{FF2B5EF4-FFF2-40B4-BE49-F238E27FC236}">
                <a16:creationId xmlns:a16="http://schemas.microsoft.com/office/drawing/2014/main" id="{991A092F-AEE0-1455-EC52-EABF2871D606}"/>
              </a:ext>
            </a:extLst>
          </p:cNvPr>
          <p:cNvPicPr preferRelativeResize="0"/>
          <p:nvPr/>
        </p:nvPicPr>
        <p:blipFill rotWithShape="1">
          <a:blip r:embed="rId3">
            <a:alphaModFix/>
          </a:blip>
          <a:srcRect/>
          <a:stretch/>
        </p:blipFill>
        <p:spPr>
          <a:xfrm>
            <a:off x="7631179" y="65885"/>
            <a:ext cx="1475483" cy="318307"/>
          </a:xfrm>
          <a:prstGeom prst="rect">
            <a:avLst/>
          </a:prstGeom>
          <a:noFill/>
          <a:ln>
            <a:noFill/>
          </a:ln>
        </p:spPr>
      </p:pic>
      <p:pic>
        <p:nvPicPr>
          <p:cNvPr id="16" name="Google Shape;281;p5">
            <a:extLst>
              <a:ext uri="{FF2B5EF4-FFF2-40B4-BE49-F238E27FC236}">
                <a16:creationId xmlns:a16="http://schemas.microsoft.com/office/drawing/2014/main" id="{533DDD26-684E-BA94-521D-110186170DCA}"/>
              </a:ext>
            </a:extLst>
          </p:cNvPr>
          <p:cNvPicPr preferRelativeResize="0"/>
          <p:nvPr/>
        </p:nvPicPr>
        <p:blipFill rotWithShape="1">
          <a:blip r:embed="rId3">
            <a:alphaModFix/>
          </a:blip>
          <a:srcRect/>
          <a:stretch/>
        </p:blipFill>
        <p:spPr>
          <a:xfrm>
            <a:off x="7783579" y="218285"/>
            <a:ext cx="1475483" cy="318307"/>
          </a:xfrm>
          <a:prstGeom prst="rect">
            <a:avLst/>
          </a:prstGeom>
          <a:noFill/>
          <a:ln>
            <a:noFill/>
          </a:ln>
        </p:spPr>
      </p:pic>
    </p:spTree>
    <p:extLst>
      <p:ext uri="{BB962C8B-B14F-4D97-AF65-F5344CB8AC3E}">
        <p14:creationId xmlns:p14="http://schemas.microsoft.com/office/powerpoint/2010/main" val="345073020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animBg="1"/>
      <p:bldP spid="11" grpId="0"/>
      <p:bldP spid="13" grpId="0" animBg="1"/>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20000" y="351201"/>
            <a:ext cx="7704000" cy="572700"/>
          </a:xfrm>
        </p:spPr>
        <p:txBody>
          <a:bodyPr anchor="ctr"/>
          <a:lstStyle/>
          <a:p>
            <a:pPr algn="ctr"/>
            <a:r>
              <a:rPr lang="vi-VN" sz="2400" b="1" dirty="0">
                <a:solidFill>
                  <a:schemeClr val="accent3">
                    <a:lumMod val="75000"/>
                  </a:schemeClr>
                </a:solidFill>
                <a:latin typeface="Arial" panose="020B0604020202020204" pitchFamily="34" charset="0"/>
                <a:cs typeface="Arial" panose="020B0604020202020204" pitchFamily="34" charset="0"/>
              </a:rPr>
              <a:t>Tham khảo SPMT của học sinh</a:t>
            </a:r>
          </a:p>
        </p:txBody>
      </p:sp>
      <p:grpSp>
        <p:nvGrpSpPr>
          <p:cNvPr id="2" name="Group 1">
            <a:extLst>
              <a:ext uri="{FF2B5EF4-FFF2-40B4-BE49-F238E27FC236}">
                <a16:creationId xmlns:a16="http://schemas.microsoft.com/office/drawing/2014/main" id="{62DE1D05-58D0-8F17-DD52-29BD3C1AC923}"/>
              </a:ext>
            </a:extLst>
          </p:cNvPr>
          <p:cNvGrpSpPr/>
          <p:nvPr/>
        </p:nvGrpSpPr>
        <p:grpSpPr>
          <a:xfrm>
            <a:off x="1111355" y="1021703"/>
            <a:ext cx="3460645" cy="3908361"/>
            <a:chOff x="-99023" y="925161"/>
            <a:chExt cx="3366136" cy="3801625"/>
          </a:xfrm>
        </p:grpSpPr>
        <p:pic>
          <p:nvPicPr>
            <p:cNvPr id="3" name="Picture 2">
              <a:extLst>
                <a:ext uri="{FF2B5EF4-FFF2-40B4-BE49-F238E27FC236}">
                  <a16:creationId xmlns:a16="http://schemas.microsoft.com/office/drawing/2014/main" id="{229B0F30-1E68-3ABF-903A-187BA4BAE2BF}"/>
                </a:ext>
              </a:extLst>
            </p:cNvPr>
            <p:cNvPicPr>
              <a:picLocks noChangeAspect="1"/>
            </p:cNvPicPr>
            <p:nvPr/>
          </p:nvPicPr>
          <p:blipFill rotWithShape="1">
            <a:blip r:embed="rId3"/>
            <a:srcRect t="608" b="608"/>
            <a:stretch/>
          </p:blipFill>
          <p:spPr>
            <a:xfrm>
              <a:off x="478970" y="925161"/>
              <a:ext cx="2220687" cy="2974114"/>
            </a:xfrm>
            <a:prstGeom prst="rect">
              <a:avLst/>
            </a:prstGeom>
          </p:spPr>
        </p:pic>
        <p:sp>
          <p:nvSpPr>
            <p:cNvPr id="5" name="TextBox 4">
              <a:extLst>
                <a:ext uri="{FF2B5EF4-FFF2-40B4-BE49-F238E27FC236}">
                  <a16:creationId xmlns:a16="http://schemas.microsoft.com/office/drawing/2014/main" id="{3F264EA4-D8E9-3FD1-1608-2B201A28EB2B}"/>
                </a:ext>
              </a:extLst>
            </p:cNvPr>
            <p:cNvSpPr txBox="1"/>
            <p:nvPr/>
          </p:nvSpPr>
          <p:spPr>
            <a:xfrm>
              <a:off x="-99023" y="3899275"/>
              <a:ext cx="3366136" cy="827511"/>
            </a:xfrm>
            <a:prstGeom prst="rect">
              <a:avLst/>
            </a:prstGeom>
            <a:noFill/>
          </p:spPr>
          <p:txBody>
            <a:bodyPr wrap="square" rtlCol="0">
              <a:spAutoFit/>
            </a:bodyPr>
            <a:lstStyle/>
            <a:p>
              <a:pPr algn="ctr">
                <a:lnSpc>
                  <a:spcPct val="150000"/>
                </a:lnSpc>
              </a:pPr>
              <a:r>
                <a:rPr lang="vi-VN" sz="1800" dirty="0"/>
                <a:t>Nguyễn Phương Anh (Hà Nội), thiết kế bằng </a:t>
              </a:r>
              <a:r>
                <a:rPr lang="vi-VN" sz="1800" dirty="0" err="1"/>
                <a:t>Paint</a:t>
              </a:r>
              <a:endParaRPr lang="vi-VN" sz="1800" dirty="0"/>
            </a:p>
          </p:txBody>
        </p:sp>
      </p:grpSp>
      <p:grpSp>
        <p:nvGrpSpPr>
          <p:cNvPr id="6" name="Group 5">
            <a:extLst>
              <a:ext uri="{FF2B5EF4-FFF2-40B4-BE49-F238E27FC236}">
                <a16:creationId xmlns:a16="http://schemas.microsoft.com/office/drawing/2014/main" id="{23ED5925-1C38-7DBE-9A7C-2B48F853DC4C}"/>
              </a:ext>
            </a:extLst>
          </p:cNvPr>
          <p:cNvGrpSpPr/>
          <p:nvPr/>
        </p:nvGrpSpPr>
        <p:grpSpPr>
          <a:xfrm>
            <a:off x="5226241" y="1021722"/>
            <a:ext cx="2333324" cy="3930500"/>
            <a:chOff x="438261" y="1203776"/>
            <a:chExt cx="2391713" cy="4028856"/>
          </a:xfrm>
        </p:grpSpPr>
        <p:pic>
          <p:nvPicPr>
            <p:cNvPr id="7" name="Picture 6">
              <a:extLst>
                <a:ext uri="{FF2B5EF4-FFF2-40B4-BE49-F238E27FC236}">
                  <a16:creationId xmlns:a16="http://schemas.microsoft.com/office/drawing/2014/main" id="{32E75510-33AB-2857-DBF2-F26EF1BE980C}"/>
                </a:ext>
              </a:extLst>
            </p:cNvPr>
            <p:cNvPicPr>
              <a:picLocks noChangeAspect="1"/>
            </p:cNvPicPr>
            <p:nvPr/>
          </p:nvPicPr>
          <p:blipFill rotWithShape="1">
            <a:blip r:embed="rId4"/>
            <a:srcRect t="1106" b="1106"/>
            <a:stretch/>
          </p:blipFill>
          <p:spPr>
            <a:xfrm>
              <a:off x="523774" y="1203776"/>
              <a:ext cx="2241561" cy="3134129"/>
            </a:xfrm>
            <a:prstGeom prst="rect">
              <a:avLst/>
            </a:prstGeom>
          </p:spPr>
        </p:pic>
        <p:sp>
          <p:nvSpPr>
            <p:cNvPr id="8" name="TextBox 7">
              <a:extLst>
                <a:ext uri="{FF2B5EF4-FFF2-40B4-BE49-F238E27FC236}">
                  <a16:creationId xmlns:a16="http://schemas.microsoft.com/office/drawing/2014/main" id="{A51DABE8-8849-5F71-04B1-3C818752B3F2}"/>
                </a:ext>
              </a:extLst>
            </p:cNvPr>
            <p:cNvSpPr txBox="1"/>
            <p:nvPr/>
          </p:nvSpPr>
          <p:spPr>
            <a:xfrm>
              <a:off x="438261" y="4338776"/>
              <a:ext cx="2391713" cy="893856"/>
            </a:xfrm>
            <a:prstGeom prst="rect">
              <a:avLst/>
            </a:prstGeom>
            <a:noFill/>
          </p:spPr>
          <p:txBody>
            <a:bodyPr wrap="square" rtlCol="0">
              <a:spAutoFit/>
            </a:bodyPr>
            <a:lstStyle/>
            <a:p>
              <a:pPr algn="ctr">
                <a:lnSpc>
                  <a:spcPct val="150000"/>
                </a:lnSpc>
              </a:pPr>
              <a:r>
                <a:rPr lang="vi-VN" sz="1800" dirty="0"/>
                <a:t>Vũ Thành (Sơn La), thiết kế bằng </a:t>
              </a:r>
              <a:r>
                <a:rPr lang="vi-VN" sz="1800" dirty="0" err="1"/>
                <a:t>Paint</a:t>
              </a:r>
              <a:endParaRPr lang="vi-VN" sz="1800" dirty="0"/>
            </a:p>
          </p:txBody>
        </p:sp>
      </p:grpSp>
    </p:spTree>
    <p:extLst>
      <p:ext uri="{BB962C8B-B14F-4D97-AF65-F5344CB8AC3E}">
        <p14:creationId xmlns:p14="http://schemas.microsoft.com/office/powerpoint/2010/main" val="167179398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20000" y="351201"/>
            <a:ext cx="7704000" cy="572700"/>
          </a:xfrm>
        </p:spPr>
        <p:txBody>
          <a:bodyPr anchor="ctr"/>
          <a:lstStyle/>
          <a:p>
            <a:pPr algn="ctr"/>
            <a:r>
              <a:rPr lang="vi-VN" sz="2400" b="1" dirty="0">
                <a:solidFill>
                  <a:schemeClr val="accent3">
                    <a:lumMod val="75000"/>
                  </a:schemeClr>
                </a:solidFill>
                <a:latin typeface="Arial" panose="020B0604020202020204" pitchFamily="34" charset="0"/>
                <a:cs typeface="Arial" panose="020B0604020202020204" pitchFamily="34" charset="0"/>
              </a:rPr>
              <a:t>Tham khảo SPMT của học sinh</a:t>
            </a:r>
          </a:p>
        </p:txBody>
      </p:sp>
      <p:grpSp>
        <p:nvGrpSpPr>
          <p:cNvPr id="2" name="Group 1">
            <a:extLst>
              <a:ext uri="{FF2B5EF4-FFF2-40B4-BE49-F238E27FC236}">
                <a16:creationId xmlns:a16="http://schemas.microsoft.com/office/drawing/2014/main" id="{62DE1D05-58D0-8F17-DD52-29BD3C1AC923}"/>
              </a:ext>
            </a:extLst>
          </p:cNvPr>
          <p:cNvGrpSpPr/>
          <p:nvPr/>
        </p:nvGrpSpPr>
        <p:grpSpPr>
          <a:xfrm>
            <a:off x="898353" y="1021702"/>
            <a:ext cx="3287392" cy="3863835"/>
            <a:chOff x="-14762" y="925160"/>
            <a:chExt cx="3197614" cy="3758315"/>
          </a:xfrm>
        </p:grpSpPr>
        <p:pic>
          <p:nvPicPr>
            <p:cNvPr id="3" name="Picture 2">
              <a:extLst>
                <a:ext uri="{FF2B5EF4-FFF2-40B4-BE49-F238E27FC236}">
                  <a16:creationId xmlns:a16="http://schemas.microsoft.com/office/drawing/2014/main" id="{229B0F30-1E68-3ABF-903A-187BA4BAE2BF}"/>
                </a:ext>
              </a:extLst>
            </p:cNvPr>
            <p:cNvPicPr>
              <a:picLocks noChangeAspect="1"/>
            </p:cNvPicPr>
            <p:nvPr/>
          </p:nvPicPr>
          <p:blipFill rotWithShape="1">
            <a:blip r:embed="rId3"/>
            <a:srcRect l="-405" r="-405"/>
            <a:stretch/>
          </p:blipFill>
          <p:spPr>
            <a:xfrm>
              <a:off x="235906" y="925160"/>
              <a:ext cx="2696276" cy="3334551"/>
            </a:xfrm>
            <a:prstGeom prst="rect">
              <a:avLst/>
            </a:prstGeom>
          </p:spPr>
        </p:pic>
        <p:sp>
          <p:nvSpPr>
            <p:cNvPr id="5" name="TextBox 4">
              <a:extLst>
                <a:ext uri="{FF2B5EF4-FFF2-40B4-BE49-F238E27FC236}">
                  <a16:creationId xmlns:a16="http://schemas.microsoft.com/office/drawing/2014/main" id="{3F264EA4-D8E9-3FD1-1608-2B201A28EB2B}"/>
                </a:ext>
              </a:extLst>
            </p:cNvPr>
            <p:cNvSpPr txBox="1"/>
            <p:nvPr/>
          </p:nvSpPr>
          <p:spPr>
            <a:xfrm>
              <a:off x="-14762" y="4324229"/>
              <a:ext cx="3197614" cy="359246"/>
            </a:xfrm>
            <a:prstGeom prst="rect">
              <a:avLst/>
            </a:prstGeom>
            <a:noFill/>
          </p:spPr>
          <p:txBody>
            <a:bodyPr wrap="square" rtlCol="0">
              <a:spAutoFit/>
            </a:bodyPr>
            <a:lstStyle/>
            <a:p>
              <a:pPr algn="ctr"/>
              <a:r>
                <a:rPr lang="vi-VN" sz="1800" dirty="0"/>
                <a:t>Lê Minh (Quảng Nam), vẽ tay</a:t>
              </a:r>
            </a:p>
          </p:txBody>
        </p:sp>
      </p:grpSp>
      <p:grpSp>
        <p:nvGrpSpPr>
          <p:cNvPr id="6" name="Group 5">
            <a:extLst>
              <a:ext uri="{FF2B5EF4-FFF2-40B4-BE49-F238E27FC236}">
                <a16:creationId xmlns:a16="http://schemas.microsoft.com/office/drawing/2014/main" id="{23ED5925-1C38-7DBE-9A7C-2B48F853DC4C}"/>
              </a:ext>
            </a:extLst>
          </p:cNvPr>
          <p:cNvGrpSpPr/>
          <p:nvPr/>
        </p:nvGrpSpPr>
        <p:grpSpPr>
          <a:xfrm>
            <a:off x="4666791" y="1021721"/>
            <a:ext cx="3657402" cy="3863816"/>
            <a:chOff x="196092" y="1203775"/>
            <a:chExt cx="3748925" cy="3960503"/>
          </a:xfrm>
        </p:grpSpPr>
        <p:pic>
          <p:nvPicPr>
            <p:cNvPr id="7" name="Picture 6">
              <a:extLst>
                <a:ext uri="{FF2B5EF4-FFF2-40B4-BE49-F238E27FC236}">
                  <a16:creationId xmlns:a16="http://schemas.microsoft.com/office/drawing/2014/main" id="{32E75510-33AB-2857-DBF2-F26EF1BE980C}"/>
                </a:ext>
              </a:extLst>
            </p:cNvPr>
            <p:cNvPicPr>
              <a:picLocks noChangeAspect="1"/>
            </p:cNvPicPr>
            <p:nvPr/>
          </p:nvPicPr>
          <p:blipFill rotWithShape="1">
            <a:blip r:embed="rId4"/>
            <a:srcRect t="89" b="89"/>
            <a:stretch/>
          </p:blipFill>
          <p:spPr>
            <a:xfrm>
              <a:off x="828574" y="1203775"/>
              <a:ext cx="2483961" cy="3513939"/>
            </a:xfrm>
            <a:prstGeom prst="rect">
              <a:avLst/>
            </a:prstGeom>
          </p:spPr>
        </p:pic>
        <p:sp>
          <p:nvSpPr>
            <p:cNvPr id="8" name="TextBox 7">
              <a:extLst>
                <a:ext uri="{FF2B5EF4-FFF2-40B4-BE49-F238E27FC236}">
                  <a16:creationId xmlns:a16="http://schemas.microsoft.com/office/drawing/2014/main" id="{A51DABE8-8849-5F71-04B1-3C818752B3F2}"/>
                </a:ext>
              </a:extLst>
            </p:cNvPr>
            <p:cNvSpPr txBox="1"/>
            <p:nvPr/>
          </p:nvSpPr>
          <p:spPr>
            <a:xfrm>
              <a:off x="196092" y="4785704"/>
              <a:ext cx="3748925" cy="378574"/>
            </a:xfrm>
            <a:prstGeom prst="rect">
              <a:avLst/>
            </a:prstGeom>
            <a:noFill/>
          </p:spPr>
          <p:txBody>
            <a:bodyPr wrap="square" rtlCol="0">
              <a:spAutoFit/>
            </a:bodyPr>
            <a:lstStyle/>
            <a:p>
              <a:pPr algn="ctr"/>
              <a:r>
                <a:rPr lang="vi-VN" sz="1800" dirty="0"/>
                <a:t>Ngô Vũ Oanh (Đồng Tháp), vẽ tay</a:t>
              </a:r>
            </a:p>
          </p:txBody>
        </p:sp>
      </p:grpSp>
      <p:pic>
        <p:nvPicPr>
          <p:cNvPr id="11" name="Google Shape;281;p5">
            <a:extLst>
              <a:ext uri="{FF2B5EF4-FFF2-40B4-BE49-F238E27FC236}">
                <a16:creationId xmlns:a16="http://schemas.microsoft.com/office/drawing/2014/main" id="{945762EF-5B07-8418-16EF-92795A83DC6A}"/>
              </a:ext>
            </a:extLst>
          </p:cNvPr>
          <p:cNvPicPr preferRelativeResize="0"/>
          <p:nvPr/>
        </p:nvPicPr>
        <p:blipFill rotWithShape="1">
          <a:blip r:embed="rId5">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285893330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20000" y="615192"/>
            <a:ext cx="7704000" cy="572700"/>
          </a:xfrm>
        </p:spPr>
        <p:txBody>
          <a:bodyPr anchor="ctr"/>
          <a:lstStyle/>
          <a:p>
            <a:pPr algn="ctr"/>
            <a:r>
              <a:rPr lang="vi-VN" sz="2400" b="1" dirty="0">
                <a:solidFill>
                  <a:schemeClr val="accent3">
                    <a:lumMod val="75000"/>
                  </a:schemeClr>
                </a:solidFill>
                <a:latin typeface="Arial" panose="020B0604020202020204" pitchFamily="34" charset="0"/>
                <a:cs typeface="Arial" panose="020B0604020202020204" pitchFamily="34" charset="0"/>
              </a:rPr>
              <a:t>Tham khảo SPMT của học sinh</a:t>
            </a:r>
          </a:p>
        </p:txBody>
      </p:sp>
      <p:grpSp>
        <p:nvGrpSpPr>
          <p:cNvPr id="9" name="Group 8">
            <a:extLst>
              <a:ext uri="{FF2B5EF4-FFF2-40B4-BE49-F238E27FC236}">
                <a16:creationId xmlns:a16="http://schemas.microsoft.com/office/drawing/2014/main" id="{DC5F2411-10A0-73E0-74EE-4343E591535C}"/>
              </a:ext>
            </a:extLst>
          </p:cNvPr>
          <p:cNvGrpSpPr/>
          <p:nvPr/>
        </p:nvGrpSpPr>
        <p:grpSpPr>
          <a:xfrm>
            <a:off x="392129" y="1343407"/>
            <a:ext cx="3788416" cy="3215679"/>
            <a:chOff x="948240" y="1466776"/>
            <a:chExt cx="3263594" cy="2770200"/>
          </a:xfrm>
        </p:grpSpPr>
        <p:sp>
          <p:nvSpPr>
            <p:cNvPr id="10" name="Freeform 8">
              <a:extLst>
                <a:ext uri="{FF2B5EF4-FFF2-40B4-BE49-F238E27FC236}">
                  <a16:creationId xmlns:a16="http://schemas.microsoft.com/office/drawing/2014/main" id="{892A5453-1724-FEDD-23C6-21FD01898151}"/>
                </a:ext>
              </a:extLst>
            </p:cNvPr>
            <p:cNvSpPr/>
            <p:nvPr/>
          </p:nvSpPr>
          <p:spPr>
            <a:xfrm>
              <a:off x="948240" y="1466776"/>
              <a:ext cx="3263594" cy="2365028"/>
            </a:xfrm>
            <a:custGeom>
              <a:avLst/>
              <a:gdLst/>
              <a:ahLst/>
              <a:cxnLst/>
              <a:rect l="l" t="t" r="r" b="b"/>
              <a:pathLst>
                <a:path w="8767620" h="6353628">
                  <a:moveTo>
                    <a:pt x="0" y="0"/>
                  </a:moveTo>
                  <a:lnTo>
                    <a:pt x="8767620" y="0"/>
                  </a:lnTo>
                  <a:lnTo>
                    <a:pt x="8767620" y="6353627"/>
                  </a:lnTo>
                  <a:lnTo>
                    <a:pt x="0" y="6353627"/>
                  </a:lnTo>
                  <a:lnTo>
                    <a:pt x="0" y="0"/>
                  </a:lnTo>
                  <a:close/>
                </a:path>
              </a:pathLst>
            </a:custGeom>
            <a:blipFill>
              <a:blip r:embed="rId3"/>
              <a:stretch>
                <a:fillRect/>
              </a:stretch>
            </a:blipFill>
            <a:effectLst/>
          </p:spPr>
          <p:txBody>
            <a:bodyPr anchor="ctr"/>
            <a:lstStyle/>
            <a:p>
              <a:endParaRPr lang="vi-VN" sz="18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B990FE5-D3C1-94F3-E3D6-F6AF9BF064E8}"/>
                </a:ext>
              </a:extLst>
            </p:cNvPr>
            <p:cNvSpPr txBox="1"/>
            <p:nvPr/>
          </p:nvSpPr>
          <p:spPr>
            <a:xfrm>
              <a:off x="1251161" y="3918809"/>
              <a:ext cx="2657750" cy="318167"/>
            </a:xfrm>
            <a:prstGeom prst="rect">
              <a:avLst/>
            </a:prstGeom>
            <a:noFill/>
          </p:spPr>
          <p:txBody>
            <a:bodyPr wrap="square" anchor="ctr">
              <a:spAutoFit/>
            </a:bodyPr>
            <a:lstStyle/>
            <a:p>
              <a:pPr algn="ctr"/>
              <a:r>
                <a:rPr lang="vi-VN" sz="1800" dirty="0">
                  <a:latin typeface="Arial" panose="020B0604020202020204" pitchFamily="34" charset="0"/>
                  <a:cs typeface="Arial" panose="020B0604020202020204" pitchFamily="34" charset="0"/>
                </a:rPr>
                <a:t>Tường Vy (Hà Nội)</a:t>
              </a:r>
              <a:endParaRPr lang="vi-VN" sz="1800" dirty="0"/>
            </a:p>
          </p:txBody>
        </p:sp>
      </p:grpSp>
      <p:grpSp>
        <p:nvGrpSpPr>
          <p:cNvPr id="12" name="Group 11">
            <a:extLst>
              <a:ext uri="{FF2B5EF4-FFF2-40B4-BE49-F238E27FC236}">
                <a16:creationId xmlns:a16="http://schemas.microsoft.com/office/drawing/2014/main" id="{FF4CB095-0162-60A1-FAEE-7091399E5896}"/>
              </a:ext>
            </a:extLst>
          </p:cNvPr>
          <p:cNvGrpSpPr/>
          <p:nvPr/>
        </p:nvGrpSpPr>
        <p:grpSpPr>
          <a:xfrm>
            <a:off x="4699563" y="1343407"/>
            <a:ext cx="4052308" cy="3188037"/>
            <a:chOff x="4676048" y="1866753"/>
            <a:chExt cx="3490928" cy="2724333"/>
          </a:xfrm>
        </p:grpSpPr>
        <p:sp>
          <p:nvSpPr>
            <p:cNvPr id="13" name="Freeform 9">
              <a:extLst>
                <a:ext uri="{FF2B5EF4-FFF2-40B4-BE49-F238E27FC236}">
                  <a16:creationId xmlns:a16="http://schemas.microsoft.com/office/drawing/2014/main" id="{CCF0FB47-64C2-FABE-B05D-5D2BE059E191}"/>
                </a:ext>
              </a:extLst>
            </p:cNvPr>
            <p:cNvSpPr/>
            <p:nvPr/>
          </p:nvSpPr>
          <p:spPr>
            <a:xfrm>
              <a:off x="4676048" y="1866753"/>
              <a:ext cx="3490928" cy="2346036"/>
            </a:xfrm>
            <a:custGeom>
              <a:avLst/>
              <a:gdLst/>
              <a:ahLst/>
              <a:cxnLst/>
              <a:rect l="l" t="t" r="r" b="b"/>
              <a:pathLst>
                <a:path w="8572493" h="6370921">
                  <a:moveTo>
                    <a:pt x="0" y="0"/>
                  </a:moveTo>
                  <a:lnTo>
                    <a:pt x="8572493" y="0"/>
                  </a:lnTo>
                  <a:lnTo>
                    <a:pt x="8572493" y="6370920"/>
                  </a:lnTo>
                  <a:lnTo>
                    <a:pt x="0" y="6370920"/>
                  </a:lnTo>
                  <a:lnTo>
                    <a:pt x="0" y="0"/>
                  </a:lnTo>
                  <a:close/>
                </a:path>
              </a:pathLst>
            </a:custGeom>
            <a:blipFill>
              <a:blip r:embed="rId4"/>
              <a:stretch>
                <a:fillRect/>
              </a:stretch>
            </a:blipFill>
            <a:effectLst/>
          </p:spPr>
          <p:txBody>
            <a:bodyPr anchor="ctr"/>
            <a:lstStyle/>
            <a:p>
              <a:endParaRPr lang="vi-VN" sz="18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18508456-62B1-8916-B3AF-CB67FB4E62CA}"/>
                </a:ext>
              </a:extLst>
            </p:cNvPr>
            <p:cNvSpPr txBox="1"/>
            <p:nvPr/>
          </p:nvSpPr>
          <p:spPr>
            <a:xfrm>
              <a:off x="5187084" y="4275474"/>
              <a:ext cx="2468856" cy="315612"/>
            </a:xfrm>
            <a:prstGeom prst="rect">
              <a:avLst/>
            </a:prstGeom>
            <a:noFill/>
          </p:spPr>
          <p:txBody>
            <a:bodyPr wrap="square" anchor="ctr">
              <a:spAutoFit/>
            </a:bodyPr>
            <a:lstStyle/>
            <a:p>
              <a:pPr algn="ctr"/>
              <a:r>
                <a:rPr lang="vi-VN" sz="1800" dirty="0">
                  <a:solidFill>
                    <a:srgbClr val="000000"/>
                  </a:solidFill>
                  <a:latin typeface="Arial" panose="020B0604020202020204" pitchFamily="34" charset="0"/>
                  <a:cs typeface="Arial" panose="020B0604020202020204" pitchFamily="34" charset="0"/>
                </a:rPr>
                <a:t>Gia Khánh (Vũng Tàu)</a:t>
              </a:r>
              <a:endParaRPr lang="vi-VN" sz="1800" dirty="0"/>
            </a:p>
          </p:txBody>
        </p:sp>
      </p:grpSp>
    </p:spTree>
    <p:extLst>
      <p:ext uri="{BB962C8B-B14F-4D97-AF65-F5344CB8AC3E}">
        <p14:creationId xmlns:p14="http://schemas.microsoft.com/office/powerpoint/2010/main" val="322868777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2" name="Title 1">
            <a:extLst>
              <a:ext uri="{FF2B5EF4-FFF2-40B4-BE49-F238E27FC236}">
                <a16:creationId xmlns:a16="http://schemas.microsoft.com/office/drawing/2014/main" id="{9B0204B7-76FE-96A2-B769-101F1A94946E}"/>
              </a:ext>
            </a:extLst>
          </p:cNvPr>
          <p:cNvSpPr>
            <a:spLocks noGrp="1"/>
          </p:cNvSpPr>
          <p:nvPr>
            <p:ph type="title"/>
          </p:nvPr>
        </p:nvSpPr>
        <p:spPr>
          <a:xfrm>
            <a:off x="720000" y="476556"/>
            <a:ext cx="7710900" cy="572700"/>
          </a:xfrm>
        </p:spPr>
        <p:txBody>
          <a:bodyPr anchor="ctr"/>
          <a:lstStyle/>
          <a:p>
            <a:pPr algn="ctr"/>
            <a:r>
              <a:rPr lang="vi-VN" sz="2800" b="1" dirty="0">
                <a:solidFill>
                  <a:schemeClr val="accent2"/>
                </a:solidFill>
                <a:latin typeface="Arial" panose="020B0604020202020204" pitchFamily="34" charset="0"/>
                <a:ea typeface="Times New Roman" panose="02020603050405020304" pitchFamily="18" charset="0"/>
                <a:cs typeface="Arial" panose="020B0604020202020204" pitchFamily="34" charset="0"/>
              </a:rPr>
              <a:t>Vai trò của họa sĩ thiết kế bìa sách</a:t>
            </a:r>
            <a:endParaRPr lang="vi-VN" sz="2800" b="1" dirty="0">
              <a:solidFill>
                <a:schemeClr val="accent2"/>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2E1CE78-9797-2B53-1DD7-F221CA57949E}"/>
              </a:ext>
            </a:extLst>
          </p:cNvPr>
          <p:cNvGrpSpPr/>
          <p:nvPr/>
        </p:nvGrpSpPr>
        <p:grpSpPr>
          <a:xfrm>
            <a:off x="486227" y="1336563"/>
            <a:ext cx="8171546" cy="3164493"/>
            <a:chOff x="-3482067" y="891182"/>
            <a:chExt cx="10142764" cy="3927863"/>
          </a:xfrm>
        </p:grpSpPr>
        <p:pic>
          <p:nvPicPr>
            <p:cNvPr id="5" name="Picture 4">
              <a:extLst>
                <a:ext uri="{FF2B5EF4-FFF2-40B4-BE49-F238E27FC236}">
                  <a16:creationId xmlns:a16="http://schemas.microsoft.com/office/drawing/2014/main" id="{2BF57D29-E78E-929E-BF55-A8D98FAB410B}"/>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13873" b="10073"/>
            <a:stretch/>
          </p:blipFill>
          <p:spPr>
            <a:xfrm>
              <a:off x="-3482067" y="1685630"/>
              <a:ext cx="4944185" cy="3133415"/>
            </a:xfrm>
            <a:prstGeom prst="rect">
              <a:avLst/>
            </a:prstGeom>
          </p:spPr>
        </p:pic>
        <p:sp>
          <p:nvSpPr>
            <p:cNvPr id="6" name="TextBox 5">
              <a:extLst>
                <a:ext uri="{FF2B5EF4-FFF2-40B4-BE49-F238E27FC236}">
                  <a16:creationId xmlns:a16="http://schemas.microsoft.com/office/drawing/2014/main" id="{BFCE4C8B-C6A8-3114-D64E-9037BA753B83}"/>
                </a:ext>
              </a:extLst>
            </p:cNvPr>
            <p:cNvSpPr txBox="1"/>
            <p:nvPr/>
          </p:nvSpPr>
          <p:spPr>
            <a:xfrm>
              <a:off x="-3482067" y="891182"/>
              <a:ext cx="10142764" cy="534830"/>
            </a:xfrm>
            <a:prstGeom prst="rect">
              <a:avLst/>
            </a:prstGeom>
            <a:solidFill>
              <a:schemeClr val="accent6"/>
            </a:solidFill>
          </p:spPr>
          <p:txBody>
            <a:bodyPr wrap="square" rtlCol="0">
              <a:spAutoFit/>
            </a:bodyPr>
            <a:lstStyle/>
            <a:p>
              <a:pPr algn="ctr"/>
              <a:r>
                <a:rPr lang="en-US" sz="2200" dirty="0" err="1">
                  <a:effectLst/>
                  <a:latin typeface="Arial" panose="020B0604020202020204" pitchFamily="34" charset="0"/>
                  <a:ea typeface="Calibri" panose="020F0502020204030204" pitchFamily="34" charset="0"/>
                  <a:cs typeface="Arial" panose="020B0604020202020204" pitchFamily="34" charset="0"/>
                </a:rPr>
                <a:t>Bìa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sách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đóng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vai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trò</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như</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một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sứ</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giả</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sản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phẩm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văn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hóa</a:t>
              </a:r>
              <a:endParaRPr lang="vi-VN" sz="22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D4BF2D55-DCAB-F36C-8C80-956CB20FBE57}"/>
                </a:ext>
              </a:extLst>
            </p:cNvPr>
            <p:cNvPicPr>
              <a:picLocks noChangeAspect="1"/>
            </p:cNvPicPr>
            <p:nvPr/>
          </p:nvPicPr>
          <p:blipFill rotWithShape="1">
            <a:blip r:embed="rId5"/>
            <a:srcRect t="-458" b="-458"/>
            <a:stretch/>
          </p:blipFill>
          <p:spPr>
            <a:xfrm>
              <a:off x="1716512" y="1685630"/>
              <a:ext cx="4944185" cy="3133415"/>
            </a:xfrm>
            <a:prstGeom prst="rect">
              <a:avLst/>
            </a:prstGeom>
          </p:spPr>
        </p:pic>
      </p:grpSp>
      <p:pic>
        <p:nvPicPr>
          <p:cNvPr id="3" name="Google Shape;281;p5">
            <a:extLst>
              <a:ext uri="{FF2B5EF4-FFF2-40B4-BE49-F238E27FC236}">
                <a16:creationId xmlns:a16="http://schemas.microsoft.com/office/drawing/2014/main" id="{C9E29E8B-5A0E-0DA5-E367-EEE935DE3849}"/>
              </a:ext>
            </a:extLst>
          </p:cNvPr>
          <p:cNvPicPr preferRelativeResize="0"/>
          <p:nvPr/>
        </p:nvPicPr>
        <p:blipFill rotWithShape="1">
          <a:blip r:embed="rId6">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292587100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20000" y="482042"/>
            <a:ext cx="7710900" cy="572700"/>
          </a:xfrm>
        </p:spPr>
        <p:txBody>
          <a:bodyPr anchor="ctr"/>
          <a:lstStyle/>
          <a:p>
            <a:pPr algn="ctr">
              <a:lnSpc>
                <a:spcPct val="113000"/>
              </a:lnSpc>
            </a:pPr>
            <a:r>
              <a:rPr lang="vi-VN" sz="2400" b="1" dirty="0">
                <a:solidFill>
                  <a:schemeClr val="accent3">
                    <a:lumMod val="75000"/>
                  </a:schemeClr>
                </a:solidFill>
                <a:effectLst/>
                <a:latin typeface="Arial" panose="020B0604020202020204" pitchFamily="34" charset="0"/>
                <a:cs typeface="Arial" panose="020B0604020202020204" pitchFamily="34" charset="0"/>
              </a:rPr>
              <a:t>Tham khảo một số sản phẩm thiết kế bìa sách</a:t>
            </a:r>
          </a:p>
        </p:txBody>
      </p:sp>
      <p:grpSp>
        <p:nvGrpSpPr>
          <p:cNvPr id="3" name="Group 2">
            <a:extLst>
              <a:ext uri="{FF2B5EF4-FFF2-40B4-BE49-F238E27FC236}">
                <a16:creationId xmlns:a16="http://schemas.microsoft.com/office/drawing/2014/main" id="{3CE5763F-D3F9-F7FB-C52B-0D62EDC750D7}"/>
              </a:ext>
            </a:extLst>
          </p:cNvPr>
          <p:cNvGrpSpPr/>
          <p:nvPr/>
        </p:nvGrpSpPr>
        <p:grpSpPr>
          <a:xfrm>
            <a:off x="642415" y="1224287"/>
            <a:ext cx="3648244" cy="3515806"/>
            <a:chOff x="948240" y="1466776"/>
            <a:chExt cx="3263594" cy="3145119"/>
          </a:xfrm>
        </p:grpSpPr>
        <p:sp>
          <p:nvSpPr>
            <p:cNvPr id="5" name="Freeform 8">
              <a:extLst>
                <a:ext uri="{FF2B5EF4-FFF2-40B4-BE49-F238E27FC236}">
                  <a16:creationId xmlns:a16="http://schemas.microsoft.com/office/drawing/2014/main" id="{49F6CA01-E25E-BFBE-0FC7-FE165F37BCD3}"/>
                </a:ext>
              </a:extLst>
            </p:cNvPr>
            <p:cNvSpPr/>
            <p:nvPr/>
          </p:nvSpPr>
          <p:spPr>
            <a:xfrm>
              <a:off x="948240" y="1466776"/>
              <a:ext cx="3263594" cy="2365028"/>
            </a:xfrm>
            <a:custGeom>
              <a:avLst/>
              <a:gdLst/>
              <a:ahLst/>
              <a:cxnLst/>
              <a:rect l="l" t="t" r="r" b="b"/>
              <a:pathLst>
                <a:path w="8767620" h="6353628">
                  <a:moveTo>
                    <a:pt x="0" y="0"/>
                  </a:moveTo>
                  <a:lnTo>
                    <a:pt x="8767620" y="0"/>
                  </a:lnTo>
                  <a:lnTo>
                    <a:pt x="8767620" y="6353627"/>
                  </a:lnTo>
                  <a:lnTo>
                    <a:pt x="0" y="6353627"/>
                  </a:lnTo>
                  <a:lnTo>
                    <a:pt x="0" y="0"/>
                  </a:lnTo>
                  <a:close/>
                </a:path>
              </a:pathLst>
            </a:custGeom>
            <a:blipFill>
              <a:blip r:embed="rId3"/>
              <a:stretch>
                <a:fillRect/>
              </a:stretch>
            </a:blipFill>
            <a:effectLst/>
          </p:spPr>
          <p:txBody>
            <a:bodyPr anchor="ctr"/>
            <a:lstStyle/>
            <a:p>
              <a:endParaRPr lang="vi-VN" sz="18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3BCD54C2-D617-444C-1529-B821C36ADBDB}"/>
                </a:ext>
              </a:extLst>
            </p:cNvPr>
            <p:cNvSpPr txBox="1"/>
            <p:nvPr/>
          </p:nvSpPr>
          <p:spPr>
            <a:xfrm>
              <a:off x="948240" y="3831803"/>
              <a:ext cx="3263592" cy="780092"/>
            </a:xfrm>
            <a:prstGeom prst="rect">
              <a:avLst/>
            </a:prstGeom>
            <a:noFill/>
          </p:spPr>
          <p:txBody>
            <a:bodyPr wrap="square" anchor="ctr">
              <a:spAutoFit/>
            </a:bodyPr>
            <a:lstStyle/>
            <a:p>
              <a:pPr algn="ctr">
                <a:lnSpc>
                  <a:spcPct val="150000"/>
                </a:lnSpc>
              </a:pPr>
              <a:r>
                <a:rPr lang="en-US" sz="1800" dirty="0" err="1">
                  <a:solidFill>
                    <a:srgbClr val="000000"/>
                  </a:solidFill>
                  <a:latin typeface="Arial" panose="020B0604020202020204" pitchFamily="34" charset="0"/>
                  <a:cs typeface="Arial" panose="020B0604020202020204" pitchFamily="34" charset="0"/>
                </a:rPr>
                <a:t>Nguyễn</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Thị</a:t>
              </a:r>
              <a:r>
                <a:rPr lang="en-US" sz="1800" dirty="0">
                  <a:solidFill>
                    <a:srgbClr val="000000"/>
                  </a:solidFill>
                  <a:latin typeface="Arial" panose="020B0604020202020204" pitchFamily="34" charset="0"/>
                  <a:cs typeface="Arial" panose="020B0604020202020204" pitchFamily="34" charset="0"/>
                </a:rPr>
                <a:t> </a:t>
              </a:r>
              <a:r>
                <a:rPr lang="en-US" sz="1800" dirty="0" err="1">
                  <a:solidFill>
                    <a:srgbClr val="000000"/>
                  </a:solidFill>
                  <a:latin typeface="Arial" panose="020B0604020202020204" pitchFamily="34" charset="0"/>
                  <a:cs typeface="Arial" panose="020B0604020202020204" pitchFamily="34" charset="0"/>
                </a:rPr>
                <a:t>Bích</a:t>
              </a:r>
              <a:r>
                <a:rPr lang="en-US" sz="1800" dirty="0">
                  <a:solidFill>
                    <a:srgbClr val="000000"/>
                  </a:solidFill>
                  <a:latin typeface="Arial" panose="020B0604020202020204" pitchFamily="34" charset="0"/>
                  <a:cs typeface="Arial" panose="020B0604020202020204" pitchFamily="34" charset="0"/>
                </a:rPr>
                <a:t> Vân </a:t>
              </a:r>
            </a:p>
            <a:p>
              <a:pPr algn="ctr">
                <a:lnSpc>
                  <a:spcPct val="150000"/>
                </a:lnSpc>
              </a:pPr>
              <a:r>
                <a:rPr lang="en-US" sz="1800" dirty="0">
                  <a:solidFill>
                    <a:srgbClr val="000000"/>
                  </a:solidFill>
                  <a:latin typeface="Arial" panose="020B0604020202020204" pitchFamily="34" charset="0"/>
                  <a:cs typeface="Arial" panose="020B0604020202020204" pitchFamily="34" charset="0"/>
                </a:rPr>
                <a:t>(TP. </a:t>
              </a:r>
              <a:r>
                <a:rPr lang="en-US" sz="1800" dirty="0" err="1">
                  <a:solidFill>
                    <a:srgbClr val="000000"/>
                  </a:solidFill>
                  <a:latin typeface="Arial" panose="020B0604020202020204" pitchFamily="34" charset="0"/>
                  <a:cs typeface="Arial" panose="020B0604020202020204" pitchFamily="34" charset="0"/>
                </a:rPr>
                <a:t>Hồ</a:t>
              </a:r>
              <a:r>
                <a:rPr lang="en-US" sz="1800" dirty="0">
                  <a:solidFill>
                    <a:srgbClr val="000000"/>
                  </a:solidFill>
                  <a:latin typeface="Arial" panose="020B0604020202020204" pitchFamily="34" charset="0"/>
                  <a:cs typeface="Arial" panose="020B0604020202020204" pitchFamily="34" charset="0"/>
                </a:rPr>
                <a:t> Chí Minh)</a:t>
              </a:r>
              <a:endParaRPr lang="vi-VN" sz="1800" dirty="0"/>
            </a:p>
          </p:txBody>
        </p:sp>
      </p:grpSp>
      <p:grpSp>
        <p:nvGrpSpPr>
          <p:cNvPr id="7" name="Group 6">
            <a:extLst>
              <a:ext uri="{FF2B5EF4-FFF2-40B4-BE49-F238E27FC236}">
                <a16:creationId xmlns:a16="http://schemas.microsoft.com/office/drawing/2014/main" id="{D4FBA20D-065A-7D36-C16D-06C1E1F723DC}"/>
              </a:ext>
            </a:extLst>
          </p:cNvPr>
          <p:cNvGrpSpPr/>
          <p:nvPr/>
        </p:nvGrpSpPr>
        <p:grpSpPr>
          <a:xfrm>
            <a:off x="4853343" y="1224287"/>
            <a:ext cx="3648244" cy="3089467"/>
            <a:chOff x="4789715" y="1866752"/>
            <a:chExt cx="3263594" cy="2763731"/>
          </a:xfrm>
        </p:grpSpPr>
        <p:sp>
          <p:nvSpPr>
            <p:cNvPr id="8" name="Freeform 9">
              <a:extLst>
                <a:ext uri="{FF2B5EF4-FFF2-40B4-BE49-F238E27FC236}">
                  <a16:creationId xmlns:a16="http://schemas.microsoft.com/office/drawing/2014/main" id="{FB1A044B-42F3-62D7-A98F-1F9DC7BDE68F}"/>
                </a:ext>
              </a:extLst>
            </p:cNvPr>
            <p:cNvSpPr/>
            <p:nvPr/>
          </p:nvSpPr>
          <p:spPr>
            <a:xfrm>
              <a:off x="4789715" y="1866752"/>
              <a:ext cx="3263594" cy="2365028"/>
            </a:xfrm>
            <a:custGeom>
              <a:avLst/>
              <a:gdLst/>
              <a:ahLst/>
              <a:cxnLst/>
              <a:rect l="l" t="t" r="r" b="b"/>
              <a:pathLst>
                <a:path w="8572493" h="6370921">
                  <a:moveTo>
                    <a:pt x="0" y="0"/>
                  </a:moveTo>
                  <a:lnTo>
                    <a:pt x="8572493" y="0"/>
                  </a:lnTo>
                  <a:lnTo>
                    <a:pt x="8572493" y="6370920"/>
                  </a:lnTo>
                  <a:lnTo>
                    <a:pt x="0" y="6370920"/>
                  </a:lnTo>
                  <a:lnTo>
                    <a:pt x="0" y="0"/>
                  </a:lnTo>
                  <a:close/>
                </a:path>
              </a:pathLst>
            </a:custGeom>
            <a:blipFill>
              <a:blip r:embed="rId4"/>
              <a:stretch>
                <a:fillRect/>
              </a:stretch>
            </a:blipFill>
            <a:effectLst/>
          </p:spPr>
          <p:txBody>
            <a:bodyPr anchor="ctr"/>
            <a:lstStyle/>
            <a:p>
              <a:endParaRPr lang="vi-VN" sz="180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684B316-02C6-C275-0AF2-451411855F52}"/>
                </a:ext>
              </a:extLst>
            </p:cNvPr>
            <p:cNvSpPr txBox="1"/>
            <p:nvPr/>
          </p:nvSpPr>
          <p:spPr>
            <a:xfrm>
              <a:off x="4789715" y="4300091"/>
              <a:ext cx="3263594" cy="330392"/>
            </a:xfrm>
            <a:prstGeom prst="rect">
              <a:avLst/>
            </a:prstGeom>
            <a:noFill/>
          </p:spPr>
          <p:txBody>
            <a:bodyPr wrap="square" anchor="ctr">
              <a:spAutoFit/>
            </a:bodyPr>
            <a:lstStyle/>
            <a:p>
              <a:pPr algn="ctr"/>
              <a:r>
                <a:rPr lang="en-US" sz="1800" dirty="0" err="1">
                  <a:solidFill>
                    <a:srgbClr val="000000"/>
                  </a:solidFill>
                  <a:latin typeface="Arial" panose="020B0604020202020204" pitchFamily="34" charset="0"/>
                  <a:cs typeface="Arial" panose="020B0604020202020204" pitchFamily="34" charset="0"/>
                </a:rPr>
                <a:t>Trần</a:t>
              </a:r>
              <a:r>
                <a:rPr lang="en-US" sz="1800" dirty="0">
                  <a:solidFill>
                    <a:srgbClr val="000000"/>
                  </a:solidFill>
                  <a:latin typeface="Arial" panose="020B0604020202020204" pitchFamily="34" charset="0"/>
                  <a:cs typeface="Arial" panose="020B0604020202020204" pitchFamily="34" charset="0"/>
                </a:rPr>
                <a:t> Thanh Trúc (</a:t>
              </a:r>
              <a:r>
                <a:rPr lang="en-US" sz="1800" dirty="0" err="1">
                  <a:solidFill>
                    <a:srgbClr val="000000"/>
                  </a:solidFill>
                  <a:latin typeface="Arial" panose="020B0604020202020204" pitchFamily="34" charset="0"/>
                  <a:cs typeface="Arial" panose="020B0604020202020204" pitchFamily="34" charset="0"/>
                </a:rPr>
                <a:t>Cà</a:t>
              </a:r>
              <a:r>
                <a:rPr lang="en-US" sz="1800" dirty="0">
                  <a:solidFill>
                    <a:srgbClr val="000000"/>
                  </a:solidFill>
                  <a:latin typeface="Arial" panose="020B0604020202020204" pitchFamily="34" charset="0"/>
                  <a:cs typeface="Arial" panose="020B0604020202020204" pitchFamily="34" charset="0"/>
                </a:rPr>
                <a:t> Mau)</a:t>
              </a:r>
              <a:endParaRPr lang="vi-VN" sz="1800" dirty="0"/>
            </a:p>
          </p:txBody>
        </p:sp>
      </p:grpSp>
    </p:spTree>
    <p:extLst>
      <p:ext uri="{BB962C8B-B14F-4D97-AF65-F5344CB8AC3E}">
        <p14:creationId xmlns:p14="http://schemas.microsoft.com/office/powerpoint/2010/main" val="218820030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78"/>
        <p:cNvGrpSpPr/>
        <p:nvPr/>
      </p:nvGrpSpPr>
      <p:grpSpPr>
        <a:xfrm>
          <a:off x="0" y="0"/>
          <a:ext cx="0" cy="0"/>
          <a:chOff x="0" y="0"/>
          <a:chExt cx="0" cy="0"/>
        </a:xfrm>
      </p:grpSpPr>
      <p:grpSp>
        <p:nvGrpSpPr>
          <p:cNvPr id="14" name="Group 13">
            <a:extLst>
              <a:ext uri="{FF2B5EF4-FFF2-40B4-BE49-F238E27FC236}">
                <a16:creationId xmlns:a16="http://schemas.microsoft.com/office/drawing/2014/main" id="{D2BE0B99-6656-2266-7DD2-FDF9FFF367F1}"/>
              </a:ext>
            </a:extLst>
          </p:cNvPr>
          <p:cNvGrpSpPr/>
          <p:nvPr/>
        </p:nvGrpSpPr>
        <p:grpSpPr>
          <a:xfrm>
            <a:off x="885685" y="988324"/>
            <a:ext cx="4658322" cy="3488551"/>
            <a:chOff x="885685" y="574667"/>
            <a:chExt cx="4658322" cy="3488551"/>
          </a:xfrm>
        </p:grpSpPr>
        <p:grpSp>
          <p:nvGrpSpPr>
            <p:cNvPr id="10" name="Group 9">
              <a:extLst>
                <a:ext uri="{FF2B5EF4-FFF2-40B4-BE49-F238E27FC236}">
                  <a16:creationId xmlns:a16="http://schemas.microsoft.com/office/drawing/2014/main" id="{A87B4686-56E8-1A6A-D146-40FF4097D92D}"/>
                </a:ext>
              </a:extLst>
            </p:cNvPr>
            <p:cNvGrpSpPr/>
            <p:nvPr/>
          </p:nvGrpSpPr>
          <p:grpSpPr>
            <a:xfrm>
              <a:off x="885685" y="574667"/>
              <a:ext cx="4658322" cy="3010362"/>
              <a:chOff x="609913" y="1126210"/>
              <a:chExt cx="4658322" cy="3010362"/>
            </a:xfrm>
          </p:grpSpPr>
          <p:sp>
            <p:nvSpPr>
              <p:cNvPr id="7" name="Freeform 8">
                <a:extLst>
                  <a:ext uri="{FF2B5EF4-FFF2-40B4-BE49-F238E27FC236}">
                    <a16:creationId xmlns:a16="http://schemas.microsoft.com/office/drawing/2014/main" id="{8344C2F0-2859-5BCD-880C-AF6F8C5C4C35}"/>
                  </a:ext>
                </a:extLst>
              </p:cNvPr>
              <p:cNvSpPr/>
              <p:nvPr/>
            </p:nvSpPr>
            <p:spPr>
              <a:xfrm>
                <a:off x="609913" y="1126210"/>
                <a:ext cx="3265853" cy="2930533"/>
              </a:xfrm>
              <a:custGeom>
                <a:avLst/>
                <a:gdLst/>
                <a:ahLst/>
                <a:cxnLst/>
                <a:rect l="l" t="t" r="r" b="b"/>
                <a:pathLst>
                  <a:path w="7098767" h="7098767">
                    <a:moveTo>
                      <a:pt x="0" y="0"/>
                    </a:moveTo>
                    <a:lnTo>
                      <a:pt x="7098767" y="0"/>
                    </a:lnTo>
                    <a:lnTo>
                      <a:pt x="7098767" y="7098767"/>
                    </a:lnTo>
                    <a:lnTo>
                      <a:pt x="0" y="7098767"/>
                    </a:lnTo>
                    <a:lnTo>
                      <a:pt x="0" y="0"/>
                    </a:lnTo>
                    <a:close/>
                  </a:path>
                </a:pathLst>
              </a:custGeom>
              <a:blipFill>
                <a:blip r:embed="rId3"/>
                <a:stretch>
                  <a:fillRect/>
                </a:stretch>
              </a:blipFill>
              <a:effectLst>
                <a:outerShdw blurRad="50800" dist="38100" dir="2700000" algn="tl" rotWithShape="0">
                  <a:prstClr val="black">
                    <a:alpha val="40000"/>
                  </a:prstClr>
                </a:outerShdw>
              </a:effectLst>
            </p:spPr>
            <p:txBody>
              <a:bodyPr/>
              <a:lstStyle/>
              <a:p>
                <a:endParaRPr lang="vi-VN" sz="1800">
                  <a:latin typeface="Arial" panose="020B0604020202020204" pitchFamily="34" charset="0"/>
                  <a:cs typeface="Arial" panose="020B0604020202020204" pitchFamily="34" charset="0"/>
                </a:endParaRPr>
              </a:p>
            </p:txBody>
          </p:sp>
          <p:sp>
            <p:nvSpPr>
              <p:cNvPr id="9" name="Freeform 10">
                <a:extLst>
                  <a:ext uri="{FF2B5EF4-FFF2-40B4-BE49-F238E27FC236}">
                    <a16:creationId xmlns:a16="http://schemas.microsoft.com/office/drawing/2014/main" id="{EAC97457-9EC2-6E81-6009-95DEE29B7D59}"/>
                  </a:ext>
                </a:extLst>
              </p:cNvPr>
              <p:cNvSpPr/>
              <p:nvPr/>
            </p:nvSpPr>
            <p:spPr>
              <a:xfrm>
                <a:off x="2895601" y="2182092"/>
                <a:ext cx="2372634" cy="1954480"/>
              </a:xfrm>
              <a:custGeom>
                <a:avLst/>
                <a:gdLst/>
                <a:ahLst/>
                <a:cxnLst/>
                <a:rect l="l" t="t" r="r" b="b"/>
                <a:pathLst>
                  <a:path w="5766729" h="4521362">
                    <a:moveTo>
                      <a:pt x="0" y="0"/>
                    </a:moveTo>
                    <a:lnTo>
                      <a:pt x="5766730" y="0"/>
                    </a:lnTo>
                    <a:lnTo>
                      <a:pt x="5766730" y="4521362"/>
                    </a:lnTo>
                    <a:lnTo>
                      <a:pt x="0" y="4521362"/>
                    </a:lnTo>
                    <a:lnTo>
                      <a:pt x="0" y="0"/>
                    </a:lnTo>
                    <a:close/>
                  </a:path>
                </a:pathLst>
              </a:custGeom>
              <a:blipFill>
                <a:blip r:embed="rId4"/>
                <a:stretch>
                  <a:fillRect l="-36293" t="-22193" r="-31220" b="-38046"/>
                </a:stretch>
              </a:blipFill>
              <a:effectLst>
                <a:outerShdw blurRad="50800" dist="38100" dir="2700000" algn="tl" rotWithShape="0">
                  <a:prstClr val="black">
                    <a:alpha val="40000"/>
                  </a:prstClr>
                </a:outerShdw>
              </a:effectLst>
            </p:spPr>
            <p:txBody>
              <a:bodyPr/>
              <a:lstStyle/>
              <a:p>
                <a:endParaRPr lang="vi-VN" sz="1800">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1A2F60E6-41F2-E445-0394-8D8FD4C07000}"/>
                </a:ext>
              </a:extLst>
            </p:cNvPr>
            <p:cNvSpPr txBox="1"/>
            <p:nvPr/>
          </p:nvSpPr>
          <p:spPr>
            <a:xfrm>
              <a:off x="1462246" y="3693886"/>
              <a:ext cx="3418254" cy="369332"/>
            </a:xfrm>
            <a:prstGeom prst="rect">
              <a:avLst/>
            </a:prstGeom>
            <a:noFill/>
          </p:spPr>
          <p:txBody>
            <a:bodyPr wrap="square" rtlCol="0">
              <a:spAutoFit/>
            </a:bodyPr>
            <a:lstStyle/>
            <a:p>
              <a:pPr algn="ctr"/>
              <a:r>
                <a:rPr lang="vi-VN" sz="1800" dirty="0"/>
                <a:t>Trà My (Hải Phòng)</a:t>
              </a:r>
            </a:p>
          </p:txBody>
        </p:sp>
      </p:grpSp>
      <p:grpSp>
        <p:nvGrpSpPr>
          <p:cNvPr id="13" name="Group 12">
            <a:extLst>
              <a:ext uri="{FF2B5EF4-FFF2-40B4-BE49-F238E27FC236}">
                <a16:creationId xmlns:a16="http://schemas.microsoft.com/office/drawing/2014/main" id="{3FEFC0DC-5C72-611F-4C40-6AB5CB21894A}"/>
              </a:ext>
            </a:extLst>
          </p:cNvPr>
          <p:cNvGrpSpPr/>
          <p:nvPr/>
        </p:nvGrpSpPr>
        <p:grpSpPr>
          <a:xfrm>
            <a:off x="5663164" y="574666"/>
            <a:ext cx="2595150" cy="3488552"/>
            <a:chOff x="5815564" y="574666"/>
            <a:chExt cx="2595150" cy="3488552"/>
          </a:xfrm>
        </p:grpSpPr>
        <p:sp>
          <p:nvSpPr>
            <p:cNvPr id="8" name="Freeform 9">
              <a:extLst>
                <a:ext uri="{FF2B5EF4-FFF2-40B4-BE49-F238E27FC236}">
                  <a16:creationId xmlns:a16="http://schemas.microsoft.com/office/drawing/2014/main" id="{63C7AAF2-C6F4-FFF0-1BC6-58C8E08D97F9}"/>
                </a:ext>
              </a:extLst>
            </p:cNvPr>
            <p:cNvSpPr/>
            <p:nvPr/>
          </p:nvSpPr>
          <p:spPr>
            <a:xfrm>
              <a:off x="6098278" y="574666"/>
              <a:ext cx="2029722" cy="2930533"/>
            </a:xfrm>
            <a:custGeom>
              <a:avLst/>
              <a:gdLst/>
              <a:ahLst/>
              <a:cxnLst/>
              <a:rect l="l" t="t" r="r" b="b"/>
              <a:pathLst>
                <a:path w="4978097" h="7098767">
                  <a:moveTo>
                    <a:pt x="0" y="0"/>
                  </a:moveTo>
                  <a:lnTo>
                    <a:pt x="4978097" y="0"/>
                  </a:lnTo>
                  <a:lnTo>
                    <a:pt x="4978097" y="7098767"/>
                  </a:lnTo>
                  <a:lnTo>
                    <a:pt x="0" y="7098767"/>
                  </a:lnTo>
                  <a:lnTo>
                    <a:pt x="0" y="0"/>
                  </a:lnTo>
                  <a:close/>
                </a:path>
              </a:pathLst>
            </a:custGeom>
            <a:blipFill>
              <a:blip r:embed="rId5"/>
              <a:stretch>
                <a:fillRect/>
              </a:stretch>
            </a:blipFill>
            <a:effectLst>
              <a:outerShdw blurRad="50800" dist="38100" dir="2700000" algn="tl" rotWithShape="0">
                <a:prstClr val="black">
                  <a:alpha val="40000"/>
                </a:prstClr>
              </a:outerShdw>
            </a:effectLst>
          </p:spPr>
          <p:txBody>
            <a:bodyPr/>
            <a:lstStyle/>
            <a:p>
              <a:endParaRPr lang="vi-VN" sz="18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F1438527-9320-3BB9-80F2-9D4018F1934D}"/>
                </a:ext>
              </a:extLst>
            </p:cNvPr>
            <p:cNvSpPr txBox="1"/>
            <p:nvPr/>
          </p:nvSpPr>
          <p:spPr>
            <a:xfrm>
              <a:off x="5815564" y="3693886"/>
              <a:ext cx="2595150" cy="369332"/>
            </a:xfrm>
            <a:prstGeom prst="rect">
              <a:avLst/>
            </a:prstGeom>
            <a:noFill/>
          </p:spPr>
          <p:txBody>
            <a:bodyPr wrap="square" rtlCol="0">
              <a:spAutoFit/>
            </a:bodyPr>
            <a:lstStyle/>
            <a:p>
              <a:pPr algn="ctr"/>
              <a:r>
                <a:rPr lang="vi-VN" sz="1800" dirty="0"/>
                <a:t>Vũ Hồng Minh (Hà Nội)</a:t>
              </a:r>
            </a:p>
          </p:txBody>
        </p:sp>
      </p:grpSp>
      <p:pic>
        <p:nvPicPr>
          <p:cNvPr id="2" name="Google Shape;281;p5">
            <a:extLst>
              <a:ext uri="{FF2B5EF4-FFF2-40B4-BE49-F238E27FC236}">
                <a16:creationId xmlns:a16="http://schemas.microsoft.com/office/drawing/2014/main" id="{32DC17B2-DFE1-4494-13AD-D614D5920E7A}"/>
              </a:ext>
            </a:extLst>
          </p:cNvPr>
          <p:cNvPicPr preferRelativeResize="0"/>
          <p:nvPr/>
        </p:nvPicPr>
        <p:blipFill rotWithShape="1">
          <a:blip r:embed="rId6">
            <a:alphaModFix/>
          </a:blip>
          <a:srcRect/>
          <a:stretch/>
        </p:blipFill>
        <p:spPr>
          <a:xfrm>
            <a:off x="7631179" y="65885"/>
            <a:ext cx="1475483" cy="31830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grpSp>
        <p:nvGrpSpPr>
          <p:cNvPr id="1643" name="Google Shape;1643;p59"/>
          <p:cNvGrpSpPr/>
          <p:nvPr/>
        </p:nvGrpSpPr>
        <p:grpSpPr>
          <a:xfrm>
            <a:off x="8311560" y="0"/>
            <a:ext cx="832439" cy="745339"/>
            <a:chOff x="4068500" y="3821700"/>
            <a:chExt cx="1336825" cy="1196950"/>
          </a:xfrm>
        </p:grpSpPr>
        <p:sp>
          <p:nvSpPr>
            <p:cNvPr id="1644" name="Google Shape;1644;p59"/>
            <p:cNvSpPr/>
            <p:nvPr/>
          </p:nvSpPr>
          <p:spPr>
            <a:xfrm>
              <a:off x="4082665" y="4166973"/>
              <a:ext cx="1306726" cy="839281"/>
            </a:xfrm>
            <a:custGeom>
              <a:avLst/>
              <a:gdLst/>
              <a:ahLst/>
              <a:cxnLst/>
              <a:rect l="l" t="t" r="r" b="b"/>
              <a:pathLst>
                <a:path w="739" h="475" extrusionOk="0">
                  <a:moveTo>
                    <a:pt x="362" y="475"/>
                  </a:moveTo>
                  <a:cubicBezTo>
                    <a:pt x="247" y="369"/>
                    <a:pt x="126" y="270"/>
                    <a:pt x="0" y="177"/>
                  </a:cubicBezTo>
                  <a:cubicBezTo>
                    <a:pt x="100" y="90"/>
                    <a:pt x="225" y="26"/>
                    <a:pt x="366" y="0"/>
                  </a:cubicBezTo>
                  <a:cubicBezTo>
                    <a:pt x="500" y="73"/>
                    <a:pt x="624" y="163"/>
                    <a:pt x="739" y="268"/>
                  </a:cubicBezTo>
                  <a:cubicBezTo>
                    <a:pt x="603" y="314"/>
                    <a:pt x="477" y="387"/>
                    <a:pt x="362" y="47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5" name="Google Shape;1645;p59"/>
            <p:cNvSpPr/>
            <p:nvPr/>
          </p:nvSpPr>
          <p:spPr>
            <a:xfrm>
              <a:off x="4068500" y="4158121"/>
              <a:ext cx="1336825" cy="860529"/>
            </a:xfrm>
            <a:custGeom>
              <a:avLst/>
              <a:gdLst/>
              <a:ahLst/>
              <a:cxnLst/>
              <a:rect l="l" t="t" r="r" b="b"/>
              <a:pathLst>
                <a:path w="756" h="487" extrusionOk="0">
                  <a:moveTo>
                    <a:pt x="750" y="269"/>
                  </a:moveTo>
                  <a:cubicBezTo>
                    <a:pt x="679" y="204"/>
                    <a:pt x="604" y="145"/>
                    <a:pt x="526" y="92"/>
                  </a:cubicBezTo>
                  <a:cubicBezTo>
                    <a:pt x="526" y="92"/>
                    <a:pt x="526" y="92"/>
                    <a:pt x="526" y="92"/>
                  </a:cubicBezTo>
                  <a:cubicBezTo>
                    <a:pt x="523" y="90"/>
                    <a:pt x="521" y="88"/>
                    <a:pt x="518" y="87"/>
                  </a:cubicBezTo>
                  <a:cubicBezTo>
                    <a:pt x="518" y="86"/>
                    <a:pt x="518" y="86"/>
                    <a:pt x="518" y="86"/>
                  </a:cubicBezTo>
                  <a:cubicBezTo>
                    <a:pt x="517" y="86"/>
                    <a:pt x="517" y="86"/>
                    <a:pt x="517" y="86"/>
                  </a:cubicBezTo>
                  <a:cubicBezTo>
                    <a:pt x="517" y="86"/>
                    <a:pt x="517" y="86"/>
                    <a:pt x="517" y="86"/>
                  </a:cubicBezTo>
                  <a:cubicBezTo>
                    <a:pt x="516" y="85"/>
                    <a:pt x="516" y="85"/>
                    <a:pt x="516" y="85"/>
                  </a:cubicBezTo>
                  <a:cubicBezTo>
                    <a:pt x="508" y="80"/>
                    <a:pt x="508" y="80"/>
                    <a:pt x="508" y="80"/>
                  </a:cubicBezTo>
                  <a:cubicBezTo>
                    <a:pt x="507" y="79"/>
                    <a:pt x="506" y="78"/>
                    <a:pt x="504" y="78"/>
                  </a:cubicBezTo>
                  <a:cubicBezTo>
                    <a:pt x="501" y="76"/>
                    <a:pt x="498" y="74"/>
                    <a:pt x="495" y="71"/>
                  </a:cubicBezTo>
                  <a:cubicBezTo>
                    <a:pt x="494" y="71"/>
                    <a:pt x="494" y="71"/>
                    <a:pt x="493" y="70"/>
                  </a:cubicBezTo>
                  <a:cubicBezTo>
                    <a:pt x="454" y="45"/>
                    <a:pt x="415" y="22"/>
                    <a:pt x="376" y="1"/>
                  </a:cubicBezTo>
                  <a:cubicBezTo>
                    <a:pt x="374" y="0"/>
                    <a:pt x="374" y="0"/>
                    <a:pt x="374" y="0"/>
                  </a:cubicBezTo>
                  <a:cubicBezTo>
                    <a:pt x="373" y="1"/>
                    <a:pt x="373" y="1"/>
                    <a:pt x="373" y="1"/>
                  </a:cubicBezTo>
                  <a:cubicBezTo>
                    <a:pt x="237" y="25"/>
                    <a:pt x="110" y="87"/>
                    <a:pt x="5" y="179"/>
                  </a:cubicBezTo>
                  <a:cubicBezTo>
                    <a:pt x="0" y="183"/>
                    <a:pt x="0" y="183"/>
                    <a:pt x="0" y="183"/>
                  </a:cubicBezTo>
                  <a:cubicBezTo>
                    <a:pt x="5" y="186"/>
                    <a:pt x="5" y="186"/>
                    <a:pt x="5" y="186"/>
                  </a:cubicBezTo>
                  <a:cubicBezTo>
                    <a:pt x="131" y="278"/>
                    <a:pt x="252" y="378"/>
                    <a:pt x="367" y="484"/>
                  </a:cubicBezTo>
                  <a:cubicBezTo>
                    <a:pt x="370" y="487"/>
                    <a:pt x="370" y="487"/>
                    <a:pt x="370" y="487"/>
                  </a:cubicBezTo>
                  <a:cubicBezTo>
                    <a:pt x="373" y="484"/>
                    <a:pt x="373" y="484"/>
                    <a:pt x="373" y="484"/>
                  </a:cubicBezTo>
                  <a:cubicBezTo>
                    <a:pt x="497" y="389"/>
                    <a:pt x="623" y="320"/>
                    <a:pt x="749" y="277"/>
                  </a:cubicBezTo>
                  <a:cubicBezTo>
                    <a:pt x="756" y="275"/>
                    <a:pt x="756" y="275"/>
                    <a:pt x="756" y="275"/>
                  </a:cubicBezTo>
                  <a:lnTo>
                    <a:pt x="750" y="269"/>
                  </a:lnTo>
                  <a:close/>
                  <a:moveTo>
                    <a:pt x="370" y="474"/>
                  </a:moveTo>
                  <a:cubicBezTo>
                    <a:pt x="258" y="371"/>
                    <a:pt x="139" y="272"/>
                    <a:pt x="16" y="182"/>
                  </a:cubicBezTo>
                  <a:cubicBezTo>
                    <a:pt x="118" y="94"/>
                    <a:pt x="241" y="35"/>
                    <a:pt x="373" y="10"/>
                  </a:cubicBezTo>
                  <a:cubicBezTo>
                    <a:pt x="414" y="32"/>
                    <a:pt x="454" y="56"/>
                    <a:pt x="493" y="82"/>
                  </a:cubicBezTo>
                  <a:cubicBezTo>
                    <a:pt x="493" y="82"/>
                    <a:pt x="493" y="82"/>
                    <a:pt x="493" y="82"/>
                  </a:cubicBezTo>
                  <a:cubicBezTo>
                    <a:pt x="503" y="88"/>
                    <a:pt x="512" y="94"/>
                    <a:pt x="522" y="101"/>
                  </a:cubicBezTo>
                  <a:cubicBezTo>
                    <a:pt x="596" y="151"/>
                    <a:pt x="668" y="208"/>
                    <a:pt x="738" y="271"/>
                  </a:cubicBezTo>
                  <a:cubicBezTo>
                    <a:pt x="615" y="313"/>
                    <a:pt x="491" y="382"/>
                    <a:pt x="370" y="47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6" name="Google Shape;1646;p59"/>
            <p:cNvSpPr/>
            <p:nvPr/>
          </p:nvSpPr>
          <p:spPr>
            <a:xfrm>
              <a:off x="4303993" y="4273212"/>
              <a:ext cx="453281" cy="240807"/>
            </a:xfrm>
            <a:custGeom>
              <a:avLst/>
              <a:gdLst/>
              <a:ahLst/>
              <a:cxnLst/>
              <a:rect l="l" t="t" r="r" b="b"/>
              <a:pathLst>
                <a:path w="256" h="136" extrusionOk="0">
                  <a:moveTo>
                    <a:pt x="3" y="136"/>
                  </a:moveTo>
                  <a:cubicBezTo>
                    <a:pt x="2" y="136"/>
                    <a:pt x="2" y="136"/>
                    <a:pt x="1" y="135"/>
                  </a:cubicBezTo>
                  <a:cubicBezTo>
                    <a:pt x="0" y="134"/>
                    <a:pt x="0" y="132"/>
                    <a:pt x="1" y="131"/>
                  </a:cubicBezTo>
                  <a:cubicBezTo>
                    <a:pt x="73" y="68"/>
                    <a:pt x="159" y="23"/>
                    <a:pt x="252" y="0"/>
                  </a:cubicBezTo>
                  <a:cubicBezTo>
                    <a:pt x="253" y="0"/>
                    <a:pt x="255" y="1"/>
                    <a:pt x="255" y="2"/>
                  </a:cubicBezTo>
                  <a:cubicBezTo>
                    <a:pt x="256" y="4"/>
                    <a:pt x="255" y="5"/>
                    <a:pt x="253" y="6"/>
                  </a:cubicBezTo>
                  <a:cubicBezTo>
                    <a:pt x="162" y="28"/>
                    <a:pt x="76" y="73"/>
                    <a:pt x="5" y="135"/>
                  </a:cubicBezTo>
                  <a:cubicBezTo>
                    <a:pt x="5" y="136"/>
                    <a:pt x="4" y="136"/>
                    <a:pt x="3" y="13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7" name="Google Shape;1647;p59"/>
            <p:cNvSpPr/>
            <p:nvPr/>
          </p:nvSpPr>
          <p:spPr>
            <a:xfrm>
              <a:off x="4406690" y="4335184"/>
              <a:ext cx="444428" cy="254972"/>
            </a:xfrm>
            <a:custGeom>
              <a:avLst/>
              <a:gdLst/>
              <a:ahLst/>
              <a:cxnLst/>
              <a:rect l="l" t="t" r="r" b="b"/>
              <a:pathLst>
                <a:path w="252" h="144" extrusionOk="0">
                  <a:moveTo>
                    <a:pt x="4" y="144"/>
                  </a:moveTo>
                  <a:cubicBezTo>
                    <a:pt x="3" y="144"/>
                    <a:pt x="2" y="144"/>
                    <a:pt x="2" y="143"/>
                  </a:cubicBezTo>
                  <a:cubicBezTo>
                    <a:pt x="0" y="142"/>
                    <a:pt x="1" y="140"/>
                    <a:pt x="2" y="139"/>
                  </a:cubicBezTo>
                  <a:cubicBezTo>
                    <a:pt x="71" y="74"/>
                    <a:pt x="156" y="26"/>
                    <a:pt x="248" y="0"/>
                  </a:cubicBezTo>
                  <a:cubicBezTo>
                    <a:pt x="249" y="0"/>
                    <a:pt x="251" y="0"/>
                    <a:pt x="251" y="2"/>
                  </a:cubicBezTo>
                  <a:cubicBezTo>
                    <a:pt x="252" y="3"/>
                    <a:pt x="251" y="5"/>
                    <a:pt x="249" y="5"/>
                  </a:cubicBezTo>
                  <a:cubicBezTo>
                    <a:pt x="159" y="31"/>
                    <a:pt x="74" y="79"/>
                    <a:pt x="6" y="143"/>
                  </a:cubicBezTo>
                  <a:cubicBezTo>
                    <a:pt x="5" y="144"/>
                    <a:pt x="4" y="144"/>
                    <a:pt x="4" y="14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8" name="Google Shape;1648;p59"/>
            <p:cNvSpPr/>
            <p:nvPr/>
          </p:nvSpPr>
          <p:spPr>
            <a:xfrm>
              <a:off x="4507616" y="4434340"/>
              <a:ext cx="449740" cy="267367"/>
            </a:xfrm>
            <a:custGeom>
              <a:avLst/>
              <a:gdLst/>
              <a:ahLst/>
              <a:cxnLst/>
              <a:rect l="l" t="t" r="r" b="b"/>
              <a:pathLst>
                <a:path w="255" h="151" extrusionOk="0">
                  <a:moveTo>
                    <a:pt x="4" y="151"/>
                  </a:moveTo>
                  <a:cubicBezTo>
                    <a:pt x="3" y="151"/>
                    <a:pt x="2" y="150"/>
                    <a:pt x="2" y="150"/>
                  </a:cubicBezTo>
                  <a:cubicBezTo>
                    <a:pt x="0" y="149"/>
                    <a:pt x="1" y="147"/>
                    <a:pt x="2" y="146"/>
                  </a:cubicBezTo>
                  <a:cubicBezTo>
                    <a:pt x="72" y="79"/>
                    <a:pt x="158" y="29"/>
                    <a:pt x="251" y="0"/>
                  </a:cubicBezTo>
                  <a:cubicBezTo>
                    <a:pt x="252" y="0"/>
                    <a:pt x="254" y="1"/>
                    <a:pt x="255" y="2"/>
                  </a:cubicBezTo>
                  <a:cubicBezTo>
                    <a:pt x="255" y="4"/>
                    <a:pt x="254" y="5"/>
                    <a:pt x="253" y="6"/>
                  </a:cubicBezTo>
                  <a:cubicBezTo>
                    <a:pt x="161" y="34"/>
                    <a:pt x="75" y="84"/>
                    <a:pt x="6" y="150"/>
                  </a:cubicBezTo>
                  <a:cubicBezTo>
                    <a:pt x="5" y="150"/>
                    <a:pt x="4" y="151"/>
                    <a:pt x="4" y="15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49" name="Google Shape;1649;p59"/>
            <p:cNvSpPr/>
            <p:nvPr/>
          </p:nvSpPr>
          <p:spPr>
            <a:xfrm>
              <a:off x="4619165" y="4515789"/>
              <a:ext cx="419640" cy="258513"/>
            </a:xfrm>
            <a:custGeom>
              <a:avLst/>
              <a:gdLst/>
              <a:ahLst/>
              <a:cxnLst/>
              <a:rect l="l" t="t" r="r" b="b"/>
              <a:pathLst>
                <a:path w="238" h="146" extrusionOk="0">
                  <a:moveTo>
                    <a:pt x="3" y="146"/>
                  </a:moveTo>
                  <a:cubicBezTo>
                    <a:pt x="2" y="146"/>
                    <a:pt x="2" y="146"/>
                    <a:pt x="1" y="145"/>
                  </a:cubicBezTo>
                  <a:cubicBezTo>
                    <a:pt x="0" y="144"/>
                    <a:pt x="0" y="142"/>
                    <a:pt x="1" y="141"/>
                  </a:cubicBezTo>
                  <a:cubicBezTo>
                    <a:pt x="65" y="75"/>
                    <a:pt x="146" y="26"/>
                    <a:pt x="234" y="1"/>
                  </a:cubicBezTo>
                  <a:cubicBezTo>
                    <a:pt x="236" y="0"/>
                    <a:pt x="237" y="1"/>
                    <a:pt x="238" y="3"/>
                  </a:cubicBezTo>
                  <a:cubicBezTo>
                    <a:pt x="238" y="4"/>
                    <a:pt x="237" y="6"/>
                    <a:pt x="236" y="6"/>
                  </a:cubicBezTo>
                  <a:cubicBezTo>
                    <a:pt x="148" y="32"/>
                    <a:pt x="69" y="80"/>
                    <a:pt x="5" y="145"/>
                  </a:cubicBezTo>
                  <a:cubicBezTo>
                    <a:pt x="5" y="146"/>
                    <a:pt x="4" y="146"/>
                    <a:pt x="3" y="14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0" name="Google Shape;1650;p59"/>
            <p:cNvSpPr/>
            <p:nvPr/>
          </p:nvSpPr>
          <p:spPr>
            <a:xfrm>
              <a:off x="4720091" y="4595467"/>
              <a:ext cx="472758" cy="244348"/>
            </a:xfrm>
            <a:custGeom>
              <a:avLst/>
              <a:gdLst/>
              <a:ahLst/>
              <a:cxnLst/>
              <a:rect l="l" t="t" r="r" b="b"/>
              <a:pathLst>
                <a:path w="268" h="138" extrusionOk="0">
                  <a:moveTo>
                    <a:pt x="4" y="138"/>
                  </a:moveTo>
                  <a:cubicBezTo>
                    <a:pt x="3" y="138"/>
                    <a:pt x="2" y="137"/>
                    <a:pt x="1" y="137"/>
                  </a:cubicBezTo>
                  <a:cubicBezTo>
                    <a:pt x="0" y="136"/>
                    <a:pt x="0" y="134"/>
                    <a:pt x="2" y="133"/>
                  </a:cubicBezTo>
                  <a:cubicBezTo>
                    <a:pt x="74" y="65"/>
                    <a:pt x="167" y="18"/>
                    <a:pt x="264" y="1"/>
                  </a:cubicBezTo>
                  <a:cubicBezTo>
                    <a:pt x="266" y="0"/>
                    <a:pt x="267" y="1"/>
                    <a:pt x="267" y="3"/>
                  </a:cubicBezTo>
                  <a:cubicBezTo>
                    <a:pt x="268" y="4"/>
                    <a:pt x="267" y="6"/>
                    <a:pt x="265" y="6"/>
                  </a:cubicBezTo>
                  <a:cubicBezTo>
                    <a:pt x="169" y="24"/>
                    <a:pt x="77" y="70"/>
                    <a:pt x="6" y="137"/>
                  </a:cubicBezTo>
                  <a:cubicBezTo>
                    <a:pt x="5" y="137"/>
                    <a:pt x="4" y="138"/>
                    <a:pt x="4" y="13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1" name="Google Shape;1651;p59"/>
            <p:cNvSpPr/>
            <p:nvPr/>
          </p:nvSpPr>
          <p:spPr>
            <a:xfrm>
              <a:off x="4937878" y="4276753"/>
              <a:ext cx="67284" cy="115092"/>
            </a:xfrm>
            <a:custGeom>
              <a:avLst/>
              <a:gdLst/>
              <a:ahLst/>
              <a:cxnLst/>
              <a:rect l="l" t="t" r="r" b="b"/>
              <a:pathLst>
                <a:path w="38" h="65" extrusionOk="0">
                  <a:moveTo>
                    <a:pt x="38" y="17"/>
                  </a:moveTo>
                  <a:cubicBezTo>
                    <a:pt x="38" y="21"/>
                    <a:pt x="27" y="39"/>
                    <a:pt x="18" y="53"/>
                  </a:cubicBezTo>
                  <a:cubicBezTo>
                    <a:pt x="15" y="58"/>
                    <a:pt x="12" y="62"/>
                    <a:pt x="11" y="65"/>
                  </a:cubicBezTo>
                  <a:cubicBezTo>
                    <a:pt x="9" y="61"/>
                    <a:pt x="8" y="56"/>
                    <a:pt x="7" y="50"/>
                  </a:cubicBezTo>
                  <a:cubicBezTo>
                    <a:pt x="4" y="36"/>
                    <a:pt x="2" y="19"/>
                    <a:pt x="0" y="6"/>
                  </a:cubicBezTo>
                  <a:cubicBezTo>
                    <a:pt x="7" y="0"/>
                    <a:pt x="16" y="3"/>
                    <a:pt x="23" y="5"/>
                  </a:cubicBezTo>
                  <a:cubicBezTo>
                    <a:pt x="30" y="7"/>
                    <a:pt x="38" y="10"/>
                    <a:pt x="38" y="1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2" name="Google Shape;1652;p59"/>
            <p:cNvSpPr/>
            <p:nvPr/>
          </p:nvSpPr>
          <p:spPr>
            <a:xfrm>
              <a:off x="4950273" y="4365285"/>
              <a:ext cx="19477" cy="26560"/>
            </a:xfrm>
            <a:custGeom>
              <a:avLst/>
              <a:gdLst/>
              <a:ahLst/>
              <a:cxnLst/>
              <a:rect l="l" t="t" r="r" b="b"/>
              <a:pathLst>
                <a:path w="11" h="15" extrusionOk="0">
                  <a:moveTo>
                    <a:pt x="11" y="3"/>
                  </a:moveTo>
                  <a:cubicBezTo>
                    <a:pt x="8" y="8"/>
                    <a:pt x="5" y="12"/>
                    <a:pt x="4" y="15"/>
                  </a:cubicBezTo>
                  <a:cubicBezTo>
                    <a:pt x="2" y="11"/>
                    <a:pt x="1" y="6"/>
                    <a:pt x="0" y="0"/>
                  </a:cubicBezTo>
                  <a:cubicBezTo>
                    <a:pt x="3" y="2"/>
                    <a:pt x="7" y="3"/>
                    <a:pt x="11"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3" name="Google Shape;1653;p59"/>
            <p:cNvSpPr/>
            <p:nvPr/>
          </p:nvSpPr>
          <p:spPr>
            <a:xfrm>
              <a:off x="4937878" y="3821700"/>
              <a:ext cx="166439" cy="499320"/>
            </a:xfrm>
            <a:custGeom>
              <a:avLst/>
              <a:gdLst/>
              <a:ahLst/>
              <a:cxnLst/>
              <a:rect l="l" t="t" r="r" b="b"/>
              <a:pathLst>
                <a:path w="94" h="283" extrusionOk="0">
                  <a:moveTo>
                    <a:pt x="92" y="31"/>
                  </a:moveTo>
                  <a:cubicBezTo>
                    <a:pt x="89" y="45"/>
                    <a:pt x="86" y="59"/>
                    <a:pt x="83" y="73"/>
                  </a:cubicBezTo>
                  <a:cubicBezTo>
                    <a:pt x="68" y="140"/>
                    <a:pt x="53" y="207"/>
                    <a:pt x="38" y="274"/>
                  </a:cubicBezTo>
                  <a:cubicBezTo>
                    <a:pt x="38" y="275"/>
                    <a:pt x="38" y="275"/>
                    <a:pt x="38" y="275"/>
                  </a:cubicBezTo>
                  <a:cubicBezTo>
                    <a:pt x="38" y="275"/>
                    <a:pt x="38" y="275"/>
                    <a:pt x="38" y="275"/>
                  </a:cubicBezTo>
                  <a:cubicBezTo>
                    <a:pt x="38" y="276"/>
                    <a:pt x="38" y="276"/>
                    <a:pt x="38" y="276"/>
                  </a:cubicBezTo>
                  <a:cubicBezTo>
                    <a:pt x="38" y="276"/>
                    <a:pt x="38" y="276"/>
                    <a:pt x="38" y="276"/>
                  </a:cubicBezTo>
                  <a:cubicBezTo>
                    <a:pt x="38" y="276"/>
                    <a:pt x="38" y="276"/>
                    <a:pt x="38" y="276"/>
                  </a:cubicBezTo>
                  <a:cubicBezTo>
                    <a:pt x="37" y="277"/>
                    <a:pt x="37" y="277"/>
                    <a:pt x="37" y="277"/>
                  </a:cubicBezTo>
                  <a:cubicBezTo>
                    <a:pt x="37" y="279"/>
                    <a:pt x="36" y="280"/>
                    <a:pt x="35" y="281"/>
                  </a:cubicBezTo>
                  <a:cubicBezTo>
                    <a:pt x="35" y="282"/>
                    <a:pt x="34" y="282"/>
                    <a:pt x="34" y="283"/>
                  </a:cubicBezTo>
                  <a:cubicBezTo>
                    <a:pt x="33" y="283"/>
                    <a:pt x="33" y="283"/>
                    <a:pt x="33" y="283"/>
                  </a:cubicBezTo>
                  <a:cubicBezTo>
                    <a:pt x="29" y="283"/>
                    <a:pt x="26" y="281"/>
                    <a:pt x="26" y="278"/>
                  </a:cubicBezTo>
                  <a:cubicBezTo>
                    <a:pt x="26" y="277"/>
                    <a:pt x="26" y="277"/>
                    <a:pt x="26" y="277"/>
                  </a:cubicBezTo>
                  <a:cubicBezTo>
                    <a:pt x="26" y="277"/>
                    <a:pt x="26" y="277"/>
                    <a:pt x="26" y="277"/>
                  </a:cubicBezTo>
                  <a:cubicBezTo>
                    <a:pt x="24" y="279"/>
                    <a:pt x="22" y="280"/>
                    <a:pt x="19" y="279"/>
                  </a:cubicBezTo>
                  <a:cubicBezTo>
                    <a:pt x="19" y="279"/>
                    <a:pt x="19" y="279"/>
                    <a:pt x="18" y="279"/>
                  </a:cubicBezTo>
                  <a:cubicBezTo>
                    <a:pt x="17" y="278"/>
                    <a:pt x="16" y="277"/>
                    <a:pt x="16" y="277"/>
                  </a:cubicBezTo>
                  <a:cubicBezTo>
                    <a:pt x="15" y="275"/>
                    <a:pt x="14" y="273"/>
                    <a:pt x="14" y="272"/>
                  </a:cubicBezTo>
                  <a:cubicBezTo>
                    <a:pt x="13" y="272"/>
                    <a:pt x="12" y="273"/>
                    <a:pt x="11" y="273"/>
                  </a:cubicBezTo>
                  <a:cubicBezTo>
                    <a:pt x="8" y="274"/>
                    <a:pt x="6" y="273"/>
                    <a:pt x="4" y="272"/>
                  </a:cubicBezTo>
                  <a:cubicBezTo>
                    <a:pt x="3" y="271"/>
                    <a:pt x="1" y="269"/>
                    <a:pt x="1" y="267"/>
                  </a:cubicBezTo>
                  <a:cubicBezTo>
                    <a:pt x="1" y="267"/>
                    <a:pt x="1" y="267"/>
                    <a:pt x="1" y="267"/>
                  </a:cubicBezTo>
                  <a:cubicBezTo>
                    <a:pt x="1" y="267"/>
                    <a:pt x="1" y="267"/>
                    <a:pt x="1" y="267"/>
                  </a:cubicBezTo>
                  <a:cubicBezTo>
                    <a:pt x="0" y="266"/>
                    <a:pt x="0" y="265"/>
                    <a:pt x="0" y="264"/>
                  </a:cubicBezTo>
                  <a:cubicBezTo>
                    <a:pt x="0" y="264"/>
                    <a:pt x="1" y="263"/>
                    <a:pt x="1" y="263"/>
                  </a:cubicBezTo>
                  <a:cubicBezTo>
                    <a:pt x="1" y="262"/>
                    <a:pt x="1" y="262"/>
                    <a:pt x="1" y="261"/>
                  </a:cubicBezTo>
                  <a:cubicBezTo>
                    <a:pt x="2" y="253"/>
                    <a:pt x="3" y="245"/>
                    <a:pt x="4" y="237"/>
                  </a:cubicBezTo>
                  <a:cubicBezTo>
                    <a:pt x="4" y="234"/>
                    <a:pt x="5" y="231"/>
                    <a:pt x="5" y="228"/>
                  </a:cubicBezTo>
                  <a:cubicBezTo>
                    <a:pt x="5" y="225"/>
                    <a:pt x="6" y="223"/>
                    <a:pt x="6" y="221"/>
                  </a:cubicBezTo>
                  <a:cubicBezTo>
                    <a:pt x="7" y="218"/>
                    <a:pt x="7" y="216"/>
                    <a:pt x="7" y="213"/>
                  </a:cubicBezTo>
                  <a:cubicBezTo>
                    <a:pt x="8" y="212"/>
                    <a:pt x="8" y="211"/>
                    <a:pt x="8" y="210"/>
                  </a:cubicBezTo>
                  <a:cubicBezTo>
                    <a:pt x="8" y="206"/>
                    <a:pt x="9" y="203"/>
                    <a:pt x="10" y="199"/>
                  </a:cubicBezTo>
                  <a:cubicBezTo>
                    <a:pt x="12" y="186"/>
                    <a:pt x="14" y="174"/>
                    <a:pt x="17" y="161"/>
                  </a:cubicBezTo>
                  <a:cubicBezTo>
                    <a:pt x="18" y="157"/>
                    <a:pt x="19" y="153"/>
                    <a:pt x="20" y="149"/>
                  </a:cubicBezTo>
                  <a:cubicBezTo>
                    <a:pt x="20" y="148"/>
                    <a:pt x="20" y="148"/>
                    <a:pt x="20" y="148"/>
                  </a:cubicBezTo>
                  <a:cubicBezTo>
                    <a:pt x="21" y="145"/>
                    <a:pt x="22" y="141"/>
                    <a:pt x="23" y="138"/>
                  </a:cubicBezTo>
                  <a:cubicBezTo>
                    <a:pt x="23" y="136"/>
                    <a:pt x="23" y="135"/>
                    <a:pt x="24" y="133"/>
                  </a:cubicBezTo>
                  <a:cubicBezTo>
                    <a:pt x="24" y="130"/>
                    <a:pt x="25" y="128"/>
                    <a:pt x="26" y="125"/>
                  </a:cubicBezTo>
                  <a:cubicBezTo>
                    <a:pt x="26" y="123"/>
                    <a:pt x="27" y="122"/>
                    <a:pt x="27" y="120"/>
                  </a:cubicBezTo>
                  <a:cubicBezTo>
                    <a:pt x="28" y="117"/>
                    <a:pt x="29" y="114"/>
                    <a:pt x="29" y="111"/>
                  </a:cubicBezTo>
                  <a:cubicBezTo>
                    <a:pt x="29" y="111"/>
                    <a:pt x="30" y="110"/>
                    <a:pt x="30" y="110"/>
                  </a:cubicBezTo>
                  <a:cubicBezTo>
                    <a:pt x="31" y="106"/>
                    <a:pt x="32" y="102"/>
                    <a:pt x="33" y="98"/>
                  </a:cubicBezTo>
                  <a:cubicBezTo>
                    <a:pt x="35" y="90"/>
                    <a:pt x="38" y="82"/>
                    <a:pt x="40" y="74"/>
                  </a:cubicBezTo>
                  <a:cubicBezTo>
                    <a:pt x="41" y="70"/>
                    <a:pt x="42" y="67"/>
                    <a:pt x="43" y="64"/>
                  </a:cubicBezTo>
                  <a:cubicBezTo>
                    <a:pt x="44" y="63"/>
                    <a:pt x="44" y="62"/>
                    <a:pt x="44" y="62"/>
                  </a:cubicBezTo>
                  <a:cubicBezTo>
                    <a:pt x="48" y="50"/>
                    <a:pt x="52" y="38"/>
                    <a:pt x="56" y="27"/>
                  </a:cubicBezTo>
                  <a:cubicBezTo>
                    <a:pt x="58" y="23"/>
                    <a:pt x="59" y="18"/>
                    <a:pt x="62" y="15"/>
                  </a:cubicBezTo>
                  <a:cubicBezTo>
                    <a:pt x="62" y="14"/>
                    <a:pt x="63" y="13"/>
                    <a:pt x="63" y="12"/>
                  </a:cubicBezTo>
                  <a:cubicBezTo>
                    <a:pt x="64" y="12"/>
                    <a:pt x="64" y="11"/>
                    <a:pt x="65" y="11"/>
                  </a:cubicBezTo>
                  <a:cubicBezTo>
                    <a:pt x="65" y="10"/>
                    <a:pt x="65" y="10"/>
                    <a:pt x="65" y="10"/>
                  </a:cubicBezTo>
                  <a:cubicBezTo>
                    <a:pt x="66" y="9"/>
                    <a:pt x="66" y="9"/>
                    <a:pt x="67" y="8"/>
                  </a:cubicBezTo>
                  <a:cubicBezTo>
                    <a:pt x="67" y="8"/>
                    <a:pt x="67" y="8"/>
                    <a:pt x="67" y="8"/>
                  </a:cubicBezTo>
                  <a:cubicBezTo>
                    <a:pt x="73" y="2"/>
                    <a:pt x="82" y="0"/>
                    <a:pt x="88" y="5"/>
                  </a:cubicBezTo>
                  <a:cubicBezTo>
                    <a:pt x="89" y="6"/>
                    <a:pt x="89" y="6"/>
                    <a:pt x="90" y="7"/>
                  </a:cubicBezTo>
                  <a:cubicBezTo>
                    <a:pt x="90" y="7"/>
                    <a:pt x="90" y="7"/>
                    <a:pt x="91" y="8"/>
                  </a:cubicBezTo>
                  <a:cubicBezTo>
                    <a:pt x="91" y="9"/>
                    <a:pt x="92" y="10"/>
                    <a:pt x="92" y="11"/>
                  </a:cubicBezTo>
                  <a:cubicBezTo>
                    <a:pt x="92" y="11"/>
                    <a:pt x="92" y="11"/>
                    <a:pt x="93" y="12"/>
                  </a:cubicBezTo>
                  <a:cubicBezTo>
                    <a:pt x="93" y="12"/>
                    <a:pt x="93" y="13"/>
                    <a:pt x="93" y="13"/>
                  </a:cubicBezTo>
                  <a:cubicBezTo>
                    <a:pt x="93" y="14"/>
                    <a:pt x="93" y="14"/>
                    <a:pt x="93" y="15"/>
                  </a:cubicBezTo>
                  <a:cubicBezTo>
                    <a:pt x="93" y="15"/>
                    <a:pt x="93" y="15"/>
                    <a:pt x="93" y="15"/>
                  </a:cubicBezTo>
                  <a:cubicBezTo>
                    <a:pt x="94" y="20"/>
                    <a:pt x="93" y="26"/>
                    <a:pt x="92" y="3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4" name="Google Shape;1654;p59"/>
            <p:cNvSpPr/>
            <p:nvPr/>
          </p:nvSpPr>
          <p:spPr>
            <a:xfrm>
              <a:off x="4959126" y="3922626"/>
              <a:ext cx="79679" cy="378916"/>
            </a:xfrm>
            <a:custGeom>
              <a:avLst/>
              <a:gdLst/>
              <a:ahLst/>
              <a:cxnLst/>
              <a:rect l="l" t="t" r="r" b="b"/>
              <a:pathLst>
                <a:path w="45" h="214" extrusionOk="0">
                  <a:moveTo>
                    <a:pt x="4" y="214"/>
                  </a:moveTo>
                  <a:cubicBezTo>
                    <a:pt x="0" y="213"/>
                    <a:pt x="0" y="213"/>
                    <a:pt x="0" y="213"/>
                  </a:cubicBezTo>
                  <a:cubicBezTo>
                    <a:pt x="3" y="162"/>
                    <a:pt x="16" y="94"/>
                    <a:pt x="41" y="0"/>
                  </a:cubicBezTo>
                  <a:cubicBezTo>
                    <a:pt x="45" y="1"/>
                    <a:pt x="45" y="1"/>
                    <a:pt x="45" y="1"/>
                  </a:cubicBezTo>
                  <a:cubicBezTo>
                    <a:pt x="20" y="95"/>
                    <a:pt x="7" y="162"/>
                    <a:pt x="4" y="21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5" name="Google Shape;1655;p59"/>
            <p:cNvSpPr/>
            <p:nvPr/>
          </p:nvSpPr>
          <p:spPr>
            <a:xfrm>
              <a:off x="4980373" y="3922626"/>
              <a:ext cx="88532" cy="387770"/>
            </a:xfrm>
            <a:custGeom>
              <a:avLst/>
              <a:gdLst/>
              <a:ahLst/>
              <a:cxnLst/>
              <a:rect l="l" t="t" r="r" b="b"/>
              <a:pathLst>
                <a:path w="50" h="219" extrusionOk="0">
                  <a:moveTo>
                    <a:pt x="4" y="219"/>
                  </a:moveTo>
                  <a:cubicBezTo>
                    <a:pt x="0" y="219"/>
                    <a:pt x="0" y="219"/>
                    <a:pt x="0" y="219"/>
                  </a:cubicBezTo>
                  <a:cubicBezTo>
                    <a:pt x="8" y="163"/>
                    <a:pt x="22" y="94"/>
                    <a:pt x="46" y="0"/>
                  </a:cubicBezTo>
                  <a:cubicBezTo>
                    <a:pt x="50" y="1"/>
                    <a:pt x="50" y="1"/>
                    <a:pt x="50" y="1"/>
                  </a:cubicBezTo>
                  <a:cubicBezTo>
                    <a:pt x="26" y="94"/>
                    <a:pt x="11" y="164"/>
                    <a:pt x="4" y="21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1" name="Freeform 97">
            <a:extLst>
              <a:ext uri="{FF2B5EF4-FFF2-40B4-BE49-F238E27FC236}">
                <a16:creationId xmlns:a16="http://schemas.microsoft.com/office/drawing/2014/main" id="{BA427E12-22E6-676D-E1B2-880DD1A37967}"/>
              </a:ext>
            </a:extLst>
          </p:cNvPr>
          <p:cNvSpPr/>
          <p:nvPr/>
        </p:nvSpPr>
        <p:spPr>
          <a:xfrm flipH="1">
            <a:off x="6364431" y="2349062"/>
            <a:ext cx="2647259" cy="2845238"/>
          </a:xfrm>
          <a:custGeom>
            <a:avLst/>
            <a:gdLst/>
            <a:ahLst/>
            <a:cxnLst/>
            <a:rect l="l" t="t" r="r" b="b"/>
            <a:pathLst>
              <a:path w="890755" h="957372">
                <a:moveTo>
                  <a:pt x="0" y="0"/>
                </a:moveTo>
                <a:lnTo>
                  <a:pt x="890755" y="0"/>
                </a:lnTo>
                <a:lnTo>
                  <a:pt x="890755" y="957372"/>
                </a:lnTo>
                <a:lnTo>
                  <a:pt x="0" y="957372"/>
                </a:lnTo>
                <a:lnTo>
                  <a:pt x="0" y="0"/>
                </a:lnTo>
                <a:close/>
              </a:path>
            </a:pathLst>
          </a:custGeom>
          <a:blipFill>
            <a:blip r:embed="rId3"/>
            <a:stretch>
              <a:fillRect/>
            </a:stretch>
          </a:blipFill>
        </p:spPr>
        <p:txBody>
          <a:bodyPr/>
          <a:lstStyle/>
          <a:p>
            <a:endParaRPr lang="vi-VN" sz="1200"/>
          </a:p>
        </p:txBody>
      </p:sp>
      <p:grpSp>
        <p:nvGrpSpPr>
          <p:cNvPr id="2" name="Group 1">
            <a:extLst>
              <a:ext uri="{FF2B5EF4-FFF2-40B4-BE49-F238E27FC236}">
                <a16:creationId xmlns:a16="http://schemas.microsoft.com/office/drawing/2014/main" id="{22C5ACEC-82AA-A5B1-B3EA-370D69F32194}"/>
              </a:ext>
            </a:extLst>
          </p:cNvPr>
          <p:cNvGrpSpPr/>
          <p:nvPr/>
        </p:nvGrpSpPr>
        <p:grpSpPr>
          <a:xfrm>
            <a:off x="403542" y="307140"/>
            <a:ext cx="3317873" cy="876397"/>
            <a:chOff x="4980009" y="1750005"/>
            <a:chExt cx="3598610" cy="950552"/>
          </a:xfrm>
        </p:grpSpPr>
        <p:pic>
          <p:nvPicPr>
            <p:cNvPr id="3" name="Picture 2">
              <a:extLst>
                <a:ext uri="{FF2B5EF4-FFF2-40B4-BE49-F238E27FC236}">
                  <a16:creationId xmlns:a16="http://schemas.microsoft.com/office/drawing/2014/main" id="{2716367C-0E5E-1ABE-2831-DF99DA07E30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E8C35EF-B992-0B17-1331-222F71379EF5}"/>
                </a:ext>
              </a:extLst>
            </p:cNvPr>
            <p:cNvSpPr/>
            <p:nvPr/>
          </p:nvSpPr>
          <p:spPr>
            <a:xfrm>
              <a:off x="6037809" y="1884022"/>
              <a:ext cx="2540810" cy="68251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THẢO LUẬN</a:t>
              </a:r>
              <a:endParaRPr lang="en-US" sz="2800" b="1" dirty="0">
                <a:solidFill>
                  <a:sysClr val="windowText" lastClr="000000"/>
                </a:solidFill>
                <a:latin typeface="Arial" panose="020B060402020202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98517D6C-A86A-163A-8293-49209E902479}"/>
              </a:ext>
            </a:extLst>
          </p:cNvPr>
          <p:cNvSpPr txBox="1"/>
          <p:nvPr/>
        </p:nvSpPr>
        <p:spPr>
          <a:xfrm>
            <a:off x="535033" y="1443143"/>
            <a:ext cx="5549462" cy="3061800"/>
          </a:xfrm>
          <a:prstGeom prst="rect">
            <a:avLst/>
          </a:prstGeom>
          <a:noFill/>
        </p:spPr>
        <p:txBody>
          <a:bodyPr wrap="square">
            <a:spAutoFit/>
          </a:bodyPr>
          <a:lstStyle/>
          <a:p>
            <a:pPr algn="just">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Thiết kế bìa sách của bạn thuộc thể loại nào?</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Bạn đã vận dụng kiến thức bố cục, màu sắc, nghệ thuật chữ như thế nào trong thiết kế bìa sách của mình?</a:t>
            </a:r>
            <a:endParaRPr lang="vi-VN" sz="20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 Bạn cần lưu ý gì trong việc sử dụng phần mềm để thiết kế bìa sách được hiệu quả?</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wipe(down)">
                                      <p:cBhvr>
                                        <p:cTn id="18" dur="500"/>
                                        <p:tgtEl>
                                          <p:spTgt spid="6">
                                            <p:txEl>
                                              <p:pRg st="1" end="1"/>
                                            </p:txEl>
                                          </p:spTgt>
                                        </p:tgtEl>
                                      </p:cBhvr>
                                    </p:animEffect>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down)">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2" name="Title 1">
            <a:extLst>
              <a:ext uri="{FF2B5EF4-FFF2-40B4-BE49-F238E27FC236}">
                <a16:creationId xmlns:a16="http://schemas.microsoft.com/office/drawing/2014/main" id="{9B0204B7-76FE-96A2-B769-101F1A94946E}"/>
              </a:ext>
            </a:extLst>
          </p:cNvPr>
          <p:cNvSpPr>
            <a:spLocks noGrp="1"/>
          </p:cNvSpPr>
          <p:nvPr>
            <p:ph type="title"/>
          </p:nvPr>
        </p:nvSpPr>
        <p:spPr>
          <a:xfrm>
            <a:off x="720000" y="563267"/>
            <a:ext cx="7704000" cy="572700"/>
          </a:xfrm>
        </p:spPr>
        <p:txBody>
          <a:bodyPr anchor="ctr"/>
          <a:lstStyle/>
          <a:p>
            <a:pPr algn="ctr"/>
            <a:r>
              <a:rPr lang="vi-VN" sz="2800" b="1" dirty="0">
                <a:solidFill>
                  <a:schemeClr val="accent3">
                    <a:lumMod val="75000"/>
                  </a:schemeClr>
                </a:solidFill>
                <a:latin typeface="Arial" panose="020B0604020202020204" pitchFamily="34" charset="0"/>
                <a:ea typeface="Times New Roman" panose="02020603050405020304" pitchFamily="18" charset="0"/>
                <a:cs typeface="Arial" panose="020B0604020202020204" pitchFamily="34" charset="0"/>
              </a:rPr>
              <a:t>MỞ RỘNG KIẾN THỨC</a:t>
            </a:r>
            <a:endParaRPr lang="vi-VN" sz="2800" b="1" dirty="0">
              <a:solidFill>
                <a:schemeClr val="accent3">
                  <a:lumMod val="7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2E1CE78-9797-2B53-1DD7-F221CA57949E}"/>
              </a:ext>
            </a:extLst>
          </p:cNvPr>
          <p:cNvGrpSpPr/>
          <p:nvPr/>
        </p:nvGrpSpPr>
        <p:grpSpPr>
          <a:xfrm>
            <a:off x="587192" y="1421156"/>
            <a:ext cx="7969615" cy="2985655"/>
            <a:chOff x="-3482066" y="2056702"/>
            <a:chExt cx="8719078" cy="3266427"/>
          </a:xfrm>
        </p:grpSpPr>
        <p:pic>
          <p:nvPicPr>
            <p:cNvPr id="7" name="Picture 6">
              <a:extLst>
                <a:ext uri="{FF2B5EF4-FFF2-40B4-BE49-F238E27FC236}">
                  <a16:creationId xmlns:a16="http://schemas.microsoft.com/office/drawing/2014/main" id="{D4BF2D55-DCAB-F36C-8C80-956CB20FBE57}"/>
                </a:ext>
              </a:extLst>
            </p:cNvPr>
            <p:cNvPicPr>
              <a:picLocks noChangeAspect="1"/>
            </p:cNvPicPr>
            <p:nvPr/>
          </p:nvPicPr>
          <p:blipFill rotWithShape="1">
            <a:blip r:embed="rId3"/>
            <a:srcRect t="5028" b="1302"/>
            <a:stretch/>
          </p:blipFill>
          <p:spPr>
            <a:xfrm>
              <a:off x="1589315" y="2056702"/>
              <a:ext cx="3647697" cy="3266427"/>
            </a:xfrm>
            <a:prstGeom prst="rect">
              <a:avLst/>
            </a:prstGeom>
          </p:spPr>
        </p:pic>
        <p:sp>
          <p:nvSpPr>
            <p:cNvPr id="6" name="TextBox 5">
              <a:extLst>
                <a:ext uri="{FF2B5EF4-FFF2-40B4-BE49-F238E27FC236}">
                  <a16:creationId xmlns:a16="http://schemas.microsoft.com/office/drawing/2014/main" id="{BFCE4C8B-C6A8-3114-D64E-9037BA753B83}"/>
                </a:ext>
              </a:extLst>
            </p:cNvPr>
            <p:cNvSpPr txBox="1"/>
            <p:nvPr/>
          </p:nvSpPr>
          <p:spPr>
            <a:xfrm>
              <a:off x="-3482066" y="2056702"/>
              <a:ext cx="4953971" cy="3266427"/>
            </a:xfrm>
            <a:prstGeom prst="rect">
              <a:avLst/>
            </a:prstGeom>
            <a:solidFill>
              <a:schemeClr val="accent6"/>
            </a:solidFill>
          </p:spPr>
          <p:txBody>
            <a:bodyPr wrap="square" bIns="108000" rtlCol="0" anchor="ctr">
              <a:spAutoFit/>
            </a:bodyPr>
            <a:lstStyle/>
            <a:p>
              <a:pPr algn="just">
                <a:lnSpc>
                  <a:spcPct val="150000"/>
                </a:lnSpc>
                <a:spcAft>
                  <a:spcPts val="1000"/>
                </a:spcAft>
              </a:pPr>
              <a:r>
                <a:rPr lang="vi-VN" sz="2200" dirty="0">
                  <a:effectLst/>
                  <a:latin typeface="Arial" panose="020B0604020202020204" pitchFamily="34" charset="0"/>
                  <a:ea typeface="Times New Roman" panose="02020603050405020304" pitchFamily="18" charset="0"/>
                  <a:cs typeface="Arial" panose="020B0604020202020204" pitchFamily="34" charset="0"/>
                </a:rPr>
                <a:t>Thiết kế bìa sách trong giai đoạn hiện nay khi công nghệ phát triển có thể thiết kế trên các phần mềm trên điện thoại, máy tính bảng, máy tính,..</a:t>
              </a:r>
              <a:endParaRPr lang="vi-VN" sz="22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13961237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97493" y="360094"/>
            <a:ext cx="7549014" cy="572700"/>
          </a:xfrm>
        </p:spPr>
        <p:txBody>
          <a:bodyPr anchor="ctr"/>
          <a:lstStyle/>
          <a:p>
            <a:pPr algn="ctr"/>
            <a:r>
              <a:rPr lang="vi-VN" sz="2800" b="1" dirty="0">
                <a:solidFill>
                  <a:schemeClr val="accent3">
                    <a:lumMod val="75000"/>
                  </a:schemeClr>
                </a:solidFill>
                <a:latin typeface="Arial" panose="020B0604020202020204" pitchFamily="34" charset="0"/>
                <a:ea typeface="Times New Roman" panose="02020603050405020304" pitchFamily="18" charset="0"/>
                <a:cs typeface="Arial" panose="020B0604020202020204" pitchFamily="34" charset="0"/>
              </a:rPr>
              <a:t>MỞ RỘNG KIẾN THỨC</a:t>
            </a:r>
            <a:endParaRPr lang="vi-VN" sz="3600" b="1" dirty="0">
              <a:solidFill>
                <a:schemeClr val="accent5">
                  <a:lumMod val="10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0F7174D-C1B9-12DC-434C-B61CA8ADE96C}"/>
              </a:ext>
            </a:extLst>
          </p:cNvPr>
          <p:cNvGrpSpPr/>
          <p:nvPr/>
        </p:nvGrpSpPr>
        <p:grpSpPr>
          <a:xfrm>
            <a:off x="630620" y="1224287"/>
            <a:ext cx="3359590" cy="3559119"/>
            <a:chOff x="1077349" y="1466776"/>
            <a:chExt cx="3005374" cy="3183865"/>
          </a:xfrm>
        </p:grpSpPr>
        <p:sp>
          <p:nvSpPr>
            <p:cNvPr id="10" name="Freeform 8">
              <a:extLst>
                <a:ext uri="{FF2B5EF4-FFF2-40B4-BE49-F238E27FC236}">
                  <a16:creationId xmlns:a16="http://schemas.microsoft.com/office/drawing/2014/main" id="{BD4C22C2-71A5-E8B3-B2E1-D838317A4316}"/>
                </a:ext>
              </a:extLst>
            </p:cNvPr>
            <p:cNvSpPr/>
            <p:nvPr/>
          </p:nvSpPr>
          <p:spPr>
            <a:xfrm>
              <a:off x="1077351" y="1466776"/>
              <a:ext cx="3005372" cy="2365028"/>
            </a:xfrm>
            <a:custGeom>
              <a:avLst/>
              <a:gdLst/>
              <a:ahLst/>
              <a:cxnLst/>
              <a:rect l="l" t="t" r="r" b="b"/>
              <a:pathLst>
                <a:path w="8767620" h="6353628">
                  <a:moveTo>
                    <a:pt x="0" y="0"/>
                  </a:moveTo>
                  <a:lnTo>
                    <a:pt x="8767620" y="0"/>
                  </a:lnTo>
                  <a:lnTo>
                    <a:pt x="8767620" y="6353627"/>
                  </a:lnTo>
                  <a:lnTo>
                    <a:pt x="0" y="6353627"/>
                  </a:lnTo>
                  <a:lnTo>
                    <a:pt x="0" y="0"/>
                  </a:lnTo>
                  <a:close/>
                </a:path>
              </a:pathLst>
            </a:custGeom>
            <a:blipFill>
              <a:blip r:embed="rId3"/>
              <a:stretch>
                <a:fillRect/>
              </a:stretch>
            </a:blipFill>
            <a:effectLst/>
          </p:spPr>
          <p:txBody>
            <a:bodyPr anchor="ctr"/>
            <a:lstStyle/>
            <a:p>
              <a:endParaRPr lang="vi-VN" sz="18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EAE9E71-B9A1-6231-A42A-D681E2FEEADA}"/>
                </a:ext>
              </a:extLst>
            </p:cNvPr>
            <p:cNvSpPr txBox="1"/>
            <p:nvPr/>
          </p:nvSpPr>
          <p:spPr>
            <a:xfrm>
              <a:off x="1077349" y="3793057"/>
              <a:ext cx="3005374" cy="857584"/>
            </a:xfrm>
            <a:prstGeom prst="rect">
              <a:avLst/>
            </a:prstGeom>
            <a:noFill/>
          </p:spPr>
          <p:txBody>
            <a:bodyPr wrap="square" anchor="ctr">
              <a:spAutoFit/>
            </a:bodyPr>
            <a:lstStyle/>
            <a:p>
              <a:pPr algn="ctr">
                <a:lnSpc>
                  <a:spcPct val="150000"/>
                </a:lnSpc>
              </a:pPr>
              <a:r>
                <a:rPr lang="vi-VN" sz="2000" dirty="0">
                  <a:effectLst/>
                  <a:latin typeface="Arial" panose="020B0604020202020204" pitchFamily="34" charset="0"/>
                  <a:ea typeface="Times New Roman" panose="02020603050405020304" pitchFamily="18" charset="0"/>
                  <a:cs typeface="Arial" panose="020B0604020202020204" pitchFamily="34" charset="0"/>
                </a:rPr>
                <a:t>Thiết kế bìa sách </a:t>
              </a:r>
              <a:r>
                <a:rPr lang="vi-VN" sz="2000" dirty="0" err="1">
                  <a:effectLst/>
                  <a:latin typeface="Arial" panose="020B0604020202020204" pitchFamily="34" charset="0"/>
                  <a:ea typeface="Times New Roman" panose="02020603050405020304" pitchFamily="18" charset="0"/>
                  <a:cs typeface="Arial" panose="020B0604020202020204" pitchFamily="34" charset="0"/>
                </a:rPr>
                <a:t>Ebook</a:t>
              </a:r>
              <a:r>
                <a:rPr lang="vi-VN" sz="2000" dirty="0">
                  <a:effectLst/>
                  <a:latin typeface="Arial" panose="020B0604020202020204" pitchFamily="34" charset="0"/>
                  <a:ea typeface="Times New Roman" panose="02020603050405020304" pitchFamily="18" charset="0"/>
                  <a:cs typeface="Arial" panose="020B0604020202020204" pitchFamily="34" charset="0"/>
                </a:rPr>
                <a:t> trên điện thoại</a:t>
              </a:r>
              <a:endParaRPr lang="vi-VN" sz="2000" dirty="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D3F9BBEF-31B4-467F-602D-E04EC9399E76}"/>
              </a:ext>
            </a:extLst>
          </p:cNvPr>
          <p:cNvGrpSpPr/>
          <p:nvPr/>
        </p:nvGrpSpPr>
        <p:grpSpPr>
          <a:xfrm>
            <a:off x="4536828" y="1224287"/>
            <a:ext cx="4228800" cy="3559117"/>
            <a:chOff x="688567" y="1466776"/>
            <a:chExt cx="3782940" cy="3183864"/>
          </a:xfrm>
        </p:grpSpPr>
        <p:sp>
          <p:nvSpPr>
            <p:cNvPr id="13" name="Freeform 8">
              <a:extLst>
                <a:ext uri="{FF2B5EF4-FFF2-40B4-BE49-F238E27FC236}">
                  <a16:creationId xmlns:a16="http://schemas.microsoft.com/office/drawing/2014/main" id="{00171613-261D-3BA6-BF72-80346C18C743}"/>
                </a:ext>
              </a:extLst>
            </p:cNvPr>
            <p:cNvSpPr/>
            <p:nvPr/>
          </p:nvSpPr>
          <p:spPr>
            <a:xfrm>
              <a:off x="688567" y="1466776"/>
              <a:ext cx="3782940" cy="2365028"/>
            </a:xfrm>
            <a:custGeom>
              <a:avLst/>
              <a:gdLst/>
              <a:ahLst/>
              <a:cxnLst/>
              <a:rect l="l" t="t" r="r" b="b"/>
              <a:pathLst>
                <a:path w="8767620" h="6353628">
                  <a:moveTo>
                    <a:pt x="0" y="0"/>
                  </a:moveTo>
                  <a:lnTo>
                    <a:pt x="8767620" y="0"/>
                  </a:lnTo>
                  <a:lnTo>
                    <a:pt x="8767620" y="6353627"/>
                  </a:lnTo>
                  <a:lnTo>
                    <a:pt x="0" y="6353627"/>
                  </a:lnTo>
                  <a:lnTo>
                    <a:pt x="0" y="0"/>
                  </a:lnTo>
                  <a:close/>
                </a:path>
              </a:pathLst>
            </a:custGeom>
            <a:blipFill>
              <a:blip r:embed="rId4"/>
              <a:stretch>
                <a:fillRect/>
              </a:stretch>
            </a:blipFill>
            <a:effectLst/>
          </p:spPr>
          <p:txBody>
            <a:bodyPr anchor="ctr"/>
            <a:lstStyle/>
            <a:p>
              <a:endParaRPr lang="vi-VN" sz="18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DEC23E6-6F05-652E-1E93-08C2C47FF1C8}"/>
                </a:ext>
              </a:extLst>
            </p:cNvPr>
            <p:cNvSpPr txBox="1"/>
            <p:nvPr/>
          </p:nvSpPr>
          <p:spPr>
            <a:xfrm>
              <a:off x="914219" y="3793056"/>
              <a:ext cx="3331635" cy="857584"/>
            </a:xfrm>
            <a:prstGeom prst="rect">
              <a:avLst/>
            </a:prstGeom>
            <a:noFill/>
          </p:spPr>
          <p:txBody>
            <a:bodyPr wrap="square" anchor="ctr">
              <a:spAutoFit/>
            </a:bodyPr>
            <a:lstStyle/>
            <a:p>
              <a:pPr algn="ctr">
                <a:lnSpc>
                  <a:spcPct val="150000"/>
                </a:lnSpc>
              </a:pPr>
              <a:r>
                <a:rPr lang="vi-VN" sz="2000" dirty="0">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Thiết kế bìa sách trên máy tính bằng phần mềm </a:t>
              </a:r>
              <a:r>
                <a:rPr lang="vi-VN" sz="2000" dirty="0" err="1">
                  <a:solidFill>
                    <a:schemeClr val="accent5">
                      <a:lumMod val="10000"/>
                    </a:schemeClr>
                  </a:solidFill>
                  <a:effectLst/>
                  <a:latin typeface="Arial" panose="020B0604020202020204" pitchFamily="34" charset="0"/>
                  <a:ea typeface="Times New Roman" panose="02020603050405020304" pitchFamily="18" charset="0"/>
                  <a:cs typeface="Arial" panose="020B0604020202020204" pitchFamily="34" charset="0"/>
                </a:rPr>
                <a:t>InDesign</a:t>
              </a:r>
              <a:endParaRPr lang="vi-VN" sz="2400" dirty="0">
                <a:solidFill>
                  <a:schemeClr val="accent5">
                    <a:lumMod val="10000"/>
                  </a:schemeClr>
                </a:solidFill>
                <a:latin typeface="Arial" panose="020B0604020202020204" pitchFamily="34" charset="0"/>
                <a:cs typeface="Arial" panose="020B0604020202020204" pitchFamily="34" charset="0"/>
              </a:endParaRPr>
            </a:p>
          </p:txBody>
        </p:sp>
      </p:grpSp>
      <p:pic>
        <p:nvPicPr>
          <p:cNvPr id="15" name="Google Shape;281;p5">
            <a:extLst>
              <a:ext uri="{FF2B5EF4-FFF2-40B4-BE49-F238E27FC236}">
                <a16:creationId xmlns:a16="http://schemas.microsoft.com/office/drawing/2014/main" id="{66CF2941-23BD-BA51-5645-C421A148030D}"/>
              </a:ext>
            </a:extLst>
          </p:cNvPr>
          <p:cNvPicPr preferRelativeResize="0"/>
          <p:nvPr/>
        </p:nvPicPr>
        <p:blipFill rotWithShape="1">
          <a:blip r:embed="rId5">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191067948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97493" y="360094"/>
            <a:ext cx="7549014" cy="572700"/>
          </a:xfrm>
        </p:spPr>
        <p:txBody>
          <a:bodyPr anchor="ctr"/>
          <a:lstStyle/>
          <a:p>
            <a:pPr algn="ctr"/>
            <a:r>
              <a:rPr lang="vi-VN" sz="2800" b="1" dirty="0">
                <a:solidFill>
                  <a:schemeClr val="accent3">
                    <a:lumMod val="75000"/>
                  </a:schemeClr>
                </a:solidFill>
                <a:latin typeface="Arial" panose="020B0604020202020204" pitchFamily="34" charset="0"/>
                <a:ea typeface="Times New Roman" panose="02020603050405020304" pitchFamily="18" charset="0"/>
                <a:cs typeface="Arial" panose="020B0604020202020204" pitchFamily="34" charset="0"/>
              </a:rPr>
              <a:t>MỞ RỘNG KIẾN THỨC</a:t>
            </a:r>
            <a:endParaRPr lang="vi-VN" sz="3600" b="1" dirty="0">
              <a:solidFill>
                <a:schemeClr val="accent5">
                  <a:lumMod val="10000"/>
                </a:schemeClr>
              </a:solidFill>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20F7174D-C1B9-12DC-434C-B61CA8ADE96C}"/>
              </a:ext>
            </a:extLst>
          </p:cNvPr>
          <p:cNvGrpSpPr/>
          <p:nvPr/>
        </p:nvGrpSpPr>
        <p:grpSpPr>
          <a:xfrm>
            <a:off x="618586" y="1151238"/>
            <a:ext cx="3704928" cy="3506044"/>
            <a:chOff x="897800" y="1466776"/>
            <a:chExt cx="3364474" cy="3183865"/>
          </a:xfrm>
        </p:grpSpPr>
        <p:sp>
          <p:nvSpPr>
            <p:cNvPr id="10" name="Freeform 8">
              <a:extLst>
                <a:ext uri="{FF2B5EF4-FFF2-40B4-BE49-F238E27FC236}">
                  <a16:creationId xmlns:a16="http://schemas.microsoft.com/office/drawing/2014/main" id="{BD4C22C2-71A5-E8B3-B2E1-D838317A4316}"/>
                </a:ext>
              </a:extLst>
            </p:cNvPr>
            <p:cNvSpPr/>
            <p:nvPr/>
          </p:nvSpPr>
          <p:spPr>
            <a:xfrm>
              <a:off x="897801" y="1466776"/>
              <a:ext cx="3364472" cy="2365028"/>
            </a:xfrm>
            <a:custGeom>
              <a:avLst/>
              <a:gdLst/>
              <a:ahLst/>
              <a:cxnLst/>
              <a:rect l="l" t="t" r="r" b="b"/>
              <a:pathLst>
                <a:path w="8767620" h="6353628">
                  <a:moveTo>
                    <a:pt x="0" y="0"/>
                  </a:moveTo>
                  <a:lnTo>
                    <a:pt x="8767620" y="0"/>
                  </a:lnTo>
                  <a:lnTo>
                    <a:pt x="8767620" y="6353627"/>
                  </a:lnTo>
                  <a:lnTo>
                    <a:pt x="0" y="6353627"/>
                  </a:lnTo>
                  <a:lnTo>
                    <a:pt x="0" y="0"/>
                  </a:lnTo>
                  <a:close/>
                </a:path>
              </a:pathLst>
            </a:custGeom>
            <a:blipFill>
              <a:blip r:embed="rId3"/>
              <a:stretch>
                <a:fillRect/>
              </a:stretch>
            </a:blipFill>
            <a:effectLst/>
          </p:spPr>
          <p:txBody>
            <a:bodyPr anchor="ctr"/>
            <a:lstStyle/>
            <a:p>
              <a:endParaRPr lang="vi-VN" sz="18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EAE9E71-B9A1-6231-A42A-D681E2FEEADA}"/>
                </a:ext>
              </a:extLst>
            </p:cNvPr>
            <p:cNvSpPr txBox="1"/>
            <p:nvPr/>
          </p:nvSpPr>
          <p:spPr>
            <a:xfrm>
              <a:off x="897800" y="3858740"/>
              <a:ext cx="3364474" cy="791901"/>
            </a:xfrm>
            <a:prstGeom prst="rect">
              <a:avLst/>
            </a:prstGeom>
            <a:noFill/>
          </p:spPr>
          <p:txBody>
            <a:bodyPr wrap="square" anchor="ctr">
              <a:spAutoFit/>
            </a:bodyPr>
            <a:lstStyle/>
            <a:p>
              <a:pPr algn="ctr">
                <a:lnSpc>
                  <a:spcPct val="150000"/>
                </a:lnSpc>
              </a:pPr>
              <a:r>
                <a:rPr lang="vi-VN" sz="1800" dirty="0">
                  <a:effectLst/>
                  <a:latin typeface="Arial" panose="020B0604020202020204" pitchFamily="34" charset="0"/>
                  <a:ea typeface="Times New Roman" panose="02020603050405020304" pitchFamily="18" charset="0"/>
                  <a:cs typeface="Arial" panose="020B0604020202020204" pitchFamily="34" charset="0"/>
                </a:rPr>
                <a:t>Thiết kế bìa sách trên điện thoại bằng </a:t>
              </a:r>
              <a:r>
                <a:rPr lang="vi-VN" sz="1800" dirty="0" err="1">
                  <a:effectLst/>
                  <a:latin typeface="Arial" panose="020B0604020202020204" pitchFamily="34" charset="0"/>
                  <a:ea typeface="Times New Roman" panose="02020603050405020304" pitchFamily="18" charset="0"/>
                  <a:cs typeface="Arial" panose="020B0604020202020204" pitchFamily="34" charset="0"/>
                </a:rPr>
                <a:t>Canva</a:t>
              </a:r>
              <a:endParaRPr lang="vi-VN" sz="1800" dirty="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D3F9BBEF-31B4-467F-602D-E04EC9399E76}"/>
              </a:ext>
            </a:extLst>
          </p:cNvPr>
          <p:cNvGrpSpPr/>
          <p:nvPr/>
        </p:nvGrpSpPr>
        <p:grpSpPr>
          <a:xfrm>
            <a:off x="4572000" y="1151237"/>
            <a:ext cx="4165738" cy="3508016"/>
            <a:chOff x="688567" y="1438049"/>
            <a:chExt cx="3782940" cy="3185655"/>
          </a:xfrm>
        </p:grpSpPr>
        <p:sp>
          <p:nvSpPr>
            <p:cNvPr id="13" name="Freeform 8">
              <a:extLst>
                <a:ext uri="{FF2B5EF4-FFF2-40B4-BE49-F238E27FC236}">
                  <a16:creationId xmlns:a16="http://schemas.microsoft.com/office/drawing/2014/main" id="{00171613-261D-3BA6-BF72-80346C18C743}"/>
                </a:ext>
              </a:extLst>
            </p:cNvPr>
            <p:cNvSpPr/>
            <p:nvPr/>
          </p:nvSpPr>
          <p:spPr>
            <a:xfrm>
              <a:off x="688567" y="1438049"/>
              <a:ext cx="3782940" cy="2365028"/>
            </a:xfrm>
            <a:custGeom>
              <a:avLst/>
              <a:gdLst/>
              <a:ahLst/>
              <a:cxnLst/>
              <a:rect l="l" t="t" r="r" b="b"/>
              <a:pathLst>
                <a:path w="8767620" h="6353628">
                  <a:moveTo>
                    <a:pt x="0" y="0"/>
                  </a:moveTo>
                  <a:lnTo>
                    <a:pt x="8767620" y="0"/>
                  </a:lnTo>
                  <a:lnTo>
                    <a:pt x="8767620" y="6353627"/>
                  </a:lnTo>
                  <a:lnTo>
                    <a:pt x="0" y="6353627"/>
                  </a:lnTo>
                  <a:lnTo>
                    <a:pt x="0" y="0"/>
                  </a:lnTo>
                  <a:close/>
                </a:path>
              </a:pathLst>
            </a:custGeom>
            <a:blipFill>
              <a:blip r:embed="rId4"/>
              <a:stretch>
                <a:fillRect/>
              </a:stretch>
            </a:blipFill>
            <a:effectLst/>
          </p:spPr>
          <p:txBody>
            <a:bodyPr anchor="ctr"/>
            <a:lstStyle/>
            <a:p>
              <a:endParaRPr lang="vi-VN" sz="180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5DEC23E6-6F05-652E-1E93-08C2C47FF1C8}"/>
                </a:ext>
              </a:extLst>
            </p:cNvPr>
            <p:cNvSpPr txBox="1"/>
            <p:nvPr/>
          </p:nvSpPr>
          <p:spPr>
            <a:xfrm>
              <a:off x="688567" y="3831804"/>
              <a:ext cx="3782940" cy="791900"/>
            </a:xfrm>
            <a:prstGeom prst="rect">
              <a:avLst/>
            </a:prstGeom>
            <a:noFill/>
          </p:spPr>
          <p:txBody>
            <a:bodyPr wrap="square" anchor="ctr">
              <a:spAutoFit/>
            </a:bodyPr>
            <a:lstStyle/>
            <a:p>
              <a:pPr algn="ctr" fontAlgn="base">
                <a:lnSpc>
                  <a:spcPct val="150000"/>
                </a:lnSpc>
              </a:pPr>
              <a:r>
                <a:rPr lang="vi-VN" sz="1800" i="0" dirty="0">
                  <a:solidFill>
                    <a:srgbClr val="202124"/>
                  </a:solidFill>
                  <a:effectLst/>
                  <a:latin typeface="Arial" panose="020B0604020202020204" pitchFamily="34" charset="0"/>
                  <a:cs typeface="Arial" panose="020B0604020202020204" pitchFamily="34" charset="0"/>
                </a:rPr>
                <a:t>Tạo Bìa Sách Cho </a:t>
              </a:r>
              <a:r>
                <a:rPr lang="vi-VN" sz="1800" i="0" dirty="0" err="1">
                  <a:solidFill>
                    <a:srgbClr val="202124"/>
                  </a:solidFill>
                  <a:effectLst/>
                  <a:latin typeface="Arial" panose="020B0604020202020204" pitchFamily="34" charset="0"/>
                  <a:cs typeface="Arial" panose="020B0604020202020204" pitchFamily="34" charset="0"/>
                </a:rPr>
                <a:t>Wattpad</a:t>
              </a:r>
              <a:r>
                <a:rPr lang="vi-VN" sz="1800" i="0" dirty="0">
                  <a:solidFill>
                    <a:srgbClr val="202124"/>
                  </a:solidFill>
                  <a:effectLst/>
                  <a:latin typeface="Arial" panose="020B0604020202020204" pitchFamily="34" charset="0"/>
                  <a:cs typeface="Arial" panose="020B0604020202020204" pitchFamily="34" charset="0"/>
                </a:rPr>
                <a:t>, </a:t>
              </a:r>
              <a:r>
                <a:rPr lang="vi-VN" sz="1800" i="0" dirty="0" err="1">
                  <a:solidFill>
                    <a:srgbClr val="202124"/>
                  </a:solidFill>
                  <a:effectLst/>
                  <a:latin typeface="Arial" panose="020B0604020202020204" pitchFamily="34" charset="0"/>
                  <a:cs typeface="Arial" panose="020B0604020202020204" pitchFamily="34" charset="0"/>
                </a:rPr>
                <a:t>eBook</a:t>
              </a:r>
              <a:r>
                <a:rPr lang="vi-VN" sz="1800" i="0" dirty="0">
                  <a:solidFill>
                    <a:srgbClr val="202124"/>
                  </a:solidFill>
                  <a:effectLst/>
                  <a:latin typeface="Arial" panose="020B0604020202020204" pitchFamily="34" charset="0"/>
                  <a:cs typeface="Arial" panose="020B0604020202020204" pitchFamily="34" charset="0"/>
                </a:rPr>
                <a:t> bằng ứng dụng trên </a:t>
              </a:r>
              <a:r>
                <a:rPr lang="vi-VN" sz="1800" i="0" dirty="0" err="1">
                  <a:solidFill>
                    <a:srgbClr val="202124"/>
                  </a:solidFill>
                  <a:effectLst/>
                  <a:latin typeface="Arial" panose="020B0604020202020204" pitchFamily="34" charset="0"/>
                  <a:cs typeface="Arial" panose="020B0604020202020204" pitchFamily="34" charset="0"/>
                </a:rPr>
                <a:t>Google</a:t>
              </a:r>
              <a:r>
                <a:rPr lang="vi-VN" sz="1800" i="0" dirty="0">
                  <a:solidFill>
                    <a:srgbClr val="202124"/>
                  </a:solidFill>
                  <a:effectLst/>
                  <a:latin typeface="Arial" panose="020B0604020202020204" pitchFamily="34" charset="0"/>
                  <a:cs typeface="Arial" panose="020B0604020202020204" pitchFamily="34" charset="0"/>
                </a:rPr>
                <a:t> </a:t>
              </a:r>
              <a:r>
                <a:rPr lang="vi-VN" sz="1800" i="0" dirty="0" err="1">
                  <a:solidFill>
                    <a:srgbClr val="202124"/>
                  </a:solidFill>
                  <a:effectLst/>
                  <a:latin typeface="Arial" panose="020B0604020202020204" pitchFamily="34" charset="0"/>
                  <a:cs typeface="Arial" panose="020B0604020202020204" pitchFamily="34" charset="0"/>
                </a:rPr>
                <a:t>Play</a:t>
              </a:r>
              <a:endParaRPr lang="vi-VN" sz="1800" i="0" dirty="0">
                <a:solidFill>
                  <a:srgbClr val="202124"/>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9538661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grpSp>
        <p:nvGrpSpPr>
          <p:cNvPr id="1460" name="Google Shape;1460;p56"/>
          <p:cNvGrpSpPr/>
          <p:nvPr/>
        </p:nvGrpSpPr>
        <p:grpSpPr>
          <a:xfrm>
            <a:off x="-10" y="1529681"/>
            <a:ext cx="3492072" cy="3605711"/>
            <a:chOff x="-10" y="773924"/>
            <a:chExt cx="4224010" cy="4361468"/>
          </a:xfrm>
        </p:grpSpPr>
        <p:sp>
          <p:nvSpPr>
            <p:cNvPr id="1461" name="Google Shape;1461;p56"/>
            <p:cNvSpPr/>
            <p:nvPr/>
          </p:nvSpPr>
          <p:spPr>
            <a:xfrm>
              <a:off x="3633663" y="3887329"/>
              <a:ext cx="590337" cy="26956"/>
            </a:xfrm>
            <a:custGeom>
              <a:avLst/>
              <a:gdLst/>
              <a:ahLst/>
              <a:cxnLst/>
              <a:rect l="l" t="t" r="r" b="b"/>
              <a:pathLst>
                <a:path w="220" h="10" extrusionOk="0">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7" y="0"/>
                    <a:pt x="220" y="3"/>
                    <a:pt x="220" y="5"/>
                  </a:cubicBezTo>
                  <a:cubicBezTo>
                    <a:pt x="220" y="8"/>
                    <a:pt x="217"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7" y="0"/>
                    <a:pt x="160" y="3"/>
                    <a:pt x="160" y="5"/>
                  </a:cubicBezTo>
                  <a:cubicBezTo>
                    <a:pt x="160" y="8"/>
                    <a:pt x="157"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7" y="0"/>
                    <a:pt x="100" y="3"/>
                    <a:pt x="100" y="5"/>
                  </a:cubicBezTo>
                  <a:cubicBezTo>
                    <a:pt x="100" y="8"/>
                    <a:pt x="97"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7" y="0"/>
                    <a:pt x="40" y="3"/>
                    <a:pt x="40" y="5"/>
                  </a:cubicBezTo>
                  <a:cubicBezTo>
                    <a:pt x="40" y="8"/>
                    <a:pt x="37"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2" name="Google Shape;1462;p56"/>
            <p:cNvSpPr/>
            <p:nvPr/>
          </p:nvSpPr>
          <p:spPr>
            <a:xfrm>
              <a:off x="846417" y="4712184"/>
              <a:ext cx="754767" cy="26956"/>
            </a:xfrm>
            <a:custGeom>
              <a:avLst/>
              <a:gdLst/>
              <a:ahLst/>
              <a:cxnLst/>
              <a:rect l="l" t="t" r="r" b="b"/>
              <a:pathLst>
                <a:path w="280" h="10" extrusionOk="0">
                  <a:moveTo>
                    <a:pt x="275" y="10"/>
                  </a:moveTo>
                  <a:cubicBezTo>
                    <a:pt x="245" y="10"/>
                    <a:pt x="245" y="10"/>
                    <a:pt x="245" y="10"/>
                  </a:cubicBezTo>
                  <a:cubicBezTo>
                    <a:pt x="242" y="10"/>
                    <a:pt x="240" y="8"/>
                    <a:pt x="240" y="5"/>
                  </a:cubicBezTo>
                  <a:cubicBezTo>
                    <a:pt x="240" y="3"/>
                    <a:pt x="242" y="0"/>
                    <a:pt x="245" y="0"/>
                  </a:cubicBezTo>
                  <a:cubicBezTo>
                    <a:pt x="275" y="0"/>
                    <a:pt x="275" y="0"/>
                    <a:pt x="275" y="0"/>
                  </a:cubicBezTo>
                  <a:cubicBezTo>
                    <a:pt x="278" y="0"/>
                    <a:pt x="280" y="3"/>
                    <a:pt x="280" y="5"/>
                  </a:cubicBezTo>
                  <a:cubicBezTo>
                    <a:pt x="280" y="8"/>
                    <a:pt x="278" y="10"/>
                    <a:pt x="275" y="10"/>
                  </a:cubicBezTo>
                  <a:close/>
                  <a:moveTo>
                    <a:pt x="215" y="10"/>
                  </a:moveTo>
                  <a:cubicBezTo>
                    <a:pt x="185" y="10"/>
                    <a:pt x="185" y="10"/>
                    <a:pt x="185" y="10"/>
                  </a:cubicBezTo>
                  <a:cubicBezTo>
                    <a:pt x="182" y="10"/>
                    <a:pt x="180" y="8"/>
                    <a:pt x="180" y="5"/>
                  </a:cubicBezTo>
                  <a:cubicBezTo>
                    <a:pt x="180" y="3"/>
                    <a:pt x="182" y="0"/>
                    <a:pt x="185" y="0"/>
                  </a:cubicBezTo>
                  <a:cubicBezTo>
                    <a:pt x="215" y="0"/>
                    <a:pt x="215" y="0"/>
                    <a:pt x="215" y="0"/>
                  </a:cubicBezTo>
                  <a:cubicBezTo>
                    <a:pt x="218" y="0"/>
                    <a:pt x="220" y="3"/>
                    <a:pt x="220" y="5"/>
                  </a:cubicBezTo>
                  <a:cubicBezTo>
                    <a:pt x="220" y="8"/>
                    <a:pt x="218" y="10"/>
                    <a:pt x="215" y="10"/>
                  </a:cubicBezTo>
                  <a:close/>
                  <a:moveTo>
                    <a:pt x="155" y="10"/>
                  </a:moveTo>
                  <a:cubicBezTo>
                    <a:pt x="125" y="10"/>
                    <a:pt x="125" y="10"/>
                    <a:pt x="125" y="10"/>
                  </a:cubicBezTo>
                  <a:cubicBezTo>
                    <a:pt x="122" y="10"/>
                    <a:pt x="120" y="8"/>
                    <a:pt x="120" y="5"/>
                  </a:cubicBezTo>
                  <a:cubicBezTo>
                    <a:pt x="120" y="3"/>
                    <a:pt x="122" y="0"/>
                    <a:pt x="125" y="0"/>
                  </a:cubicBezTo>
                  <a:cubicBezTo>
                    <a:pt x="155" y="0"/>
                    <a:pt x="155" y="0"/>
                    <a:pt x="155" y="0"/>
                  </a:cubicBezTo>
                  <a:cubicBezTo>
                    <a:pt x="158" y="0"/>
                    <a:pt x="160" y="3"/>
                    <a:pt x="160" y="5"/>
                  </a:cubicBezTo>
                  <a:cubicBezTo>
                    <a:pt x="160" y="8"/>
                    <a:pt x="158" y="10"/>
                    <a:pt x="155" y="10"/>
                  </a:cubicBezTo>
                  <a:close/>
                  <a:moveTo>
                    <a:pt x="95" y="10"/>
                  </a:moveTo>
                  <a:cubicBezTo>
                    <a:pt x="65" y="10"/>
                    <a:pt x="65" y="10"/>
                    <a:pt x="65" y="10"/>
                  </a:cubicBezTo>
                  <a:cubicBezTo>
                    <a:pt x="62" y="10"/>
                    <a:pt x="60" y="8"/>
                    <a:pt x="60" y="5"/>
                  </a:cubicBezTo>
                  <a:cubicBezTo>
                    <a:pt x="60" y="3"/>
                    <a:pt x="62" y="0"/>
                    <a:pt x="65" y="0"/>
                  </a:cubicBezTo>
                  <a:cubicBezTo>
                    <a:pt x="95" y="0"/>
                    <a:pt x="95" y="0"/>
                    <a:pt x="95" y="0"/>
                  </a:cubicBezTo>
                  <a:cubicBezTo>
                    <a:pt x="98" y="0"/>
                    <a:pt x="100" y="3"/>
                    <a:pt x="100" y="5"/>
                  </a:cubicBezTo>
                  <a:cubicBezTo>
                    <a:pt x="100" y="8"/>
                    <a:pt x="98" y="10"/>
                    <a:pt x="95" y="10"/>
                  </a:cubicBezTo>
                  <a:close/>
                  <a:moveTo>
                    <a:pt x="35" y="10"/>
                  </a:moveTo>
                  <a:cubicBezTo>
                    <a:pt x="5" y="10"/>
                    <a:pt x="5" y="10"/>
                    <a:pt x="5" y="10"/>
                  </a:cubicBezTo>
                  <a:cubicBezTo>
                    <a:pt x="2" y="10"/>
                    <a:pt x="0" y="8"/>
                    <a:pt x="0" y="5"/>
                  </a:cubicBezTo>
                  <a:cubicBezTo>
                    <a:pt x="0" y="3"/>
                    <a:pt x="2" y="0"/>
                    <a:pt x="5" y="0"/>
                  </a:cubicBezTo>
                  <a:cubicBezTo>
                    <a:pt x="35" y="0"/>
                    <a:pt x="35" y="0"/>
                    <a:pt x="35" y="0"/>
                  </a:cubicBezTo>
                  <a:cubicBezTo>
                    <a:pt x="38" y="0"/>
                    <a:pt x="40" y="3"/>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3" name="Google Shape;1463;p56"/>
            <p:cNvSpPr/>
            <p:nvPr/>
          </p:nvSpPr>
          <p:spPr>
            <a:xfrm>
              <a:off x="450155" y="2620414"/>
              <a:ext cx="398948" cy="423211"/>
            </a:xfrm>
            <a:custGeom>
              <a:avLst/>
              <a:gdLst/>
              <a:ahLst/>
              <a:cxnLst/>
              <a:rect l="l" t="t" r="r" b="b"/>
              <a:pathLst>
                <a:path w="148" h="158" extrusionOk="0">
                  <a:moveTo>
                    <a:pt x="109" y="137"/>
                  </a:moveTo>
                  <a:cubicBezTo>
                    <a:pt x="109" y="140"/>
                    <a:pt x="109" y="145"/>
                    <a:pt x="106" y="148"/>
                  </a:cubicBezTo>
                  <a:cubicBezTo>
                    <a:pt x="103" y="150"/>
                    <a:pt x="98" y="151"/>
                    <a:pt x="95" y="150"/>
                  </a:cubicBezTo>
                  <a:cubicBezTo>
                    <a:pt x="91" y="149"/>
                    <a:pt x="87" y="147"/>
                    <a:pt x="85" y="144"/>
                  </a:cubicBezTo>
                  <a:cubicBezTo>
                    <a:pt x="86" y="148"/>
                    <a:pt x="85" y="153"/>
                    <a:pt x="82" y="155"/>
                  </a:cubicBezTo>
                  <a:cubicBezTo>
                    <a:pt x="79" y="158"/>
                    <a:pt x="74" y="158"/>
                    <a:pt x="71" y="156"/>
                  </a:cubicBezTo>
                  <a:cubicBezTo>
                    <a:pt x="67" y="154"/>
                    <a:pt x="64" y="152"/>
                    <a:pt x="62" y="148"/>
                  </a:cubicBezTo>
                  <a:cubicBezTo>
                    <a:pt x="60" y="151"/>
                    <a:pt x="56" y="153"/>
                    <a:pt x="52" y="153"/>
                  </a:cubicBezTo>
                  <a:cubicBezTo>
                    <a:pt x="48" y="153"/>
                    <a:pt x="45" y="151"/>
                    <a:pt x="43" y="147"/>
                  </a:cubicBezTo>
                  <a:cubicBezTo>
                    <a:pt x="42" y="144"/>
                    <a:pt x="42" y="140"/>
                    <a:pt x="44" y="136"/>
                  </a:cubicBezTo>
                  <a:cubicBezTo>
                    <a:pt x="40" y="139"/>
                    <a:pt x="35" y="140"/>
                    <a:pt x="32" y="139"/>
                  </a:cubicBezTo>
                  <a:cubicBezTo>
                    <a:pt x="28" y="138"/>
                    <a:pt x="24" y="135"/>
                    <a:pt x="24" y="131"/>
                  </a:cubicBezTo>
                  <a:cubicBezTo>
                    <a:pt x="23" y="127"/>
                    <a:pt x="24" y="123"/>
                    <a:pt x="27" y="120"/>
                  </a:cubicBezTo>
                  <a:cubicBezTo>
                    <a:pt x="23" y="122"/>
                    <a:pt x="18" y="123"/>
                    <a:pt x="14" y="121"/>
                  </a:cubicBezTo>
                  <a:cubicBezTo>
                    <a:pt x="10" y="119"/>
                    <a:pt x="8" y="114"/>
                    <a:pt x="8" y="110"/>
                  </a:cubicBezTo>
                  <a:cubicBezTo>
                    <a:pt x="9" y="106"/>
                    <a:pt x="12" y="102"/>
                    <a:pt x="16" y="100"/>
                  </a:cubicBezTo>
                  <a:cubicBezTo>
                    <a:pt x="10" y="100"/>
                    <a:pt x="5" y="99"/>
                    <a:pt x="3" y="95"/>
                  </a:cubicBezTo>
                  <a:cubicBezTo>
                    <a:pt x="1" y="92"/>
                    <a:pt x="0" y="87"/>
                    <a:pt x="2" y="83"/>
                  </a:cubicBezTo>
                  <a:cubicBezTo>
                    <a:pt x="4" y="80"/>
                    <a:pt x="8" y="77"/>
                    <a:pt x="12" y="77"/>
                  </a:cubicBezTo>
                  <a:cubicBezTo>
                    <a:pt x="6" y="75"/>
                    <a:pt x="2" y="71"/>
                    <a:pt x="1" y="66"/>
                  </a:cubicBezTo>
                  <a:cubicBezTo>
                    <a:pt x="1" y="62"/>
                    <a:pt x="2" y="57"/>
                    <a:pt x="6" y="54"/>
                  </a:cubicBezTo>
                  <a:cubicBezTo>
                    <a:pt x="9" y="51"/>
                    <a:pt x="13" y="49"/>
                    <a:pt x="18" y="49"/>
                  </a:cubicBezTo>
                  <a:cubicBezTo>
                    <a:pt x="14" y="46"/>
                    <a:pt x="12" y="41"/>
                    <a:pt x="12" y="37"/>
                  </a:cubicBezTo>
                  <a:cubicBezTo>
                    <a:pt x="13" y="33"/>
                    <a:pt x="15" y="29"/>
                    <a:pt x="19" y="26"/>
                  </a:cubicBezTo>
                  <a:cubicBezTo>
                    <a:pt x="23" y="24"/>
                    <a:pt x="28" y="23"/>
                    <a:pt x="32" y="24"/>
                  </a:cubicBezTo>
                  <a:cubicBezTo>
                    <a:pt x="30" y="19"/>
                    <a:pt x="32" y="12"/>
                    <a:pt x="37" y="9"/>
                  </a:cubicBezTo>
                  <a:cubicBezTo>
                    <a:pt x="42" y="6"/>
                    <a:pt x="49" y="8"/>
                    <a:pt x="52" y="15"/>
                  </a:cubicBezTo>
                  <a:cubicBezTo>
                    <a:pt x="51" y="12"/>
                    <a:pt x="52" y="9"/>
                    <a:pt x="54" y="6"/>
                  </a:cubicBezTo>
                  <a:cubicBezTo>
                    <a:pt x="56" y="4"/>
                    <a:pt x="58" y="2"/>
                    <a:pt x="61" y="1"/>
                  </a:cubicBezTo>
                  <a:cubicBezTo>
                    <a:pt x="64" y="0"/>
                    <a:pt x="67" y="0"/>
                    <a:pt x="70" y="1"/>
                  </a:cubicBezTo>
                  <a:cubicBezTo>
                    <a:pt x="73" y="3"/>
                    <a:pt x="74" y="8"/>
                    <a:pt x="75" y="14"/>
                  </a:cubicBezTo>
                  <a:cubicBezTo>
                    <a:pt x="75" y="7"/>
                    <a:pt x="81" y="2"/>
                    <a:pt x="87" y="2"/>
                  </a:cubicBezTo>
                  <a:cubicBezTo>
                    <a:pt x="94" y="2"/>
                    <a:pt x="99" y="8"/>
                    <a:pt x="100" y="15"/>
                  </a:cubicBezTo>
                  <a:cubicBezTo>
                    <a:pt x="102" y="12"/>
                    <a:pt x="106" y="10"/>
                    <a:pt x="109" y="10"/>
                  </a:cubicBezTo>
                  <a:cubicBezTo>
                    <a:pt x="113" y="11"/>
                    <a:pt x="117" y="13"/>
                    <a:pt x="118" y="17"/>
                  </a:cubicBezTo>
                  <a:cubicBezTo>
                    <a:pt x="119" y="20"/>
                    <a:pt x="118" y="24"/>
                    <a:pt x="115" y="27"/>
                  </a:cubicBezTo>
                  <a:cubicBezTo>
                    <a:pt x="119" y="25"/>
                    <a:pt x="123" y="23"/>
                    <a:pt x="127" y="24"/>
                  </a:cubicBezTo>
                  <a:cubicBezTo>
                    <a:pt x="131" y="26"/>
                    <a:pt x="134" y="29"/>
                    <a:pt x="135" y="34"/>
                  </a:cubicBezTo>
                  <a:cubicBezTo>
                    <a:pt x="135" y="38"/>
                    <a:pt x="134" y="42"/>
                    <a:pt x="132" y="46"/>
                  </a:cubicBezTo>
                  <a:cubicBezTo>
                    <a:pt x="138" y="45"/>
                    <a:pt x="144" y="49"/>
                    <a:pt x="146" y="55"/>
                  </a:cubicBezTo>
                  <a:cubicBezTo>
                    <a:pt x="148" y="60"/>
                    <a:pt x="146" y="67"/>
                    <a:pt x="140" y="70"/>
                  </a:cubicBezTo>
                  <a:cubicBezTo>
                    <a:pt x="143" y="71"/>
                    <a:pt x="146" y="75"/>
                    <a:pt x="146" y="78"/>
                  </a:cubicBezTo>
                  <a:cubicBezTo>
                    <a:pt x="146" y="82"/>
                    <a:pt x="145" y="85"/>
                    <a:pt x="142" y="86"/>
                  </a:cubicBezTo>
                  <a:cubicBezTo>
                    <a:pt x="140" y="87"/>
                    <a:pt x="138" y="88"/>
                    <a:pt x="136" y="88"/>
                  </a:cubicBezTo>
                  <a:cubicBezTo>
                    <a:pt x="139" y="89"/>
                    <a:pt x="141" y="92"/>
                    <a:pt x="142" y="95"/>
                  </a:cubicBezTo>
                  <a:cubicBezTo>
                    <a:pt x="142" y="98"/>
                    <a:pt x="141" y="101"/>
                    <a:pt x="139" y="103"/>
                  </a:cubicBezTo>
                  <a:cubicBezTo>
                    <a:pt x="137" y="105"/>
                    <a:pt x="133" y="106"/>
                    <a:pt x="130" y="105"/>
                  </a:cubicBezTo>
                  <a:cubicBezTo>
                    <a:pt x="132" y="106"/>
                    <a:pt x="133" y="108"/>
                    <a:pt x="134" y="110"/>
                  </a:cubicBezTo>
                  <a:cubicBezTo>
                    <a:pt x="134" y="112"/>
                    <a:pt x="134" y="115"/>
                    <a:pt x="133" y="117"/>
                  </a:cubicBezTo>
                  <a:cubicBezTo>
                    <a:pt x="132" y="118"/>
                    <a:pt x="130" y="120"/>
                    <a:pt x="128" y="120"/>
                  </a:cubicBezTo>
                  <a:cubicBezTo>
                    <a:pt x="126" y="121"/>
                    <a:pt x="124" y="121"/>
                    <a:pt x="122" y="122"/>
                  </a:cubicBezTo>
                  <a:cubicBezTo>
                    <a:pt x="125" y="123"/>
                    <a:pt x="127" y="127"/>
                    <a:pt x="126" y="130"/>
                  </a:cubicBezTo>
                  <a:cubicBezTo>
                    <a:pt x="125" y="133"/>
                    <a:pt x="123" y="136"/>
                    <a:pt x="120" y="137"/>
                  </a:cubicBezTo>
                  <a:cubicBezTo>
                    <a:pt x="116" y="139"/>
                    <a:pt x="113" y="138"/>
                    <a:pt x="109" y="137"/>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4" name="Google Shape;1464;p56"/>
            <p:cNvSpPr/>
            <p:nvPr/>
          </p:nvSpPr>
          <p:spPr>
            <a:xfrm>
              <a:off x="575494" y="2760598"/>
              <a:ext cx="148259" cy="142868"/>
            </a:xfrm>
            <a:custGeom>
              <a:avLst/>
              <a:gdLst/>
              <a:ahLst/>
              <a:cxnLst/>
              <a:rect l="l" t="t" r="r" b="b"/>
              <a:pathLst>
                <a:path w="55" h="54" extrusionOk="0">
                  <a:moveTo>
                    <a:pt x="46" y="40"/>
                  </a:moveTo>
                  <a:cubicBezTo>
                    <a:pt x="49" y="43"/>
                    <a:pt x="48" y="48"/>
                    <a:pt x="44" y="50"/>
                  </a:cubicBezTo>
                  <a:cubicBezTo>
                    <a:pt x="41" y="52"/>
                    <a:pt x="36" y="50"/>
                    <a:pt x="35" y="46"/>
                  </a:cubicBezTo>
                  <a:cubicBezTo>
                    <a:pt x="33" y="50"/>
                    <a:pt x="30" y="54"/>
                    <a:pt x="26" y="53"/>
                  </a:cubicBezTo>
                  <a:cubicBezTo>
                    <a:pt x="22" y="53"/>
                    <a:pt x="20" y="48"/>
                    <a:pt x="21" y="44"/>
                  </a:cubicBezTo>
                  <a:cubicBezTo>
                    <a:pt x="18" y="47"/>
                    <a:pt x="14" y="48"/>
                    <a:pt x="11" y="46"/>
                  </a:cubicBezTo>
                  <a:cubicBezTo>
                    <a:pt x="8" y="44"/>
                    <a:pt x="8" y="39"/>
                    <a:pt x="11" y="37"/>
                  </a:cubicBezTo>
                  <a:cubicBezTo>
                    <a:pt x="9" y="37"/>
                    <a:pt x="5" y="37"/>
                    <a:pt x="3" y="35"/>
                  </a:cubicBezTo>
                  <a:cubicBezTo>
                    <a:pt x="1" y="32"/>
                    <a:pt x="0" y="29"/>
                    <a:pt x="2" y="26"/>
                  </a:cubicBezTo>
                  <a:cubicBezTo>
                    <a:pt x="3" y="23"/>
                    <a:pt x="7" y="22"/>
                    <a:pt x="10" y="23"/>
                  </a:cubicBezTo>
                  <a:cubicBezTo>
                    <a:pt x="6" y="19"/>
                    <a:pt x="5" y="13"/>
                    <a:pt x="7" y="10"/>
                  </a:cubicBezTo>
                  <a:cubicBezTo>
                    <a:pt x="10" y="7"/>
                    <a:pt x="16" y="7"/>
                    <a:pt x="18" y="10"/>
                  </a:cubicBezTo>
                  <a:cubicBezTo>
                    <a:pt x="18" y="7"/>
                    <a:pt x="19" y="4"/>
                    <a:pt x="21" y="2"/>
                  </a:cubicBezTo>
                  <a:cubicBezTo>
                    <a:pt x="23" y="0"/>
                    <a:pt x="26" y="0"/>
                    <a:pt x="29" y="1"/>
                  </a:cubicBezTo>
                  <a:cubicBezTo>
                    <a:pt x="32" y="2"/>
                    <a:pt x="34" y="4"/>
                    <a:pt x="35" y="7"/>
                  </a:cubicBezTo>
                  <a:cubicBezTo>
                    <a:pt x="37" y="3"/>
                    <a:pt x="42" y="3"/>
                    <a:pt x="45" y="5"/>
                  </a:cubicBezTo>
                  <a:cubicBezTo>
                    <a:pt x="48" y="8"/>
                    <a:pt x="48" y="14"/>
                    <a:pt x="45" y="16"/>
                  </a:cubicBezTo>
                  <a:cubicBezTo>
                    <a:pt x="47" y="16"/>
                    <a:pt x="50" y="16"/>
                    <a:pt x="52" y="18"/>
                  </a:cubicBezTo>
                  <a:cubicBezTo>
                    <a:pt x="53" y="20"/>
                    <a:pt x="54" y="22"/>
                    <a:pt x="54" y="25"/>
                  </a:cubicBezTo>
                  <a:cubicBezTo>
                    <a:pt x="53" y="27"/>
                    <a:pt x="51" y="29"/>
                    <a:pt x="49" y="30"/>
                  </a:cubicBezTo>
                  <a:cubicBezTo>
                    <a:pt x="51" y="30"/>
                    <a:pt x="53" y="31"/>
                    <a:pt x="54" y="33"/>
                  </a:cubicBezTo>
                  <a:cubicBezTo>
                    <a:pt x="55" y="35"/>
                    <a:pt x="54" y="37"/>
                    <a:pt x="53" y="39"/>
                  </a:cubicBezTo>
                  <a:cubicBezTo>
                    <a:pt x="51" y="40"/>
                    <a:pt x="49" y="41"/>
                    <a:pt x="46" y="4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5" name="Google Shape;1465;p56"/>
            <p:cNvSpPr/>
            <p:nvPr/>
          </p:nvSpPr>
          <p:spPr>
            <a:xfrm>
              <a:off x="3084072" y="2342773"/>
              <a:ext cx="409730" cy="415123"/>
            </a:xfrm>
            <a:custGeom>
              <a:avLst/>
              <a:gdLst/>
              <a:ahLst/>
              <a:cxnLst/>
              <a:rect l="l" t="t" r="r" b="b"/>
              <a:pathLst>
                <a:path w="152" h="155" extrusionOk="0">
                  <a:moveTo>
                    <a:pt x="14" y="95"/>
                  </a:moveTo>
                  <a:cubicBezTo>
                    <a:pt x="6" y="94"/>
                    <a:pt x="0" y="86"/>
                    <a:pt x="0" y="78"/>
                  </a:cubicBezTo>
                  <a:cubicBezTo>
                    <a:pt x="0" y="70"/>
                    <a:pt x="6" y="62"/>
                    <a:pt x="14" y="61"/>
                  </a:cubicBezTo>
                  <a:cubicBezTo>
                    <a:pt x="11" y="58"/>
                    <a:pt x="8" y="52"/>
                    <a:pt x="9" y="47"/>
                  </a:cubicBezTo>
                  <a:cubicBezTo>
                    <a:pt x="10" y="42"/>
                    <a:pt x="14" y="38"/>
                    <a:pt x="18" y="36"/>
                  </a:cubicBezTo>
                  <a:cubicBezTo>
                    <a:pt x="23" y="34"/>
                    <a:pt x="29" y="34"/>
                    <a:pt x="33" y="36"/>
                  </a:cubicBezTo>
                  <a:cubicBezTo>
                    <a:pt x="29" y="31"/>
                    <a:pt x="27" y="24"/>
                    <a:pt x="29" y="19"/>
                  </a:cubicBezTo>
                  <a:cubicBezTo>
                    <a:pt x="32" y="14"/>
                    <a:pt x="37" y="10"/>
                    <a:pt x="43" y="10"/>
                  </a:cubicBezTo>
                  <a:cubicBezTo>
                    <a:pt x="49" y="10"/>
                    <a:pt x="54" y="14"/>
                    <a:pt x="57" y="20"/>
                  </a:cubicBezTo>
                  <a:cubicBezTo>
                    <a:pt x="56" y="14"/>
                    <a:pt x="59" y="8"/>
                    <a:pt x="63" y="4"/>
                  </a:cubicBezTo>
                  <a:cubicBezTo>
                    <a:pt x="68" y="0"/>
                    <a:pt x="75" y="0"/>
                    <a:pt x="80" y="2"/>
                  </a:cubicBezTo>
                  <a:cubicBezTo>
                    <a:pt x="86" y="5"/>
                    <a:pt x="89" y="11"/>
                    <a:pt x="89" y="17"/>
                  </a:cubicBezTo>
                  <a:cubicBezTo>
                    <a:pt x="91" y="12"/>
                    <a:pt x="96" y="9"/>
                    <a:pt x="101" y="9"/>
                  </a:cubicBezTo>
                  <a:cubicBezTo>
                    <a:pt x="107" y="9"/>
                    <a:pt x="112" y="12"/>
                    <a:pt x="114" y="17"/>
                  </a:cubicBezTo>
                  <a:cubicBezTo>
                    <a:pt x="117" y="21"/>
                    <a:pt x="117" y="27"/>
                    <a:pt x="114" y="32"/>
                  </a:cubicBezTo>
                  <a:cubicBezTo>
                    <a:pt x="117" y="28"/>
                    <a:pt x="124" y="26"/>
                    <a:pt x="129" y="28"/>
                  </a:cubicBezTo>
                  <a:cubicBezTo>
                    <a:pt x="134" y="30"/>
                    <a:pt x="138" y="35"/>
                    <a:pt x="140" y="40"/>
                  </a:cubicBezTo>
                  <a:cubicBezTo>
                    <a:pt x="141" y="43"/>
                    <a:pt x="141" y="46"/>
                    <a:pt x="140" y="49"/>
                  </a:cubicBezTo>
                  <a:cubicBezTo>
                    <a:pt x="140" y="51"/>
                    <a:pt x="138" y="54"/>
                    <a:pt x="135" y="56"/>
                  </a:cubicBezTo>
                  <a:cubicBezTo>
                    <a:pt x="139" y="55"/>
                    <a:pt x="144" y="54"/>
                    <a:pt x="148" y="57"/>
                  </a:cubicBezTo>
                  <a:cubicBezTo>
                    <a:pt x="150" y="59"/>
                    <a:pt x="151" y="62"/>
                    <a:pt x="152" y="65"/>
                  </a:cubicBezTo>
                  <a:cubicBezTo>
                    <a:pt x="152" y="72"/>
                    <a:pt x="149" y="80"/>
                    <a:pt x="141" y="84"/>
                  </a:cubicBezTo>
                  <a:cubicBezTo>
                    <a:pt x="145" y="84"/>
                    <a:pt x="148" y="87"/>
                    <a:pt x="149" y="91"/>
                  </a:cubicBezTo>
                  <a:cubicBezTo>
                    <a:pt x="150" y="95"/>
                    <a:pt x="150" y="99"/>
                    <a:pt x="148" y="102"/>
                  </a:cubicBezTo>
                  <a:cubicBezTo>
                    <a:pt x="147" y="105"/>
                    <a:pt x="145" y="108"/>
                    <a:pt x="142" y="109"/>
                  </a:cubicBezTo>
                  <a:cubicBezTo>
                    <a:pt x="140" y="111"/>
                    <a:pt x="136" y="111"/>
                    <a:pt x="133" y="110"/>
                  </a:cubicBezTo>
                  <a:cubicBezTo>
                    <a:pt x="135" y="113"/>
                    <a:pt x="137" y="118"/>
                    <a:pt x="136" y="122"/>
                  </a:cubicBezTo>
                  <a:cubicBezTo>
                    <a:pt x="136" y="126"/>
                    <a:pt x="133" y="131"/>
                    <a:pt x="128" y="132"/>
                  </a:cubicBezTo>
                  <a:cubicBezTo>
                    <a:pt x="124" y="134"/>
                    <a:pt x="119" y="132"/>
                    <a:pt x="116" y="128"/>
                  </a:cubicBezTo>
                  <a:cubicBezTo>
                    <a:pt x="119" y="132"/>
                    <a:pt x="119" y="137"/>
                    <a:pt x="116" y="141"/>
                  </a:cubicBezTo>
                  <a:cubicBezTo>
                    <a:pt x="114" y="145"/>
                    <a:pt x="110" y="147"/>
                    <a:pt x="106" y="147"/>
                  </a:cubicBezTo>
                  <a:cubicBezTo>
                    <a:pt x="102" y="148"/>
                    <a:pt x="97" y="146"/>
                    <a:pt x="95" y="142"/>
                  </a:cubicBezTo>
                  <a:cubicBezTo>
                    <a:pt x="94" y="148"/>
                    <a:pt x="88" y="154"/>
                    <a:pt x="82" y="154"/>
                  </a:cubicBezTo>
                  <a:cubicBezTo>
                    <a:pt x="76" y="155"/>
                    <a:pt x="70" y="150"/>
                    <a:pt x="68" y="144"/>
                  </a:cubicBezTo>
                  <a:cubicBezTo>
                    <a:pt x="67" y="149"/>
                    <a:pt x="60" y="154"/>
                    <a:pt x="54" y="153"/>
                  </a:cubicBezTo>
                  <a:cubicBezTo>
                    <a:pt x="48" y="152"/>
                    <a:pt x="43" y="146"/>
                    <a:pt x="43" y="139"/>
                  </a:cubicBezTo>
                  <a:cubicBezTo>
                    <a:pt x="41" y="142"/>
                    <a:pt x="37" y="142"/>
                    <a:pt x="34" y="141"/>
                  </a:cubicBezTo>
                  <a:cubicBezTo>
                    <a:pt x="31" y="140"/>
                    <a:pt x="28" y="137"/>
                    <a:pt x="26" y="134"/>
                  </a:cubicBezTo>
                  <a:cubicBezTo>
                    <a:pt x="25" y="132"/>
                    <a:pt x="24" y="129"/>
                    <a:pt x="24" y="126"/>
                  </a:cubicBezTo>
                  <a:cubicBezTo>
                    <a:pt x="24" y="124"/>
                    <a:pt x="25" y="121"/>
                    <a:pt x="27" y="118"/>
                  </a:cubicBezTo>
                  <a:cubicBezTo>
                    <a:pt x="21" y="121"/>
                    <a:pt x="13" y="118"/>
                    <a:pt x="10" y="112"/>
                  </a:cubicBezTo>
                  <a:cubicBezTo>
                    <a:pt x="7" y="107"/>
                    <a:pt x="8" y="99"/>
                    <a:pt x="14" y="9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6" name="Google Shape;1466;p56"/>
            <p:cNvSpPr/>
            <p:nvPr/>
          </p:nvSpPr>
          <p:spPr>
            <a:xfrm>
              <a:off x="3205373" y="2480247"/>
              <a:ext cx="161736" cy="153650"/>
            </a:xfrm>
            <a:custGeom>
              <a:avLst/>
              <a:gdLst/>
              <a:ahLst/>
              <a:cxnLst/>
              <a:rect l="l" t="t" r="r" b="b"/>
              <a:pathLst>
                <a:path w="60" h="58" extrusionOk="0">
                  <a:moveTo>
                    <a:pt x="19" y="49"/>
                  </a:moveTo>
                  <a:cubicBezTo>
                    <a:pt x="18" y="51"/>
                    <a:pt x="16" y="52"/>
                    <a:pt x="13" y="52"/>
                  </a:cubicBezTo>
                  <a:cubicBezTo>
                    <a:pt x="11" y="51"/>
                    <a:pt x="10" y="50"/>
                    <a:pt x="9" y="47"/>
                  </a:cubicBezTo>
                  <a:cubicBezTo>
                    <a:pt x="8" y="45"/>
                    <a:pt x="9" y="43"/>
                    <a:pt x="10" y="41"/>
                  </a:cubicBezTo>
                  <a:cubicBezTo>
                    <a:pt x="8" y="42"/>
                    <a:pt x="5" y="41"/>
                    <a:pt x="3" y="40"/>
                  </a:cubicBezTo>
                  <a:cubicBezTo>
                    <a:pt x="1" y="38"/>
                    <a:pt x="1" y="36"/>
                    <a:pt x="1" y="33"/>
                  </a:cubicBezTo>
                  <a:cubicBezTo>
                    <a:pt x="2" y="31"/>
                    <a:pt x="4" y="30"/>
                    <a:pt x="7" y="29"/>
                  </a:cubicBezTo>
                  <a:cubicBezTo>
                    <a:pt x="4" y="29"/>
                    <a:pt x="2" y="27"/>
                    <a:pt x="1" y="25"/>
                  </a:cubicBezTo>
                  <a:cubicBezTo>
                    <a:pt x="0" y="23"/>
                    <a:pt x="1" y="20"/>
                    <a:pt x="3" y="18"/>
                  </a:cubicBezTo>
                  <a:cubicBezTo>
                    <a:pt x="4" y="17"/>
                    <a:pt x="7" y="16"/>
                    <a:pt x="9" y="17"/>
                  </a:cubicBezTo>
                  <a:cubicBezTo>
                    <a:pt x="8" y="15"/>
                    <a:pt x="7" y="13"/>
                    <a:pt x="8" y="11"/>
                  </a:cubicBezTo>
                  <a:cubicBezTo>
                    <a:pt x="9" y="9"/>
                    <a:pt x="11" y="7"/>
                    <a:pt x="13" y="7"/>
                  </a:cubicBezTo>
                  <a:cubicBezTo>
                    <a:pt x="15" y="7"/>
                    <a:pt x="17" y="7"/>
                    <a:pt x="19" y="9"/>
                  </a:cubicBezTo>
                  <a:cubicBezTo>
                    <a:pt x="18" y="8"/>
                    <a:pt x="18" y="6"/>
                    <a:pt x="18" y="5"/>
                  </a:cubicBezTo>
                  <a:cubicBezTo>
                    <a:pt x="19" y="4"/>
                    <a:pt x="20" y="3"/>
                    <a:pt x="21" y="2"/>
                  </a:cubicBezTo>
                  <a:cubicBezTo>
                    <a:pt x="23" y="1"/>
                    <a:pt x="24" y="1"/>
                    <a:pt x="26" y="1"/>
                  </a:cubicBezTo>
                  <a:cubicBezTo>
                    <a:pt x="29" y="2"/>
                    <a:pt x="30" y="4"/>
                    <a:pt x="32" y="7"/>
                  </a:cubicBezTo>
                  <a:cubicBezTo>
                    <a:pt x="32" y="4"/>
                    <a:pt x="34" y="2"/>
                    <a:pt x="36" y="1"/>
                  </a:cubicBezTo>
                  <a:cubicBezTo>
                    <a:pt x="38" y="0"/>
                    <a:pt x="41" y="1"/>
                    <a:pt x="42" y="3"/>
                  </a:cubicBezTo>
                  <a:cubicBezTo>
                    <a:pt x="44" y="5"/>
                    <a:pt x="44" y="7"/>
                    <a:pt x="43" y="9"/>
                  </a:cubicBezTo>
                  <a:cubicBezTo>
                    <a:pt x="44" y="7"/>
                    <a:pt x="47" y="7"/>
                    <a:pt x="49" y="8"/>
                  </a:cubicBezTo>
                  <a:cubicBezTo>
                    <a:pt x="51" y="8"/>
                    <a:pt x="53" y="10"/>
                    <a:pt x="53" y="13"/>
                  </a:cubicBezTo>
                  <a:cubicBezTo>
                    <a:pt x="53" y="15"/>
                    <a:pt x="52" y="17"/>
                    <a:pt x="50" y="19"/>
                  </a:cubicBezTo>
                  <a:cubicBezTo>
                    <a:pt x="52" y="18"/>
                    <a:pt x="54" y="18"/>
                    <a:pt x="56" y="19"/>
                  </a:cubicBezTo>
                  <a:cubicBezTo>
                    <a:pt x="58" y="20"/>
                    <a:pt x="59" y="23"/>
                    <a:pt x="59" y="25"/>
                  </a:cubicBezTo>
                  <a:cubicBezTo>
                    <a:pt x="59" y="27"/>
                    <a:pt x="57" y="29"/>
                    <a:pt x="55" y="30"/>
                  </a:cubicBezTo>
                  <a:cubicBezTo>
                    <a:pt x="57" y="30"/>
                    <a:pt x="59" y="32"/>
                    <a:pt x="59" y="35"/>
                  </a:cubicBezTo>
                  <a:cubicBezTo>
                    <a:pt x="60" y="37"/>
                    <a:pt x="59" y="39"/>
                    <a:pt x="57" y="41"/>
                  </a:cubicBezTo>
                  <a:cubicBezTo>
                    <a:pt x="55" y="42"/>
                    <a:pt x="52" y="42"/>
                    <a:pt x="50" y="41"/>
                  </a:cubicBezTo>
                  <a:cubicBezTo>
                    <a:pt x="52" y="42"/>
                    <a:pt x="53" y="45"/>
                    <a:pt x="52" y="47"/>
                  </a:cubicBezTo>
                  <a:cubicBezTo>
                    <a:pt x="52" y="50"/>
                    <a:pt x="50" y="52"/>
                    <a:pt x="47" y="52"/>
                  </a:cubicBezTo>
                  <a:cubicBezTo>
                    <a:pt x="45" y="52"/>
                    <a:pt x="42" y="52"/>
                    <a:pt x="40" y="50"/>
                  </a:cubicBezTo>
                  <a:cubicBezTo>
                    <a:pt x="42" y="52"/>
                    <a:pt x="41" y="55"/>
                    <a:pt x="40" y="56"/>
                  </a:cubicBezTo>
                  <a:cubicBezTo>
                    <a:pt x="38" y="58"/>
                    <a:pt x="36" y="58"/>
                    <a:pt x="34" y="58"/>
                  </a:cubicBezTo>
                  <a:cubicBezTo>
                    <a:pt x="32" y="57"/>
                    <a:pt x="31" y="54"/>
                    <a:pt x="31" y="52"/>
                  </a:cubicBezTo>
                  <a:cubicBezTo>
                    <a:pt x="31" y="54"/>
                    <a:pt x="30" y="55"/>
                    <a:pt x="29" y="56"/>
                  </a:cubicBezTo>
                  <a:cubicBezTo>
                    <a:pt x="27" y="57"/>
                    <a:pt x="26" y="58"/>
                    <a:pt x="24" y="57"/>
                  </a:cubicBezTo>
                  <a:cubicBezTo>
                    <a:pt x="23" y="57"/>
                    <a:pt x="21" y="57"/>
                    <a:pt x="20" y="56"/>
                  </a:cubicBezTo>
                  <a:cubicBezTo>
                    <a:pt x="19" y="54"/>
                    <a:pt x="19" y="52"/>
                    <a:pt x="19" y="4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7" name="Google Shape;1467;p56"/>
            <p:cNvSpPr/>
            <p:nvPr/>
          </p:nvSpPr>
          <p:spPr>
            <a:xfrm>
              <a:off x="312689" y="4022128"/>
              <a:ext cx="757463" cy="156345"/>
            </a:xfrm>
            <a:custGeom>
              <a:avLst/>
              <a:gdLst/>
              <a:ahLst/>
              <a:cxnLst/>
              <a:rect l="l" t="t" r="r" b="b"/>
              <a:pathLst>
                <a:path w="282" h="58" extrusionOk="0">
                  <a:moveTo>
                    <a:pt x="0" y="58"/>
                  </a:moveTo>
                  <a:cubicBezTo>
                    <a:pt x="92" y="58"/>
                    <a:pt x="187" y="58"/>
                    <a:pt x="282" y="58"/>
                  </a:cubicBezTo>
                  <a:cubicBezTo>
                    <a:pt x="281" y="39"/>
                    <a:pt x="271" y="22"/>
                    <a:pt x="255" y="12"/>
                  </a:cubicBezTo>
                  <a:cubicBezTo>
                    <a:pt x="239" y="2"/>
                    <a:pt x="218" y="1"/>
                    <a:pt x="201" y="8"/>
                  </a:cubicBezTo>
                  <a:cubicBezTo>
                    <a:pt x="191" y="12"/>
                    <a:pt x="182" y="19"/>
                    <a:pt x="171" y="21"/>
                  </a:cubicBezTo>
                  <a:cubicBezTo>
                    <a:pt x="150" y="26"/>
                    <a:pt x="129" y="15"/>
                    <a:pt x="108" y="10"/>
                  </a:cubicBezTo>
                  <a:cubicBezTo>
                    <a:pt x="67" y="0"/>
                    <a:pt x="8" y="34"/>
                    <a:pt x="0" y="5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8" name="Google Shape;1468;p56"/>
            <p:cNvSpPr/>
            <p:nvPr/>
          </p:nvSpPr>
          <p:spPr>
            <a:xfrm>
              <a:off x="1064761" y="3350922"/>
              <a:ext cx="105129" cy="113215"/>
            </a:xfrm>
            <a:custGeom>
              <a:avLst/>
              <a:gdLst/>
              <a:ahLst/>
              <a:cxnLst/>
              <a:rect l="l" t="t" r="r" b="b"/>
              <a:pathLst>
                <a:path w="39" h="42" extrusionOk="0">
                  <a:moveTo>
                    <a:pt x="15" y="3"/>
                  </a:moveTo>
                  <a:cubicBezTo>
                    <a:pt x="8" y="5"/>
                    <a:pt x="2" y="12"/>
                    <a:pt x="1" y="20"/>
                  </a:cubicBezTo>
                  <a:cubicBezTo>
                    <a:pt x="0" y="28"/>
                    <a:pt x="4" y="36"/>
                    <a:pt x="11" y="39"/>
                  </a:cubicBezTo>
                  <a:cubicBezTo>
                    <a:pt x="15" y="41"/>
                    <a:pt x="19" y="42"/>
                    <a:pt x="23" y="41"/>
                  </a:cubicBezTo>
                  <a:cubicBezTo>
                    <a:pt x="28" y="40"/>
                    <a:pt x="31" y="36"/>
                    <a:pt x="34" y="32"/>
                  </a:cubicBezTo>
                  <a:cubicBezTo>
                    <a:pt x="38" y="26"/>
                    <a:pt x="39" y="18"/>
                    <a:pt x="36" y="11"/>
                  </a:cubicBezTo>
                  <a:cubicBezTo>
                    <a:pt x="33" y="5"/>
                    <a:pt x="25" y="0"/>
                    <a:pt x="15" y="3"/>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9" name="Google Shape;1469;p56"/>
            <p:cNvSpPr/>
            <p:nvPr/>
          </p:nvSpPr>
          <p:spPr>
            <a:xfrm>
              <a:off x="2694559" y="2505858"/>
              <a:ext cx="113215" cy="102433"/>
            </a:xfrm>
            <a:custGeom>
              <a:avLst/>
              <a:gdLst/>
              <a:ahLst/>
              <a:cxnLst/>
              <a:rect l="l" t="t" r="r" b="b"/>
              <a:pathLst>
                <a:path w="42" h="38" extrusionOk="0">
                  <a:moveTo>
                    <a:pt x="17" y="1"/>
                  </a:moveTo>
                  <a:cubicBezTo>
                    <a:pt x="10" y="1"/>
                    <a:pt x="3" y="8"/>
                    <a:pt x="1" y="15"/>
                  </a:cubicBezTo>
                  <a:cubicBezTo>
                    <a:pt x="0" y="23"/>
                    <a:pt x="4" y="31"/>
                    <a:pt x="10" y="34"/>
                  </a:cubicBezTo>
                  <a:cubicBezTo>
                    <a:pt x="17" y="38"/>
                    <a:pt x="25" y="38"/>
                    <a:pt x="32" y="34"/>
                  </a:cubicBezTo>
                  <a:cubicBezTo>
                    <a:pt x="37" y="31"/>
                    <a:pt x="41" y="25"/>
                    <a:pt x="42" y="20"/>
                  </a:cubicBezTo>
                  <a:cubicBezTo>
                    <a:pt x="42" y="14"/>
                    <a:pt x="40" y="7"/>
                    <a:pt x="35" y="3"/>
                  </a:cubicBezTo>
                  <a:cubicBezTo>
                    <a:pt x="31" y="0"/>
                    <a:pt x="24" y="1"/>
                    <a:pt x="17" y="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0" name="Google Shape;1470;p56"/>
            <p:cNvSpPr/>
            <p:nvPr/>
          </p:nvSpPr>
          <p:spPr>
            <a:xfrm>
              <a:off x="3204993" y="3001834"/>
              <a:ext cx="62000" cy="62000"/>
            </a:xfrm>
            <a:custGeom>
              <a:avLst/>
              <a:gdLst/>
              <a:ahLst/>
              <a:cxnLst/>
              <a:rect l="l" t="t" r="r" b="b"/>
              <a:pathLst>
                <a:path w="23" h="23" extrusionOk="0">
                  <a:moveTo>
                    <a:pt x="8" y="1"/>
                  </a:moveTo>
                  <a:cubicBezTo>
                    <a:pt x="4" y="2"/>
                    <a:pt x="0" y="6"/>
                    <a:pt x="0" y="11"/>
                  </a:cubicBezTo>
                  <a:cubicBezTo>
                    <a:pt x="0" y="16"/>
                    <a:pt x="3" y="20"/>
                    <a:pt x="7" y="22"/>
                  </a:cubicBezTo>
                  <a:cubicBezTo>
                    <a:pt x="11" y="23"/>
                    <a:pt x="16" y="22"/>
                    <a:pt x="19" y="19"/>
                  </a:cubicBezTo>
                  <a:cubicBezTo>
                    <a:pt x="22" y="15"/>
                    <a:pt x="23" y="10"/>
                    <a:pt x="21" y="6"/>
                  </a:cubicBezTo>
                  <a:cubicBezTo>
                    <a:pt x="20" y="4"/>
                    <a:pt x="19" y="2"/>
                    <a:pt x="16" y="1"/>
                  </a:cubicBezTo>
                  <a:cubicBezTo>
                    <a:pt x="14" y="0"/>
                    <a:pt x="12" y="1"/>
                    <a:pt x="8" y="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1" name="Google Shape;1471;p56"/>
            <p:cNvSpPr/>
            <p:nvPr/>
          </p:nvSpPr>
          <p:spPr>
            <a:xfrm>
              <a:off x="3253585" y="4844269"/>
              <a:ext cx="137476" cy="121303"/>
            </a:xfrm>
            <a:custGeom>
              <a:avLst/>
              <a:gdLst/>
              <a:ahLst/>
              <a:cxnLst/>
              <a:rect l="l" t="t" r="r" b="b"/>
              <a:pathLst>
                <a:path w="51" h="45" extrusionOk="0">
                  <a:moveTo>
                    <a:pt x="35" y="1"/>
                  </a:moveTo>
                  <a:cubicBezTo>
                    <a:pt x="29" y="0"/>
                    <a:pt x="23" y="0"/>
                    <a:pt x="18" y="2"/>
                  </a:cubicBezTo>
                  <a:cubicBezTo>
                    <a:pt x="12" y="4"/>
                    <a:pt x="7" y="8"/>
                    <a:pt x="4" y="13"/>
                  </a:cubicBezTo>
                  <a:cubicBezTo>
                    <a:pt x="0" y="21"/>
                    <a:pt x="3" y="32"/>
                    <a:pt x="10" y="38"/>
                  </a:cubicBezTo>
                  <a:cubicBezTo>
                    <a:pt x="17" y="44"/>
                    <a:pt x="28" y="45"/>
                    <a:pt x="36" y="41"/>
                  </a:cubicBezTo>
                  <a:cubicBezTo>
                    <a:pt x="43" y="38"/>
                    <a:pt x="49" y="31"/>
                    <a:pt x="50" y="22"/>
                  </a:cubicBezTo>
                  <a:cubicBezTo>
                    <a:pt x="51" y="14"/>
                    <a:pt x="46" y="3"/>
                    <a:pt x="35" y="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2" name="Google Shape;1472;p56"/>
            <p:cNvSpPr/>
            <p:nvPr/>
          </p:nvSpPr>
          <p:spPr>
            <a:xfrm>
              <a:off x="1722487" y="3159516"/>
              <a:ext cx="776331" cy="681989"/>
            </a:xfrm>
            <a:custGeom>
              <a:avLst/>
              <a:gdLst/>
              <a:ahLst/>
              <a:cxnLst/>
              <a:rect l="l" t="t" r="r" b="b"/>
              <a:pathLst>
                <a:path w="288" h="253" extrusionOk="0">
                  <a:moveTo>
                    <a:pt x="288" y="161"/>
                  </a:moveTo>
                  <a:lnTo>
                    <a:pt x="67" y="253"/>
                  </a:lnTo>
                  <a:lnTo>
                    <a:pt x="0" y="91"/>
                  </a:lnTo>
                  <a:lnTo>
                    <a:pt x="221" y="0"/>
                  </a:lnTo>
                  <a:lnTo>
                    <a:pt x="288" y="161"/>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3" name="Google Shape;1473;p56"/>
            <p:cNvSpPr/>
            <p:nvPr/>
          </p:nvSpPr>
          <p:spPr>
            <a:xfrm>
              <a:off x="1859961" y="3323948"/>
              <a:ext cx="487904" cy="304604"/>
            </a:xfrm>
            <a:custGeom>
              <a:avLst/>
              <a:gdLst/>
              <a:ahLst/>
              <a:cxnLst/>
              <a:rect l="l" t="t" r="r" b="b"/>
              <a:pathLst>
                <a:path w="181" h="113" extrusionOk="0">
                  <a:moveTo>
                    <a:pt x="156" y="1"/>
                  </a:moveTo>
                  <a:cubicBezTo>
                    <a:pt x="95" y="27"/>
                    <a:pt x="95" y="27"/>
                    <a:pt x="95" y="27"/>
                  </a:cubicBezTo>
                  <a:cubicBezTo>
                    <a:pt x="87" y="11"/>
                    <a:pt x="67" y="4"/>
                    <a:pt x="50" y="11"/>
                  </a:cubicBezTo>
                  <a:cubicBezTo>
                    <a:pt x="38" y="16"/>
                    <a:pt x="30" y="27"/>
                    <a:pt x="28" y="39"/>
                  </a:cubicBezTo>
                  <a:cubicBezTo>
                    <a:pt x="25" y="55"/>
                    <a:pt x="39" y="57"/>
                    <a:pt x="9" y="70"/>
                  </a:cubicBezTo>
                  <a:cubicBezTo>
                    <a:pt x="3" y="72"/>
                    <a:pt x="0" y="79"/>
                    <a:pt x="3" y="85"/>
                  </a:cubicBezTo>
                  <a:cubicBezTo>
                    <a:pt x="13" y="108"/>
                    <a:pt x="13" y="108"/>
                    <a:pt x="13" y="108"/>
                  </a:cubicBezTo>
                  <a:cubicBezTo>
                    <a:pt x="14" y="112"/>
                    <a:pt x="18" y="113"/>
                    <a:pt x="21" y="112"/>
                  </a:cubicBezTo>
                  <a:cubicBezTo>
                    <a:pt x="42" y="104"/>
                    <a:pt x="42" y="104"/>
                    <a:pt x="42" y="104"/>
                  </a:cubicBezTo>
                  <a:cubicBezTo>
                    <a:pt x="37" y="92"/>
                    <a:pt x="42" y="79"/>
                    <a:pt x="54" y="74"/>
                  </a:cubicBezTo>
                  <a:cubicBezTo>
                    <a:pt x="65" y="70"/>
                    <a:pt x="78" y="75"/>
                    <a:pt x="83" y="86"/>
                  </a:cubicBezTo>
                  <a:cubicBezTo>
                    <a:pt x="100" y="79"/>
                    <a:pt x="100" y="79"/>
                    <a:pt x="100" y="79"/>
                  </a:cubicBezTo>
                  <a:cubicBezTo>
                    <a:pt x="111" y="75"/>
                    <a:pt x="111" y="75"/>
                    <a:pt x="111" y="75"/>
                  </a:cubicBezTo>
                  <a:cubicBezTo>
                    <a:pt x="129" y="68"/>
                    <a:pt x="129" y="68"/>
                    <a:pt x="129" y="68"/>
                  </a:cubicBezTo>
                  <a:cubicBezTo>
                    <a:pt x="124" y="56"/>
                    <a:pt x="129" y="43"/>
                    <a:pt x="141" y="38"/>
                  </a:cubicBezTo>
                  <a:cubicBezTo>
                    <a:pt x="152" y="34"/>
                    <a:pt x="165" y="39"/>
                    <a:pt x="170" y="50"/>
                  </a:cubicBezTo>
                  <a:cubicBezTo>
                    <a:pt x="175" y="48"/>
                    <a:pt x="175" y="48"/>
                    <a:pt x="175" y="48"/>
                  </a:cubicBezTo>
                  <a:cubicBezTo>
                    <a:pt x="179" y="47"/>
                    <a:pt x="181" y="42"/>
                    <a:pt x="179" y="38"/>
                  </a:cubicBezTo>
                  <a:cubicBezTo>
                    <a:pt x="166" y="6"/>
                    <a:pt x="166" y="6"/>
                    <a:pt x="166" y="6"/>
                  </a:cubicBezTo>
                  <a:cubicBezTo>
                    <a:pt x="164" y="2"/>
                    <a:pt x="160" y="0"/>
                    <a:pt x="156" y="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4" name="Google Shape;1474;p56"/>
            <p:cNvSpPr/>
            <p:nvPr/>
          </p:nvSpPr>
          <p:spPr>
            <a:xfrm>
              <a:off x="1965090" y="3372469"/>
              <a:ext cx="107824" cy="80868"/>
            </a:xfrm>
            <a:custGeom>
              <a:avLst/>
              <a:gdLst/>
              <a:ahLst/>
              <a:cxnLst/>
              <a:rect l="l" t="t" r="r" b="b"/>
              <a:pathLst>
                <a:path w="40" h="30" extrusionOk="0">
                  <a:moveTo>
                    <a:pt x="40" y="15"/>
                  </a:moveTo>
                  <a:cubicBezTo>
                    <a:pt x="4" y="30"/>
                    <a:pt x="4" y="30"/>
                    <a:pt x="4" y="30"/>
                  </a:cubicBezTo>
                  <a:cubicBezTo>
                    <a:pt x="4" y="30"/>
                    <a:pt x="4" y="30"/>
                    <a:pt x="4" y="30"/>
                  </a:cubicBezTo>
                  <a:cubicBezTo>
                    <a:pt x="0" y="20"/>
                    <a:pt x="5" y="9"/>
                    <a:pt x="15" y="4"/>
                  </a:cubicBezTo>
                  <a:cubicBezTo>
                    <a:pt x="25" y="0"/>
                    <a:pt x="36" y="5"/>
                    <a:pt x="40" y="1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5" name="Google Shape;1475;p56"/>
            <p:cNvSpPr/>
            <p:nvPr/>
          </p:nvSpPr>
          <p:spPr>
            <a:xfrm>
              <a:off x="2032479" y="3380555"/>
              <a:ext cx="21565" cy="43130"/>
            </a:xfrm>
            <a:custGeom>
              <a:avLst/>
              <a:gdLst/>
              <a:ahLst/>
              <a:cxnLst/>
              <a:rect l="l" t="t" r="r" b="b"/>
              <a:pathLst>
                <a:path w="8" h="16" extrusionOk="0">
                  <a:moveTo>
                    <a:pt x="7" y="16"/>
                  </a:moveTo>
                  <a:lnTo>
                    <a:pt x="0" y="0"/>
                  </a:lnTo>
                  <a:lnTo>
                    <a:pt x="1" y="0"/>
                  </a:lnTo>
                  <a:lnTo>
                    <a:pt x="8" y="15"/>
                  </a:lnTo>
                  <a:lnTo>
                    <a:pt x="7" y="1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6" name="Google Shape;1476;p56"/>
            <p:cNvSpPr/>
            <p:nvPr/>
          </p:nvSpPr>
          <p:spPr>
            <a:xfrm>
              <a:off x="2091782" y="3426381"/>
              <a:ext cx="48521" cy="107824"/>
            </a:xfrm>
            <a:custGeom>
              <a:avLst/>
              <a:gdLst/>
              <a:ahLst/>
              <a:cxnLst/>
              <a:rect l="l" t="t" r="r" b="b"/>
              <a:pathLst>
                <a:path w="18" h="40" extrusionOk="0">
                  <a:moveTo>
                    <a:pt x="16" y="40"/>
                  </a:moveTo>
                  <a:lnTo>
                    <a:pt x="0" y="0"/>
                  </a:lnTo>
                  <a:lnTo>
                    <a:pt x="1" y="0"/>
                  </a:lnTo>
                  <a:lnTo>
                    <a:pt x="18" y="40"/>
                  </a:lnTo>
                  <a:lnTo>
                    <a:pt x="16" y="40"/>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7" name="Google Shape;1477;p56"/>
            <p:cNvSpPr/>
            <p:nvPr/>
          </p:nvSpPr>
          <p:spPr>
            <a:xfrm>
              <a:off x="2064826" y="3445250"/>
              <a:ext cx="29652" cy="21565"/>
            </a:xfrm>
            <a:custGeom>
              <a:avLst/>
              <a:gdLst/>
              <a:ahLst/>
              <a:cxnLst/>
              <a:rect l="l" t="t" r="r" b="b"/>
              <a:pathLst>
                <a:path w="11" h="8" extrusionOk="0">
                  <a:moveTo>
                    <a:pt x="9" y="6"/>
                  </a:moveTo>
                  <a:cubicBezTo>
                    <a:pt x="4" y="8"/>
                    <a:pt x="4" y="8"/>
                    <a:pt x="4" y="8"/>
                  </a:cubicBezTo>
                  <a:cubicBezTo>
                    <a:pt x="3" y="8"/>
                    <a:pt x="1" y="8"/>
                    <a:pt x="1" y="6"/>
                  </a:cubicBezTo>
                  <a:cubicBezTo>
                    <a:pt x="0" y="5"/>
                    <a:pt x="1" y="4"/>
                    <a:pt x="2" y="3"/>
                  </a:cubicBezTo>
                  <a:cubicBezTo>
                    <a:pt x="7" y="1"/>
                    <a:pt x="7" y="1"/>
                    <a:pt x="7" y="1"/>
                  </a:cubicBezTo>
                  <a:cubicBezTo>
                    <a:pt x="8" y="0"/>
                    <a:pt x="10" y="1"/>
                    <a:pt x="10" y="2"/>
                  </a:cubicBezTo>
                  <a:cubicBezTo>
                    <a:pt x="10" y="2"/>
                    <a:pt x="10" y="2"/>
                    <a:pt x="10" y="2"/>
                  </a:cubicBezTo>
                  <a:cubicBezTo>
                    <a:pt x="11" y="4"/>
                    <a:pt x="10" y="5"/>
                    <a:pt x="9" y="6"/>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8" name="Google Shape;1478;p56"/>
            <p:cNvSpPr/>
            <p:nvPr/>
          </p:nvSpPr>
          <p:spPr>
            <a:xfrm>
              <a:off x="1967785" y="3520727"/>
              <a:ext cx="118606" cy="118607"/>
            </a:xfrm>
            <a:custGeom>
              <a:avLst/>
              <a:gdLst/>
              <a:ahLst/>
              <a:cxnLst/>
              <a:rect l="l" t="t" r="r" b="b"/>
              <a:pathLst>
                <a:path w="44" h="44" extrusionOk="0">
                  <a:moveTo>
                    <a:pt x="40" y="15"/>
                  </a:moveTo>
                  <a:cubicBezTo>
                    <a:pt x="44" y="24"/>
                    <a:pt x="39" y="36"/>
                    <a:pt x="30" y="40"/>
                  </a:cubicBezTo>
                  <a:cubicBezTo>
                    <a:pt x="20" y="44"/>
                    <a:pt x="9" y="39"/>
                    <a:pt x="5" y="29"/>
                  </a:cubicBezTo>
                  <a:cubicBezTo>
                    <a:pt x="0" y="20"/>
                    <a:pt x="5" y="8"/>
                    <a:pt x="15" y="4"/>
                  </a:cubicBezTo>
                  <a:cubicBezTo>
                    <a:pt x="25" y="0"/>
                    <a:pt x="36" y="5"/>
                    <a:pt x="40" y="1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9" name="Google Shape;1479;p56"/>
            <p:cNvSpPr/>
            <p:nvPr/>
          </p:nvSpPr>
          <p:spPr>
            <a:xfrm>
              <a:off x="1989350" y="3539597"/>
              <a:ext cx="78173" cy="80868"/>
            </a:xfrm>
            <a:custGeom>
              <a:avLst/>
              <a:gdLst/>
              <a:ahLst/>
              <a:cxnLst/>
              <a:rect l="l" t="t" r="r" b="b"/>
              <a:pathLst>
                <a:path w="29" h="30" extrusionOk="0">
                  <a:moveTo>
                    <a:pt x="26" y="10"/>
                  </a:moveTo>
                  <a:cubicBezTo>
                    <a:pt x="29" y="17"/>
                    <a:pt x="26" y="24"/>
                    <a:pt x="19" y="27"/>
                  </a:cubicBezTo>
                  <a:cubicBezTo>
                    <a:pt x="13" y="30"/>
                    <a:pt x="5" y="26"/>
                    <a:pt x="2" y="20"/>
                  </a:cubicBezTo>
                  <a:cubicBezTo>
                    <a:pt x="0" y="13"/>
                    <a:pt x="3" y="6"/>
                    <a:pt x="9" y="3"/>
                  </a:cubicBezTo>
                  <a:cubicBezTo>
                    <a:pt x="16" y="0"/>
                    <a:pt x="23" y="3"/>
                    <a:pt x="26" y="1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0" name="Google Shape;1480;p56"/>
            <p:cNvSpPr/>
            <p:nvPr/>
          </p:nvSpPr>
          <p:spPr>
            <a:xfrm>
              <a:off x="1994741" y="3547683"/>
              <a:ext cx="64694" cy="64695"/>
            </a:xfrm>
            <a:custGeom>
              <a:avLst/>
              <a:gdLst/>
              <a:ahLst/>
              <a:cxnLst/>
              <a:rect l="l" t="t" r="r" b="b"/>
              <a:pathLst>
                <a:path w="24" h="24" extrusionOk="0">
                  <a:moveTo>
                    <a:pt x="24" y="8"/>
                  </a:moveTo>
                  <a:cubicBezTo>
                    <a:pt x="24" y="7"/>
                    <a:pt x="24" y="7"/>
                    <a:pt x="24" y="7"/>
                  </a:cubicBezTo>
                  <a:cubicBezTo>
                    <a:pt x="24" y="6"/>
                    <a:pt x="24" y="6"/>
                    <a:pt x="24" y="6"/>
                  </a:cubicBezTo>
                  <a:cubicBezTo>
                    <a:pt x="14" y="10"/>
                    <a:pt x="14" y="10"/>
                    <a:pt x="14" y="10"/>
                  </a:cubicBezTo>
                  <a:cubicBezTo>
                    <a:pt x="18" y="0"/>
                    <a:pt x="18" y="0"/>
                    <a:pt x="18" y="0"/>
                  </a:cubicBezTo>
                  <a:cubicBezTo>
                    <a:pt x="17" y="0"/>
                    <a:pt x="17" y="0"/>
                    <a:pt x="16" y="0"/>
                  </a:cubicBezTo>
                  <a:cubicBezTo>
                    <a:pt x="12" y="10"/>
                    <a:pt x="12" y="10"/>
                    <a:pt x="12" y="10"/>
                  </a:cubicBezTo>
                  <a:cubicBezTo>
                    <a:pt x="8" y="0"/>
                    <a:pt x="8" y="0"/>
                    <a:pt x="8" y="0"/>
                  </a:cubicBezTo>
                  <a:cubicBezTo>
                    <a:pt x="7" y="0"/>
                    <a:pt x="7" y="0"/>
                    <a:pt x="7" y="0"/>
                  </a:cubicBezTo>
                  <a:cubicBezTo>
                    <a:pt x="7" y="0"/>
                    <a:pt x="7" y="0"/>
                    <a:pt x="7" y="0"/>
                  </a:cubicBezTo>
                  <a:cubicBezTo>
                    <a:pt x="11" y="10"/>
                    <a:pt x="11" y="10"/>
                    <a:pt x="11" y="10"/>
                  </a:cubicBezTo>
                  <a:cubicBezTo>
                    <a:pt x="1" y="6"/>
                    <a:pt x="1" y="6"/>
                    <a:pt x="1" y="6"/>
                  </a:cubicBezTo>
                  <a:cubicBezTo>
                    <a:pt x="0" y="7"/>
                    <a:pt x="0" y="7"/>
                    <a:pt x="0" y="8"/>
                  </a:cubicBezTo>
                  <a:cubicBezTo>
                    <a:pt x="10" y="12"/>
                    <a:pt x="10" y="12"/>
                    <a:pt x="10" y="12"/>
                  </a:cubicBezTo>
                  <a:cubicBezTo>
                    <a:pt x="0" y="16"/>
                    <a:pt x="0" y="16"/>
                    <a:pt x="0" y="16"/>
                  </a:cubicBezTo>
                  <a:cubicBezTo>
                    <a:pt x="0" y="17"/>
                    <a:pt x="0" y="17"/>
                    <a:pt x="0" y="17"/>
                  </a:cubicBezTo>
                  <a:cubicBezTo>
                    <a:pt x="1" y="18"/>
                    <a:pt x="1" y="18"/>
                    <a:pt x="1" y="18"/>
                  </a:cubicBezTo>
                  <a:cubicBezTo>
                    <a:pt x="11" y="14"/>
                    <a:pt x="11" y="14"/>
                    <a:pt x="11" y="14"/>
                  </a:cubicBezTo>
                  <a:cubicBezTo>
                    <a:pt x="7" y="24"/>
                    <a:pt x="7" y="24"/>
                    <a:pt x="7" y="24"/>
                  </a:cubicBezTo>
                  <a:cubicBezTo>
                    <a:pt x="7" y="24"/>
                    <a:pt x="8" y="24"/>
                    <a:pt x="8" y="24"/>
                  </a:cubicBezTo>
                  <a:cubicBezTo>
                    <a:pt x="12" y="14"/>
                    <a:pt x="12" y="14"/>
                    <a:pt x="12" y="14"/>
                  </a:cubicBezTo>
                  <a:cubicBezTo>
                    <a:pt x="16" y="24"/>
                    <a:pt x="16" y="24"/>
                    <a:pt x="16" y="24"/>
                  </a:cubicBezTo>
                  <a:cubicBezTo>
                    <a:pt x="17" y="24"/>
                    <a:pt x="17" y="24"/>
                    <a:pt x="17" y="24"/>
                  </a:cubicBezTo>
                  <a:cubicBezTo>
                    <a:pt x="18" y="24"/>
                    <a:pt x="18" y="24"/>
                    <a:pt x="18" y="24"/>
                  </a:cubicBezTo>
                  <a:cubicBezTo>
                    <a:pt x="14" y="14"/>
                    <a:pt x="14" y="14"/>
                    <a:pt x="14" y="14"/>
                  </a:cubicBezTo>
                  <a:cubicBezTo>
                    <a:pt x="24" y="18"/>
                    <a:pt x="24" y="18"/>
                    <a:pt x="24" y="18"/>
                  </a:cubicBezTo>
                  <a:cubicBezTo>
                    <a:pt x="24" y="17"/>
                    <a:pt x="24" y="17"/>
                    <a:pt x="24" y="16"/>
                  </a:cubicBezTo>
                  <a:cubicBezTo>
                    <a:pt x="14" y="12"/>
                    <a:pt x="14" y="12"/>
                    <a:pt x="14" y="12"/>
                  </a:cubicBezTo>
                  <a:lnTo>
                    <a:pt x="24" y="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1" name="Google Shape;1481;p56"/>
            <p:cNvSpPr/>
            <p:nvPr/>
          </p:nvSpPr>
          <p:spPr>
            <a:xfrm>
              <a:off x="2202315" y="3423685"/>
              <a:ext cx="118606" cy="118607"/>
            </a:xfrm>
            <a:custGeom>
              <a:avLst/>
              <a:gdLst/>
              <a:ahLst/>
              <a:cxnLst/>
              <a:rect l="l" t="t" r="r" b="b"/>
              <a:pathLst>
                <a:path w="44" h="44" extrusionOk="0">
                  <a:moveTo>
                    <a:pt x="40" y="15"/>
                  </a:moveTo>
                  <a:cubicBezTo>
                    <a:pt x="44" y="24"/>
                    <a:pt x="39" y="36"/>
                    <a:pt x="29" y="40"/>
                  </a:cubicBezTo>
                  <a:cubicBezTo>
                    <a:pt x="20" y="44"/>
                    <a:pt x="8" y="39"/>
                    <a:pt x="4" y="29"/>
                  </a:cubicBezTo>
                  <a:cubicBezTo>
                    <a:pt x="0" y="20"/>
                    <a:pt x="5" y="8"/>
                    <a:pt x="15" y="4"/>
                  </a:cubicBezTo>
                  <a:cubicBezTo>
                    <a:pt x="25" y="0"/>
                    <a:pt x="36" y="5"/>
                    <a:pt x="40" y="15"/>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2" name="Google Shape;1482;p56"/>
            <p:cNvSpPr/>
            <p:nvPr/>
          </p:nvSpPr>
          <p:spPr>
            <a:xfrm>
              <a:off x="2221171" y="3442555"/>
              <a:ext cx="80868" cy="80868"/>
            </a:xfrm>
            <a:custGeom>
              <a:avLst/>
              <a:gdLst/>
              <a:ahLst/>
              <a:cxnLst/>
              <a:rect l="l" t="t" r="r" b="b"/>
              <a:pathLst>
                <a:path w="30" h="30" extrusionOk="0">
                  <a:moveTo>
                    <a:pt x="27" y="10"/>
                  </a:moveTo>
                  <a:cubicBezTo>
                    <a:pt x="30" y="17"/>
                    <a:pt x="27" y="24"/>
                    <a:pt x="20" y="27"/>
                  </a:cubicBezTo>
                  <a:cubicBezTo>
                    <a:pt x="13" y="30"/>
                    <a:pt x="6" y="27"/>
                    <a:pt x="3" y="20"/>
                  </a:cubicBezTo>
                  <a:cubicBezTo>
                    <a:pt x="0" y="13"/>
                    <a:pt x="4" y="6"/>
                    <a:pt x="10" y="3"/>
                  </a:cubicBezTo>
                  <a:cubicBezTo>
                    <a:pt x="17" y="0"/>
                    <a:pt x="24" y="4"/>
                    <a:pt x="27" y="1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3" name="Google Shape;1483;p56"/>
            <p:cNvSpPr/>
            <p:nvPr/>
          </p:nvSpPr>
          <p:spPr>
            <a:xfrm>
              <a:off x="2229259" y="3450641"/>
              <a:ext cx="64694" cy="64695"/>
            </a:xfrm>
            <a:custGeom>
              <a:avLst/>
              <a:gdLst/>
              <a:ahLst/>
              <a:cxnLst/>
              <a:rect l="l" t="t" r="r" b="b"/>
              <a:pathLst>
                <a:path w="24" h="24" extrusionOk="0">
                  <a:moveTo>
                    <a:pt x="24" y="8"/>
                  </a:moveTo>
                  <a:cubicBezTo>
                    <a:pt x="24" y="7"/>
                    <a:pt x="24" y="7"/>
                    <a:pt x="24" y="7"/>
                  </a:cubicBezTo>
                  <a:cubicBezTo>
                    <a:pt x="24" y="6"/>
                    <a:pt x="24" y="6"/>
                    <a:pt x="24" y="6"/>
                  </a:cubicBezTo>
                  <a:cubicBezTo>
                    <a:pt x="14" y="11"/>
                    <a:pt x="14" y="11"/>
                    <a:pt x="14" y="11"/>
                  </a:cubicBezTo>
                  <a:cubicBezTo>
                    <a:pt x="18" y="0"/>
                    <a:pt x="18" y="0"/>
                    <a:pt x="18" y="0"/>
                  </a:cubicBezTo>
                  <a:cubicBezTo>
                    <a:pt x="17" y="0"/>
                    <a:pt x="17" y="0"/>
                    <a:pt x="16" y="0"/>
                  </a:cubicBezTo>
                  <a:cubicBezTo>
                    <a:pt x="12" y="10"/>
                    <a:pt x="12" y="10"/>
                    <a:pt x="12" y="10"/>
                  </a:cubicBezTo>
                  <a:cubicBezTo>
                    <a:pt x="8" y="0"/>
                    <a:pt x="8" y="0"/>
                    <a:pt x="8" y="0"/>
                  </a:cubicBezTo>
                  <a:cubicBezTo>
                    <a:pt x="7" y="0"/>
                    <a:pt x="7" y="0"/>
                    <a:pt x="7" y="0"/>
                  </a:cubicBezTo>
                  <a:cubicBezTo>
                    <a:pt x="6" y="1"/>
                    <a:pt x="6" y="1"/>
                    <a:pt x="6" y="1"/>
                  </a:cubicBezTo>
                  <a:cubicBezTo>
                    <a:pt x="11" y="10"/>
                    <a:pt x="11" y="10"/>
                    <a:pt x="11" y="10"/>
                  </a:cubicBezTo>
                  <a:cubicBezTo>
                    <a:pt x="1" y="6"/>
                    <a:pt x="1" y="6"/>
                    <a:pt x="1" y="6"/>
                  </a:cubicBezTo>
                  <a:cubicBezTo>
                    <a:pt x="0" y="7"/>
                    <a:pt x="0" y="7"/>
                    <a:pt x="0" y="8"/>
                  </a:cubicBezTo>
                  <a:cubicBezTo>
                    <a:pt x="10" y="12"/>
                    <a:pt x="10" y="12"/>
                    <a:pt x="10" y="12"/>
                  </a:cubicBezTo>
                  <a:cubicBezTo>
                    <a:pt x="0" y="16"/>
                    <a:pt x="0" y="16"/>
                    <a:pt x="0" y="16"/>
                  </a:cubicBezTo>
                  <a:cubicBezTo>
                    <a:pt x="0" y="17"/>
                    <a:pt x="0" y="17"/>
                    <a:pt x="0" y="17"/>
                  </a:cubicBezTo>
                  <a:cubicBezTo>
                    <a:pt x="1" y="18"/>
                    <a:pt x="1" y="18"/>
                    <a:pt x="1" y="18"/>
                  </a:cubicBezTo>
                  <a:cubicBezTo>
                    <a:pt x="11" y="14"/>
                    <a:pt x="11" y="14"/>
                    <a:pt x="11" y="14"/>
                  </a:cubicBezTo>
                  <a:cubicBezTo>
                    <a:pt x="6" y="24"/>
                    <a:pt x="6" y="24"/>
                    <a:pt x="6" y="24"/>
                  </a:cubicBezTo>
                  <a:cubicBezTo>
                    <a:pt x="7" y="24"/>
                    <a:pt x="7" y="24"/>
                    <a:pt x="8" y="24"/>
                  </a:cubicBezTo>
                  <a:cubicBezTo>
                    <a:pt x="12" y="14"/>
                    <a:pt x="12" y="14"/>
                    <a:pt x="12" y="14"/>
                  </a:cubicBezTo>
                  <a:cubicBezTo>
                    <a:pt x="16" y="24"/>
                    <a:pt x="16" y="24"/>
                    <a:pt x="16" y="24"/>
                  </a:cubicBezTo>
                  <a:cubicBezTo>
                    <a:pt x="17" y="24"/>
                    <a:pt x="17" y="24"/>
                    <a:pt x="17" y="24"/>
                  </a:cubicBezTo>
                  <a:cubicBezTo>
                    <a:pt x="18" y="24"/>
                    <a:pt x="18" y="24"/>
                    <a:pt x="18" y="24"/>
                  </a:cubicBezTo>
                  <a:cubicBezTo>
                    <a:pt x="14" y="14"/>
                    <a:pt x="14" y="14"/>
                    <a:pt x="14" y="14"/>
                  </a:cubicBezTo>
                  <a:cubicBezTo>
                    <a:pt x="24" y="18"/>
                    <a:pt x="24" y="18"/>
                    <a:pt x="24" y="18"/>
                  </a:cubicBezTo>
                  <a:cubicBezTo>
                    <a:pt x="24" y="17"/>
                    <a:pt x="24" y="17"/>
                    <a:pt x="24" y="16"/>
                  </a:cubicBezTo>
                  <a:cubicBezTo>
                    <a:pt x="14" y="12"/>
                    <a:pt x="14" y="12"/>
                    <a:pt x="14" y="12"/>
                  </a:cubicBezTo>
                  <a:lnTo>
                    <a:pt x="24" y="8"/>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4" name="Google Shape;1484;p56"/>
            <p:cNvSpPr/>
            <p:nvPr/>
          </p:nvSpPr>
          <p:spPr>
            <a:xfrm>
              <a:off x="1986655" y="3563856"/>
              <a:ext cx="366601" cy="161736"/>
            </a:xfrm>
            <a:custGeom>
              <a:avLst/>
              <a:gdLst/>
              <a:ahLst/>
              <a:cxnLst/>
              <a:rect l="l" t="t" r="r" b="b"/>
              <a:pathLst>
                <a:path w="136" h="60" extrusionOk="0">
                  <a:moveTo>
                    <a:pt x="5" y="60"/>
                  </a:moveTo>
                  <a:cubicBezTo>
                    <a:pt x="3" y="60"/>
                    <a:pt x="2" y="60"/>
                    <a:pt x="1" y="58"/>
                  </a:cubicBezTo>
                  <a:cubicBezTo>
                    <a:pt x="0" y="56"/>
                    <a:pt x="1" y="54"/>
                    <a:pt x="3" y="53"/>
                  </a:cubicBezTo>
                  <a:cubicBezTo>
                    <a:pt x="130" y="0"/>
                    <a:pt x="130" y="0"/>
                    <a:pt x="130" y="0"/>
                  </a:cubicBezTo>
                  <a:cubicBezTo>
                    <a:pt x="132" y="0"/>
                    <a:pt x="134" y="1"/>
                    <a:pt x="135" y="3"/>
                  </a:cubicBezTo>
                  <a:cubicBezTo>
                    <a:pt x="136" y="4"/>
                    <a:pt x="135" y="7"/>
                    <a:pt x="133" y="7"/>
                  </a:cubicBezTo>
                  <a:cubicBezTo>
                    <a:pt x="6" y="60"/>
                    <a:pt x="6" y="60"/>
                    <a:pt x="6" y="60"/>
                  </a:cubicBezTo>
                  <a:cubicBezTo>
                    <a:pt x="5" y="60"/>
                    <a:pt x="5" y="60"/>
                    <a:pt x="5" y="6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5" name="Google Shape;1485;p56"/>
            <p:cNvSpPr/>
            <p:nvPr/>
          </p:nvSpPr>
          <p:spPr>
            <a:xfrm>
              <a:off x="1231888" y="3208037"/>
              <a:ext cx="1099802" cy="1927356"/>
            </a:xfrm>
            <a:custGeom>
              <a:avLst/>
              <a:gdLst/>
              <a:ahLst/>
              <a:cxnLst/>
              <a:rect l="l" t="t" r="r" b="b"/>
              <a:pathLst>
                <a:path w="409" h="716" extrusionOk="0">
                  <a:moveTo>
                    <a:pt x="406" y="181"/>
                  </a:moveTo>
                  <a:cubicBezTo>
                    <a:pt x="402" y="170"/>
                    <a:pt x="387" y="169"/>
                    <a:pt x="375" y="173"/>
                  </a:cubicBezTo>
                  <a:cubicBezTo>
                    <a:pt x="351" y="180"/>
                    <a:pt x="331" y="195"/>
                    <a:pt x="309" y="207"/>
                  </a:cubicBezTo>
                  <a:cubicBezTo>
                    <a:pt x="297" y="213"/>
                    <a:pt x="285" y="218"/>
                    <a:pt x="273" y="222"/>
                  </a:cubicBezTo>
                  <a:cubicBezTo>
                    <a:pt x="254" y="227"/>
                    <a:pt x="234" y="217"/>
                    <a:pt x="227" y="199"/>
                  </a:cubicBezTo>
                  <a:cubicBezTo>
                    <a:pt x="215" y="167"/>
                    <a:pt x="202" y="137"/>
                    <a:pt x="190" y="108"/>
                  </a:cubicBezTo>
                  <a:cubicBezTo>
                    <a:pt x="183" y="90"/>
                    <a:pt x="191" y="70"/>
                    <a:pt x="209" y="62"/>
                  </a:cubicBezTo>
                  <a:cubicBezTo>
                    <a:pt x="231" y="52"/>
                    <a:pt x="251" y="44"/>
                    <a:pt x="271" y="35"/>
                  </a:cubicBezTo>
                  <a:cubicBezTo>
                    <a:pt x="278" y="32"/>
                    <a:pt x="286" y="29"/>
                    <a:pt x="290" y="22"/>
                  </a:cubicBezTo>
                  <a:cubicBezTo>
                    <a:pt x="292" y="18"/>
                    <a:pt x="293" y="13"/>
                    <a:pt x="291" y="9"/>
                  </a:cubicBezTo>
                  <a:cubicBezTo>
                    <a:pt x="287" y="0"/>
                    <a:pt x="275" y="0"/>
                    <a:pt x="265" y="1"/>
                  </a:cubicBezTo>
                  <a:cubicBezTo>
                    <a:pt x="241" y="4"/>
                    <a:pt x="216" y="6"/>
                    <a:pt x="192" y="9"/>
                  </a:cubicBezTo>
                  <a:cubicBezTo>
                    <a:pt x="174" y="11"/>
                    <a:pt x="155" y="14"/>
                    <a:pt x="140" y="24"/>
                  </a:cubicBezTo>
                  <a:cubicBezTo>
                    <a:pt x="130" y="31"/>
                    <a:pt x="123" y="40"/>
                    <a:pt x="119" y="51"/>
                  </a:cubicBezTo>
                  <a:cubicBezTo>
                    <a:pt x="107" y="51"/>
                    <a:pt x="96" y="56"/>
                    <a:pt x="89" y="64"/>
                  </a:cubicBezTo>
                  <a:cubicBezTo>
                    <a:pt x="78" y="75"/>
                    <a:pt x="73" y="90"/>
                    <a:pt x="71" y="108"/>
                  </a:cubicBezTo>
                  <a:cubicBezTo>
                    <a:pt x="58" y="111"/>
                    <a:pt x="48" y="123"/>
                    <a:pt x="43" y="135"/>
                  </a:cubicBezTo>
                  <a:cubicBezTo>
                    <a:pt x="38" y="148"/>
                    <a:pt x="38" y="162"/>
                    <a:pt x="32" y="179"/>
                  </a:cubicBezTo>
                  <a:cubicBezTo>
                    <a:pt x="8" y="203"/>
                    <a:pt x="0" y="239"/>
                    <a:pt x="2" y="272"/>
                  </a:cubicBezTo>
                  <a:cubicBezTo>
                    <a:pt x="4" y="306"/>
                    <a:pt x="16" y="338"/>
                    <a:pt x="29" y="371"/>
                  </a:cubicBezTo>
                  <a:cubicBezTo>
                    <a:pt x="39" y="393"/>
                    <a:pt x="53" y="414"/>
                    <a:pt x="67" y="434"/>
                  </a:cubicBezTo>
                  <a:cubicBezTo>
                    <a:pt x="63" y="526"/>
                    <a:pt x="59" y="627"/>
                    <a:pt x="52" y="716"/>
                  </a:cubicBezTo>
                  <a:cubicBezTo>
                    <a:pt x="138" y="716"/>
                    <a:pt x="224" y="716"/>
                    <a:pt x="314" y="716"/>
                  </a:cubicBezTo>
                  <a:cubicBezTo>
                    <a:pt x="289" y="597"/>
                    <a:pt x="276" y="525"/>
                    <a:pt x="261" y="405"/>
                  </a:cubicBezTo>
                  <a:cubicBezTo>
                    <a:pt x="311" y="358"/>
                    <a:pt x="318" y="327"/>
                    <a:pt x="332" y="297"/>
                  </a:cubicBezTo>
                  <a:cubicBezTo>
                    <a:pt x="346" y="267"/>
                    <a:pt x="356" y="250"/>
                    <a:pt x="378" y="226"/>
                  </a:cubicBezTo>
                  <a:cubicBezTo>
                    <a:pt x="383" y="221"/>
                    <a:pt x="395" y="205"/>
                    <a:pt x="400" y="200"/>
                  </a:cubicBezTo>
                  <a:cubicBezTo>
                    <a:pt x="405" y="195"/>
                    <a:pt x="409" y="188"/>
                    <a:pt x="406" y="181"/>
                  </a:cubicBezTo>
                  <a:close/>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6" name="Google Shape;1486;p56"/>
            <p:cNvSpPr/>
            <p:nvPr/>
          </p:nvSpPr>
          <p:spPr>
            <a:xfrm>
              <a:off x="1512230" y="3337426"/>
              <a:ext cx="45826" cy="231822"/>
            </a:xfrm>
            <a:custGeom>
              <a:avLst/>
              <a:gdLst/>
              <a:ahLst/>
              <a:cxnLst/>
              <a:rect l="l" t="t" r="r" b="b"/>
              <a:pathLst>
                <a:path w="17" h="86" extrusionOk="0">
                  <a:moveTo>
                    <a:pt x="5" y="86"/>
                  </a:moveTo>
                  <a:cubicBezTo>
                    <a:pt x="4" y="86"/>
                    <a:pt x="3" y="85"/>
                    <a:pt x="3" y="84"/>
                  </a:cubicBezTo>
                  <a:cubicBezTo>
                    <a:pt x="0" y="22"/>
                    <a:pt x="12" y="2"/>
                    <a:pt x="13" y="1"/>
                  </a:cubicBezTo>
                  <a:cubicBezTo>
                    <a:pt x="13" y="0"/>
                    <a:pt x="15" y="0"/>
                    <a:pt x="16" y="1"/>
                  </a:cubicBezTo>
                  <a:cubicBezTo>
                    <a:pt x="17" y="1"/>
                    <a:pt x="17" y="3"/>
                    <a:pt x="17" y="4"/>
                  </a:cubicBezTo>
                  <a:cubicBezTo>
                    <a:pt x="17" y="4"/>
                    <a:pt x="5" y="24"/>
                    <a:pt x="8" y="84"/>
                  </a:cubicBezTo>
                  <a:cubicBezTo>
                    <a:pt x="8" y="85"/>
                    <a:pt x="7" y="86"/>
                    <a:pt x="5" y="8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7" name="Google Shape;1487;p56"/>
            <p:cNvSpPr/>
            <p:nvPr/>
          </p:nvSpPr>
          <p:spPr>
            <a:xfrm>
              <a:off x="1401710" y="3491076"/>
              <a:ext cx="40435" cy="309995"/>
            </a:xfrm>
            <a:custGeom>
              <a:avLst/>
              <a:gdLst/>
              <a:ahLst/>
              <a:cxnLst/>
              <a:rect l="l" t="t" r="r" b="b"/>
              <a:pathLst>
                <a:path w="15" h="115" extrusionOk="0">
                  <a:moveTo>
                    <a:pt x="12" y="115"/>
                  </a:moveTo>
                  <a:cubicBezTo>
                    <a:pt x="11" y="115"/>
                    <a:pt x="10" y="114"/>
                    <a:pt x="10" y="113"/>
                  </a:cubicBezTo>
                  <a:cubicBezTo>
                    <a:pt x="0" y="65"/>
                    <a:pt x="6" y="3"/>
                    <a:pt x="6" y="2"/>
                  </a:cubicBezTo>
                  <a:cubicBezTo>
                    <a:pt x="6" y="1"/>
                    <a:pt x="7" y="0"/>
                    <a:pt x="8" y="0"/>
                  </a:cubicBezTo>
                  <a:cubicBezTo>
                    <a:pt x="10" y="0"/>
                    <a:pt x="11" y="1"/>
                    <a:pt x="11" y="3"/>
                  </a:cubicBezTo>
                  <a:cubicBezTo>
                    <a:pt x="11" y="3"/>
                    <a:pt x="5" y="65"/>
                    <a:pt x="15" y="112"/>
                  </a:cubicBezTo>
                  <a:cubicBezTo>
                    <a:pt x="15" y="114"/>
                    <a:pt x="14" y="115"/>
                    <a:pt x="13" y="115"/>
                  </a:cubicBezTo>
                  <a:lnTo>
                    <a:pt x="12" y="11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8" name="Google Shape;1488;p56"/>
            <p:cNvSpPr/>
            <p:nvPr/>
          </p:nvSpPr>
          <p:spPr>
            <a:xfrm>
              <a:off x="1310060" y="3685159"/>
              <a:ext cx="32347" cy="250692"/>
            </a:xfrm>
            <a:custGeom>
              <a:avLst/>
              <a:gdLst/>
              <a:ahLst/>
              <a:cxnLst/>
              <a:rect l="l" t="t" r="r" b="b"/>
              <a:pathLst>
                <a:path w="12" h="93" extrusionOk="0">
                  <a:moveTo>
                    <a:pt x="10" y="93"/>
                  </a:moveTo>
                  <a:cubicBezTo>
                    <a:pt x="9" y="93"/>
                    <a:pt x="8" y="92"/>
                    <a:pt x="7" y="91"/>
                  </a:cubicBezTo>
                  <a:cubicBezTo>
                    <a:pt x="1" y="70"/>
                    <a:pt x="0" y="5"/>
                    <a:pt x="0" y="2"/>
                  </a:cubicBezTo>
                  <a:cubicBezTo>
                    <a:pt x="0" y="1"/>
                    <a:pt x="1" y="0"/>
                    <a:pt x="3" y="0"/>
                  </a:cubicBezTo>
                  <a:cubicBezTo>
                    <a:pt x="3" y="0"/>
                    <a:pt x="3" y="0"/>
                    <a:pt x="3" y="0"/>
                  </a:cubicBezTo>
                  <a:cubicBezTo>
                    <a:pt x="4" y="0"/>
                    <a:pt x="5" y="1"/>
                    <a:pt x="5" y="2"/>
                  </a:cubicBezTo>
                  <a:cubicBezTo>
                    <a:pt x="5" y="3"/>
                    <a:pt x="6" y="69"/>
                    <a:pt x="12" y="90"/>
                  </a:cubicBezTo>
                  <a:cubicBezTo>
                    <a:pt x="12" y="91"/>
                    <a:pt x="12" y="93"/>
                    <a:pt x="10" y="9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9" name="Google Shape;1489;p56"/>
            <p:cNvSpPr/>
            <p:nvPr/>
          </p:nvSpPr>
          <p:spPr>
            <a:xfrm>
              <a:off x="2183433" y="4272801"/>
              <a:ext cx="795202" cy="743987"/>
            </a:xfrm>
            <a:custGeom>
              <a:avLst/>
              <a:gdLst/>
              <a:ahLst/>
              <a:cxnLst/>
              <a:rect l="l" t="t" r="r" b="b"/>
              <a:pathLst>
                <a:path w="295" h="276" extrusionOk="0">
                  <a:moveTo>
                    <a:pt x="201" y="276"/>
                  </a:moveTo>
                  <a:lnTo>
                    <a:pt x="0" y="146"/>
                  </a:lnTo>
                  <a:lnTo>
                    <a:pt x="95" y="0"/>
                  </a:lnTo>
                  <a:lnTo>
                    <a:pt x="295" y="129"/>
                  </a:lnTo>
                  <a:lnTo>
                    <a:pt x="201" y="276"/>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0" name="Google Shape;1490;p56"/>
            <p:cNvSpPr/>
            <p:nvPr/>
          </p:nvSpPr>
          <p:spPr>
            <a:xfrm>
              <a:off x="2461080" y="4383320"/>
              <a:ext cx="374688" cy="355820"/>
            </a:xfrm>
            <a:custGeom>
              <a:avLst/>
              <a:gdLst/>
              <a:ahLst/>
              <a:cxnLst/>
              <a:rect l="l" t="t" r="r" b="b"/>
              <a:pathLst>
                <a:path w="139" h="133" extrusionOk="0">
                  <a:moveTo>
                    <a:pt x="77" y="48"/>
                  </a:moveTo>
                  <a:cubicBezTo>
                    <a:pt x="67" y="0"/>
                    <a:pt x="0" y="15"/>
                    <a:pt x="10" y="62"/>
                  </a:cubicBezTo>
                  <a:cubicBezTo>
                    <a:pt x="22" y="133"/>
                    <a:pt x="22" y="133"/>
                    <a:pt x="22" y="133"/>
                  </a:cubicBezTo>
                  <a:cubicBezTo>
                    <a:pt x="92" y="115"/>
                    <a:pt x="92" y="115"/>
                    <a:pt x="92" y="115"/>
                  </a:cubicBezTo>
                  <a:cubicBezTo>
                    <a:pt x="139" y="105"/>
                    <a:pt x="125" y="38"/>
                    <a:pt x="77" y="48"/>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1" name="Google Shape;1491;p56"/>
            <p:cNvSpPr/>
            <p:nvPr/>
          </p:nvSpPr>
          <p:spPr>
            <a:xfrm>
              <a:off x="2326300" y="4671750"/>
              <a:ext cx="334254" cy="223736"/>
            </a:xfrm>
            <a:custGeom>
              <a:avLst/>
              <a:gdLst/>
              <a:ahLst/>
              <a:cxnLst/>
              <a:rect l="l" t="t" r="r" b="b"/>
              <a:pathLst>
                <a:path w="124" h="83" extrusionOk="0">
                  <a:moveTo>
                    <a:pt x="120" y="83"/>
                  </a:moveTo>
                  <a:cubicBezTo>
                    <a:pt x="119" y="83"/>
                    <a:pt x="118" y="82"/>
                    <a:pt x="118" y="82"/>
                  </a:cubicBezTo>
                  <a:cubicBezTo>
                    <a:pt x="2" y="7"/>
                    <a:pt x="2" y="7"/>
                    <a:pt x="2" y="7"/>
                  </a:cubicBezTo>
                  <a:cubicBezTo>
                    <a:pt x="0" y="6"/>
                    <a:pt x="0" y="4"/>
                    <a:pt x="1" y="2"/>
                  </a:cubicBezTo>
                  <a:cubicBezTo>
                    <a:pt x="2" y="0"/>
                    <a:pt x="4" y="0"/>
                    <a:pt x="6" y="1"/>
                  </a:cubicBezTo>
                  <a:cubicBezTo>
                    <a:pt x="122" y="76"/>
                    <a:pt x="122" y="76"/>
                    <a:pt x="122" y="76"/>
                  </a:cubicBezTo>
                  <a:cubicBezTo>
                    <a:pt x="123" y="77"/>
                    <a:pt x="124" y="79"/>
                    <a:pt x="123" y="81"/>
                  </a:cubicBezTo>
                  <a:cubicBezTo>
                    <a:pt x="122" y="82"/>
                    <a:pt x="121" y="83"/>
                    <a:pt x="120" y="8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2" name="Google Shape;1492;p56"/>
            <p:cNvSpPr/>
            <p:nvPr/>
          </p:nvSpPr>
          <p:spPr>
            <a:xfrm>
              <a:off x="2649771" y="3685159"/>
              <a:ext cx="789811" cy="725118"/>
            </a:xfrm>
            <a:custGeom>
              <a:avLst/>
              <a:gdLst/>
              <a:ahLst/>
              <a:cxnLst/>
              <a:rect l="l" t="t" r="r" b="b"/>
              <a:pathLst>
                <a:path w="293" h="269" extrusionOk="0">
                  <a:moveTo>
                    <a:pt x="293" y="153"/>
                  </a:moveTo>
                  <a:lnTo>
                    <a:pt x="85" y="269"/>
                  </a:lnTo>
                  <a:lnTo>
                    <a:pt x="0" y="116"/>
                  </a:lnTo>
                  <a:lnTo>
                    <a:pt x="208" y="0"/>
                  </a:lnTo>
                  <a:lnTo>
                    <a:pt x="293" y="153"/>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3" name="Google Shape;1493;p56"/>
            <p:cNvSpPr/>
            <p:nvPr/>
          </p:nvSpPr>
          <p:spPr>
            <a:xfrm>
              <a:off x="3083762" y="3817243"/>
              <a:ext cx="70085" cy="113215"/>
            </a:xfrm>
            <a:custGeom>
              <a:avLst/>
              <a:gdLst/>
              <a:ahLst/>
              <a:cxnLst/>
              <a:rect l="l" t="t" r="r" b="b"/>
              <a:pathLst>
                <a:path w="26" h="42" extrusionOk="0">
                  <a:moveTo>
                    <a:pt x="0" y="42"/>
                  </a:moveTo>
                  <a:cubicBezTo>
                    <a:pt x="3" y="30"/>
                    <a:pt x="6" y="18"/>
                    <a:pt x="12" y="7"/>
                  </a:cubicBezTo>
                  <a:cubicBezTo>
                    <a:pt x="13" y="5"/>
                    <a:pt x="14" y="3"/>
                    <a:pt x="16" y="2"/>
                  </a:cubicBezTo>
                  <a:cubicBezTo>
                    <a:pt x="18" y="1"/>
                    <a:pt x="20" y="0"/>
                    <a:pt x="22" y="1"/>
                  </a:cubicBezTo>
                  <a:cubicBezTo>
                    <a:pt x="24" y="1"/>
                    <a:pt x="25" y="3"/>
                    <a:pt x="25" y="5"/>
                  </a:cubicBezTo>
                  <a:cubicBezTo>
                    <a:pt x="26" y="7"/>
                    <a:pt x="25" y="10"/>
                    <a:pt x="25" y="11"/>
                  </a:cubicBezTo>
                  <a:cubicBezTo>
                    <a:pt x="21" y="26"/>
                    <a:pt x="9" y="36"/>
                    <a:pt x="0" y="4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4" name="Google Shape;1494;p56"/>
            <p:cNvSpPr/>
            <p:nvPr/>
          </p:nvSpPr>
          <p:spPr>
            <a:xfrm>
              <a:off x="3027155" y="3852287"/>
              <a:ext cx="37738" cy="126694"/>
            </a:xfrm>
            <a:custGeom>
              <a:avLst/>
              <a:gdLst/>
              <a:ahLst/>
              <a:cxnLst/>
              <a:rect l="l" t="t" r="r" b="b"/>
              <a:pathLst>
                <a:path w="14" h="47" extrusionOk="0">
                  <a:moveTo>
                    <a:pt x="2" y="47"/>
                  </a:moveTo>
                  <a:cubicBezTo>
                    <a:pt x="2" y="36"/>
                    <a:pt x="1" y="25"/>
                    <a:pt x="0" y="13"/>
                  </a:cubicBezTo>
                  <a:cubicBezTo>
                    <a:pt x="0" y="10"/>
                    <a:pt x="0" y="7"/>
                    <a:pt x="1" y="5"/>
                  </a:cubicBezTo>
                  <a:cubicBezTo>
                    <a:pt x="3" y="2"/>
                    <a:pt x="6" y="0"/>
                    <a:pt x="9" y="1"/>
                  </a:cubicBezTo>
                  <a:cubicBezTo>
                    <a:pt x="11" y="2"/>
                    <a:pt x="12" y="5"/>
                    <a:pt x="13" y="7"/>
                  </a:cubicBezTo>
                  <a:cubicBezTo>
                    <a:pt x="14" y="15"/>
                    <a:pt x="13" y="23"/>
                    <a:pt x="11" y="31"/>
                  </a:cubicBezTo>
                  <a:cubicBezTo>
                    <a:pt x="9" y="38"/>
                    <a:pt x="5" y="45"/>
                    <a:pt x="2" y="4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5" name="Google Shape;1495;p56"/>
            <p:cNvSpPr/>
            <p:nvPr/>
          </p:nvSpPr>
          <p:spPr>
            <a:xfrm>
              <a:off x="3062197" y="3930458"/>
              <a:ext cx="94347" cy="48521"/>
            </a:xfrm>
            <a:custGeom>
              <a:avLst/>
              <a:gdLst/>
              <a:ahLst/>
              <a:cxnLst/>
              <a:rect l="l" t="t" r="r" b="b"/>
              <a:pathLst>
                <a:path w="35" h="18" extrusionOk="0">
                  <a:moveTo>
                    <a:pt x="0" y="18"/>
                  </a:moveTo>
                  <a:cubicBezTo>
                    <a:pt x="7" y="10"/>
                    <a:pt x="15" y="2"/>
                    <a:pt x="26" y="1"/>
                  </a:cubicBezTo>
                  <a:cubicBezTo>
                    <a:pt x="29" y="0"/>
                    <a:pt x="33" y="1"/>
                    <a:pt x="34" y="3"/>
                  </a:cubicBezTo>
                  <a:cubicBezTo>
                    <a:pt x="35" y="5"/>
                    <a:pt x="35" y="8"/>
                    <a:pt x="34" y="10"/>
                  </a:cubicBezTo>
                  <a:cubicBezTo>
                    <a:pt x="32" y="11"/>
                    <a:pt x="31" y="13"/>
                    <a:pt x="29" y="13"/>
                  </a:cubicBezTo>
                  <a:cubicBezTo>
                    <a:pt x="18" y="18"/>
                    <a:pt x="6" y="15"/>
                    <a:pt x="0" y="1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6" name="Google Shape;1496;p56"/>
            <p:cNvSpPr/>
            <p:nvPr/>
          </p:nvSpPr>
          <p:spPr>
            <a:xfrm>
              <a:off x="3010981" y="3992458"/>
              <a:ext cx="118606" cy="43130"/>
            </a:xfrm>
            <a:custGeom>
              <a:avLst/>
              <a:gdLst/>
              <a:ahLst/>
              <a:cxnLst/>
              <a:rect l="l" t="t" r="r" b="b"/>
              <a:pathLst>
                <a:path w="44" h="16" extrusionOk="0">
                  <a:moveTo>
                    <a:pt x="0" y="13"/>
                  </a:moveTo>
                  <a:cubicBezTo>
                    <a:pt x="6" y="9"/>
                    <a:pt x="11" y="6"/>
                    <a:pt x="17" y="3"/>
                  </a:cubicBezTo>
                  <a:cubicBezTo>
                    <a:pt x="23" y="1"/>
                    <a:pt x="30" y="0"/>
                    <a:pt x="36" y="0"/>
                  </a:cubicBezTo>
                  <a:cubicBezTo>
                    <a:pt x="40" y="1"/>
                    <a:pt x="44" y="2"/>
                    <a:pt x="44" y="6"/>
                  </a:cubicBezTo>
                  <a:cubicBezTo>
                    <a:pt x="44" y="8"/>
                    <a:pt x="43" y="9"/>
                    <a:pt x="41" y="10"/>
                  </a:cubicBezTo>
                  <a:cubicBezTo>
                    <a:pt x="40" y="11"/>
                    <a:pt x="38" y="12"/>
                    <a:pt x="36" y="12"/>
                  </a:cubicBezTo>
                  <a:cubicBezTo>
                    <a:pt x="24" y="15"/>
                    <a:pt x="13" y="16"/>
                    <a:pt x="0"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7" name="Google Shape;1497;p56"/>
            <p:cNvSpPr/>
            <p:nvPr/>
          </p:nvSpPr>
          <p:spPr>
            <a:xfrm>
              <a:off x="2959764" y="3916981"/>
              <a:ext cx="43130" cy="118607"/>
            </a:xfrm>
            <a:custGeom>
              <a:avLst/>
              <a:gdLst/>
              <a:ahLst/>
              <a:cxnLst/>
              <a:rect l="l" t="t" r="r" b="b"/>
              <a:pathLst>
                <a:path w="16" h="44" extrusionOk="0">
                  <a:moveTo>
                    <a:pt x="9" y="44"/>
                  </a:moveTo>
                  <a:cubicBezTo>
                    <a:pt x="13" y="32"/>
                    <a:pt x="16" y="19"/>
                    <a:pt x="13" y="6"/>
                  </a:cubicBezTo>
                  <a:cubicBezTo>
                    <a:pt x="13" y="3"/>
                    <a:pt x="11" y="0"/>
                    <a:pt x="8" y="0"/>
                  </a:cubicBezTo>
                  <a:cubicBezTo>
                    <a:pt x="6" y="0"/>
                    <a:pt x="4" y="2"/>
                    <a:pt x="3" y="4"/>
                  </a:cubicBezTo>
                  <a:cubicBezTo>
                    <a:pt x="0" y="11"/>
                    <a:pt x="2" y="18"/>
                    <a:pt x="4" y="25"/>
                  </a:cubicBezTo>
                  <a:cubicBezTo>
                    <a:pt x="6" y="31"/>
                    <a:pt x="9" y="38"/>
                    <a:pt x="9" y="4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8" name="Google Shape;1498;p56"/>
            <p:cNvSpPr/>
            <p:nvPr/>
          </p:nvSpPr>
          <p:spPr>
            <a:xfrm>
              <a:off x="2935505" y="4070630"/>
              <a:ext cx="115912" cy="37738"/>
            </a:xfrm>
            <a:custGeom>
              <a:avLst/>
              <a:gdLst/>
              <a:ahLst/>
              <a:cxnLst/>
              <a:rect l="l" t="t" r="r" b="b"/>
              <a:pathLst>
                <a:path w="43" h="14" extrusionOk="0">
                  <a:moveTo>
                    <a:pt x="0" y="10"/>
                  </a:moveTo>
                  <a:cubicBezTo>
                    <a:pt x="11" y="5"/>
                    <a:pt x="23" y="0"/>
                    <a:pt x="34" y="1"/>
                  </a:cubicBezTo>
                  <a:cubicBezTo>
                    <a:pt x="36" y="1"/>
                    <a:pt x="38" y="1"/>
                    <a:pt x="40" y="2"/>
                  </a:cubicBezTo>
                  <a:cubicBezTo>
                    <a:pt x="42" y="3"/>
                    <a:pt x="43" y="5"/>
                    <a:pt x="43" y="7"/>
                  </a:cubicBezTo>
                  <a:cubicBezTo>
                    <a:pt x="43" y="9"/>
                    <a:pt x="42" y="10"/>
                    <a:pt x="40" y="11"/>
                  </a:cubicBezTo>
                  <a:cubicBezTo>
                    <a:pt x="38" y="12"/>
                    <a:pt x="36" y="12"/>
                    <a:pt x="35" y="13"/>
                  </a:cubicBezTo>
                  <a:cubicBezTo>
                    <a:pt x="22" y="14"/>
                    <a:pt x="9" y="13"/>
                    <a:pt x="0" y="1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9" name="Google Shape;1499;p56"/>
            <p:cNvSpPr/>
            <p:nvPr/>
          </p:nvSpPr>
          <p:spPr>
            <a:xfrm>
              <a:off x="2903157" y="3995153"/>
              <a:ext cx="35044" cy="110521"/>
            </a:xfrm>
            <a:custGeom>
              <a:avLst/>
              <a:gdLst/>
              <a:ahLst/>
              <a:cxnLst/>
              <a:rect l="l" t="t" r="r" b="b"/>
              <a:pathLst>
                <a:path w="13" h="41" extrusionOk="0">
                  <a:moveTo>
                    <a:pt x="0" y="41"/>
                  </a:moveTo>
                  <a:cubicBezTo>
                    <a:pt x="0" y="31"/>
                    <a:pt x="0" y="22"/>
                    <a:pt x="0" y="13"/>
                  </a:cubicBezTo>
                  <a:cubicBezTo>
                    <a:pt x="0" y="10"/>
                    <a:pt x="0" y="7"/>
                    <a:pt x="1" y="5"/>
                  </a:cubicBezTo>
                  <a:cubicBezTo>
                    <a:pt x="2" y="3"/>
                    <a:pt x="4" y="0"/>
                    <a:pt x="7" y="1"/>
                  </a:cubicBezTo>
                  <a:cubicBezTo>
                    <a:pt x="9" y="1"/>
                    <a:pt x="11" y="3"/>
                    <a:pt x="12" y="5"/>
                  </a:cubicBezTo>
                  <a:cubicBezTo>
                    <a:pt x="13" y="7"/>
                    <a:pt x="13" y="10"/>
                    <a:pt x="13" y="12"/>
                  </a:cubicBezTo>
                  <a:cubicBezTo>
                    <a:pt x="11" y="24"/>
                    <a:pt x="5" y="35"/>
                    <a:pt x="0" y="4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0" name="Google Shape;1500;p56"/>
            <p:cNvSpPr/>
            <p:nvPr/>
          </p:nvSpPr>
          <p:spPr>
            <a:xfrm>
              <a:off x="2849246" y="3814548"/>
              <a:ext cx="309995" cy="342343"/>
            </a:xfrm>
            <a:custGeom>
              <a:avLst/>
              <a:gdLst/>
              <a:ahLst/>
              <a:cxnLst/>
              <a:rect l="l" t="t" r="r" b="b"/>
              <a:pathLst>
                <a:path w="116" h="127" extrusionOk="0">
                  <a:moveTo>
                    <a:pt x="114" y="47"/>
                  </a:moveTo>
                  <a:cubicBezTo>
                    <a:pt x="114" y="47"/>
                    <a:pt x="92" y="53"/>
                    <a:pt x="74" y="62"/>
                  </a:cubicBezTo>
                  <a:cubicBezTo>
                    <a:pt x="91" y="43"/>
                    <a:pt x="105" y="22"/>
                    <a:pt x="110" y="2"/>
                  </a:cubicBezTo>
                  <a:cubicBezTo>
                    <a:pt x="111" y="1"/>
                    <a:pt x="110" y="0"/>
                    <a:pt x="110" y="0"/>
                  </a:cubicBezTo>
                  <a:cubicBezTo>
                    <a:pt x="109" y="0"/>
                    <a:pt x="108" y="1"/>
                    <a:pt x="108" y="1"/>
                  </a:cubicBezTo>
                  <a:cubicBezTo>
                    <a:pt x="103" y="22"/>
                    <a:pt x="87" y="44"/>
                    <a:pt x="70" y="64"/>
                  </a:cubicBezTo>
                  <a:cubicBezTo>
                    <a:pt x="77" y="45"/>
                    <a:pt x="75" y="16"/>
                    <a:pt x="74" y="15"/>
                  </a:cubicBezTo>
                  <a:cubicBezTo>
                    <a:pt x="74" y="14"/>
                    <a:pt x="74" y="13"/>
                    <a:pt x="73" y="14"/>
                  </a:cubicBezTo>
                  <a:cubicBezTo>
                    <a:pt x="73" y="14"/>
                    <a:pt x="72" y="14"/>
                    <a:pt x="72" y="15"/>
                  </a:cubicBezTo>
                  <a:cubicBezTo>
                    <a:pt x="72" y="15"/>
                    <a:pt x="76" y="54"/>
                    <a:pt x="64" y="70"/>
                  </a:cubicBezTo>
                  <a:cubicBezTo>
                    <a:pt x="60" y="74"/>
                    <a:pt x="56" y="78"/>
                    <a:pt x="52" y="82"/>
                  </a:cubicBezTo>
                  <a:cubicBezTo>
                    <a:pt x="56" y="68"/>
                    <a:pt x="51" y="41"/>
                    <a:pt x="51" y="38"/>
                  </a:cubicBezTo>
                  <a:cubicBezTo>
                    <a:pt x="50" y="37"/>
                    <a:pt x="50" y="37"/>
                    <a:pt x="49" y="37"/>
                  </a:cubicBezTo>
                  <a:cubicBezTo>
                    <a:pt x="49" y="37"/>
                    <a:pt x="48" y="37"/>
                    <a:pt x="48" y="38"/>
                  </a:cubicBezTo>
                  <a:cubicBezTo>
                    <a:pt x="50" y="49"/>
                    <a:pt x="54" y="79"/>
                    <a:pt x="48" y="86"/>
                  </a:cubicBezTo>
                  <a:cubicBezTo>
                    <a:pt x="39" y="95"/>
                    <a:pt x="29" y="103"/>
                    <a:pt x="22" y="109"/>
                  </a:cubicBezTo>
                  <a:cubicBezTo>
                    <a:pt x="28" y="94"/>
                    <a:pt x="28" y="69"/>
                    <a:pt x="28" y="68"/>
                  </a:cubicBezTo>
                  <a:cubicBezTo>
                    <a:pt x="28" y="67"/>
                    <a:pt x="28" y="66"/>
                    <a:pt x="27" y="66"/>
                  </a:cubicBezTo>
                  <a:cubicBezTo>
                    <a:pt x="27" y="66"/>
                    <a:pt x="27" y="66"/>
                    <a:pt x="27" y="66"/>
                  </a:cubicBezTo>
                  <a:cubicBezTo>
                    <a:pt x="26" y="66"/>
                    <a:pt x="26" y="67"/>
                    <a:pt x="26" y="68"/>
                  </a:cubicBezTo>
                  <a:cubicBezTo>
                    <a:pt x="26" y="68"/>
                    <a:pt x="26" y="101"/>
                    <a:pt x="17" y="113"/>
                  </a:cubicBezTo>
                  <a:cubicBezTo>
                    <a:pt x="7" y="121"/>
                    <a:pt x="1" y="125"/>
                    <a:pt x="1" y="125"/>
                  </a:cubicBezTo>
                  <a:cubicBezTo>
                    <a:pt x="0" y="126"/>
                    <a:pt x="0" y="126"/>
                    <a:pt x="0" y="127"/>
                  </a:cubicBezTo>
                  <a:cubicBezTo>
                    <a:pt x="1" y="127"/>
                    <a:pt x="1" y="127"/>
                    <a:pt x="1" y="127"/>
                  </a:cubicBezTo>
                  <a:cubicBezTo>
                    <a:pt x="2" y="127"/>
                    <a:pt x="2" y="127"/>
                    <a:pt x="2" y="127"/>
                  </a:cubicBezTo>
                  <a:cubicBezTo>
                    <a:pt x="2" y="127"/>
                    <a:pt x="9" y="122"/>
                    <a:pt x="18" y="115"/>
                  </a:cubicBezTo>
                  <a:cubicBezTo>
                    <a:pt x="18" y="115"/>
                    <a:pt x="18" y="115"/>
                    <a:pt x="18" y="115"/>
                  </a:cubicBezTo>
                  <a:cubicBezTo>
                    <a:pt x="18" y="115"/>
                    <a:pt x="18" y="115"/>
                    <a:pt x="18" y="115"/>
                  </a:cubicBezTo>
                  <a:cubicBezTo>
                    <a:pt x="21" y="113"/>
                    <a:pt x="23" y="111"/>
                    <a:pt x="26" y="108"/>
                  </a:cubicBezTo>
                  <a:cubicBezTo>
                    <a:pt x="26" y="108"/>
                    <a:pt x="26" y="108"/>
                    <a:pt x="26" y="108"/>
                  </a:cubicBezTo>
                  <a:cubicBezTo>
                    <a:pt x="35" y="104"/>
                    <a:pt x="76" y="103"/>
                    <a:pt x="76" y="103"/>
                  </a:cubicBezTo>
                  <a:cubicBezTo>
                    <a:pt x="77" y="103"/>
                    <a:pt x="77" y="102"/>
                    <a:pt x="77" y="102"/>
                  </a:cubicBezTo>
                  <a:cubicBezTo>
                    <a:pt x="77" y="101"/>
                    <a:pt x="77" y="101"/>
                    <a:pt x="76" y="101"/>
                  </a:cubicBezTo>
                  <a:cubicBezTo>
                    <a:pt x="75" y="101"/>
                    <a:pt x="45" y="102"/>
                    <a:pt x="31" y="104"/>
                  </a:cubicBezTo>
                  <a:cubicBezTo>
                    <a:pt x="36" y="100"/>
                    <a:pt x="43" y="94"/>
                    <a:pt x="49" y="88"/>
                  </a:cubicBezTo>
                  <a:cubicBezTo>
                    <a:pt x="49" y="88"/>
                    <a:pt x="49" y="88"/>
                    <a:pt x="49" y="88"/>
                  </a:cubicBezTo>
                  <a:cubicBezTo>
                    <a:pt x="50" y="88"/>
                    <a:pt x="50" y="88"/>
                    <a:pt x="50" y="88"/>
                  </a:cubicBezTo>
                  <a:cubicBezTo>
                    <a:pt x="51" y="86"/>
                    <a:pt x="52" y="85"/>
                    <a:pt x="53" y="84"/>
                  </a:cubicBezTo>
                  <a:cubicBezTo>
                    <a:pt x="53" y="84"/>
                    <a:pt x="53" y="84"/>
                    <a:pt x="53" y="84"/>
                  </a:cubicBezTo>
                  <a:cubicBezTo>
                    <a:pt x="67" y="75"/>
                    <a:pt x="105" y="73"/>
                    <a:pt x="105" y="73"/>
                  </a:cubicBezTo>
                  <a:cubicBezTo>
                    <a:pt x="106" y="73"/>
                    <a:pt x="106" y="72"/>
                    <a:pt x="106" y="72"/>
                  </a:cubicBezTo>
                  <a:cubicBezTo>
                    <a:pt x="106" y="71"/>
                    <a:pt x="106" y="70"/>
                    <a:pt x="105" y="70"/>
                  </a:cubicBezTo>
                  <a:cubicBezTo>
                    <a:pt x="104" y="71"/>
                    <a:pt x="75" y="72"/>
                    <a:pt x="59" y="79"/>
                  </a:cubicBezTo>
                  <a:cubicBezTo>
                    <a:pt x="61" y="77"/>
                    <a:pt x="63" y="75"/>
                    <a:pt x="65" y="73"/>
                  </a:cubicBezTo>
                  <a:cubicBezTo>
                    <a:pt x="65" y="72"/>
                    <a:pt x="65" y="72"/>
                    <a:pt x="65" y="72"/>
                  </a:cubicBezTo>
                  <a:cubicBezTo>
                    <a:pt x="65" y="72"/>
                    <a:pt x="65" y="72"/>
                    <a:pt x="65" y="72"/>
                  </a:cubicBezTo>
                  <a:cubicBezTo>
                    <a:pt x="67" y="70"/>
                    <a:pt x="68" y="69"/>
                    <a:pt x="69" y="68"/>
                  </a:cubicBezTo>
                  <a:cubicBezTo>
                    <a:pt x="69" y="68"/>
                    <a:pt x="69" y="68"/>
                    <a:pt x="69" y="68"/>
                  </a:cubicBezTo>
                  <a:cubicBezTo>
                    <a:pt x="87" y="57"/>
                    <a:pt x="115" y="49"/>
                    <a:pt x="115" y="49"/>
                  </a:cubicBezTo>
                  <a:cubicBezTo>
                    <a:pt x="116" y="49"/>
                    <a:pt x="116" y="48"/>
                    <a:pt x="116" y="47"/>
                  </a:cubicBezTo>
                  <a:cubicBezTo>
                    <a:pt x="116" y="47"/>
                    <a:pt x="115" y="46"/>
                    <a:pt x="114" y="47"/>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1" name="Google Shape;1501;p56"/>
            <p:cNvSpPr/>
            <p:nvPr/>
          </p:nvSpPr>
          <p:spPr>
            <a:xfrm>
              <a:off x="2943591" y="4081412"/>
              <a:ext cx="347733" cy="199475"/>
            </a:xfrm>
            <a:custGeom>
              <a:avLst/>
              <a:gdLst/>
              <a:ahLst/>
              <a:cxnLst/>
              <a:rect l="l" t="t" r="r" b="b"/>
              <a:pathLst>
                <a:path w="129" h="74" extrusionOk="0">
                  <a:moveTo>
                    <a:pt x="4" y="74"/>
                  </a:moveTo>
                  <a:cubicBezTo>
                    <a:pt x="3" y="74"/>
                    <a:pt x="2" y="74"/>
                    <a:pt x="1" y="72"/>
                  </a:cubicBezTo>
                  <a:cubicBezTo>
                    <a:pt x="0" y="71"/>
                    <a:pt x="1" y="68"/>
                    <a:pt x="3" y="67"/>
                  </a:cubicBezTo>
                  <a:cubicBezTo>
                    <a:pt x="123" y="1"/>
                    <a:pt x="123" y="1"/>
                    <a:pt x="123" y="1"/>
                  </a:cubicBezTo>
                  <a:cubicBezTo>
                    <a:pt x="125" y="0"/>
                    <a:pt x="127" y="0"/>
                    <a:pt x="128" y="2"/>
                  </a:cubicBezTo>
                  <a:cubicBezTo>
                    <a:pt x="129" y="4"/>
                    <a:pt x="129" y="6"/>
                    <a:pt x="127" y="7"/>
                  </a:cubicBezTo>
                  <a:cubicBezTo>
                    <a:pt x="6" y="74"/>
                    <a:pt x="6" y="74"/>
                    <a:pt x="6" y="74"/>
                  </a:cubicBezTo>
                  <a:cubicBezTo>
                    <a:pt x="6" y="74"/>
                    <a:pt x="5" y="74"/>
                    <a:pt x="4" y="7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2" name="Google Shape;1502;p56"/>
            <p:cNvSpPr/>
            <p:nvPr/>
          </p:nvSpPr>
          <p:spPr>
            <a:xfrm>
              <a:off x="3485406" y="4129933"/>
              <a:ext cx="735899" cy="606512"/>
            </a:xfrm>
            <a:custGeom>
              <a:avLst/>
              <a:gdLst/>
              <a:ahLst/>
              <a:cxnLst/>
              <a:rect l="l" t="t" r="r" b="b"/>
              <a:pathLst>
                <a:path w="273" h="225" extrusionOk="0">
                  <a:moveTo>
                    <a:pt x="273" y="169"/>
                  </a:moveTo>
                  <a:lnTo>
                    <a:pt x="41" y="225"/>
                  </a:lnTo>
                  <a:lnTo>
                    <a:pt x="0" y="56"/>
                  </a:lnTo>
                  <a:lnTo>
                    <a:pt x="233" y="0"/>
                  </a:lnTo>
                  <a:lnTo>
                    <a:pt x="273" y="169"/>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3" name="Google Shape;1503;p56"/>
            <p:cNvSpPr/>
            <p:nvPr/>
          </p:nvSpPr>
          <p:spPr>
            <a:xfrm>
              <a:off x="3706445" y="4243149"/>
              <a:ext cx="269560" cy="266866"/>
            </a:xfrm>
            <a:custGeom>
              <a:avLst/>
              <a:gdLst/>
              <a:ahLst/>
              <a:cxnLst/>
              <a:rect l="l" t="t" r="r" b="b"/>
              <a:pathLst>
                <a:path w="100" h="99" extrusionOk="0">
                  <a:moveTo>
                    <a:pt x="100" y="80"/>
                  </a:moveTo>
                  <a:lnTo>
                    <a:pt x="62" y="89"/>
                  </a:lnTo>
                  <a:lnTo>
                    <a:pt x="57" y="90"/>
                  </a:lnTo>
                  <a:lnTo>
                    <a:pt x="19" y="99"/>
                  </a:lnTo>
                  <a:lnTo>
                    <a:pt x="18" y="94"/>
                  </a:lnTo>
                  <a:lnTo>
                    <a:pt x="15" y="81"/>
                  </a:lnTo>
                  <a:lnTo>
                    <a:pt x="14" y="79"/>
                  </a:lnTo>
                  <a:lnTo>
                    <a:pt x="13" y="74"/>
                  </a:lnTo>
                  <a:lnTo>
                    <a:pt x="9" y="58"/>
                  </a:lnTo>
                  <a:lnTo>
                    <a:pt x="6" y="44"/>
                  </a:lnTo>
                  <a:lnTo>
                    <a:pt x="0" y="20"/>
                  </a:lnTo>
                  <a:lnTo>
                    <a:pt x="38" y="10"/>
                  </a:lnTo>
                  <a:lnTo>
                    <a:pt x="43" y="9"/>
                  </a:lnTo>
                  <a:lnTo>
                    <a:pt x="81" y="0"/>
                  </a:lnTo>
                  <a:lnTo>
                    <a:pt x="82" y="6"/>
                  </a:lnTo>
                  <a:lnTo>
                    <a:pt x="85" y="20"/>
                  </a:lnTo>
                  <a:lnTo>
                    <a:pt x="86" y="25"/>
                  </a:lnTo>
                  <a:lnTo>
                    <a:pt x="91" y="43"/>
                  </a:lnTo>
                  <a:lnTo>
                    <a:pt x="94" y="57"/>
                  </a:lnTo>
                  <a:lnTo>
                    <a:pt x="95" y="60"/>
                  </a:lnTo>
                  <a:lnTo>
                    <a:pt x="100" y="8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4" name="Google Shape;1504;p56"/>
            <p:cNvSpPr/>
            <p:nvPr/>
          </p:nvSpPr>
          <p:spPr>
            <a:xfrm>
              <a:off x="3768443" y="4288975"/>
              <a:ext cx="43130" cy="45826"/>
            </a:xfrm>
            <a:custGeom>
              <a:avLst/>
              <a:gdLst/>
              <a:ahLst/>
              <a:cxnLst/>
              <a:rect l="l" t="t" r="r" b="b"/>
              <a:pathLst>
                <a:path w="16" h="17" extrusionOk="0">
                  <a:moveTo>
                    <a:pt x="15" y="7"/>
                  </a:moveTo>
                  <a:cubicBezTo>
                    <a:pt x="16" y="11"/>
                    <a:pt x="13" y="15"/>
                    <a:pt x="9" y="16"/>
                  </a:cubicBezTo>
                  <a:cubicBezTo>
                    <a:pt x="5" y="17"/>
                    <a:pt x="2" y="14"/>
                    <a:pt x="1" y="10"/>
                  </a:cubicBezTo>
                  <a:cubicBezTo>
                    <a:pt x="0" y="6"/>
                    <a:pt x="2" y="2"/>
                    <a:pt x="6" y="1"/>
                  </a:cubicBezTo>
                  <a:cubicBezTo>
                    <a:pt x="10" y="0"/>
                    <a:pt x="14" y="3"/>
                    <a:pt x="15" y="7"/>
                  </a:cubicBezTo>
                  <a:close/>
                </a:path>
              </a:pathLst>
            </a:custGeom>
            <a:solidFill>
              <a:srgbClr val="F445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5" name="Google Shape;1505;p56"/>
            <p:cNvSpPr/>
            <p:nvPr/>
          </p:nvSpPr>
          <p:spPr>
            <a:xfrm>
              <a:off x="3905919" y="4259322"/>
              <a:ext cx="29652" cy="40435"/>
            </a:xfrm>
            <a:custGeom>
              <a:avLst/>
              <a:gdLst/>
              <a:ahLst/>
              <a:cxnLst/>
              <a:rect l="l" t="t" r="r" b="b"/>
              <a:pathLst>
                <a:path w="11" h="15" extrusionOk="0">
                  <a:moveTo>
                    <a:pt x="11" y="14"/>
                  </a:moveTo>
                  <a:cubicBezTo>
                    <a:pt x="11" y="14"/>
                    <a:pt x="11" y="14"/>
                    <a:pt x="10" y="14"/>
                  </a:cubicBezTo>
                  <a:cubicBezTo>
                    <a:pt x="6" y="15"/>
                    <a:pt x="2" y="13"/>
                    <a:pt x="1" y="9"/>
                  </a:cubicBezTo>
                  <a:cubicBezTo>
                    <a:pt x="0" y="5"/>
                    <a:pt x="3" y="1"/>
                    <a:pt x="7" y="0"/>
                  </a:cubicBezTo>
                  <a:cubicBezTo>
                    <a:pt x="7" y="0"/>
                    <a:pt x="8" y="0"/>
                    <a:pt x="8" y="0"/>
                  </a:cubicBezTo>
                  <a:lnTo>
                    <a:pt x="11" y="14"/>
                  </a:lnTo>
                  <a:close/>
                </a:path>
              </a:pathLst>
            </a:custGeom>
            <a:solidFill>
              <a:srgbClr val="F4454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6" name="Google Shape;1506;p56"/>
            <p:cNvSpPr/>
            <p:nvPr/>
          </p:nvSpPr>
          <p:spPr>
            <a:xfrm>
              <a:off x="3722619" y="4356364"/>
              <a:ext cx="29652" cy="43130"/>
            </a:xfrm>
            <a:custGeom>
              <a:avLst/>
              <a:gdLst/>
              <a:ahLst/>
              <a:cxnLst/>
              <a:rect l="l" t="t" r="r" b="b"/>
              <a:pathLst>
                <a:path w="11" h="16" extrusionOk="0">
                  <a:moveTo>
                    <a:pt x="5" y="15"/>
                  </a:moveTo>
                  <a:cubicBezTo>
                    <a:pt x="4" y="16"/>
                    <a:pt x="4" y="16"/>
                    <a:pt x="3" y="16"/>
                  </a:cubicBezTo>
                  <a:cubicBezTo>
                    <a:pt x="0" y="2"/>
                    <a:pt x="0" y="2"/>
                    <a:pt x="0" y="2"/>
                  </a:cubicBezTo>
                  <a:cubicBezTo>
                    <a:pt x="0" y="2"/>
                    <a:pt x="1" y="1"/>
                    <a:pt x="2" y="1"/>
                  </a:cubicBezTo>
                  <a:cubicBezTo>
                    <a:pt x="6" y="0"/>
                    <a:pt x="9" y="3"/>
                    <a:pt x="10" y="7"/>
                  </a:cubicBezTo>
                  <a:cubicBezTo>
                    <a:pt x="11" y="11"/>
                    <a:pt x="9" y="15"/>
                    <a:pt x="5" y="1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7" name="Google Shape;1507;p56"/>
            <p:cNvSpPr/>
            <p:nvPr/>
          </p:nvSpPr>
          <p:spPr>
            <a:xfrm>
              <a:off x="3849311" y="4324017"/>
              <a:ext cx="43130" cy="43130"/>
            </a:xfrm>
            <a:custGeom>
              <a:avLst/>
              <a:gdLst/>
              <a:ahLst/>
              <a:cxnLst/>
              <a:rect l="l" t="t" r="r" b="b"/>
              <a:pathLst>
                <a:path w="16" h="16" extrusionOk="0">
                  <a:moveTo>
                    <a:pt x="15" y="6"/>
                  </a:moveTo>
                  <a:cubicBezTo>
                    <a:pt x="16" y="10"/>
                    <a:pt x="14" y="14"/>
                    <a:pt x="10" y="15"/>
                  </a:cubicBezTo>
                  <a:cubicBezTo>
                    <a:pt x="6" y="16"/>
                    <a:pt x="2" y="14"/>
                    <a:pt x="1" y="10"/>
                  </a:cubicBezTo>
                  <a:cubicBezTo>
                    <a:pt x="0" y="6"/>
                    <a:pt x="2" y="2"/>
                    <a:pt x="6" y="1"/>
                  </a:cubicBezTo>
                  <a:cubicBezTo>
                    <a:pt x="10" y="0"/>
                    <a:pt x="14" y="2"/>
                    <a:pt x="15" y="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8" name="Google Shape;1508;p56"/>
            <p:cNvSpPr/>
            <p:nvPr/>
          </p:nvSpPr>
          <p:spPr>
            <a:xfrm>
              <a:off x="3792704" y="4391408"/>
              <a:ext cx="43130" cy="40435"/>
            </a:xfrm>
            <a:custGeom>
              <a:avLst/>
              <a:gdLst/>
              <a:ahLst/>
              <a:cxnLst/>
              <a:rect l="l" t="t" r="r" b="b"/>
              <a:pathLst>
                <a:path w="16" h="16" extrusionOk="0">
                  <a:moveTo>
                    <a:pt x="15" y="6"/>
                  </a:moveTo>
                  <a:cubicBezTo>
                    <a:pt x="16" y="10"/>
                    <a:pt x="13" y="14"/>
                    <a:pt x="9" y="15"/>
                  </a:cubicBezTo>
                  <a:cubicBezTo>
                    <a:pt x="6" y="16"/>
                    <a:pt x="2" y="14"/>
                    <a:pt x="1" y="10"/>
                  </a:cubicBezTo>
                  <a:cubicBezTo>
                    <a:pt x="0" y="6"/>
                    <a:pt x="2" y="2"/>
                    <a:pt x="6" y="1"/>
                  </a:cubicBezTo>
                  <a:cubicBezTo>
                    <a:pt x="10" y="0"/>
                    <a:pt x="14" y="2"/>
                    <a:pt x="15" y="6"/>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09" name="Google Shape;1509;p56"/>
            <p:cNvSpPr/>
            <p:nvPr/>
          </p:nvSpPr>
          <p:spPr>
            <a:xfrm>
              <a:off x="3930179" y="4359060"/>
              <a:ext cx="29652" cy="43130"/>
            </a:xfrm>
            <a:custGeom>
              <a:avLst/>
              <a:gdLst/>
              <a:ahLst/>
              <a:cxnLst/>
              <a:rect l="l" t="t" r="r" b="b"/>
              <a:pathLst>
                <a:path w="11" h="16" extrusionOk="0">
                  <a:moveTo>
                    <a:pt x="11" y="14"/>
                  </a:moveTo>
                  <a:cubicBezTo>
                    <a:pt x="11" y="15"/>
                    <a:pt x="11" y="15"/>
                    <a:pt x="10" y="15"/>
                  </a:cubicBezTo>
                  <a:cubicBezTo>
                    <a:pt x="6" y="16"/>
                    <a:pt x="2" y="13"/>
                    <a:pt x="1" y="9"/>
                  </a:cubicBezTo>
                  <a:cubicBezTo>
                    <a:pt x="0" y="5"/>
                    <a:pt x="3" y="2"/>
                    <a:pt x="7" y="1"/>
                  </a:cubicBezTo>
                  <a:cubicBezTo>
                    <a:pt x="7" y="0"/>
                    <a:pt x="8" y="0"/>
                    <a:pt x="8" y="0"/>
                  </a:cubicBezTo>
                  <a:lnTo>
                    <a:pt x="11" y="14"/>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0" name="Google Shape;1510;p56"/>
            <p:cNvSpPr/>
            <p:nvPr/>
          </p:nvSpPr>
          <p:spPr>
            <a:xfrm>
              <a:off x="3746878" y="4456102"/>
              <a:ext cx="29652" cy="40435"/>
            </a:xfrm>
            <a:custGeom>
              <a:avLst/>
              <a:gdLst/>
              <a:ahLst/>
              <a:cxnLst/>
              <a:rect l="l" t="t" r="r" b="b"/>
              <a:pathLst>
                <a:path w="11" h="15" extrusionOk="0">
                  <a:moveTo>
                    <a:pt x="5" y="15"/>
                  </a:moveTo>
                  <a:cubicBezTo>
                    <a:pt x="4" y="15"/>
                    <a:pt x="4" y="15"/>
                    <a:pt x="3" y="15"/>
                  </a:cubicBezTo>
                  <a:cubicBezTo>
                    <a:pt x="0" y="2"/>
                    <a:pt x="0" y="2"/>
                    <a:pt x="0" y="2"/>
                  </a:cubicBezTo>
                  <a:cubicBezTo>
                    <a:pt x="0" y="1"/>
                    <a:pt x="1" y="1"/>
                    <a:pt x="2" y="1"/>
                  </a:cubicBezTo>
                  <a:cubicBezTo>
                    <a:pt x="6" y="0"/>
                    <a:pt x="10" y="2"/>
                    <a:pt x="10" y="6"/>
                  </a:cubicBezTo>
                  <a:cubicBezTo>
                    <a:pt x="11" y="10"/>
                    <a:pt x="9" y="14"/>
                    <a:pt x="5" y="1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1" name="Google Shape;1511;p56"/>
            <p:cNvSpPr/>
            <p:nvPr/>
          </p:nvSpPr>
          <p:spPr>
            <a:xfrm>
              <a:off x="3873572" y="4423755"/>
              <a:ext cx="43130" cy="43130"/>
            </a:xfrm>
            <a:custGeom>
              <a:avLst/>
              <a:gdLst/>
              <a:ahLst/>
              <a:cxnLst/>
              <a:rect l="l" t="t" r="r" b="b"/>
              <a:pathLst>
                <a:path w="16" h="17" extrusionOk="0">
                  <a:moveTo>
                    <a:pt x="15" y="7"/>
                  </a:moveTo>
                  <a:cubicBezTo>
                    <a:pt x="16" y="11"/>
                    <a:pt x="14" y="15"/>
                    <a:pt x="10" y="16"/>
                  </a:cubicBezTo>
                  <a:cubicBezTo>
                    <a:pt x="6" y="17"/>
                    <a:pt x="2" y="14"/>
                    <a:pt x="1" y="10"/>
                  </a:cubicBezTo>
                  <a:cubicBezTo>
                    <a:pt x="0" y="6"/>
                    <a:pt x="2" y="2"/>
                    <a:pt x="6" y="1"/>
                  </a:cubicBezTo>
                  <a:cubicBezTo>
                    <a:pt x="10" y="0"/>
                    <a:pt x="14" y="3"/>
                    <a:pt x="15" y="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2" name="Google Shape;1512;p56"/>
            <p:cNvSpPr/>
            <p:nvPr/>
          </p:nvSpPr>
          <p:spPr>
            <a:xfrm>
              <a:off x="3808878" y="4267410"/>
              <a:ext cx="64694" cy="218345"/>
            </a:xfrm>
            <a:custGeom>
              <a:avLst/>
              <a:gdLst/>
              <a:ahLst/>
              <a:cxnLst/>
              <a:rect l="l" t="t" r="r" b="b"/>
              <a:pathLst>
                <a:path w="24" h="81" extrusionOk="0">
                  <a:moveTo>
                    <a:pt x="19" y="81"/>
                  </a:moveTo>
                  <a:lnTo>
                    <a:pt x="14" y="61"/>
                  </a:lnTo>
                  <a:lnTo>
                    <a:pt x="13" y="57"/>
                  </a:lnTo>
                  <a:lnTo>
                    <a:pt x="0" y="1"/>
                  </a:lnTo>
                  <a:lnTo>
                    <a:pt x="5" y="0"/>
                  </a:lnTo>
                  <a:lnTo>
                    <a:pt x="18" y="56"/>
                  </a:lnTo>
                  <a:lnTo>
                    <a:pt x="19" y="60"/>
                  </a:lnTo>
                  <a:lnTo>
                    <a:pt x="24" y="80"/>
                  </a:lnTo>
                  <a:lnTo>
                    <a:pt x="19" y="81"/>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3" name="Google Shape;1513;p56"/>
            <p:cNvSpPr/>
            <p:nvPr/>
          </p:nvSpPr>
          <p:spPr>
            <a:xfrm>
              <a:off x="3741487" y="4391408"/>
              <a:ext cx="221039" cy="64695"/>
            </a:xfrm>
            <a:custGeom>
              <a:avLst/>
              <a:gdLst/>
              <a:ahLst/>
              <a:cxnLst/>
              <a:rect l="l" t="t" r="r" b="b"/>
              <a:pathLst>
                <a:path w="82" h="24" extrusionOk="0">
                  <a:moveTo>
                    <a:pt x="82" y="5"/>
                  </a:moveTo>
                  <a:lnTo>
                    <a:pt x="44" y="14"/>
                  </a:lnTo>
                  <a:lnTo>
                    <a:pt x="39" y="15"/>
                  </a:lnTo>
                  <a:lnTo>
                    <a:pt x="1" y="24"/>
                  </a:lnTo>
                  <a:lnTo>
                    <a:pt x="0" y="19"/>
                  </a:lnTo>
                  <a:lnTo>
                    <a:pt x="38" y="11"/>
                  </a:lnTo>
                  <a:lnTo>
                    <a:pt x="43" y="10"/>
                  </a:lnTo>
                  <a:lnTo>
                    <a:pt x="81" y="0"/>
                  </a:lnTo>
                  <a:lnTo>
                    <a:pt x="82" y="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4" name="Google Shape;1514;p56"/>
            <p:cNvSpPr/>
            <p:nvPr/>
          </p:nvSpPr>
          <p:spPr>
            <a:xfrm>
              <a:off x="3706445" y="4243149"/>
              <a:ext cx="231821" cy="118607"/>
            </a:xfrm>
            <a:custGeom>
              <a:avLst/>
              <a:gdLst/>
              <a:ahLst/>
              <a:cxnLst/>
              <a:rect l="l" t="t" r="r" b="b"/>
              <a:pathLst>
                <a:path w="86" h="44" extrusionOk="0">
                  <a:moveTo>
                    <a:pt x="86" y="25"/>
                  </a:moveTo>
                  <a:lnTo>
                    <a:pt x="6" y="44"/>
                  </a:lnTo>
                  <a:lnTo>
                    <a:pt x="0" y="20"/>
                  </a:lnTo>
                  <a:lnTo>
                    <a:pt x="81" y="0"/>
                  </a:lnTo>
                  <a:lnTo>
                    <a:pt x="86" y="25"/>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5" name="Google Shape;1515;p56"/>
            <p:cNvSpPr/>
            <p:nvPr/>
          </p:nvSpPr>
          <p:spPr>
            <a:xfrm>
              <a:off x="3698357" y="4523491"/>
              <a:ext cx="382774" cy="110521"/>
            </a:xfrm>
            <a:custGeom>
              <a:avLst/>
              <a:gdLst/>
              <a:ahLst/>
              <a:cxnLst/>
              <a:rect l="l" t="t" r="r" b="b"/>
              <a:pathLst>
                <a:path w="142" h="41" extrusionOk="0">
                  <a:moveTo>
                    <a:pt x="4" y="41"/>
                  </a:moveTo>
                  <a:cubicBezTo>
                    <a:pt x="2" y="41"/>
                    <a:pt x="1" y="39"/>
                    <a:pt x="1" y="38"/>
                  </a:cubicBezTo>
                  <a:cubicBezTo>
                    <a:pt x="0" y="36"/>
                    <a:pt x="1" y="34"/>
                    <a:pt x="3" y="33"/>
                  </a:cubicBezTo>
                  <a:cubicBezTo>
                    <a:pt x="137" y="1"/>
                    <a:pt x="137" y="1"/>
                    <a:pt x="137" y="1"/>
                  </a:cubicBezTo>
                  <a:cubicBezTo>
                    <a:pt x="139" y="0"/>
                    <a:pt x="141" y="2"/>
                    <a:pt x="142" y="4"/>
                  </a:cubicBezTo>
                  <a:cubicBezTo>
                    <a:pt x="142" y="6"/>
                    <a:pt x="141" y="8"/>
                    <a:pt x="139" y="8"/>
                  </a:cubicBezTo>
                  <a:cubicBezTo>
                    <a:pt x="5" y="40"/>
                    <a:pt x="5" y="40"/>
                    <a:pt x="5" y="40"/>
                  </a:cubicBezTo>
                  <a:lnTo>
                    <a:pt x="4" y="41"/>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6" name="Google Shape;1516;p56"/>
            <p:cNvSpPr/>
            <p:nvPr/>
          </p:nvSpPr>
          <p:spPr>
            <a:xfrm>
              <a:off x="708932" y="976096"/>
              <a:ext cx="1811442" cy="1833012"/>
            </a:xfrm>
            <a:custGeom>
              <a:avLst/>
              <a:gdLst/>
              <a:ahLst/>
              <a:cxnLst/>
              <a:rect l="l" t="t" r="r" b="b"/>
              <a:pathLst>
                <a:path w="674" h="681" extrusionOk="0">
                  <a:moveTo>
                    <a:pt x="290" y="681"/>
                  </a:moveTo>
                  <a:cubicBezTo>
                    <a:pt x="423" y="569"/>
                    <a:pt x="557" y="442"/>
                    <a:pt x="674" y="313"/>
                  </a:cubicBezTo>
                  <a:cubicBezTo>
                    <a:pt x="601" y="188"/>
                    <a:pt x="505" y="85"/>
                    <a:pt x="395" y="0"/>
                  </a:cubicBezTo>
                  <a:cubicBezTo>
                    <a:pt x="247" y="115"/>
                    <a:pt x="111" y="240"/>
                    <a:pt x="0" y="383"/>
                  </a:cubicBezTo>
                  <a:cubicBezTo>
                    <a:pt x="95" y="480"/>
                    <a:pt x="182" y="583"/>
                    <a:pt x="290" y="68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7" name="Google Shape;1517;p56"/>
            <p:cNvSpPr/>
            <p:nvPr/>
          </p:nvSpPr>
          <p:spPr>
            <a:xfrm>
              <a:off x="1757518" y="1100093"/>
              <a:ext cx="469034" cy="487905"/>
            </a:xfrm>
            <a:custGeom>
              <a:avLst/>
              <a:gdLst/>
              <a:ahLst/>
              <a:cxnLst/>
              <a:rect l="l" t="t" r="r" b="b"/>
              <a:pathLst>
                <a:path w="174" h="182" extrusionOk="0">
                  <a:moveTo>
                    <a:pt x="168" y="182"/>
                  </a:moveTo>
                  <a:cubicBezTo>
                    <a:pt x="166" y="182"/>
                    <a:pt x="164" y="182"/>
                    <a:pt x="163" y="180"/>
                  </a:cubicBezTo>
                  <a:cubicBezTo>
                    <a:pt x="90" y="91"/>
                    <a:pt x="3" y="12"/>
                    <a:pt x="2" y="11"/>
                  </a:cubicBezTo>
                  <a:cubicBezTo>
                    <a:pt x="0" y="9"/>
                    <a:pt x="0" y="5"/>
                    <a:pt x="2" y="3"/>
                  </a:cubicBezTo>
                  <a:cubicBezTo>
                    <a:pt x="4" y="0"/>
                    <a:pt x="8" y="0"/>
                    <a:pt x="10" y="2"/>
                  </a:cubicBezTo>
                  <a:cubicBezTo>
                    <a:pt x="11" y="3"/>
                    <a:pt x="99" y="82"/>
                    <a:pt x="172" y="173"/>
                  </a:cubicBezTo>
                  <a:cubicBezTo>
                    <a:pt x="174" y="175"/>
                    <a:pt x="174" y="179"/>
                    <a:pt x="171" y="181"/>
                  </a:cubicBezTo>
                  <a:cubicBezTo>
                    <a:pt x="170" y="182"/>
                    <a:pt x="169" y="182"/>
                    <a:pt x="168" y="182"/>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8" name="Google Shape;1518;p56"/>
            <p:cNvSpPr/>
            <p:nvPr/>
          </p:nvSpPr>
          <p:spPr>
            <a:xfrm>
              <a:off x="1916559" y="1437043"/>
              <a:ext cx="64694" cy="64695"/>
            </a:xfrm>
            <a:custGeom>
              <a:avLst/>
              <a:gdLst/>
              <a:ahLst/>
              <a:cxnLst/>
              <a:rect l="l" t="t" r="r" b="b"/>
              <a:pathLst>
                <a:path w="24" h="24" extrusionOk="0">
                  <a:moveTo>
                    <a:pt x="9" y="22"/>
                  </a:moveTo>
                  <a:cubicBezTo>
                    <a:pt x="2" y="15"/>
                    <a:pt x="2" y="15"/>
                    <a:pt x="2" y="15"/>
                  </a:cubicBezTo>
                  <a:cubicBezTo>
                    <a:pt x="0" y="14"/>
                    <a:pt x="1" y="10"/>
                    <a:pt x="2" y="9"/>
                  </a:cubicBezTo>
                  <a:cubicBezTo>
                    <a:pt x="9" y="2"/>
                    <a:pt x="9" y="2"/>
                    <a:pt x="9" y="2"/>
                  </a:cubicBezTo>
                  <a:cubicBezTo>
                    <a:pt x="11" y="0"/>
                    <a:pt x="14" y="1"/>
                    <a:pt x="16" y="2"/>
                  </a:cubicBezTo>
                  <a:cubicBezTo>
                    <a:pt x="22" y="9"/>
                    <a:pt x="22" y="9"/>
                    <a:pt x="22" y="9"/>
                  </a:cubicBezTo>
                  <a:cubicBezTo>
                    <a:pt x="24" y="11"/>
                    <a:pt x="24" y="14"/>
                    <a:pt x="22" y="16"/>
                  </a:cubicBezTo>
                  <a:cubicBezTo>
                    <a:pt x="16" y="22"/>
                    <a:pt x="16" y="22"/>
                    <a:pt x="16" y="22"/>
                  </a:cubicBezTo>
                  <a:cubicBezTo>
                    <a:pt x="14" y="24"/>
                    <a:pt x="11" y="24"/>
                    <a:pt x="9"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9" name="Google Shape;1519;p56"/>
            <p:cNvSpPr/>
            <p:nvPr/>
          </p:nvSpPr>
          <p:spPr>
            <a:xfrm>
              <a:off x="1679347" y="1189047"/>
              <a:ext cx="231821" cy="239910"/>
            </a:xfrm>
            <a:custGeom>
              <a:avLst/>
              <a:gdLst/>
              <a:ahLst/>
              <a:cxnLst/>
              <a:rect l="l" t="t" r="r" b="b"/>
              <a:pathLst>
                <a:path w="86" h="90" extrusionOk="0">
                  <a:moveTo>
                    <a:pt x="82" y="90"/>
                  </a:moveTo>
                  <a:cubicBezTo>
                    <a:pt x="81" y="90"/>
                    <a:pt x="80" y="90"/>
                    <a:pt x="80" y="89"/>
                  </a:cubicBezTo>
                  <a:cubicBezTo>
                    <a:pt x="1" y="6"/>
                    <a:pt x="1" y="6"/>
                    <a:pt x="1" y="6"/>
                  </a:cubicBezTo>
                  <a:cubicBezTo>
                    <a:pt x="0" y="5"/>
                    <a:pt x="0" y="2"/>
                    <a:pt x="1" y="1"/>
                  </a:cubicBezTo>
                  <a:cubicBezTo>
                    <a:pt x="3" y="0"/>
                    <a:pt x="5" y="0"/>
                    <a:pt x="7" y="1"/>
                  </a:cubicBezTo>
                  <a:cubicBezTo>
                    <a:pt x="85" y="84"/>
                    <a:pt x="85" y="84"/>
                    <a:pt x="85" y="84"/>
                  </a:cubicBezTo>
                  <a:cubicBezTo>
                    <a:pt x="86" y="85"/>
                    <a:pt x="86" y="88"/>
                    <a:pt x="85" y="89"/>
                  </a:cubicBezTo>
                  <a:cubicBezTo>
                    <a:pt x="84" y="90"/>
                    <a:pt x="83" y="90"/>
                    <a:pt x="82" y="9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0" name="Google Shape;1520;p56"/>
            <p:cNvSpPr/>
            <p:nvPr/>
          </p:nvSpPr>
          <p:spPr>
            <a:xfrm>
              <a:off x="1857256" y="1496346"/>
              <a:ext cx="64694" cy="62000"/>
            </a:xfrm>
            <a:custGeom>
              <a:avLst/>
              <a:gdLst/>
              <a:ahLst/>
              <a:cxnLst/>
              <a:rect l="l" t="t" r="r" b="b"/>
              <a:pathLst>
                <a:path w="24" h="23" extrusionOk="0">
                  <a:moveTo>
                    <a:pt x="8" y="21"/>
                  </a:moveTo>
                  <a:cubicBezTo>
                    <a:pt x="2" y="15"/>
                    <a:pt x="2" y="15"/>
                    <a:pt x="2" y="15"/>
                  </a:cubicBezTo>
                  <a:cubicBezTo>
                    <a:pt x="0" y="13"/>
                    <a:pt x="0" y="10"/>
                    <a:pt x="2" y="8"/>
                  </a:cubicBezTo>
                  <a:cubicBezTo>
                    <a:pt x="9" y="1"/>
                    <a:pt x="9" y="1"/>
                    <a:pt x="9" y="1"/>
                  </a:cubicBezTo>
                  <a:cubicBezTo>
                    <a:pt x="11" y="0"/>
                    <a:pt x="14" y="0"/>
                    <a:pt x="16" y="2"/>
                  </a:cubicBezTo>
                  <a:cubicBezTo>
                    <a:pt x="22" y="8"/>
                    <a:pt x="22" y="8"/>
                    <a:pt x="22" y="8"/>
                  </a:cubicBezTo>
                  <a:cubicBezTo>
                    <a:pt x="24" y="10"/>
                    <a:pt x="24" y="13"/>
                    <a:pt x="22" y="15"/>
                  </a:cubicBezTo>
                  <a:cubicBezTo>
                    <a:pt x="15" y="22"/>
                    <a:pt x="15" y="22"/>
                    <a:pt x="15" y="22"/>
                  </a:cubicBezTo>
                  <a:cubicBezTo>
                    <a:pt x="13" y="23"/>
                    <a:pt x="10" y="23"/>
                    <a:pt x="8" y="2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1" name="Google Shape;1521;p56"/>
            <p:cNvSpPr/>
            <p:nvPr/>
          </p:nvSpPr>
          <p:spPr>
            <a:xfrm>
              <a:off x="1617347" y="1245656"/>
              <a:ext cx="234517" cy="239910"/>
            </a:xfrm>
            <a:custGeom>
              <a:avLst/>
              <a:gdLst/>
              <a:ahLst/>
              <a:cxnLst/>
              <a:rect l="l" t="t" r="r" b="b"/>
              <a:pathLst>
                <a:path w="87" h="90" extrusionOk="0">
                  <a:moveTo>
                    <a:pt x="83" y="90"/>
                  </a:moveTo>
                  <a:cubicBezTo>
                    <a:pt x="82" y="90"/>
                    <a:pt x="81" y="90"/>
                    <a:pt x="80" y="89"/>
                  </a:cubicBezTo>
                  <a:cubicBezTo>
                    <a:pt x="2" y="7"/>
                    <a:pt x="2" y="7"/>
                    <a:pt x="2" y="7"/>
                  </a:cubicBezTo>
                  <a:cubicBezTo>
                    <a:pt x="0" y="5"/>
                    <a:pt x="0" y="3"/>
                    <a:pt x="2" y="1"/>
                  </a:cubicBezTo>
                  <a:cubicBezTo>
                    <a:pt x="3" y="0"/>
                    <a:pt x="6" y="0"/>
                    <a:pt x="7" y="1"/>
                  </a:cubicBezTo>
                  <a:cubicBezTo>
                    <a:pt x="86" y="84"/>
                    <a:pt x="86" y="84"/>
                    <a:pt x="86" y="84"/>
                  </a:cubicBezTo>
                  <a:cubicBezTo>
                    <a:pt x="87" y="85"/>
                    <a:pt x="87" y="88"/>
                    <a:pt x="86" y="89"/>
                  </a:cubicBezTo>
                  <a:cubicBezTo>
                    <a:pt x="85" y="90"/>
                    <a:pt x="84" y="90"/>
                    <a:pt x="83" y="9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2" name="Google Shape;1522;p56"/>
            <p:cNvSpPr/>
            <p:nvPr/>
          </p:nvSpPr>
          <p:spPr>
            <a:xfrm>
              <a:off x="2275073" y="1814428"/>
              <a:ext cx="61999" cy="64695"/>
            </a:xfrm>
            <a:custGeom>
              <a:avLst/>
              <a:gdLst/>
              <a:ahLst/>
              <a:cxnLst/>
              <a:rect l="l" t="t" r="r" b="b"/>
              <a:pathLst>
                <a:path w="24" h="24" extrusionOk="0">
                  <a:moveTo>
                    <a:pt x="8" y="22"/>
                  </a:moveTo>
                  <a:cubicBezTo>
                    <a:pt x="2" y="15"/>
                    <a:pt x="2" y="15"/>
                    <a:pt x="2" y="15"/>
                  </a:cubicBezTo>
                  <a:cubicBezTo>
                    <a:pt x="0" y="13"/>
                    <a:pt x="0" y="10"/>
                    <a:pt x="2" y="8"/>
                  </a:cubicBezTo>
                  <a:cubicBezTo>
                    <a:pt x="9" y="2"/>
                    <a:pt x="9" y="2"/>
                    <a:pt x="9" y="2"/>
                  </a:cubicBezTo>
                  <a:cubicBezTo>
                    <a:pt x="11" y="0"/>
                    <a:pt x="14" y="0"/>
                    <a:pt x="16" y="2"/>
                  </a:cubicBezTo>
                  <a:cubicBezTo>
                    <a:pt x="22" y="9"/>
                    <a:pt x="22" y="9"/>
                    <a:pt x="22" y="9"/>
                  </a:cubicBezTo>
                  <a:cubicBezTo>
                    <a:pt x="24" y="11"/>
                    <a:pt x="24" y="14"/>
                    <a:pt x="22" y="16"/>
                  </a:cubicBezTo>
                  <a:cubicBezTo>
                    <a:pt x="15" y="22"/>
                    <a:pt x="15" y="22"/>
                    <a:pt x="15" y="22"/>
                  </a:cubicBezTo>
                  <a:cubicBezTo>
                    <a:pt x="13" y="24"/>
                    <a:pt x="10" y="24"/>
                    <a:pt x="8"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3" name="Google Shape;1523;p56"/>
            <p:cNvSpPr/>
            <p:nvPr/>
          </p:nvSpPr>
          <p:spPr>
            <a:xfrm>
              <a:off x="2035166" y="1561041"/>
              <a:ext cx="234517" cy="245301"/>
            </a:xfrm>
            <a:custGeom>
              <a:avLst/>
              <a:gdLst/>
              <a:ahLst/>
              <a:cxnLst/>
              <a:rect l="l" t="t" r="r" b="b"/>
              <a:pathLst>
                <a:path w="87" h="91" extrusionOk="0">
                  <a:moveTo>
                    <a:pt x="83" y="91"/>
                  </a:moveTo>
                  <a:cubicBezTo>
                    <a:pt x="82" y="91"/>
                    <a:pt x="81" y="90"/>
                    <a:pt x="80" y="90"/>
                  </a:cubicBezTo>
                  <a:cubicBezTo>
                    <a:pt x="2" y="7"/>
                    <a:pt x="2" y="7"/>
                    <a:pt x="2" y="7"/>
                  </a:cubicBezTo>
                  <a:cubicBezTo>
                    <a:pt x="0" y="5"/>
                    <a:pt x="0" y="3"/>
                    <a:pt x="2" y="2"/>
                  </a:cubicBezTo>
                  <a:cubicBezTo>
                    <a:pt x="3" y="0"/>
                    <a:pt x="6" y="0"/>
                    <a:pt x="7" y="2"/>
                  </a:cubicBezTo>
                  <a:cubicBezTo>
                    <a:pt x="86" y="84"/>
                    <a:pt x="86" y="84"/>
                    <a:pt x="86" y="84"/>
                  </a:cubicBezTo>
                  <a:cubicBezTo>
                    <a:pt x="87" y="86"/>
                    <a:pt x="87" y="88"/>
                    <a:pt x="86" y="90"/>
                  </a:cubicBezTo>
                  <a:cubicBezTo>
                    <a:pt x="85" y="90"/>
                    <a:pt x="84" y="91"/>
                    <a:pt x="83" y="91"/>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4" name="Google Shape;1524;p56"/>
            <p:cNvSpPr/>
            <p:nvPr/>
          </p:nvSpPr>
          <p:spPr>
            <a:xfrm>
              <a:off x="2215770" y="1871036"/>
              <a:ext cx="64694" cy="64695"/>
            </a:xfrm>
            <a:custGeom>
              <a:avLst/>
              <a:gdLst/>
              <a:ahLst/>
              <a:cxnLst/>
              <a:rect l="l" t="t" r="r" b="b"/>
              <a:pathLst>
                <a:path w="24" h="24" extrusionOk="0">
                  <a:moveTo>
                    <a:pt x="8" y="22"/>
                  </a:moveTo>
                  <a:cubicBezTo>
                    <a:pt x="2" y="15"/>
                    <a:pt x="2" y="15"/>
                    <a:pt x="2" y="15"/>
                  </a:cubicBezTo>
                  <a:cubicBezTo>
                    <a:pt x="0" y="13"/>
                    <a:pt x="0" y="10"/>
                    <a:pt x="2" y="8"/>
                  </a:cubicBezTo>
                  <a:cubicBezTo>
                    <a:pt x="9" y="2"/>
                    <a:pt x="9" y="2"/>
                    <a:pt x="9" y="2"/>
                  </a:cubicBezTo>
                  <a:cubicBezTo>
                    <a:pt x="10" y="0"/>
                    <a:pt x="14" y="0"/>
                    <a:pt x="15" y="2"/>
                  </a:cubicBezTo>
                  <a:cubicBezTo>
                    <a:pt x="22" y="9"/>
                    <a:pt x="22" y="9"/>
                    <a:pt x="22" y="9"/>
                  </a:cubicBezTo>
                  <a:cubicBezTo>
                    <a:pt x="24" y="11"/>
                    <a:pt x="24" y="14"/>
                    <a:pt x="22" y="16"/>
                  </a:cubicBezTo>
                  <a:cubicBezTo>
                    <a:pt x="15" y="22"/>
                    <a:pt x="15" y="22"/>
                    <a:pt x="15" y="22"/>
                  </a:cubicBezTo>
                  <a:cubicBezTo>
                    <a:pt x="13" y="24"/>
                    <a:pt x="10" y="24"/>
                    <a:pt x="8"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5" name="Google Shape;1525;p56"/>
            <p:cNvSpPr/>
            <p:nvPr/>
          </p:nvSpPr>
          <p:spPr>
            <a:xfrm>
              <a:off x="1975862" y="1617649"/>
              <a:ext cx="234517" cy="245301"/>
            </a:xfrm>
            <a:custGeom>
              <a:avLst/>
              <a:gdLst/>
              <a:ahLst/>
              <a:cxnLst/>
              <a:rect l="l" t="t" r="r" b="b"/>
              <a:pathLst>
                <a:path w="87" h="91" extrusionOk="0">
                  <a:moveTo>
                    <a:pt x="83" y="91"/>
                  </a:moveTo>
                  <a:cubicBezTo>
                    <a:pt x="82" y="91"/>
                    <a:pt x="81" y="90"/>
                    <a:pt x="80" y="90"/>
                  </a:cubicBezTo>
                  <a:cubicBezTo>
                    <a:pt x="1" y="7"/>
                    <a:pt x="1" y="7"/>
                    <a:pt x="1" y="7"/>
                  </a:cubicBezTo>
                  <a:cubicBezTo>
                    <a:pt x="0" y="6"/>
                    <a:pt x="0" y="3"/>
                    <a:pt x="2" y="2"/>
                  </a:cubicBezTo>
                  <a:cubicBezTo>
                    <a:pt x="3" y="0"/>
                    <a:pt x="5" y="0"/>
                    <a:pt x="7" y="2"/>
                  </a:cubicBezTo>
                  <a:cubicBezTo>
                    <a:pt x="85" y="84"/>
                    <a:pt x="85" y="84"/>
                    <a:pt x="85" y="84"/>
                  </a:cubicBezTo>
                  <a:cubicBezTo>
                    <a:pt x="87" y="86"/>
                    <a:pt x="87" y="88"/>
                    <a:pt x="85" y="90"/>
                  </a:cubicBezTo>
                  <a:cubicBezTo>
                    <a:pt x="85" y="91"/>
                    <a:pt x="84" y="91"/>
                    <a:pt x="83" y="91"/>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6" name="Google Shape;1526;p56"/>
            <p:cNvSpPr/>
            <p:nvPr/>
          </p:nvSpPr>
          <p:spPr>
            <a:xfrm>
              <a:off x="1512220" y="1329219"/>
              <a:ext cx="469034" cy="493296"/>
            </a:xfrm>
            <a:custGeom>
              <a:avLst/>
              <a:gdLst/>
              <a:ahLst/>
              <a:cxnLst/>
              <a:rect l="l" t="t" r="r" b="b"/>
              <a:pathLst>
                <a:path w="174" h="183" extrusionOk="0">
                  <a:moveTo>
                    <a:pt x="168" y="183"/>
                  </a:moveTo>
                  <a:cubicBezTo>
                    <a:pt x="166" y="183"/>
                    <a:pt x="165" y="182"/>
                    <a:pt x="163" y="181"/>
                  </a:cubicBezTo>
                  <a:cubicBezTo>
                    <a:pt x="2" y="11"/>
                    <a:pt x="2" y="11"/>
                    <a:pt x="2" y="11"/>
                  </a:cubicBezTo>
                  <a:cubicBezTo>
                    <a:pt x="0" y="9"/>
                    <a:pt x="0" y="5"/>
                    <a:pt x="2" y="3"/>
                  </a:cubicBezTo>
                  <a:cubicBezTo>
                    <a:pt x="5" y="0"/>
                    <a:pt x="9" y="1"/>
                    <a:pt x="11" y="3"/>
                  </a:cubicBezTo>
                  <a:cubicBezTo>
                    <a:pt x="172" y="173"/>
                    <a:pt x="172" y="173"/>
                    <a:pt x="172" y="173"/>
                  </a:cubicBezTo>
                  <a:cubicBezTo>
                    <a:pt x="174" y="175"/>
                    <a:pt x="174" y="179"/>
                    <a:pt x="172" y="181"/>
                  </a:cubicBezTo>
                  <a:cubicBezTo>
                    <a:pt x="171" y="182"/>
                    <a:pt x="169" y="183"/>
                    <a:pt x="168" y="183"/>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7" name="Google Shape;1527;p56"/>
            <p:cNvSpPr/>
            <p:nvPr/>
          </p:nvSpPr>
          <p:spPr>
            <a:xfrm>
              <a:off x="1673956" y="1671561"/>
              <a:ext cx="62000" cy="64695"/>
            </a:xfrm>
            <a:custGeom>
              <a:avLst/>
              <a:gdLst/>
              <a:ahLst/>
              <a:cxnLst/>
              <a:rect l="l" t="t" r="r" b="b"/>
              <a:pathLst>
                <a:path w="23" h="24" extrusionOk="0">
                  <a:moveTo>
                    <a:pt x="8" y="22"/>
                  </a:moveTo>
                  <a:cubicBezTo>
                    <a:pt x="1" y="15"/>
                    <a:pt x="1" y="15"/>
                    <a:pt x="1" y="15"/>
                  </a:cubicBezTo>
                  <a:cubicBezTo>
                    <a:pt x="0" y="13"/>
                    <a:pt x="0" y="10"/>
                    <a:pt x="2" y="8"/>
                  </a:cubicBezTo>
                  <a:cubicBezTo>
                    <a:pt x="8" y="2"/>
                    <a:pt x="8" y="2"/>
                    <a:pt x="8" y="2"/>
                  </a:cubicBezTo>
                  <a:cubicBezTo>
                    <a:pt x="10" y="0"/>
                    <a:pt x="13" y="0"/>
                    <a:pt x="15" y="2"/>
                  </a:cubicBezTo>
                  <a:cubicBezTo>
                    <a:pt x="22" y="8"/>
                    <a:pt x="22" y="8"/>
                    <a:pt x="22" y="8"/>
                  </a:cubicBezTo>
                  <a:cubicBezTo>
                    <a:pt x="23" y="10"/>
                    <a:pt x="23" y="13"/>
                    <a:pt x="21" y="15"/>
                  </a:cubicBezTo>
                  <a:cubicBezTo>
                    <a:pt x="15" y="22"/>
                    <a:pt x="15" y="22"/>
                    <a:pt x="15" y="22"/>
                  </a:cubicBezTo>
                  <a:cubicBezTo>
                    <a:pt x="13" y="24"/>
                    <a:pt x="10" y="23"/>
                    <a:pt x="8"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8" name="Google Shape;1528;p56"/>
            <p:cNvSpPr/>
            <p:nvPr/>
          </p:nvSpPr>
          <p:spPr>
            <a:xfrm>
              <a:off x="1434047" y="1418175"/>
              <a:ext cx="234517" cy="242604"/>
            </a:xfrm>
            <a:custGeom>
              <a:avLst/>
              <a:gdLst/>
              <a:ahLst/>
              <a:cxnLst/>
              <a:rect l="l" t="t" r="r" b="b"/>
              <a:pathLst>
                <a:path w="87" h="90" extrusionOk="0">
                  <a:moveTo>
                    <a:pt x="83" y="90"/>
                  </a:moveTo>
                  <a:cubicBezTo>
                    <a:pt x="82" y="90"/>
                    <a:pt x="81" y="90"/>
                    <a:pt x="80" y="89"/>
                  </a:cubicBezTo>
                  <a:cubicBezTo>
                    <a:pt x="1" y="7"/>
                    <a:pt x="1" y="7"/>
                    <a:pt x="1" y="7"/>
                  </a:cubicBezTo>
                  <a:cubicBezTo>
                    <a:pt x="0" y="5"/>
                    <a:pt x="0" y="3"/>
                    <a:pt x="1" y="1"/>
                  </a:cubicBezTo>
                  <a:cubicBezTo>
                    <a:pt x="3" y="0"/>
                    <a:pt x="5" y="0"/>
                    <a:pt x="7" y="1"/>
                  </a:cubicBezTo>
                  <a:cubicBezTo>
                    <a:pt x="85" y="84"/>
                    <a:pt x="85" y="84"/>
                    <a:pt x="85" y="84"/>
                  </a:cubicBezTo>
                  <a:cubicBezTo>
                    <a:pt x="87" y="86"/>
                    <a:pt x="87" y="88"/>
                    <a:pt x="85" y="89"/>
                  </a:cubicBezTo>
                  <a:cubicBezTo>
                    <a:pt x="84" y="90"/>
                    <a:pt x="83" y="90"/>
                    <a:pt x="83" y="9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9" name="Google Shape;1529;p56"/>
            <p:cNvSpPr/>
            <p:nvPr/>
          </p:nvSpPr>
          <p:spPr>
            <a:xfrm>
              <a:off x="1611956" y="1728168"/>
              <a:ext cx="64694" cy="64695"/>
            </a:xfrm>
            <a:custGeom>
              <a:avLst/>
              <a:gdLst/>
              <a:ahLst/>
              <a:cxnLst/>
              <a:rect l="l" t="t" r="r" b="b"/>
              <a:pathLst>
                <a:path w="24" h="24" extrusionOk="0">
                  <a:moveTo>
                    <a:pt x="9" y="22"/>
                  </a:moveTo>
                  <a:cubicBezTo>
                    <a:pt x="2" y="15"/>
                    <a:pt x="2" y="15"/>
                    <a:pt x="2" y="15"/>
                  </a:cubicBezTo>
                  <a:cubicBezTo>
                    <a:pt x="0" y="13"/>
                    <a:pt x="0" y="10"/>
                    <a:pt x="2" y="8"/>
                  </a:cubicBezTo>
                  <a:cubicBezTo>
                    <a:pt x="9" y="2"/>
                    <a:pt x="9" y="2"/>
                    <a:pt x="9" y="2"/>
                  </a:cubicBezTo>
                  <a:cubicBezTo>
                    <a:pt x="11" y="0"/>
                    <a:pt x="14" y="0"/>
                    <a:pt x="16" y="2"/>
                  </a:cubicBezTo>
                  <a:cubicBezTo>
                    <a:pt x="22" y="9"/>
                    <a:pt x="22" y="9"/>
                    <a:pt x="22" y="9"/>
                  </a:cubicBezTo>
                  <a:cubicBezTo>
                    <a:pt x="24" y="11"/>
                    <a:pt x="24" y="14"/>
                    <a:pt x="22" y="15"/>
                  </a:cubicBezTo>
                  <a:cubicBezTo>
                    <a:pt x="15" y="22"/>
                    <a:pt x="15" y="22"/>
                    <a:pt x="15" y="22"/>
                  </a:cubicBezTo>
                  <a:cubicBezTo>
                    <a:pt x="13" y="24"/>
                    <a:pt x="10" y="24"/>
                    <a:pt x="9"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0" name="Google Shape;1530;p56"/>
            <p:cNvSpPr/>
            <p:nvPr/>
          </p:nvSpPr>
          <p:spPr>
            <a:xfrm>
              <a:off x="1374744" y="1474782"/>
              <a:ext cx="231821" cy="245301"/>
            </a:xfrm>
            <a:custGeom>
              <a:avLst/>
              <a:gdLst/>
              <a:ahLst/>
              <a:cxnLst/>
              <a:rect l="l" t="t" r="r" b="b"/>
              <a:pathLst>
                <a:path w="86" h="91" extrusionOk="0">
                  <a:moveTo>
                    <a:pt x="82" y="91"/>
                  </a:moveTo>
                  <a:cubicBezTo>
                    <a:pt x="81" y="91"/>
                    <a:pt x="80" y="90"/>
                    <a:pt x="79" y="89"/>
                  </a:cubicBezTo>
                  <a:cubicBezTo>
                    <a:pt x="1" y="7"/>
                    <a:pt x="1" y="7"/>
                    <a:pt x="1" y="7"/>
                  </a:cubicBezTo>
                  <a:cubicBezTo>
                    <a:pt x="0" y="5"/>
                    <a:pt x="0" y="3"/>
                    <a:pt x="1" y="1"/>
                  </a:cubicBezTo>
                  <a:cubicBezTo>
                    <a:pt x="3" y="0"/>
                    <a:pt x="5" y="0"/>
                    <a:pt x="6" y="2"/>
                  </a:cubicBezTo>
                  <a:cubicBezTo>
                    <a:pt x="85" y="84"/>
                    <a:pt x="85" y="84"/>
                    <a:pt x="85" y="84"/>
                  </a:cubicBezTo>
                  <a:cubicBezTo>
                    <a:pt x="86" y="86"/>
                    <a:pt x="86" y="88"/>
                    <a:pt x="85" y="90"/>
                  </a:cubicBezTo>
                  <a:cubicBezTo>
                    <a:pt x="84" y="90"/>
                    <a:pt x="83" y="91"/>
                    <a:pt x="82" y="91"/>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1" name="Google Shape;1531;p56"/>
            <p:cNvSpPr/>
            <p:nvPr/>
          </p:nvSpPr>
          <p:spPr>
            <a:xfrm>
              <a:off x="2029774" y="2046250"/>
              <a:ext cx="64694" cy="64695"/>
            </a:xfrm>
            <a:custGeom>
              <a:avLst/>
              <a:gdLst/>
              <a:ahLst/>
              <a:cxnLst/>
              <a:rect l="l" t="t" r="r" b="b"/>
              <a:pathLst>
                <a:path w="24" h="24" extrusionOk="0">
                  <a:moveTo>
                    <a:pt x="9" y="22"/>
                  </a:moveTo>
                  <a:cubicBezTo>
                    <a:pt x="2" y="15"/>
                    <a:pt x="2" y="15"/>
                    <a:pt x="2" y="15"/>
                  </a:cubicBezTo>
                  <a:cubicBezTo>
                    <a:pt x="0" y="13"/>
                    <a:pt x="0" y="10"/>
                    <a:pt x="2" y="8"/>
                  </a:cubicBezTo>
                  <a:cubicBezTo>
                    <a:pt x="9" y="2"/>
                    <a:pt x="9" y="2"/>
                    <a:pt x="9" y="2"/>
                  </a:cubicBezTo>
                  <a:cubicBezTo>
                    <a:pt x="11" y="0"/>
                    <a:pt x="14" y="0"/>
                    <a:pt x="16" y="2"/>
                  </a:cubicBezTo>
                  <a:cubicBezTo>
                    <a:pt x="22" y="9"/>
                    <a:pt x="22" y="9"/>
                    <a:pt x="22" y="9"/>
                  </a:cubicBezTo>
                  <a:cubicBezTo>
                    <a:pt x="24" y="11"/>
                    <a:pt x="24" y="14"/>
                    <a:pt x="22" y="16"/>
                  </a:cubicBezTo>
                  <a:cubicBezTo>
                    <a:pt x="15" y="22"/>
                    <a:pt x="15" y="22"/>
                    <a:pt x="15" y="22"/>
                  </a:cubicBezTo>
                  <a:cubicBezTo>
                    <a:pt x="13" y="24"/>
                    <a:pt x="10" y="24"/>
                    <a:pt x="9"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2" name="Google Shape;1532;p56"/>
            <p:cNvSpPr/>
            <p:nvPr/>
          </p:nvSpPr>
          <p:spPr>
            <a:xfrm>
              <a:off x="1789865" y="1792863"/>
              <a:ext cx="234517" cy="245301"/>
            </a:xfrm>
            <a:custGeom>
              <a:avLst/>
              <a:gdLst/>
              <a:ahLst/>
              <a:cxnLst/>
              <a:rect l="l" t="t" r="r" b="b"/>
              <a:pathLst>
                <a:path w="87" h="91" extrusionOk="0">
                  <a:moveTo>
                    <a:pt x="83" y="91"/>
                  </a:moveTo>
                  <a:cubicBezTo>
                    <a:pt x="82" y="91"/>
                    <a:pt x="81" y="91"/>
                    <a:pt x="80" y="90"/>
                  </a:cubicBezTo>
                  <a:cubicBezTo>
                    <a:pt x="2" y="7"/>
                    <a:pt x="2" y="7"/>
                    <a:pt x="2" y="7"/>
                  </a:cubicBezTo>
                  <a:cubicBezTo>
                    <a:pt x="0" y="6"/>
                    <a:pt x="1" y="3"/>
                    <a:pt x="2" y="2"/>
                  </a:cubicBezTo>
                  <a:cubicBezTo>
                    <a:pt x="4" y="0"/>
                    <a:pt x="6" y="0"/>
                    <a:pt x="7" y="2"/>
                  </a:cubicBezTo>
                  <a:cubicBezTo>
                    <a:pt x="86" y="85"/>
                    <a:pt x="86" y="85"/>
                    <a:pt x="86" y="85"/>
                  </a:cubicBezTo>
                  <a:cubicBezTo>
                    <a:pt x="87" y="86"/>
                    <a:pt x="87" y="88"/>
                    <a:pt x="86" y="90"/>
                  </a:cubicBezTo>
                  <a:cubicBezTo>
                    <a:pt x="85" y="91"/>
                    <a:pt x="84" y="91"/>
                    <a:pt x="83" y="91"/>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3" name="Google Shape;1533;p56"/>
            <p:cNvSpPr/>
            <p:nvPr/>
          </p:nvSpPr>
          <p:spPr>
            <a:xfrm>
              <a:off x="1970471" y="2102858"/>
              <a:ext cx="64694" cy="64695"/>
            </a:xfrm>
            <a:custGeom>
              <a:avLst/>
              <a:gdLst/>
              <a:ahLst/>
              <a:cxnLst/>
              <a:rect l="l" t="t" r="r" b="b"/>
              <a:pathLst>
                <a:path w="24" h="24" extrusionOk="0">
                  <a:moveTo>
                    <a:pt x="8" y="22"/>
                  </a:moveTo>
                  <a:cubicBezTo>
                    <a:pt x="2" y="16"/>
                    <a:pt x="2" y="16"/>
                    <a:pt x="2" y="16"/>
                  </a:cubicBezTo>
                  <a:cubicBezTo>
                    <a:pt x="0" y="14"/>
                    <a:pt x="0" y="11"/>
                    <a:pt x="2" y="9"/>
                  </a:cubicBezTo>
                  <a:cubicBezTo>
                    <a:pt x="9" y="2"/>
                    <a:pt x="9" y="2"/>
                    <a:pt x="9" y="2"/>
                  </a:cubicBezTo>
                  <a:cubicBezTo>
                    <a:pt x="11" y="0"/>
                    <a:pt x="14" y="1"/>
                    <a:pt x="16" y="2"/>
                  </a:cubicBezTo>
                  <a:cubicBezTo>
                    <a:pt x="22" y="9"/>
                    <a:pt x="22" y="9"/>
                    <a:pt x="22" y="9"/>
                  </a:cubicBezTo>
                  <a:cubicBezTo>
                    <a:pt x="24" y="11"/>
                    <a:pt x="24" y="14"/>
                    <a:pt x="22" y="16"/>
                  </a:cubicBezTo>
                  <a:cubicBezTo>
                    <a:pt x="15" y="22"/>
                    <a:pt x="15" y="22"/>
                    <a:pt x="15" y="22"/>
                  </a:cubicBezTo>
                  <a:cubicBezTo>
                    <a:pt x="13" y="24"/>
                    <a:pt x="10" y="24"/>
                    <a:pt x="8"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4" name="Google Shape;1534;p56"/>
            <p:cNvSpPr/>
            <p:nvPr/>
          </p:nvSpPr>
          <p:spPr>
            <a:xfrm>
              <a:off x="1730562" y="1852166"/>
              <a:ext cx="234517" cy="242604"/>
            </a:xfrm>
            <a:custGeom>
              <a:avLst/>
              <a:gdLst/>
              <a:ahLst/>
              <a:cxnLst/>
              <a:rect l="l" t="t" r="r" b="b"/>
              <a:pathLst>
                <a:path w="87" h="90" extrusionOk="0">
                  <a:moveTo>
                    <a:pt x="83" y="90"/>
                  </a:moveTo>
                  <a:cubicBezTo>
                    <a:pt x="82" y="90"/>
                    <a:pt x="81" y="90"/>
                    <a:pt x="80" y="89"/>
                  </a:cubicBezTo>
                  <a:cubicBezTo>
                    <a:pt x="2" y="6"/>
                    <a:pt x="2" y="6"/>
                    <a:pt x="2" y="6"/>
                  </a:cubicBezTo>
                  <a:cubicBezTo>
                    <a:pt x="0" y="5"/>
                    <a:pt x="0" y="2"/>
                    <a:pt x="2" y="1"/>
                  </a:cubicBezTo>
                  <a:cubicBezTo>
                    <a:pt x="3" y="0"/>
                    <a:pt x="6" y="0"/>
                    <a:pt x="7" y="1"/>
                  </a:cubicBezTo>
                  <a:cubicBezTo>
                    <a:pt x="86" y="84"/>
                    <a:pt x="86" y="84"/>
                    <a:pt x="86" y="84"/>
                  </a:cubicBezTo>
                  <a:cubicBezTo>
                    <a:pt x="87" y="85"/>
                    <a:pt x="87" y="88"/>
                    <a:pt x="85" y="89"/>
                  </a:cubicBezTo>
                  <a:cubicBezTo>
                    <a:pt x="85" y="90"/>
                    <a:pt x="84" y="90"/>
                    <a:pt x="83" y="9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5" name="Google Shape;1535;p56"/>
            <p:cNvSpPr/>
            <p:nvPr/>
          </p:nvSpPr>
          <p:spPr>
            <a:xfrm>
              <a:off x="1272311" y="1569129"/>
              <a:ext cx="466339" cy="485209"/>
            </a:xfrm>
            <a:custGeom>
              <a:avLst/>
              <a:gdLst/>
              <a:ahLst/>
              <a:cxnLst/>
              <a:rect l="l" t="t" r="r" b="b"/>
              <a:pathLst>
                <a:path w="173" h="180" extrusionOk="0">
                  <a:moveTo>
                    <a:pt x="166" y="180"/>
                  </a:moveTo>
                  <a:cubicBezTo>
                    <a:pt x="164" y="180"/>
                    <a:pt x="163" y="179"/>
                    <a:pt x="162" y="178"/>
                  </a:cubicBezTo>
                  <a:cubicBezTo>
                    <a:pt x="0" y="9"/>
                    <a:pt x="0" y="9"/>
                    <a:pt x="0" y="9"/>
                  </a:cubicBezTo>
                  <a:cubicBezTo>
                    <a:pt x="9" y="0"/>
                    <a:pt x="9" y="0"/>
                    <a:pt x="9" y="0"/>
                  </a:cubicBezTo>
                  <a:cubicBezTo>
                    <a:pt x="170" y="170"/>
                    <a:pt x="170" y="170"/>
                    <a:pt x="170" y="170"/>
                  </a:cubicBezTo>
                  <a:cubicBezTo>
                    <a:pt x="173" y="172"/>
                    <a:pt x="172" y="176"/>
                    <a:pt x="170" y="178"/>
                  </a:cubicBezTo>
                  <a:cubicBezTo>
                    <a:pt x="169" y="179"/>
                    <a:pt x="167" y="180"/>
                    <a:pt x="166" y="18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6" name="Google Shape;1536;p56"/>
            <p:cNvSpPr/>
            <p:nvPr/>
          </p:nvSpPr>
          <p:spPr>
            <a:xfrm>
              <a:off x="1428656" y="1903383"/>
              <a:ext cx="64694" cy="64695"/>
            </a:xfrm>
            <a:custGeom>
              <a:avLst/>
              <a:gdLst/>
              <a:ahLst/>
              <a:cxnLst/>
              <a:rect l="l" t="t" r="r" b="b"/>
              <a:pathLst>
                <a:path w="24" h="24" extrusionOk="0">
                  <a:moveTo>
                    <a:pt x="8" y="22"/>
                  </a:moveTo>
                  <a:cubicBezTo>
                    <a:pt x="2" y="15"/>
                    <a:pt x="2" y="15"/>
                    <a:pt x="2" y="15"/>
                  </a:cubicBezTo>
                  <a:cubicBezTo>
                    <a:pt x="0" y="13"/>
                    <a:pt x="0" y="10"/>
                    <a:pt x="2" y="8"/>
                  </a:cubicBezTo>
                  <a:cubicBezTo>
                    <a:pt x="9" y="2"/>
                    <a:pt x="9" y="2"/>
                    <a:pt x="9" y="2"/>
                  </a:cubicBezTo>
                  <a:cubicBezTo>
                    <a:pt x="11" y="0"/>
                    <a:pt x="14" y="0"/>
                    <a:pt x="15" y="2"/>
                  </a:cubicBezTo>
                  <a:cubicBezTo>
                    <a:pt x="22" y="9"/>
                    <a:pt x="22" y="9"/>
                    <a:pt x="22" y="9"/>
                  </a:cubicBezTo>
                  <a:cubicBezTo>
                    <a:pt x="24" y="11"/>
                    <a:pt x="24" y="14"/>
                    <a:pt x="22" y="16"/>
                  </a:cubicBezTo>
                  <a:cubicBezTo>
                    <a:pt x="15" y="22"/>
                    <a:pt x="15" y="22"/>
                    <a:pt x="15" y="22"/>
                  </a:cubicBezTo>
                  <a:cubicBezTo>
                    <a:pt x="13" y="24"/>
                    <a:pt x="10" y="24"/>
                    <a:pt x="8"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7" name="Google Shape;1537;p56"/>
            <p:cNvSpPr/>
            <p:nvPr/>
          </p:nvSpPr>
          <p:spPr>
            <a:xfrm>
              <a:off x="1188748" y="1649997"/>
              <a:ext cx="234517" cy="245301"/>
            </a:xfrm>
            <a:custGeom>
              <a:avLst/>
              <a:gdLst/>
              <a:ahLst/>
              <a:cxnLst/>
              <a:rect l="l" t="t" r="r" b="b"/>
              <a:pathLst>
                <a:path w="87" h="91" extrusionOk="0">
                  <a:moveTo>
                    <a:pt x="83" y="91"/>
                  </a:moveTo>
                  <a:cubicBezTo>
                    <a:pt x="82" y="91"/>
                    <a:pt x="81" y="90"/>
                    <a:pt x="80" y="90"/>
                  </a:cubicBezTo>
                  <a:cubicBezTo>
                    <a:pt x="2" y="7"/>
                    <a:pt x="2" y="7"/>
                    <a:pt x="2" y="7"/>
                  </a:cubicBezTo>
                  <a:cubicBezTo>
                    <a:pt x="0" y="5"/>
                    <a:pt x="0" y="3"/>
                    <a:pt x="2" y="2"/>
                  </a:cubicBezTo>
                  <a:cubicBezTo>
                    <a:pt x="3" y="0"/>
                    <a:pt x="6" y="0"/>
                    <a:pt x="7" y="2"/>
                  </a:cubicBezTo>
                  <a:cubicBezTo>
                    <a:pt x="85" y="84"/>
                    <a:pt x="85" y="84"/>
                    <a:pt x="85" y="84"/>
                  </a:cubicBezTo>
                  <a:cubicBezTo>
                    <a:pt x="87" y="86"/>
                    <a:pt x="87" y="88"/>
                    <a:pt x="85" y="90"/>
                  </a:cubicBezTo>
                  <a:cubicBezTo>
                    <a:pt x="85" y="90"/>
                    <a:pt x="84" y="91"/>
                    <a:pt x="83" y="91"/>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8" name="Google Shape;1538;p56"/>
            <p:cNvSpPr/>
            <p:nvPr/>
          </p:nvSpPr>
          <p:spPr>
            <a:xfrm>
              <a:off x="1369353" y="1959990"/>
              <a:ext cx="62000" cy="64695"/>
            </a:xfrm>
            <a:custGeom>
              <a:avLst/>
              <a:gdLst/>
              <a:ahLst/>
              <a:cxnLst/>
              <a:rect l="l" t="t" r="r" b="b"/>
              <a:pathLst>
                <a:path w="23" h="24" extrusionOk="0">
                  <a:moveTo>
                    <a:pt x="8" y="22"/>
                  </a:moveTo>
                  <a:cubicBezTo>
                    <a:pt x="1" y="15"/>
                    <a:pt x="1" y="15"/>
                    <a:pt x="1" y="15"/>
                  </a:cubicBezTo>
                  <a:cubicBezTo>
                    <a:pt x="0" y="13"/>
                    <a:pt x="0" y="10"/>
                    <a:pt x="2" y="8"/>
                  </a:cubicBezTo>
                  <a:cubicBezTo>
                    <a:pt x="8" y="2"/>
                    <a:pt x="8" y="2"/>
                    <a:pt x="8" y="2"/>
                  </a:cubicBezTo>
                  <a:cubicBezTo>
                    <a:pt x="10" y="0"/>
                    <a:pt x="13" y="0"/>
                    <a:pt x="15" y="2"/>
                  </a:cubicBezTo>
                  <a:cubicBezTo>
                    <a:pt x="22" y="9"/>
                    <a:pt x="22" y="9"/>
                    <a:pt x="22" y="9"/>
                  </a:cubicBezTo>
                  <a:cubicBezTo>
                    <a:pt x="23" y="11"/>
                    <a:pt x="23" y="14"/>
                    <a:pt x="21" y="16"/>
                  </a:cubicBezTo>
                  <a:cubicBezTo>
                    <a:pt x="15" y="22"/>
                    <a:pt x="15" y="22"/>
                    <a:pt x="15" y="22"/>
                  </a:cubicBezTo>
                  <a:cubicBezTo>
                    <a:pt x="13" y="24"/>
                    <a:pt x="10" y="24"/>
                    <a:pt x="8"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39" name="Google Shape;1539;p56"/>
            <p:cNvSpPr/>
            <p:nvPr/>
          </p:nvSpPr>
          <p:spPr>
            <a:xfrm>
              <a:off x="1129445" y="1706603"/>
              <a:ext cx="234517" cy="245301"/>
            </a:xfrm>
            <a:custGeom>
              <a:avLst/>
              <a:gdLst/>
              <a:ahLst/>
              <a:cxnLst/>
              <a:rect l="l" t="t" r="r" b="b"/>
              <a:pathLst>
                <a:path w="87" h="91" extrusionOk="0">
                  <a:moveTo>
                    <a:pt x="82" y="91"/>
                  </a:moveTo>
                  <a:cubicBezTo>
                    <a:pt x="81" y="91"/>
                    <a:pt x="80" y="90"/>
                    <a:pt x="80" y="90"/>
                  </a:cubicBezTo>
                  <a:cubicBezTo>
                    <a:pt x="1" y="7"/>
                    <a:pt x="1" y="7"/>
                    <a:pt x="1" y="7"/>
                  </a:cubicBezTo>
                  <a:cubicBezTo>
                    <a:pt x="0" y="6"/>
                    <a:pt x="0" y="3"/>
                    <a:pt x="1" y="2"/>
                  </a:cubicBezTo>
                  <a:cubicBezTo>
                    <a:pt x="3" y="0"/>
                    <a:pt x="5" y="0"/>
                    <a:pt x="7" y="2"/>
                  </a:cubicBezTo>
                  <a:cubicBezTo>
                    <a:pt x="85" y="84"/>
                    <a:pt x="85" y="84"/>
                    <a:pt x="85" y="84"/>
                  </a:cubicBezTo>
                  <a:cubicBezTo>
                    <a:pt x="87" y="86"/>
                    <a:pt x="87" y="88"/>
                    <a:pt x="85" y="90"/>
                  </a:cubicBezTo>
                  <a:cubicBezTo>
                    <a:pt x="84" y="91"/>
                    <a:pt x="83" y="91"/>
                    <a:pt x="82" y="91"/>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0" name="Google Shape;1540;p56"/>
            <p:cNvSpPr/>
            <p:nvPr/>
          </p:nvSpPr>
          <p:spPr>
            <a:xfrm>
              <a:off x="1787171" y="2280768"/>
              <a:ext cx="62000" cy="62000"/>
            </a:xfrm>
            <a:custGeom>
              <a:avLst/>
              <a:gdLst/>
              <a:ahLst/>
              <a:cxnLst/>
              <a:rect l="l" t="t" r="r" b="b"/>
              <a:pathLst>
                <a:path w="23" h="23" extrusionOk="0">
                  <a:moveTo>
                    <a:pt x="8" y="21"/>
                  </a:moveTo>
                  <a:cubicBezTo>
                    <a:pt x="1" y="15"/>
                    <a:pt x="1" y="15"/>
                    <a:pt x="1" y="15"/>
                  </a:cubicBezTo>
                  <a:cubicBezTo>
                    <a:pt x="0" y="13"/>
                    <a:pt x="0" y="10"/>
                    <a:pt x="2" y="8"/>
                  </a:cubicBezTo>
                  <a:cubicBezTo>
                    <a:pt x="8" y="1"/>
                    <a:pt x="8" y="1"/>
                    <a:pt x="8" y="1"/>
                  </a:cubicBezTo>
                  <a:cubicBezTo>
                    <a:pt x="10" y="0"/>
                    <a:pt x="13" y="0"/>
                    <a:pt x="15" y="2"/>
                  </a:cubicBezTo>
                  <a:cubicBezTo>
                    <a:pt x="21" y="8"/>
                    <a:pt x="21" y="8"/>
                    <a:pt x="21" y="8"/>
                  </a:cubicBezTo>
                  <a:cubicBezTo>
                    <a:pt x="23" y="10"/>
                    <a:pt x="23" y="13"/>
                    <a:pt x="21" y="15"/>
                  </a:cubicBezTo>
                  <a:cubicBezTo>
                    <a:pt x="15" y="22"/>
                    <a:pt x="15" y="22"/>
                    <a:pt x="15" y="22"/>
                  </a:cubicBezTo>
                  <a:cubicBezTo>
                    <a:pt x="13" y="23"/>
                    <a:pt x="10" y="23"/>
                    <a:pt x="8" y="21"/>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1" name="Google Shape;1541;p56"/>
            <p:cNvSpPr/>
            <p:nvPr/>
          </p:nvSpPr>
          <p:spPr>
            <a:xfrm>
              <a:off x="1547262" y="2027381"/>
              <a:ext cx="234517" cy="242604"/>
            </a:xfrm>
            <a:custGeom>
              <a:avLst/>
              <a:gdLst/>
              <a:ahLst/>
              <a:cxnLst/>
              <a:rect l="l" t="t" r="r" b="b"/>
              <a:pathLst>
                <a:path w="87" h="90" extrusionOk="0">
                  <a:moveTo>
                    <a:pt x="82" y="90"/>
                  </a:moveTo>
                  <a:cubicBezTo>
                    <a:pt x="81" y="90"/>
                    <a:pt x="80" y="90"/>
                    <a:pt x="80" y="89"/>
                  </a:cubicBezTo>
                  <a:cubicBezTo>
                    <a:pt x="1" y="6"/>
                    <a:pt x="1" y="6"/>
                    <a:pt x="1" y="6"/>
                  </a:cubicBezTo>
                  <a:cubicBezTo>
                    <a:pt x="0" y="5"/>
                    <a:pt x="0" y="3"/>
                    <a:pt x="1" y="1"/>
                  </a:cubicBezTo>
                  <a:cubicBezTo>
                    <a:pt x="3" y="0"/>
                    <a:pt x="5" y="0"/>
                    <a:pt x="7" y="1"/>
                  </a:cubicBezTo>
                  <a:cubicBezTo>
                    <a:pt x="85" y="84"/>
                    <a:pt x="85" y="84"/>
                    <a:pt x="85" y="84"/>
                  </a:cubicBezTo>
                  <a:cubicBezTo>
                    <a:pt x="87" y="85"/>
                    <a:pt x="87" y="88"/>
                    <a:pt x="85" y="89"/>
                  </a:cubicBezTo>
                  <a:cubicBezTo>
                    <a:pt x="84" y="90"/>
                    <a:pt x="83" y="90"/>
                    <a:pt x="82" y="9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2" name="Google Shape;1542;p56"/>
            <p:cNvSpPr/>
            <p:nvPr/>
          </p:nvSpPr>
          <p:spPr>
            <a:xfrm>
              <a:off x="1725171" y="2337375"/>
              <a:ext cx="64694" cy="64695"/>
            </a:xfrm>
            <a:custGeom>
              <a:avLst/>
              <a:gdLst/>
              <a:ahLst/>
              <a:cxnLst/>
              <a:rect l="l" t="t" r="r" b="b"/>
              <a:pathLst>
                <a:path w="24" h="24" extrusionOk="0">
                  <a:moveTo>
                    <a:pt x="8" y="22"/>
                  </a:moveTo>
                  <a:cubicBezTo>
                    <a:pt x="2" y="15"/>
                    <a:pt x="2" y="15"/>
                    <a:pt x="2" y="15"/>
                  </a:cubicBezTo>
                  <a:cubicBezTo>
                    <a:pt x="0" y="13"/>
                    <a:pt x="0" y="10"/>
                    <a:pt x="2" y="8"/>
                  </a:cubicBezTo>
                  <a:cubicBezTo>
                    <a:pt x="9" y="2"/>
                    <a:pt x="9" y="2"/>
                    <a:pt x="9" y="2"/>
                  </a:cubicBezTo>
                  <a:cubicBezTo>
                    <a:pt x="11" y="0"/>
                    <a:pt x="14" y="0"/>
                    <a:pt x="16" y="2"/>
                  </a:cubicBezTo>
                  <a:cubicBezTo>
                    <a:pt x="22" y="8"/>
                    <a:pt x="22" y="8"/>
                    <a:pt x="22" y="8"/>
                  </a:cubicBezTo>
                  <a:cubicBezTo>
                    <a:pt x="24" y="10"/>
                    <a:pt x="24" y="13"/>
                    <a:pt x="22" y="15"/>
                  </a:cubicBezTo>
                  <a:cubicBezTo>
                    <a:pt x="15" y="22"/>
                    <a:pt x="15" y="22"/>
                    <a:pt x="15" y="22"/>
                  </a:cubicBezTo>
                  <a:cubicBezTo>
                    <a:pt x="13" y="24"/>
                    <a:pt x="10" y="23"/>
                    <a:pt x="8"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3" name="Google Shape;1543;p56"/>
            <p:cNvSpPr/>
            <p:nvPr/>
          </p:nvSpPr>
          <p:spPr>
            <a:xfrm>
              <a:off x="1485264" y="2083988"/>
              <a:ext cx="234517" cy="242604"/>
            </a:xfrm>
            <a:custGeom>
              <a:avLst/>
              <a:gdLst/>
              <a:ahLst/>
              <a:cxnLst/>
              <a:rect l="l" t="t" r="r" b="b"/>
              <a:pathLst>
                <a:path w="87" h="90" extrusionOk="0">
                  <a:moveTo>
                    <a:pt x="83" y="90"/>
                  </a:moveTo>
                  <a:cubicBezTo>
                    <a:pt x="82" y="90"/>
                    <a:pt x="81" y="90"/>
                    <a:pt x="80" y="89"/>
                  </a:cubicBezTo>
                  <a:cubicBezTo>
                    <a:pt x="2" y="7"/>
                    <a:pt x="2" y="7"/>
                    <a:pt x="2" y="7"/>
                  </a:cubicBezTo>
                  <a:cubicBezTo>
                    <a:pt x="0" y="5"/>
                    <a:pt x="0" y="3"/>
                    <a:pt x="2" y="1"/>
                  </a:cubicBezTo>
                  <a:cubicBezTo>
                    <a:pt x="4" y="0"/>
                    <a:pt x="6" y="0"/>
                    <a:pt x="7" y="1"/>
                  </a:cubicBezTo>
                  <a:cubicBezTo>
                    <a:pt x="86" y="84"/>
                    <a:pt x="86" y="84"/>
                    <a:pt x="86" y="84"/>
                  </a:cubicBezTo>
                  <a:cubicBezTo>
                    <a:pt x="87" y="86"/>
                    <a:pt x="87" y="88"/>
                    <a:pt x="86" y="89"/>
                  </a:cubicBezTo>
                  <a:cubicBezTo>
                    <a:pt x="85" y="90"/>
                    <a:pt x="84" y="90"/>
                    <a:pt x="83" y="9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4" name="Google Shape;1544;p56"/>
            <p:cNvSpPr/>
            <p:nvPr/>
          </p:nvSpPr>
          <p:spPr>
            <a:xfrm>
              <a:off x="1024316" y="1795559"/>
              <a:ext cx="469034" cy="490600"/>
            </a:xfrm>
            <a:custGeom>
              <a:avLst/>
              <a:gdLst/>
              <a:ahLst/>
              <a:cxnLst/>
              <a:rect l="l" t="t" r="r" b="b"/>
              <a:pathLst>
                <a:path w="175" h="182" extrusionOk="0">
                  <a:moveTo>
                    <a:pt x="168" y="182"/>
                  </a:moveTo>
                  <a:cubicBezTo>
                    <a:pt x="167" y="182"/>
                    <a:pt x="165" y="182"/>
                    <a:pt x="164" y="180"/>
                  </a:cubicBezTo>
                  <a:cubicBezTo>
                    <a:pt x="3" y="11"/>
                    <a:pt x="3" y="11"/>
                    <a:pt x="3" y="11"/>
                  </a:cubicBezTo>
                  <a:cubicBezTo>
                    <a:pt x="0" y="8"/>
                    <a:pt x="0" y="5"/>
                    <a:pt x="3" y="2"/>
                  </a:cubicBezTo>
                  <a:cubicBezTo>
                    <a:pt x="5" y="0"/>
                    <a:pt x="9" y="0"/>
                    <a:pt x="11" y="3"/>
                  </a:cubicBezTo>
                  <a:cubicBezTo>
                    <a:pt x="173" y="172"/>
                    <a:pt x="173" y="172"/>
                    <a:pt x="173" y="172"/>
                  </a:cubicBezTo>
                  <a:cubicBezTo>
                    <a:pt x="175" y="175"/>
                    <a:pt x="175" y="178"/>
                    <a:pt x="172" y="181"/>
                  </a:cubicBezTo>
                  <a:cubicBezTo>
                    <a:pt x="171" y="182"/>
                    <a:pt x="170" y="182"/>
                    <a:pt x="168" y="182"/>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5" name="Google Shape;1545;p56"/>
            <p:cNvSpPr/>
            <p:nvPr/>
          </p:nvSpPr>
          <p:spPr>
            <a:xfrm>
              <a:off x="1183357" y="2135205"/>
              <a:ext cx="64694" cy="64695"/>
            </a:xfrm>
            <a:custGeom>
              <a:avLst/>
              <a:gdLst/>
              <a:ahLst/>
              <a:cxnLst/>
              <a:rect l="l" t="t" r="r" b="b"/>
              <a:pathLst>
                <a:path w="24" h="24" extrusionOk="0">
                  <a:moveTo>
                    <a:pt x="8" y="22"/>
                  </a:moveTo>
                  <a:cubicBezTo>
                    <a:pt x="2" y="15"/>
                    <a:pt x="2" y="15"/>
                    <a:pt x="2" y="15"/>
                  </a:cubicBezTo>
                  <a:cubicBezTo>
                    <a:pt x="0" y="13"/>
                    <a:pt x="0" y="10"/>
                    <a:pt x="2" y="9"/>
                  </a:cubicBezTo>
                  <a:cubicBezTo>
                    <a:pt x="9" y="2"/>
                    <a:pt x="9" y="2"/>
                    <a:pt x="9" y="2"/>
                  </a:cubicBezTo>
                  <a:cubicBezTo>
                    <a:pt x="11" y="0"/>
                    <a:pt x="14" y="0"/>
                    <a:pt x="16" y="2"/>
                  </a:cubicBezTo>
                  <a:cubicBezTo>
                    <a:pt x="22" y="9"/>
                    <a:pt x="22" y="9"/>
                    <a:pt x="22" y="9"/>
                  </a:cubicBezTo>
                  <a:cubicBezTo>
                    <a:pt x="24" y="11"/>
                    <a:pt x="24" y="14"/>
                    <a:pt x="22" y="16"/>
                  </a:cubicBezTo>
                  <a:cubicBezTo>
                    <a:pt x="15" y="22"/>
                    <a:pt x="15" y="22"/>
                    <a:pt x="15" y="22"/>
                  </a:cubicBezTo>
                  <a:cubicBezTo>
                    <a:pt x="13" y="24"/>
                    <a:pt x="10" y="24"/>
                    <a:pt x="8"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6" name="Google Shape;1546;p56"/>
            <p:cNvSpPr/>
            <p:nvPr/>
          </p:nvSpPr>
          <p:spPr>
            <a:xfrm>
              <a:off x="946145" y="1881819"/>
              <a:ext cx="231821" cy="245301"/>
            </a:xfrm>
            <a:custGeom>
              <a:avLst/>
              <a:gdLst/>
              <a:ahLst/>
              <a:cxnLst/>
              <a:rect l="l" t="t" r="r" b="b"/>
              <a:pathLst>
                <a:path w="87" h="91" extrusionOk="0">
                  <a:moveTo>
                    <a:pt x="83" y="91"/>
                  </a:moveTo>
                  <a:cubicBezTo>
                    <a:pt x="82" y="91"/>
                    <a:pt x="81" y="91"/>
                    <a:pt x="80" y="90"/>
                  </a:cubicBezTo>
                  <a:cubicBezTo>
                    <a:pt x="2" y="7"/>
                    <a:pt x="2" y="7"/>
                    <a:pt x="2" y="7"/>
                  </a:cubicBezTo>
                  <a:cubicBezTo>
                    <a:pt x="0" y="6"/>
                    <a:pt x="0" y="3"/>
                    <a:pt x="2" y="2"/>
                  </a:cubicBezTo>
                  <a:cubicBezTo>
                    <a:pt x="3" y="0"/>
                    <a:pt x="6" y="0"/>
                    <a:pt x="7" y="2"/>
                  </a:cubicBezTo>
                  <a:cubicBezTo>
                    <a:pt x="86" y="85"/>
                    <a:pt x="86" y="85"/>
                    <a:pt x="86" y="85"/>
                  </a:cubicBezTo>
                  <a:cubicBezTo>
                    <a:pt x="87" y="86"/>
                    <a:pt x="87" y="89"/>
                    <a:pt x="86" y="90"/>
                  </a:cubicBezTo>
                  <a:cubicBezTo>
                    <a:pt x="85" y="91"/>
                    <a:pt x="84" y="91"/>
                    <a:pt x="83" y="91"/>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7" name="Google Shape;1547;p56"/>
            <p:cNvSpPr/>
            <p:nvPr/>
          </p:nvSpPr>
          <p:spPr>
            <a:xfrm>
              <a:off x="1124054" y="2191812"/>
              <a:ext cx="64694" cy="64695"/>
            </a:xfrm>
            <a:custGeom>
              <a:avLst/>
              <a:gdLst/>
              <a:ahLst/>
              <a:cxnLst/>
              <a:rect l="l" t="t" r="r" b="b"/>
              <a:pathLst>
                <a:path w="24" h="24" extrusionOk="0">
                  <a:moveTo>
                    <a:pt x="8" y="22"/>
                  </a:moveTo>
                  <a:cubicBezTo>
                    <a:pt x="2" y="16"/>
                    <a:pt x="2" y="16"/>
                    <a:pt x="2" y="16"/>
                  </a:cubicBezTo>
                  <a:cubicBezTo>
                    <a:pt x="0" y="14"/>
                    <a:pt x="0" y="11"/>
                    <a:pt x="2" y="9"/>
                  </a:cubicBezTo>
                  <a:cubicBezTo>
                    <a:pt x="9" y="2"/>
                    <a:pt x="9" y="2"/>
                    <a:pt x="9" y="2"/>
                  </a:cubicBezTo>
                  <a:cubicBezTo>
                    <a:pt x="10" y="0"/>
                    <a:pt x="14" y="1"/>
                    <a:pt x="15" y="2"/>
                  </a:cubicBezTo>
                  <a:cubicBezTo>
                    <a:pt x="22" y="9"/>
                    <a:pt x="22" y="9"/>
                    <a:pt x="22" y="9"/>
                  </a:cubicBezTo>
                  <a:cubicBezTo>
                    <a:pt x="24" y="11"/>
                    <a:pt x="24" y="14"/>
                    <a:pt x="22" y="16"/>
                  </a:cubicBezTo>
                  <a:cubicBezTo>
                    <a:pt x="15" y="22"/>
                    <a:pt x="15" y="22"/>
                    <a:pt x="15" y="22"/>
                  </a:cubicBezTo>
                  <a:cubicBezTo>
                    <a:pt x="13" y="24"/>
                    <a:pt x="10" y="24"/>
                    <a:pt x="8"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8" name="Google Shape;1548;p56"/>
            <p:cNvSpPr/>
            <p:nvPr/>
          </p:nvSpPr>
          <p:spPr>
            <a:xfrm>
              <a:off x="886842" y="1941122"/>
              <a:ext cx="231821" cy="242604"/>
            </a:xfrm>
            <a:custGeom>
              <a:avLst/>
              <a:gdLst/>
              <a:ahLst/>
              <a:cxnLst/>
              <a:rect l="l" t="t" r="r" b="b"/>
              <a:pathLst>
                <a:path w="87" h="90" extrusionOk="0">
                  <a:moveTo>
                    <a:pt x="83" y="90"/>
                  </a:moveTo>
                  <a:cubicBezTo>
                    <a:pt x="82" y="90"/>
                    <a:pt x="81" y="90"/>
                    <a:pt x="80" y="89"/>
                  </a:cubicBezTo>
                  <a:cubicBezTo>
                    <a:pt x="1" y="6"/>
                    <a:pt x="1" y="6"/>
                    <a:pt x="1" y="6"/>
                  </a:cubicBezTo>
                  <a:cubicBezTo>
                    <a:pt x="0" y="5"/>
                    <a:pt x="0" y="2"/>
                    <a:pt x="2" y="1"/>
                  </a:cubicBezTo>
                  <a:cubicBezTo>
                    <a:pt x="3" y="0"/>
                    <a:pt x="5" y="0"/>
                    <a:pt x="7" y="1"/>
                  </a:cubicBezTo>
                  <a:cubicBezTo>
                    <a:pt x="85" y="84"/>
                    <a:pt x="85" y="84"/>
                    <a:pt x="85" y="84"/>
                  </a:cubicBezTo>
                  <a:cubicBezTo>
                    <a:pt x="87" y="85"/>
                    <a:pt x="87" y="88"/>
                    <a:pt x="85" y="89"/>
                  </a:cubicBezTo>
                  <a:cubicBezTo>
                    <a:pt x="85" y="90"/>
                    <a:pt x="84" y="90"/>
                    <a:pt x="83" y="90"/>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49" name="Google Shape;1549;p56"/>
            <p:cNvSpPr/>
            <p:nvPr/>
          </p:nvSpPr>
          <p:spPr>
            <a:xfrm>
              <a:off x="1541871" y="2512590"/>
              <a:ext cx="64694" cy="64695"/>
            </a:xfrm>
            <a:custGeom>
              <a:avLst/>
              <a:gdLst/>
              <a:ahLst/>
              <a:cxnLst/>
              <a:rect l="l" t="t" r="r" b="b"/>
              <a:pathLst>
                <a:path w="24" h="24" extrusionOk="0">
                  <a:moveTo>
                    <a:pt x="8" y="22"/>
                  </a:moveTo>
                  <a:cubicBezTo>
                    <a:pt x="2" y="15"/>
                    <a:pt x="2" y="15"/>
                    <a:pt x="2" y="15"/>
                  </a:cubicBezTo>
                  <a:cubicBezTo>
                    <a:pt x="0" y="13"/>
                    <a:pt x="0" y="10"/>
                    <a:pt x="2" y="8"/>
                  </a:cubicBezTo>
                  <a:cubicBezTo>
                    <a:pt x="8" y="2"/>
                    <a:pt x="8" y="2"/>
                    <a:pt x="8" y="2"/>
                  </a:cubicBezTo>
                  <a:cubicBezTo>
                    <a:pt x="10" y="0"/>
                    <a:pt x="13" y="0"/>
                    <a:pt x="15" y="2"/>
                  </a:cubicBezTo>
                  <a:cubicBezTo>
                    <a:pt x="22" y="9"/>
                    <a:pt x="22" y="9"/>
                    <a:pt x="22" y="9"/>
                  </a:cubicBezTo>
                  <a:cubicBezTo>
                    <a:pt x="24" y="11"/>
                    <a:pt x="23" y="14"/>
                    <a:pt x="22" y="15"/>
                  </a:cubicBezTo>
                  <a:cubicBezTo>
                    <a:pt x="15" y="22"/>
                    <a:pt x="15" y="22"/>
                    <a:pt x="15" y="22"/>
                  </a:cubicBezTo>
                  <a:cubicBezTo>
                    <a:pt x="13" y="24"/>
                    <a:pt x="10" y="24"/>
                    <a:pt x="8"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0" name="Google Shape;1550;p56"/>
            <p:cNvSpPr/>
            <p:nvPr/>
          </p:nvSpPr>
          <p:spPr>
            <a:xfrm>
              <a:off x="1301964" y="2259203"/>
              <a:ext cx="234517" cy="245301"/>
            </a:xfrm>
            <a:custGeom>
              <a:avLst/>
              <a:gdLst/>
              <a:ahLst/>
              <a:cxnLst/>
              <a:rect l="l" t="t" r="r" b="b"/>
              <a:pathLst>
                <a:path w="87" h="91" extrusionOk="0">
                  <a:moveTo>
                    <a:pt x="83" y="91"/>
                  </a:moveTo>
                  <a:cubicBezTo>
                    <a:pt x="82" y="91"/>
                    <a:pt x="81" y="90"/>
                    <a:pt x="80" y="89"/>
                  </a:cubicBezTo>
                  <a:cubicBezTo>
                    <a:pt x="1" y="7"/>
                    <a:pt x="1" y="7"/>
                    <a:pt x="1" y="7"/>
                  </a:cubicBezTo>
                  <a:cubicBezTo>
                    <a:pt x="0" y="5"/>
                    <a:pt x="0" y="3"/>
                    <a:pt x="2" y="1"/>
                  </a:cubicBezTo>
                  <a:cubicBezTo>
                    <a:pt x="3" y="0"/>
                    <a:pt x="5" y="0"/>
                    <a:pt x="7" y="2"/>
                  </a:cubicBezTo>
                  <a:cubicBezTo>
                    <a:pt x="85" y="84"/>
                    <a:pt x="85" y="84"/>
                    <a:pt x="85" y="84"/>
                  </a:cubicBezTo>
                  <a:cubicBezTo>
                    <a:pt x="87" y="86"/>
                    <a:pt x="87" y="88"/>
                    <a:pt x="85" y="89"/>
                  </a:cubicBezTo>
                  <a:cubicBezTo>
                    <a:pt x="84" y="90"/>
                    <a:pt x="84" y="91"/>
                    <a:pt x="83" y="91"/>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1" name="Google Shape;1551;p56"/>
            <p:cNvSpPr/>
            <p:nvPr/>
          </p:nvSpPr>
          <p:spPr>
            <a:xfrm>
              <a:off x="1479873" y="2569197"/>
              <a:ext cx="64694" cy="64695"/>
            </a:xfrm>
            <a:custGeom>
              <a:avLst/>
              <a:gdLst/>
              <a:ahLst/>
              <a:cxnLst/>
              <a:rect l="l" t="t" r="r" b="b"/>
              <a:pathLst>
                <a:path w="24" h="24" extrusionOk="0">
                  <a:moveTo>
                    <a:pt x="9" y="22"/>
                  </a:moveTo>
                  <a:cubicBezTo>
                    <a:pt x="2" y="15"/>
                    <a:pt x="2" y="15"/>
                    <a:pt x="2" y="15"/>
                  </a:cubicBezTo>
                  <a:cubicBezTo>
                    <a:pt x="0" y="13"/>
                    <a:pt x="1" y="10"/>
                    <a:pt x="2" y="8"/>
                  </a:cubicBezTo>
                  <a:cubicBezTo>
                    <a:pt x="9" y="2"/>
                    <a:pt x="9" y="2"/>
                    <a:pt x="9" y="2"/>
                  </a:cubicBezTo>
                  <a:cubicBezTo>
                    <a:pt x="11" y="0"/>
                    <a:pt x="14" y="0"/>
                    <a:pt x="16" y="2"/>
                  </a:cubicBezTo>
                  <a:cubicBezTo>
                    <a:pt x="22" y="9"/>
                    <a:pt x="22" y="9"/>
                    <a:pt x="22" y="9"/>
                  </a:cubicBezTo>
                  <a:cubicBezTo>
                    <a:pt x="24" y="11"/>
                    <a:pt x="24" y="14"/>
                    <a:pt x="22" y="16"/>
                  </a:cubicBezTo>
                  <a:cubicBezTo>
                    <a:pt x="16" y="22"/>
                    <a:pt x="16" y="22"/>
                    <a:pt x="16" y="22"/>
                  </a:cubicBezTo>
                  <a:cubicBezTo>
                    <a:pt x="14" y="24"/>
                    <a:pt x="11" y="24"/>
                    <a:pt x="9" y="2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2" name="Google Shape;1552;p56"/>
            <p:cNvSpPr/>
            <p:nvPr/>
          </p:nvSpPr>
          <p:spPr>
            <a:xfrm>
              <a:off x="1242660" y="2315810"/>
              <a:ext cx="231821" cy="245301"/>
            </a:xfrm>
            <a:custGeom>
              <a:avLst/>
              <a:gdLst/>
              <a:ahLst/>
              <a:cxnLst/>
              <a:rect l="l" t="t" r="r" b="b"/>
              <a:pathLst>
                <a:path w="86" h="91" extrusionOk="0">
                  <a:moveTo>
                    <a:pt x="82" y="91"/>
                  </a:moveTo>
                  <a:cubicBezTo>
                    <a:pt x="81" y="91"/>
                    <a:pt x="80" y="90"/>
                    <a:pt x="80" y="90"/>
                  </a:cubicBezTo>
                  <a:cubicBezTo>
                    <a:pt x="1" y="7"/>
                    <a:pt x="1" y="7"/>
                    <a:pt x="1" y="7"/>
                  </a:cubicBezTo>
                  <a:cubicBezTo>
                    <a:pt x="0" y="5"/>
                    <a:pt x="0" y="3"/>
                    <a:pt x="1" y="2"/>
                  </a:cubicBezTo>
                  <a:cubicBezTo>
                    <a:pt x="3" y="0"/>
                    <a:pt x="5" y="0"/>
                    <a:pt x="7" y="2"/>
                  </a:cubicBezTo>
                  <a:cubicBezTo>
                    <a:pt x="85" y="84"/>
                    <a:pt x="85" y="84"/>
                    <a:pt x="85" y="84"/>
                  </a:cubicBezTo>
                  <a:cubicBezTo>
                    <a:pt x="86" y="86"/>
                    <a:pt x="86" y="88"/>
                    <a:pt x="85" y="90"/>
                  </a:cubicBezTo>
                  <a:cubicBezTo>
                    <a:pt x="84" y="90"/>
                    <a:pt x="83" y="91"/>
                    <a:pt x="82" y="91"/>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3" name="Google Shape;1553;p56"/>
            <p:cNvSpPr/>
            <p:nvPr/>
          </p:nvSpPr>
          <p:spPr>
            <a:xfrm>
              <a:off x="1439438" y="1900687"/>
              <a:ext cx="115912" cy="51217"/>
            </a:xfrm>
            <a:custGeom>
              <a:avLst/>
              <a:gdLst/>
              <a:ahLst/>
              <a:cxnLst/>
              <a:rect l="l" t="t" r="r" b="b"/>
              <a:pathLst>
                <a:path w="43" h="19" extrusionOk="0">
                  <a:moveTo>
                    <a:pt x="3" y="19"/>
                  </a:moveTo>
                  <a:cubicBezTo>
                    <a:pt x="3" y="16"/>
                    <a:pt x="3" y="16"/>
                    <a:pt x="3" y="16"/>
                  </a:cubicBezTo>
                  <a:cubicBezTo>
                    <a:pt x="3" y="12"/>
                    <a:pt x="2" y="7"/>
                    <a:pt x="1" y="3"/>
                  </a:cubicBezTo>
                  <a:cubicBezTo>
                    <a:pt x="0" y="2"/>
                    <a:pt x="1" y="1"/>
                    <a:pt x="2" y="0"/>
                  </a:cubicBezTo>
                  <a:cubicBezTo>
                    <a:pt x="3" y="0"/>
                    <a:pt x="4" y="0"/>
                    <a:pt x="4" y="1"/>
                  </a:cubicBezTo>
                  <a:cubicBezTo>
                    <a:pt x="6" y="5"/>
                    <a:pt x="7" y="10"/>
                    <a:pt x="7" y="14"/>
                  </a:cubicBezTo>
                  <a:cubicBezTo>
                    <a:pt x="18" y="12"/>
                    <a:pt x="30" y="12"/>
                    <a:pt x="41" y="14"/>
                  </a:cubicBezTo>
                  <a:cubicBezTo>
                    <a:pt x="42" y="14"/>
                    <a:pt x="43" y="15"/>
                    <a:pt x="43" y="16"/>
                  </a:cubicBezTo>
                  <a:cubicBezTo>
                    <a:pt x="42" y="17"/>
                    <a:pt x="41" y="18"/>
                    <a:pt x="40" y="18"/>
                  </a:cubicBezTo>
                  <a:cubicBezTo>
                    <a:pt x="29" y="16"/>
                    <a:pt x="17" y="16"/>
                    <a:pt x="5" y="18"/>
                  </a:cubicBezTo>
                  <a:lnTo>
                    <a:pt x="3"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4" name="Google Shape;1554;p56"/>
            <p:cNvSpPr/>
            <p:nvPr/>
          </p:nvSpPr>
          <p:spPr>
            <a:xfrm>
              <a:off x="2280464" y="1806342"/>
              <a:ext cx="113215" cy="48521"/>
            </a:xfrm>
            <a:custGeom>
              <a:avLst/>
              <a:gdLst/>
              <a:ahLst/>
              <a:cxnLst/>
              <a:rect l="l" t="t" r="r" b="b"/>
              <a:pathLst>
                <a:path w="43" h="18" extrusionOk="0">
                  <a:moveTo>
                    <a:pt x="3" y="18"/>
                  </a:moveTo>
                  <a:cubicBezTo>
                    <a:pt x="3" y="16"/>
                    <a:pt x="3" y="16"/>
                    <a:pt x="3" y="16"/>
                  </a:cubicBezTo>
                  <a:cubicBezTo>
                    <a:pt x="3" y="11"/>
                    <a:pt x="2" y="7"/>
                    <a:pt x="0" y="2"/>
                  </a:cubicBezTo>
                  <a:cubicBezTo>
                    <a:pt x="0" y="1"/>
                    <a:pt x="1" y="0"/>
                    <a:pt x="2" y="0"/>
                  </a:cubicBezTo>
                  <a:cubicBezTo>
                    <a:pt x="3" y="0"/>
                    <a:pt x="4" y="0"/>
                    <a:pt x="4" y="1"/>
                  </a:cubicBezTo>
                  <a:cubicBezTo>
                    <a:pt x="6" y="5"/>
                    <a:pt x="6" y="9"/>
                    <a:pt x="7" y="13"/>
                  </a:cubicBezTo>
                  <a:cubicBezTo>
                    <a:pt x="18" y="12"/>
                    <a:pt x="30" y="12"/>
                    <a:pt x="41" y="14"/>
                  </a:cubicBezTo>
                  <a:cubicBezTo>
                    <a:pt x="42" y="14"/>
                    <a:pt x="43" y="15"/>
                    <a:pt x="42" y="16"/>
                  </a:cubicBezTo>
                  <a:cubicBezTo>
                    <a:pt x="42" y="17"/>
                    <a:pt x="41" y="18"/>
                    <a:pt x="40" y="18"/>
                  </a:cubicBezTo>
                  <a:cubicBezTo>
                    <a:pt x="29" y="16"/>
                    <a:pt x="17" y="16"/>
                    <a:pt x="5" y="18"/>
                  </a:cubicBezTo>
                  <a:lnTo>
                    <a:pt x="3"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5" name="Google Shape;1555;p56"/>
            <p:cNvSpPr/>
            <p:nvPr/>
          </p:nvSpPr>
          <p:spPr>
            <a:xfrm>
              <a:off x="1558044" y="2496416"/>
              <a:ext cx="113215" cy="51217"/>
            </a:xfrm>
            <a:custGeom>
              <a:avLst/>
              <a:gdLst/>
              <a:ahLst/>
              <a:cxnLst/>
              <a:rect l="l" t="t" r="r" b="b"/>
              <a:pathLst>
                <a:path w="42" h="19" extrusionOk="0">
                  <a:moveTo>
                    <a:pt x="3" y="19"/>
                  </a:moveTo>
                  <a:cubicBezTo>
                    <a:pt x="2" y="16"/>
                    <a:pt x="2" y="16"/>
                    <a:pt x="2" y="16"/>
                  </a:cubicBezTo>
                  <a:cubicBezTo>
                    <a:pt x="2" y="12"/>
                    <a:pt x="2" y="7"/>
                    <a:pt x="0" y="3"/>
                  </a:cubicBezTo>
                  <a:cubicBezTo>
                    <a:pt x="0" y="2"/>
                    <a:pt x="0" y="1"/>
                    <a:pt x="1" y="1"/>
                  </a:cubicBezTo>
                  <a:cubicBezTo>
                    <a:pt x="2" y="0"/>
                    <a:pt x="4" y="1"/>
                    <a:pt x="4" y="2"/>
                  </a:cubicBezTo>
                  <a:cubicBezTo>
                    <a:pt x="5" y="6"/>
                    <a:pt x="6" y="10"/>
                    <a:pt x="6" y="14"/>
                  </a:cubicBezTo>
                  <a:cubicBezTo>
                    <a:pt x="18" y="12"/>
                    <a:pt x="29" y="12"/>
                    <a:pt x="41" y="14"/>
                  </a:cubicBezTo>
                  <a:cubicBezTo>
                    <a:pt x="42" y="15"/>
                    <a:pt x="42" y="16"/>
                    <a:pt x="42" y="17"/>
                  </a:cubicBezTo>
                  <a:cubicBezTo>
                    <a:pt x="42" y="18"/>
                    <a:pt x="41" y="18"/>
                    <a:pt x="40" y="18"/>
                  </a:cubicBezTo>
                  <a:cubicBezTo>
                    <a:pt x="28" y="16"/>
                    <a:pt x="16" y="16"/>
                    <a:pt x="5" y="18"/>
                  </a:cubicBezTo>
                  <a:lnTo>
                    <a:pt x="3" y="1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6" name="Google Shape;1556;p56"/>
            <p:cNvSpPr/>
            <p:nvPr/>
          </p:nvSpPr>
          <p:spPr>
            <a:xfrm>
              <a:off x="1622739" y="1717386"/>
              <a:ext cx="115912" cy="48521"/>
            </a:xfrm>
            <a:custGeom>
              <a:avLst/>
              <a:gdLst/>
              <a:ahLst/>
              <a:cxnLst/>
              <a:rect l="l" t="t" r="r" b="b"/>
              <a:pathLst>
                <a:path w="43" h="18" extrusionOk="0">
                  <a:moveTo>
                    <a:pt x="3" y="18"/>
                  </a:moveTo>
                  <a:cubicBezTo>
                    <a:pt x="3" y="16"/>
                    <a:pt x="3" y="16"/>
                    <a:pt x="3" y="16"/>
                  </a:cubicBezTo>
                  <a:cubicBezTo>
                    <a:pt x="3" y="11"/>
                    <a:pt x="2" y="7"/>
                    <a:pt x="1" y="2"/>
                  </a:cubicBezTo>
                  <a:cubicBezTo>
                    <a:pt x="0" y="1"/>
                    <a:pt x="1" y="0"/>
                    <a:pt x="2" y="0"/>
                  </a:cubicBezTo>
                  <a:cubicBezTo>
                    <a:pt x="3" y="0"/>
                    <a:pt x="4" y="0"/>
                    <a:pt x="4" y="1"/>
                  </a:cubicBezTo>
                  <a:cubicBezTo>
                    <a:pt x="6" y="5"/>
                    <a:pt x="7" y="9"/>
                    <a:pt x="7" y="13"/>
                  </a:cubicBezTo>
                  <a:cubicBezTo>
                    <a:pt x="18" y="12"/>
                    <a:pt x="30" y="12"/>
                    <a:pt x="41" y="14"/>
                  </a:cubicBezTo>
                  <a:cubicBezTo>
                    <a:pt x="42" y="14"/>
                    <a:pt x="43" y="15"/>
                    <a:pt x="43" y="16"/>
                  </a:cubicBezTo>
                  <a:cubicBezTo>
                    <a:pt x="42" y="17"/>
                    <a:pt x="41" y="18"/>
                    <a:pt x="40" y="18"/>
                  </a:cubicBezTo>
                  <a:cubicBezTo>
                    <a:pt x="29" y="16"/>
                    <a:pt x="17" y="16"/>
                    <a:pt x="5" y="18"/>
                  </a:cubicBezTo>
                  <a:lnTo>
                    <a:pt x="3"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7" name="Google Shape;1557;p56"/>
            <p:cNvSpPr/>
            <p:nvPr/>
          </p:nvSpPr>
          <p:spPr>
            <a:xfrm>
              <a:off x="1000057" y="973399"/>
              <a:ext cx="619987" cy="571468"/>
            </a:xfrm>
            <a:custGeom>
              <a:avLst/>
              <a:gdLst/>
              <a:ahLst/>
              <a:cxnLst/>
              <a:rect l="l" t="t" r="r" b="b"/>
              <a:pathLst>
                <a:path w="231" h="213" extrusionOk="0">
                  <a:moveTo>
                    <a:pt x="228" y="38"/>
                  </a:moveTo>
                  <a:cubicBezTo>
                    <a:pt x="227" y="26"/>
                    <a:pt x="223" y="12"/>
                    <a:pt x="213" y="5"/>
                  </a:cubicBezTo>
                  <a:cubicBezTo>
                    <a:pt x="205" y="0"/>
                    <a:pt x="195" y="0"/>
                    <a:pt x="186" y="3"/>
                  </a:cubicBezTo>
                  <a:cubicBezTo>
                    <a:pt x="177" y="6"/>
                    <a:pt x="169" y="11"/>
                    <a:pt x="162" y="17"/>
                  </a:cubicBezTo>
                  <a:cubicBezTo>
                    <a:pt x="156" y="21"/>
                    <a:pt x="150" y="26"/>
                    <a:pt x="144" y="31"/>
                  </a:cubicBezTo>
                  <a:cubicBezTo>
                    <a:pt x="142" y="30"/>
                    <a:pt x="141" y="29"/>
                    <a:pt x="140" y="29"/>
                  </a:cubicBezTo>
                  <a:cubicBezTo>
                    <a:pt x="128" y="24"/>
                    <a:pt x="114" y="26"/>
                    <a:pt x="102" y="32"/>
                  </a:cubicBezTo>
                  <a:cubicBezTo>
                    <a:pt x="91" y="37"/>
                    <a:pt x="81" y="46"/>
                    <a:pt x="73" y="56"/>
                  </a:cubicBezTo>
                  <a:cubicBezTo>
                    <a:pt x="43" y="88"/>
                    <a:pt x="20" y="127"/>
                    <a:pt x="7" y="168"/>
                  </a:cubicBezTo>
                  <a:cubicBezTo>
                    <a:pt x="3" y="181"/>
                    <a:pt x="0" y="197"/>
                    <a:pt x="10" y="206"/>
                  </a:cubicBezTo>
                  <a:cubicBezTo>
                    <a:pt x="18" y="213"/>
                    <a:pt x="30" y="212"/>
                    <a:pt x="41" y="211"/>
                  </a:cubicBezTo>
                  <a:cubicBezTo>
                    <a:pt x="63" y="207"/>
                    <a:pt x="84" y="202"/>
                    <a:pt x="106" y="197"/>
                  </a:cubicBezTo>
                  <a:cubicBezTo>
                    <a:pt x="122" y="193"/>
                    <a:pt x="137" y="188"/>
                    <a:pt x="151" y="180"/>
                  </a:cubicBezTo>
                  <a:cubicBezTo>
                    <a:pt x="159" y="174"/>
                    <a:pt x="167" y="167"/>
                    <a:pt x="172" y="159"/>
                  </a:cubicBezTo>
                  <a:cubicBezTo>
                    <a:pt x="177" y="156"/>
                    <a:pt x="181" y="151"/>
                    <a:pt x="185" y="146"/>
                  </a:cubicBezTo>
                  <a:cubicBezTo>
                    <a:pt x="195" y="131"/>
                    <a:pt x="206" y="116"/>
                    <a:pt x="217" y="101"/>
                  </a:cubicBezTo>
                  <a:cubicBezTo>
                    <a:pt x="231" y="81"/>
                    <a:pt x="230" y="58"/>
                    <a:pt x="228" y="38"/>
                  </a:cubicBezTo>
                  <a:close/>
                </a:path>
              </a:pathLst>
            </a:custGeom>
            <a:solidFill>
              <a:srgbClr val="EFAE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8" name="Google Shape;1558;p56"/>
            <p:cNvSpPr/>
            <p:nvPr/>
          </p:nvSpPr>
          <p:spPr>
            <a:xfrm>
              <a:off x="1385526" y="1175570"/>
              <a:ext cx="26956" cy="180606"/>
            </a:xfrm>
            <a:custGeom>
              <a:avLst/>
              <a:gdLst/>
              <a:ahLst/>
              <a:cxnLst/>
              <a:rect l="l" t="t" r="r" b="b"/>
              <a:pathLst>
                <a:path w="10" h="68" extrusionOk="0">
                  <a:moveTo>
                    <a:pt x="2" y="68"/>
                  </a:moveTo>
                  <a:cubicBezTo>
                    <a:pt x="2" y="68"/>
                    <a:pt x="2" y="68"/>
                    <a:pt x="2" y="68"/>
                  </a:cubicBezTo>
                  <a:cubicBezTo>
                    <a:pt x="1" y="68"/>
                    <a:pt x="0" y="67"/>
                    <a:pt x="0" y="66"/>
                  </a:cubicBezTo>
                  <a:cubicBezTo>
                    <a:pt x="5" y="2"/>
                    <a:pt x="5" y="2"/>
                    <a:pt x="5" y="2"/>
                  </a:cubicBezTo>
                  <a:cubicBezTo>
                    <a:pt x="5" y="1"/>
                    <a:pt x="6" y="0"/>
                    <a:pt x="7" y="0"/>
                  </a:cubicBezTo>
                  <a:cubicBezTo>
                    <a:pt x="9" y="0"/>
                    <a:pt x="10" y="1"/>
                    <a:pt x="10" y="2"/>
                  </a:cubicBezTo>
                  <a:cubicBezTo>
                    <a:pt x="5" y="66"/>
                    <a:pt x="5" y="66"/>
                    <a:pt x="5" y="66"/>
                  </a:cubicBezTo>
                  <a:cubicBezTo>
                    <a:pt x="5" y="67"/>
                    <a:pt x="4" y="68"/>
                    <a:pt x="2" y="68"/>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9" name="Google Shape;1559;p56"/>
            <p:cNvSpPr/>
            <p:nvPr/>
          </p:nvSpPr>
          <p:spPr>
            <a:xfrm>
              <a:off x="1277702" y="1011138"/>
              <a:ext cx="245300" cy="425905"/>
            </a:xfrm>
            <a:custGeom>
              <a:avLst/>
              <a:gdLst/>
              <a:ahLst/>
              <a:cxnLst/>
              <a:rect l="l" t="t" r="r" b="b"/>
              <a:pathLst>
                <a:path w="91" h="159" extrusionOk="0">
                  <a:moveTo>
                    <a:pt x="17" y="159"/>
                  </a:moveTo>
                  <a:cubicBezTo>
                    <a:pt x="16" y="159"/>
                    <a:pt x="15" y="159"/>
                    <a:pt x="13" y="159"/>
                  </a:cubicBezTo>
                  <a:cubicBezTo>
                    <a:pt x="0" y="156"/>
                    <a:pt x="2" y="91"/>
                    <a:pt x="3" y="63"/>
                  </a:cubicBezTo>
                  <a:cubicBezTo>
                    <a:pt x="3" y="62"/>
                    <a:pt x="4" y="60"/>
                    <a:pt x="6" y="61"/>
                  </a:cubicBezTo>
                  <a:cubicBezTo>
                    <a:pt x="7" y="61"/>
                    <a:pt x="8" y="62"/>
                    <a:pt x="8" y="63"/>
                  </a:cubicBezTo>
                  <a:cubicBezTo>
                    <a:pt x="6" y="111"/>
                    <a:pt x="9" y="153"/>
                    <a:pt x="14" y="154"/>
                  </a:cubicBezTo>
                  <a:cubicBezTo>
                    <a:pt x="20" y="155"/>
                    <a:pt x="27" y="152"/>
                    <a:pt x="32" y="146"/>
                  </a:cubicBezTo>
                  <a:cubicBezTo>
                    <a:pt x="36" y="140"/>
                    <a:pt x="38" y="133"/>
                    <a:pt x="40" y="126"/>
                  </a:cubicBezTo>
                  <a:cubicBezTo>
                    <a:pt x="43" y="117"/>
                    <a:pt x="43" y="117"/>
                    <a:pt x="43" y="117"/>
                  </a:cubicBezTo>
                  <a:cubicBezTo>
                    <a:pt x="45" y="126"/>
                    <a:pt x="45" y="126"/>
                    <a:pt x="45" y="126"/>
                  </a:cubicBezTo>
                  <a:cubicBezTo>
                    <a:pt x="47" y="133"/>
                    <a:pt x="49" y="138"/>
                    <a:pt x="53" y="141"/>
                  </a:cubicBezTo>
                  <a:cubicBezTo>
                    <a:pt x="56" y="144"/>
                    <a:pt x="62" y="144"/>
                    <a:pt x="66" y="143"/>
                  </a:cubicBezTo>
                  <a:cubicBezTo>
                    <a:pt x="71" y="141"/>
                    <a:pt x="75" y="136"/>
                    <a:pt x="78" y="131"/>
                  </a:cubicBezTo>
                  <a:cubicBezTo>
                    <a:pt x="86" y="3"/>
                    <a:pt x="86" y="3"/>
                    <a:pt x="86" y="3"/>
                  </a:cubicBezTo>
                  <a:cubicBezTo>
                    <a:pt x="86" y="1"/>
                    <a:pt x="87" y="0"/>
                    <a:pt x="88" y="0"/>
                  </a:cubicBezTo>
                  <a:cubicBezTo>
                    <a:pt x="90" y="0"/>
                    <a:pt x="91" y="2"/>
                    <a:pt x="91" y="3"/>
                  </a:cubicBezTo>
                  <a:cubicBezTo>
                    <a:pt x="83" y="133"/>
                    <a:pt x="83" y="133"/>
                    <a:pt x="83" y="133"/>
                  </a:cubicBezTo>
                  <a:cubicBezTo>
                    <a:pt x="83" y="134"/>
                    <a:pt x="83" y="134"/>
                    <a:pt x="83" y="134"/>
                  </a:cubicBezTo>
                  <a:cubicBezTo>
                    <a:pt x="79" y="139"/>
                    <a:pt x="75" y="145"/>
                    <a:pt x="68" y="147"/>
                  </a:cubicBezTo>
                  <a:cubicBezTo>
                    <a:pt x="62" y="150"/>
                    <a:pt x="55" y="149"/>
                    <a:pt x="50" y="145"/>
                  </a:cubicBezTo>
                  <a:cubicBezTo>
                    <a:pt x="47" y="143"/>
                    <a:pt x="44" y="140"/>
                    <a:pt x="43" y="135"/>
                  </a:cubicBezTo>
                  <a:cubicBezTo>
                    <a:pt x="41" y="140"/>
                    <a:pt x="39" y="145"/>
                    <a:pt x="36" y="149"/>
                  </a:cubicBezTo>
                  <a:cubicBezTo>
                    <a:pt x="31" y="155"/>
                    <a:pt x="24" y="159"/>
                    <a:pt x="17" y="159"/>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0" name="Google Shape;1560;p56"/>
            <p:cNvSpPr/>
            <p:nvPr/>
          </p:nvSpPr>
          <p:spPr>
            <a:xfrm>
              <a:off x="-10" y="879054"/>
              <a:ext cx="1684749" cy="1447540"/>
            </a:xfrm>
            <a:custGeom>
              <a:avLst/>
              <a:gdLst/>
              <a:ahLst/>
              <a:cxnLst/>
              <a:rect l="l" t="t" r="r" b="b"/>
              <a:pathLst>
                <a:path w="626" h="538" extrusionOk="0">
                  <a:moveTo>
                    <a:pt x="453" y="175"/>
                  </a:moveTo>
                  <a:cubicBezTo>
                    <a:pt x="473" y="142"/>
                    <a:pt x="498" y="85"/>
                    <a:pt x="533" y="69"/>
                  </a:cubicBezTo>
                  <a:cubicBezTo>
                    <a:pt x="551" y="63"/>
                    <a:pt x="560" y="67"/>
                    <a:pt x="573" y="64"/>
                  </a:cubicBezTo>
                  <a:cubicBezTo>
                    <a:pt x="565" y="87"/>
                    <a:pt x="570" y="106"/>
                    <a:pt x="577" y="129"/>
                  </a:cubicBezTo>
                  <a:cubicBezTo>
                    <a:pt x="579" y="136"/>
                    <a:pt x="590" y="149"/>
                    <a:pt x="590" y="149"/>
                  </a:cubicBezTo>
                  <a:cubicBezTo>
                    <a:pt x="598" y="156"/>
                    <a:pt x="611" y="150"/>
                    <a:pt x="613" y="140"/>
                  </a:cubicBezTo>
                  <a:cubicBezTo>
                    <a:pt x="621" y="108"/>
                    <a:pt x="626" y="76"/>
                    <a:pt x="623" y="45"/>
                  </a:cubicBezTo>
                  <a:cubicBezTo>
                    <a:pt x="623" y="35"/>
                    <a:pt x="621" y="25"/>
                    <a:pt x="616" y="17"/>
                  </a:cubicBezTo>
                  <a:cubicBezTo>
                    <a:pt x="616" y="17"/>
                    <a:pt x="616" y="17"/>
                    <a:pt x="616" y="17"/>
                  </a:cubicBezTo>
                  <a:cubicBezTo>
                    <a:pt x="611" y="6"/>
                    <a:pt x="599" y="0"/>
                    <a:pt x="588" y="1"/>
                  </a:cubicBezTo>
                  <a:cubicBezTo>
                    <a:pt x="569" y="2"/>
                    <a:pt x="550" y="3"/>
                    <a:pt x="529" y="7"/>
                  </a:cubicBezTo>
                  <a:cubicBezTo>
                    <a:pt x="499" y="11"/>
                    <a:pt x="471" y="18"/>
                    <a:pt x="438" y="32"/>
                  </a:cubicBezTo>
                  <a:cubicBezTo>
                    <a:pt x="383" y="58"/>
                    <a:pt x="327" y="91"/>
                    <a:pt x="273" y="134"/>
                  </a:cubicBezTo>
                  <a:cubicBezTo>
                    <a:pt x="183" y="162"/>
                    <a:pt x="89" y="190"/>
                    <a:pt x="0" y="216"/>
                  </a:cubicBezTo>
                  <a:cubicBezTo>
                    <a:pt x="0" y="538"/>
                    <a:pt x="0" y="538"/>
                    <a:pt x="0" y="538"/>
                  </a:cubicBezTo>
                  <a:cubicBezTo>
                    <a:pt x="120" y="462"/>
                    <a:pt x="245" y="371"/>
                    <a:pt x="355" y="281"/>
                  </a:cubicBezTo>
                  <a:lnTo>
                    <a:pt x="453" y="175"/>
                  </a:lnTo>
                  <a:close/>
                </a:path>
              </a:pathLst>
            </a:custGeom>
            <a:solidFill>
              <a:srgbClr val="F4BB9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1" name="Google Shape;1561;p56"/>
            <p:cNvSpPr/>
            <p:nvPr/>
          </p:nvSpPr>
          <p:spPr>
            <a:xfrm>
              <a:off x="1186052" y="773924"/>
              <a:ext cx="539119" cy="876072"/>
            </a:xfrm>
            <a:custGeom>
              <a:avLst/>
              <a:gdLst/>
              <a:ahLst/>
              <a:cxnLst/>
              <a:rect l="l" t="t" r="r" b="b"/>
              <a:pathLst>
                <a:path w="200" h="326" extrusionOk="0">
                  <a:moveTo>
                    <a:pt x="160" y="293"/>
                  </a:moveTo>
                  <a:cubicBezTo>
                    <a:pt x="171" y="304"/>
                    <a:pt x="183" y="313"/>
                    <a:pt x="194" y="324"/>
                  </a:cubicBezTo>
                  <a:cubicBezTo>
                    <a:pt x="196" y="326"/>
                    <a:pt x="200" y="324"/>
                    <a:pt x="199" y="321"/>
                  </a:cubicBezTo>
                  <a:cubicBezTo>
                    <a:pt x="198" y="306"/>
                    <a:pt x="194" y="291"/>
                    <a:pt x="189" y="274"/>
                  </a:cubicBezTo>
                  <a:cubicBezTo>
                    <a:pt x="148" y="185"/>
                    <a:pt x="99" y="99"/>
                    <a:pt x="42" y="19"/>
                  </a:cubicBezTo>
                  <a:cubicBezTo>
                    <a:pt x="39" y="14"/>
                    <a:pt x="35" y="9"/>
                    <a:pt x="30" y="6"/>
                  </a:cubicBezTo>
                  <a:cubicBezTo>
                    <a:pt x="25" y="2"/>
                    <a:pt x="19" y="0"/>
                    <a:pt x="13" y="2"/>
                  </a:cubicBezTo>
                  <a:cubicBezTo>
                    <a:pt x="5" y="5"/>
                    <a:pt x="0" y="14"/>
                    <a:pt x="1" y="23"/>
                  </a:cubicBezTo>
                  <a:cubicBezTo>
                    <a:pt x="1" y="32"/>
                    <a:pt x="6" y="40"/>
                    <a:pt x="10" y="48"/>
                  </a:cubicBezTo>
                  <a:cubicBezTo>
                    <a:pt x="57" y="130"/>
                    <a:pt x="92" y="223"/>
                    <a:pt x="160" y="29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2" name="Google Shape;1562;p56"/>
            <p:cNvSpPr/>
            <p:nvPr/>
          </p:nvSpPr>
          <p:spPr>
            <a:xfrm>
              <a:off x="1617347" y="1509825"/>
              <a:ext cx="107824" cy="140171"/>
            </a:xfrm>
            <a:custGeom>
              <a:avLst/>
              <a:gdLst/>
              <a:ahLst/>
              <a:cxnLst/>
              <a:rect l="l" t="t" r="r" b="b"/>
              <a:pathLst>
                <a:path w="40" h="52" extrusionOk="0">
                  <a:moveTo>
                    <a:pt x="39" y="47"/>
                  </a:moveTo>
                  <a:cubicBezTo>
                    <a:pt x="40" y="50"/>
                    <a:pt x="36" y="52"/>
                    <a:pt x="34" y="50"/>
                  </a:cubicBezTo>
                  <a:cubicBezTo>
                    <a:pt x="31" y="47"/>
                    <a:pt x="28" y="44"/>
                    <a:pt x="25" y="42"/>
                  </a:cubicBezTo>
                  <a:cubicBezTo>
                    <a:pt x="17" y="34"/>
                    <a:pt x="8" y="27"/>
                    <a:pt x="0" y="19"/>
                  </a:cubicBezTo>
                  <a:cubicBezTo>
                    <a:pt x="0" y="19"/>
                    <a:pt x="22" y="21"/>
                    <a:pt x="29" y="0"/>
                  </a:cubicBezTo>
                  <a:cubicBezTo>
                    <a:pt x="33" y="13"/>
                    <a:pt x="36" y="24"/>
                    <a:pt x="38" y="35"/>
                  </a:cubicBezTo>
                  <a:cubicBezTo>
                    <a:pt x="38" y="39"/>
                    <a:pt x="39" y="43"/>
                    <a:pt x="39" y="4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3" name="Google Shape;1563;p56"/>
            <p:cNvSpPr/>
            <p:nvPr/>
          </p:nvSpPr>
          <p:spPr>
            <a:xfrm>
              <a:off x="1684738" y="1604171"/>
              <a:ext cx="40435" cy="45826"/>
            </a:xfrm>
            <a:custGeom>
              <a:avLst/>
              <a:gdLst/>
              <a:ahLst/>
              <a:cxnLst/>
              <a:rect l="l" t="t" r="r" b="b"/>
              <a:pathLst>
                <a:path w="15" h="17" extrusionOk="0">
                  <a:moveTo>
                    <a:pt x="14" y="12"/>
                  </a:moveTo>
                  <a:cubicBezTo>
                    <a:pt x="15" y="15"/>
                    <a:pt x="11" y="17"/>
                    <a:pt x="9" y="15"/>
                  </a:cubicBezTo>
                  <a:cubicBezTo>
                    <a:pt x="6" y="12"/>
                    <a:pt x="3" y="9"/>
                    <a:pt x="0" y="7"/>
                  </a:cubicBezTo>
                  <a:cubicBezTo>
                    <a:pt x="4" y="7"/>
                    <a:pt x="9" y="6"/>
                    <a:pt x="13" y="0"/>
                  </a:cubicBezTo>
                  <a:cubicBezTo>
                    <a:pt x="13" y="4"/>
                    <a:pt x="14" y="8"/>
                    <a:pt x="14" y="1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4" name="Google Shape;1564;p56"/>
            <p:cNvSpPr/>
            <p:nvPr/>
          </p:nvSpPr>
          <p:spPr>
            <a:xfrm>
              <a:off x="1186052" y="773924"/>
              <a:ext cx="180606" cy="204866"/>
            </a:xfrm>
            <a:custGeom>
              <a:avLst/>
              <a:gdLst/>
              <a:ahLst/>
              <a:cxnLst/>
              <a:rect l="l" t="t" r="r" b="b"/>
              <a:pathLst>
                <a:path w="67" h="76" extrusionOk="0">
                  <a:moveTo>
                    <a:pt x="67" y="55"/>
                  </a:moveTo>
                  <a:cubicBezTo>
                    <a:pt x="55" y="69"/>
                    <a:pt x="39" y="74"/>
                    <a:pt x="26" y="76"/>
                  </a:cubicBezTo>
                  <a:cubicBezTo>
                    <a:pt x="21" y="66"/>
                    <a:pt x="16" y="57"/>
                    <a:pt x="10" y="48"/>
                  </a:cubicBezTo>
                  <a:cubicBezTo>
                    <a:pt x="7" y="43"/>
                    <a:pt x="5" y="38"/>
                    <a:pt x="3" y="32"/>
                  </a:cubicBezTo>
                  <a:cubicBezTo>
                    <a:pt x="3" y="32"/>
                    <a:pt x="3" y="32"/>
                    <a:pt x="3" y="32"/>
                  </a:cubicBezTo>
                  <a:cubicBezTo>
                    <a:pt x="2" y="29"/>
                    <a:pt x="1" y="26"/>
                    <a:pt x="1" y="23"/>
                  </a:cubicBezTo>
                  <a:cubicBezTo>
                    <a:pt x="0" y="14"/>
                    <a:pt x="5" y="5"/>
                    <a:pt x="13" y="2"/>
                  </a:cubicBezTo>
                  <a:cubicBezTo>
                    <a:pt x="19" y="0"/>
                    <a:pt x="25" y="2"/>
                    <a:pt x="30" y="6"/>
                  </a:cubicBezTo>
                  <a:cubicBezTo>
                    <a:pt x="32" y="7"/>
                    <a:pt x="34" y="9"/>
                    <a:pt x="36" y="12"/>
                  </a:cubicBezTo>
                  <a:cubicBezTo>
                    <a:pt x="38" y="14"/>
                    <a:pt x="40" y="17"/>
                    <a:pt x="42" y="19"/>
                  </a:cubicBezTo>
                  <a:cubicBezTo>
                    <a:pt x="50" y="31"/>
                    <a:pt x="59" y="43"/>
                    <a:pt x="67" y="5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5" name="Google Shape;1565;p56"/>
            <p:cNvSpPr/>
            <p:nvPr/>
          </p:nvSpPr>
          <p:spPr>
            <a:xfrm>
              <a:off x="956927" y="1348089"/>
              <a:ext cx="735898" cy="312690"/>
            </a:xfrm>
            <a:custGeom>
              <a:avLst/>
              <a:gdLst/>
              <a:ahLst/>
              <a:cxnLst/>
              <a:rect l="l" t="t" r="r" b="b"/>
              <a:pathLst>
                <a:path w="274" h="116" extrusionOk="0">
                  <a:moveTo>
                    <a:pt x="0" y="106"/>
                  </a:moveTo>
                  <a:cubicBezTo>
                    <a:pt x="84" y="116"/>
                    <a:pt x="172" y="101"/>
                    <a:pt x="251" y="69"/>
                  </a:cubicBezTo>
                  <a:cubicBezTo>
                    <a:pt x="262" y="64"/>
                    <a:pt x="274" y="57"/>
                    <a:pt x="274" y="45"/>
                  </a:cubicBezTo>
                  <a:cubicBezTo>
                    <a:pt x="274" y="38"/>
                    <a:pt x="269" y="31"/>
                    <a:pt x="262" y="28"/>
                  </a:cubicBezTo>
                  <a:cubicBezTo>
                    <a:pt x="256" y="25"/>
                    <a:pt x="249" y="24"/>
                    <a:pt x="241" y="24"/>
                  </a:cubicBezTo>
                  <a:cubicBezTo>
                    <a:pt x="217" y="23"/>
                    <a:pt x="192" y="26"/>
                    <a:pt x="167" y="24"/>
                  </a:cubicBezTo>
                  <a:cubicBezTo>
                    <a:pt x="142" y="23"/>
                    <a:pt x="117" y="17"/>
                    <a:pt x="98" y="0"/>
                  </a:cubicBezTo>
                  <a:lnTo>
                    <a:pt x="0" y="106"/>
                  </a:lnTo>
                  <a:close/>
                </a:path>
              </a:pathLst>
            </a:custGeom>
            <a:solidFill>
              <a:srgbClr val="F4BB9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 name="Group 1">
            <a:extLst>
              <a:ext uri="{FF2B5EF4-FFF2-40B4-BE49-F238E27FC236}">
                <a16:creationId xmlns:a16="http://schemas.microsoft.com/office/drawing/2014/main" id="{395D02AA-FD46-50E0-1107-F3C54C44A8E3}"/>
              </a:ext>
            </a:extLst>
          </p:cNvPr>
          <p:cNvGrpSpPr/>
          <p:nvPr/>
        </p:nvGrpSpPr>
        <p:grpSpPr>
          <a:xfrm>
            <a:off x="1749372" y="492179"/>
            <a:ext cx="3097155" cy="836052"/>
            <a:chOff x="4980009" y="3319228"/>
            <a:chExt cx="3539877" cy="955561"/>
          </a:xfrm>
        </p:grpSpPr>
        <p:pic>
          <p:nvPicPr>
            <p:cNvPr id="3" name="Picture 2">
              <a:extLst>
                <a:ext uri="{FF2B5EF4-FFF2-40B4-BE49-F238E27FC236}">
                  <a16:creationId xmlns:a16="http://schemas.microsoft.com/office/drawing/2014/main" id="{3EAE7057-F580-0022-A60F-083330B03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6D48E122-DB97-6A1D-FA77-CB693EE360C9}"/>
                </a:ext>
              </a:extLst>
            </p:cNvPr>
            <p:cNvSpPr/>
            <p:nvPr/>
          </p:nvSpPr>
          <p:spPr>
            <a:xfrm>
              <a:off x="6037809" y="3432838"/>
              <a:ext cx="2482077" cy="723332"/>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2800" b="1" dirty="0">
                  <a:solidFill>
                    <a:sysClr val="windowText" lastClr="000000"/>
                  </a:solidFill>
                  <a:latin typeface="Arial" panose="020B0604020202020204" pitchFamily="34" charset="0"/>
                  <a:cs typeface="Arial" panose="020B0604020202020204" pitchFamily="34" charset="0"/>
                </a:rPr>
                <a:t>VẬN DỤNG</a:t>
              </a:r>
              <a:endParaRPr lang="en-US" sz="2800" b="1" dirty="0">
                <a:solidFill>
                  <a:sysClr val="windowText" lastClr="000000"/>
                </a:solidFill>
                <a:latin typeface="Arial" panose="020B0604020202020204"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6E077C54-FA80-F224-D2C1-3D0F4C24AD4B}"/>
              </a:ext>
            </a:extLst>
          </p:cNvPr>
          <p:cNvGrpSpPr/>
          <p:nvPr/>
        </p:nvGrpSpPr>
        <p:grpSpPr>
          <a:xfrm>
            <a:off x="3789165" y="1379916"/>
            <a:ext cx="4982685" cy="3358091"/>
            <a:chOff x="4435324" y="1524296"/>
            <a:chExt cx="3396547" cy="2919979"/>
          </a:xfrm>
        </p:grpSpPr>
        <p:pic>
          <p:nvPicPr>
            <p:cNvPr id="8" name="Picture 7">
              <a:extLst>
                <a:ext uri="{FF2B5EF4-FFF2-40B4-BE49-F238E27FC236}">
                  <a16:creationId xmlns:a16="http://schemas.microsoft.com/office/drawing/2014/main" id="{AB7F461D-C22D-FE2F-80B4-35CC4BD69F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435324" y="1524296"/>
              <a:ext cx="3396547" cy="2919979"/>
            </a:xfrm>
            <a:prstGeom prst="rect">
              <a:avLst/>
            </a:prstGeom>
          </p:spPr>
        </p:pic>
        <p:sp>
          <p:nvSpPr>
            <p:cNvPr id="9" name="TextBox 8">
              <a:extLst>
                <a:ext uri="{FF2B5EF4-FFF2-40B4-BE49-F238E27FC236}">
                  <a16:creationId xmlns:a16="http://schemas.microsoft.com/office/drawing/2014/main" id="{D09C78CD-A5F6-A5B2-4310-13FED67E98FE}"/>
                </a:ext>
              </a:extLst>
            </p:cNvPr>
            <p:cNvSpPr txBox="1"/>
            <p:nvPr/>
          </p:nvSpPr>
          <p:spPr>
            <a:xfrm>
              <a:off x="4713944" y="1877847"/>
              <a:ext cx="2884851" cy="2008973"/>
            </a:xfrm>
            <a:prstGeom prst="rect">
              <a:avLst/>
            </a:prstGeom>
            <a:noFill/>
          </p:spPr>
          <p:txBody>
            <a:bodyPr wrap="square" anchor="ctr">
              <a:spAutoFit/>
            </a:bodyPr>
            <a:lstStyle/>
            <a:p>
              <a:pPr algn="ctr">
                <a:lnSpc>
                  <a:spcPct val="150000"/>
                </a:lnSpc>
                <a:spcAft>
                  <a:spcPts val="1000"/>
                </a:spcAft>
              </a:pPr>
              <a:r>
                <a:rPr lang="vi-VN" sz="2000" dirty="0">
                  <a:effectLst/>
                  <a:latin typeface="Arial" panose="020B0604020202020204" pitchFamily="34" charset="0"/>
                  <a:ea typeface="Times New Roman" panose="02020603050405020304" pitchFamily="18" charset="0"/>
                  <a:cs typeface="Arial" panose="020B0604020202020204" pitchFamily="34" charset="0"/>
                </a:rPr>
                <a:t>Lập kế hoạch sưu tầm hình ảnh cuốn sách có thiết kế bìa đẹp để làm triển lãm trong nhà trường, với mục đích lan tỏa văn hóa đọc đến với mọi người.</a:t>
              </a:r>
              <a:endParaRPr lang="vi-VN" sz="2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10" name="Google Shape;281;p5">
            <a:extLst>
              <a:ext uri="{FF2B5EF4-FFF2-40B4-BE49-F238E27FC236}">
                <a16:creationId xmlns:a16="http://schemas.microsoft.com/office/drawing/2014/main" id="{91C4472E-70F2-AC79-A7B0-D328389DB13B}"/>
              </a:ext>
            </a:extLst>
          </p:cNvPr>
          <p:cNvPicPr preferRelativeResize="0"/>
          <p:nvPr/>
        </p:nvPicPr>
        <p:blipFill rotWithShape="1">
          <a:blip r:embed="rId6">
            <a:alphaModFix/>
          </a:blip>
          <a:srcRect/>
          <a:stretch/>
        </p:blipFill>
        <p:spPr>
          <a:xfrm>
            <a:off x="7631179" y="65885"/>
            <a:ext cx="1475483" cy="318307"/>
          </a:xfrm>
          <a:prstGeom prst="rect">
            <a:avLst/>
          </a:prstGeom>
          <a:noFill/>
          <a:ln>
            <a:noFill/>
          </a:ln>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97493" y="415273"/>
            <a:ext cx="7549014" cy="572700"/>
          </a:xfrm>
        </p:spPr>
        <p:txBody>
          <a:bodyPr anchor="ctr"/>
          <a:lstStyle/>
          <a:p>
            <a:pPr algn="ctr">
              <a:lnSpc>
                <a:spcPct val="113000"/>
              </a:lnSpc>
            </a:pPr>
            <a:r>
              <a:rPr lang="vi-VN" sz="2400" b="1" dirty="0">
                <a:solidFill>
                  <a:schemeClr val="accent3">
                    <a:lumMod val="75000"/>
                  </a:schemeClr>
                </a:solidFill>
                <a:effectLst/>
                <a:latin typeface="Arial" panose="020B0604020202020204" pitchFamily="34" charset="0"/>
                <a:cs typeface="Arial" panose="020B0604020202020204" pitchFamily="34" charset="0"/>
              </a:rPr>
              <a:t>Tham khảo một số sản phẩm thiết kế bìa sách</a:t>
            </a:r>
          </a:p>
        </p:txBody>
      </p:sp>
      <p:sp>
        <p:nvSpPr>
          <p:cNvPr id="2" name="Freeform 2">
            <a:extLst>
              <a:ext uri="{FF2B5EF4-FFF2-40B4-BE49-F238E27FC236}">
                <a16:creationId xmlns:a16="http://schemas.microsoft.com/office/drawing/2014/main" id="{AFFCA4EB-B2A0-0B15-63B8-00D479F1872E}"/>
              </a:ext>
            </a:extLst>
          </p:cNvPr>
          <p:cNvSpPr/>
          <p:nvPr/>
        </p:nvSpPr>
        <p:spPr>
          <a:xfrm>
            <a:off x="797493" y="1167988"/>
            <a:ext cx="2417422" cy="3435057"/>
          </a:xfrm>
          <a:custGeom>
            <a:avLst/>
            <a:gdLst/>
            <a:ahLst/>
            <a:cxnLst/>
            <a:rect l="l" t="t" r="r" b="b"/>
            <a:pathLst>
              <a:path w="5582917" h="7933098">
                <a:moveTo>
                  <a:pt x="0" y="0"/>
                </a:moveTo>
                <a:lnTo>
                  <a:pt x="5582918" y="0"/>
                </a:lnTo>
                <a:lnTo>
                  <a:pt x="5582918" y="7933097"/>
                </a:lnTo>
                <a:lnTo>
                  <a:pt x="0" y="7933097"/>
                </a:lnTo>
                <a:lnTo>
                  <a:pt x="0" y="0"/>
                </a:lnTo>
                <a:close/>
              </a:path>
            </a:pathLst>
          </a:custGeom>
          <a:blipFill>
            <a:blip r:embed="rId3"/>
            <a:stretch>
              <a:fillRect/>
            </a:stretch>
          </a:blipFill>
        </p:spPr>
        <p:txBody>
          <a:bodyPr/>
          <a:lstStyle/>
          <a:p>
            <a:endParaRPr lang="vi-VN" sz="700" b="1">
              <a:latin typeface="Arial" panose="020B0604020202020204" pitchFamily="34" charset="0"/>
              <a:cs typeface="Arial" panose="020B0604020202020204" pitchFamily="34" charset="0"/>
            </a:endParaRPr>
          </a:p>
        </p:txBody>
      </p:sp>
      <p:sp>
        <p:nvSpPr>
          <p:cNvPr id="3" name="Freeform 3">
            <a:extLst>
              <a:ext uri="{FF2B5EF4-FFF2-40B4-BE49-F238E27FC236}">
                <a16:creationId xmlns:a16="http://schemas.microsoft.com/office/drawing/2014/main" id="{ACF4B55C-FE80-F2DB-596D-EF8C859FBF53}"/>
              </a:ext>
            </a:extLst>
          </p:cNvPr>
          <p:cNvSpPr/>
          <p:nvPr/>
        </p:nvSpPr>
        <p:spPr>
          <a:xfrm>
            <a:off x="3586378" y="1167987"/>
            <a:ext cx="2261414" cy="3435058"/>
          </a:xfrm>
          <a:custGeom>
            <a:avLst/>
            <a:gdLst/>
            <a:ahLst/>
            <a:cxnLst/>
            <a:rect l="l" t="t" r="r" b="b"/>
            <a:pathLst>
              <a:path w="5222623" h="7933098">
                <a:moveTo>
                  <a:pt x="0" y="0"/>
                </a:moveTo>
                <a:lnTo>
                  <a:pt x="5222623" y="0"/>
                </a:lnTo>
                <a:lnTo>
                  <a:pt x="5222623" y="7933097"/>
                </a:lnTo>
                <a:lnTo>
                  <a:pt x="0" y="7933097"/>
                </a:lnTo>
                <a:lnTo>
                  <a:pt x="0" y="0"/>
                </a:lnTo>
                <a:close/>
              </a:path>
            </a:pathLst>
          </a:custGeom>
          <a:blipFill>
            <a:blip r:embed="rId4"/>
            <a:stretch>
              <a:fillRect/>
            </a:stretch>
          </a:blipFill>
        </p:spPr>
        <p:txBody>
          <a:bodyPr/>
          <a:lstStyle/>
          <a:p>
            <a:endParaRPr lang="vi-VN" sz="700" b="1">
              <a:latin typeface="Arial" panose="020B0604020202020204" pitchFamily="34" charset="0"/>
              <a:cs typeface="Arial" panose="020B0604020202020204" pitchFamily="34" charset="0"/>
            </a:endParaRPr>
          </a:p>
        </p:txBody>
      </p:sp>
      <p:sp>
        <p:nvSpPr>
          <p:cNvPr id="5" name="Freeform 4">
            <a:extLst>
              <a:ext uri="{FF2B5EF4-FFF2-40B4-BE49-F238E27FC236}">
                <a16:creationId xmlns:a16="http://schemas.microsoft.com/office/drawing/2014/main" id="{714BFD01-C5F2-4171-2E48-B18FB5251BE0}"/>
              </a:ext>
            </a:extLst>
          </p:cNvPr>
          <p:cNvSpPr/>
          <p:nvPr/>
        </p:nvSpPr>
        <p:spPr>
          <a:xfrm>
            <a:off x="6226837" y="1167987"/>
            <a:ext cx="2319809" cy="3435058"/>
          </a:xfrm>
          <a:custGeom>
            <a:avLst/>
            <a:gdLst/>
            <a:ahLst/>
            <a:cxnLst/>
            <a:rect l="l" t="t" r="r" b="b"/>
            <a:pathLst>
              <a:path w="5357485" h="7933098">
                <a:moveTo>
                  <a:pt x="0" y="0"/>
                </a:moveTo>
                <a:lnTo>
                  <a:pt x="5357485" y="0"/>
                </a:lnTo>
                <a:lnTo>
                  <a:pt x="5357485" y="7933097"/>
                </a:lnTo>
                <a:lnTo>
                  <a:pt x="0" y="7933097"/>
                </a:lnTo>
                <a:lnTo>
                  <a:pt x="0" y="0"/>
                </a:lnTo>
                <a:close/>
              </a:path>
            </a:pathLst>
          </a:custGeom>
          <a:blipFill>
            <a:blip r:embed="rId5"/>
            <a:stretch>
              <a:fillRect/>
            </a:stretch>
          </a:blipFill>
        </p:spPr>
        <p:txBody>
          <a:bodyPr/>
          <a:lstStyle/>
          <a:p>
            <a:endParaRPr lang="vi-VN" sz="7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06481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4" name="Title 3">
            <a:extLst>
              <a:ext uri="{FF2B5EF4-FFF2-40B4-BE49-F238E27FC236}">
                <a16:creationId xmlns:a16="http://schemas.microsoft.com/office/drawing/2014/main" id="{1E738052-F136-64A1-4AE4-D1F0DFEE7B67}"/>
              </a:ext>
            </a:extLst>
          </p:cNvPr>
          <p:cNvSpPr>
            <a:spLocks noGrp="1"/>
          </p:cNvSpPr>
          <p:nvPr>
            <p:ph type="title"/>
          </p:nvPr>
        </p:nvSpPr>
        <p:spPr>
          <a:xfrm>
            <a:off x="797493" y="415273"/>
            <a:ext cx="7549014" cy="572700"/>
          </a:xfrm>
        </p:spPr>
        <p:txBody>
          <a:bodyPr anchor="ctr"/>
          <a:lstStyle/>
          <a:p>
            <a:pPr algn="ctr">
              <a:lnSpc>
                <a:spcPct val="113000"/>
              </a:lnSpc>
            </a:pPr>
            <a:r>
              <a:rPr lang="vi-VN" sz="2400" b="1" dirty="0">
                <a:solidFill>
                  <a:schemeClr val="accent3">
                    <a:lumMod val="75000"/>
                  </a:schemeClr>
                </a:solidFill>
                <a:effectLst/>
                <a:latin typeface="Arial" panose="020B0604020202020204" pitchFamily="34" charset="0"/>
                <a:cs typeface="Arial" panose="020B0604020202020204" pitchFamily="34" charset="0"/>
              </a:rPr>
              <a:t>Tham khảo một số sản phẩm thiết kế bìa sách</a:t>
            </a:r>
          </a:p>
        </p:txBody>
      </p:sp>
      <p:sp>
        <p:nvSpPr>
          <p:cNvPr id="6" name="Freeform 2">
            <a:extLst>
              <a:ext uri="{FF2B5EF4-FFF2-40B4-BE49-F238E27FC236}">
                <a16:creationId xmlns:a16="http://schemas.microsoft.com/office/drawing/2014/main" id="{FC4278BC-3BC6-90FD-179B-B82F7D8D0A8C}"/>
              </a:ext>
            </a:extLst>
          </p:cNvPr>
          <p:cNvSpPr/>
          <p:nvPr/>
        </p:nvSpPr>
        <p:spPr>
          <a:xfrm>
            <a:off x="588976" y="1207939"/>
            <a:ext cx="2165427" cy="3370036"/>
          </a:xfrm>
          <a:custGeom>
            <a:avLst/>
            <a:gdLst/>
            <a:ahLst/>
            <a:cxnLst/>
            <a:rect l="l" t="t" r="r" b="b"/>
            <a:pathLst>
              <a:path w="5051208" h="7861151">
                <a:moveTo>
                  <a:pt x="0" y="0"/>
                </a:moveTo>
                <a:lnTo>
                  <a:pt x="5051208" y="0"/>
                </a:lnTo>
                <a:lnTo>
                  <a:pt x="5051208" y="7861151"/>
                </a:lnTo>
                <a:lnTo>
                  <a:pt x="0" y="7861151"/>
                </a:lnTo>
                <a:lnTo>
                  <a:pt x="0" y="0"/>
                </a:lnTo>
                <a:close/>
              </a:path>
            </a:pathLst>
          </a:custGeom>
          <a:blipFill>
            <a:blip r:embed="rId3"/>
            <a:stretch>
              <a:fillRect/>
            </a:stretch>
          </a:blipFill>
        </p:spPr>
        <p:txBody>
          <a:bodyPr/>
          <a:lstStyle/>
          <a:p>
            <a:endParaRPr lang="vi-VN" sz="700" b="1">
              <a:latin typeface="Arial" panose="020B0604020202020204" pitchFamily="34" charset="0"/>
              <a:cs typeface="Arial" panose="020B0604020202020204" pitchFamily="34" charset="0"/>
            </a:endParaRPr>
          </a:p>
        </p:txBody>
      </p:sp>
      <p:sp>
        <p:nvSpPr>
          <p:cNvPr id="7" name="Freeform 3">
            <a:extLst>
              <a:ext uri="{FF2B5EF4-FFF2-40B4-BE49-F238E27FC236}">
                <a16:creationId xmlns:a16="http://schemas.microsoft.com/office/drawing/2014/main" id="{9954502A-5B33-84D0-634E-BA892396ED95}"/>
              </a:ext>
            </a:extLst>
          </p:cNvPr>
          <p:cNvSpPr/>
          <p:nvPr/>
        </p:nvSpPr>
        <p:spPr>
          <a:xfrm>
            <a:off x="3121762" y="1207939"/>
            <a:ext cx="2482674" cy="3370036"/>
          </a:xfrm>
          <a:custGeom>
            <a:avLst/>
            <a:gdLst/>
            <a:ahLst/>
            <a:cxnLst/>
            <a:rect l="l" t="t" r="r" b="b"/>
            <a:pathLst>
              <a:path w="5791237" h="7861151">
                <a:moveTo>
                  <a:pt x="0" y="0"/>
                </a:moveTo>
                <a:lnTo>
                  <a:pt x="5791236" y="0"/>
                </a:lnTo>
                <a:lnTo>
                  <a:pt x="5791236" y="7861151"/>
                </a:lnTo>
                <a:lnTo>
                  <a:pt x="0" y="7861151"/>
                </a:lnTo>
                <a:lnTo>
                  <a:pt x="0" y="0"/>
                </a:lnTo>
                <a:close/>
              </a:path>
            </a:pathLst>
          </a:custGeom>
          <a:blipFill>
            <a:blip r:embed="rId4"/>
            <a:stretch>
              <a:fillRect/>
            </a:stretch>
          </a:blipFill>
        </p:spPr>
        <p:txBody>
          <a:bodyPr/>
          <a:lstStyle/>
          <a:p>
            <a:endParaRPr lang="vi-VN" sz="700" b="1">
              <a:latin typeface="Arial" panose="020B0604020202020204" pitchFamily="34" charset="0"/>
              <a:cs typeface="Arial" panose="020B0604020202020204" pitchFamily="34" charset="0"/>
            </a:endParaRPr>
          </a:p>
        </p:txBody>
      </p:sp>
      <p:sp>
        <p:nvSpPr>
          <p:cNvPr id="8" name="Freeform 4">
            <a:extLst>
              <a:ext uri="{FF2B5EF4-FFF2-40B4-BE49-F238E27FC236}">
                <a16:creationId xmlns:a16="http://schemas.microsoft.com/office/drawing/2014/main" id="{73F7E3DC-CA0C-B15A-BF4E-71B280429402}"/>
              </a:ext>
            </a:extLst>
          </p:cNvPr>
          <p:cNvSpPr/>
          <p:nvPr/>
        </p:nvSpPr>
        <p:spPr>
          <a:xfrm>
            <a:off x="5971795" y="1207939"/>
            <a:ext cx="2640159" cy="3370036"/>
          </a:xfrm>
          <a:custGeom>
            <a:avLst/>
            <a:gdLst/>
            <a:ahLst/>
            <a:cxnLst/>
            <a:rect l="l" t="t" r="r" b="b"/>
            <a:pathLst>
              <a:path w="6158595" h="7861151">
                <a:moveTo>
                  <a:pt x="0" y="0"/>
                </a:moveTo>
                <a:lnTo>
                  <a:pt x="6158595" y="0"/>
                </a:lnTo>
                <a:lnTo>
                  <a:pt x="6158595" y="7861151"/>
                </a:lnTo>
                <a:lnTo>
                  <a:pt x="0" y="7861151"/>
                </a:lnTo>
                <a:lnTo>
                  <a:pt x="0" y="0"/>
                </a:lnTo>
                <a:close/>
              </a:path>
            </a:pathLst>
          </a:custGeom>
          <a:blipFill>
            <a:blip r:embed="rId5"/>
            <a:stretch>
              <a:fillRect l="-12976" r="-14668"/>
            </a:stretch>
          </a:blipFill>
        </p:spPr>
        <p:txBody>
          <a:bodyPr/>
          <a:lstStyle/>
          <a:p>
            <a:endParaRPr lang="vi-VN" sz="700" b="1">
              <a:latin typeface="Arial" panose="020B0604020202020204" pitchFamily="34" charset="0"/>
              <a:cs typeface="Arial" panose="020B0604020202020204" pitchFamily="34" charset="0"/>
            </a:endParaRPr>
          </a:p>
        </p:txBody>
      </p:sp>
      <p:pic>
        <p:nvPicPr>
          <p:cNvPr id="9" name="Google Shape;281;p5">
            <a:extLst>
              <a:ext uri="{FF2B5EF4-FFF2-40B4-BE49-F238E27FC236}">
                <a16:creationId xmlns:a16="http://schemas.microsoft.com/office/drawing/2014/main" id="{19693EB1-A8DE-1D6F-6CB5-29D77E9E4CAF}"/>
              </a:ext>
            </a:extLst>
          </p:cNvPr>
          <p:cNvPicPr preferRelativeResize="0"/>
          <p:nvPr/>
        </p:nvPicPr>
        <p:blipFill rotWithShape="1">
          <a:blip r:embed="rId6">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27917653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pic>
        <p:nvPicPr>
          <p:cNvPr id="6" name="Picture 5">
            <a:extLst>
              <a:ext uri="{FF2B5EF4-FFF2-40B4-BE49-F238E27FC236}">
                <a16:creationId xmlns:a16="http://schemas.microsoft.com/office/drawing/2014/main" id="{D2A9A9CE-092E-FB9B-D6DB-39742E4BB781}"/>
              </a:ext>
            </a:extLst>
          </p:cNvPr>
          <p:cNvPicPr>
            <a:picLocks noChangeAspect="1"/>
          </p:cNvPicPr>
          <p:nvPr/>
        </p:nvPicPr>
        <p:blipFill>
          <a:blip r:embed="rId3"/>
          <a:stretch>
            <a:fillRect/>
          </a:stretch>
        </p:blipFill>
        <p:spPr>
          <a:xfrm>
            <a:off x="212833" y="1100635"/>
            <a:ext cx="8718333" cy="3857619"/>
          </a:xfrm>
          <a:prstGeom prst="rect">
            <a:avLst/>
          </a:prstGeom>
        </p:spPr>
      </p:pic>
      <p:sp>
        <p:nvSpPr>
          <p:cNvPr id="3" name="Title 2">
            <a:extLst>
              <a:ext uri="{FF2B5EF4-FFF2-40B4-BE49-F238E27FC236}">
                <a16:creationId xmlns:a16="http://schemas.microsoft.com/office/drawing/2014/main" id="{05BCA581-E45C-4046-4C37-799F46D23715}"/>
              </a:ext>
            </a:extLst>
          </p:cNvPr>
          <p:cNvSpPr>
            <a:spLocks noGrp="1"/>
          </p:cNvSpPr>
          <p:nvPr>
            <p:ph type="title"/>
          </p:nvPr>
        </p:nvSpPr>
        <p:spPr>
          <a:xfrm>
            <a:off x="212834" y="185246"/>
            <a:ext cx="8718332" cy="673976"/>
          </a:xfrm>
          <a:prstGeom prst="rect">
            <a:avLst/>
          </a:prstGeom>
          <a:solidFill>
            <a:schemeClr val="accent6"/>
          </a:solidFill>
          <a:effectLst>
            <a:outerShdw dist="25400" dir="5400000" algn="t" rotWithShape="0">
              <a:schemeClr val="accent3">
                <a:lumMod val="10000"/>
                <a:alpha val="40000"/>
              </a:schemeClr>
            </a:outerShdw>
          </a:effectLst>
        </p:spPr>
        <p:style>
          <a:lnRef idx="1">
            <a:schemeClr val="accent4"/>
          </a:lnRef>
          <a:fillRef idx="2">
            <a:schemeClr val="accent4"/>
          </a:fillRef>
          <a:effectRef idx="1">
            <a:schemeClr val="accent4"/>
          </a:effectRef>
          <a:fontRef idx="minor">
            <a:schemeClr val="dk1"/>
          </a:fontRef>
        </p:style>
        <p:txBody>
          <a:bodyPr/>
          <a:lstStyle/>
          <a:p>
            <a:r>
              <a:rPr lang="vi-VN" sz="3000" b="1" dirty="0">
                <a:latin typeface="Arial" panose="020B0604020202020204" pitchFamily="34" charset="0"/>
                <a:cs typeface="Arial" panose="020B0604020202020204" pitchFamily="34" charset="0"/>
              </a:rPr>
              <a:t>MẢNH GHÉP MĨ THUẬT</a:t>
            </a:r>
          </a:p>
        </p:txBody>
      </p:sp>
      <p:sp>
        <p:nvSpPr>
          <p:cNvPr id="14" name="Freeform: Shape 13">
            <a:hlinkClick r:id="rId4" action="ppaction://hlinksldjump"/>
            <a:extLst>
              <a:ext uri="{FF2B5EF4-FFF2-40B4-BE49-F238E27FC236}">
                <a16:creationId xmlns:a16="http://schemas.microsoft.com/office/drawing/2014/main" id="{138B4F51-2688-F674-9095-A85D3733B83C}"/>
              </a:ext>
            </a:extLst>
          </p:cNvPr>
          <p:cNvSpPr/>
          <p:nvPr/>
        </p:nvSpPr>
        <p:spPr>
          <a:xfrm>
            <a:off x="212832" y="1099678"/>
            <a:ext cx="3176754" cy="1936371"/>
          </a:xfrm>
          <a:custGeom>
            <a:avLst/>
            <a:gdLst>
              <a:gd name="connsiteX0" fmla="*/ 0 w 2437338"/>
              <a:gd name="connsiteY0" fmla="*/ 0 h 1493783"/>
              <a:gd name="connsiteX1" fmla="*/ 2175120 w 2437338"/>
              <a:gd name="connsiteY1" fmla="*/ 0 h 1493783"/>
              <a:gd name="connsiteX2" fmla="*/ 2175120 w 2437338"/>
              <a:gd name="connsiteY2" fmla="*/ 484673 h 1493783"/>
              <a:gd name="connsiteX3" fmla="*/ 2437338 w 2437338"/>
              <a:gd name="connsiteY3" fmla="*/ 746891 h 1493783"/>
              <a:gd name="connsiteX4" fmla="*/ 2175120 w 2437338"/>
              <a:gd name="connsiteY4" fmla="*/ 1009109 h 1493783"/>
              <a:gd name="connsiteX5" fmla="*/ 2175120 w 2437338"/>
              <a:gd name="connsiteY5" fmla="*/ 1493783 h 1493783"/>
              <a:gd name="connsiteX6" fmla="*/ 1352676 w 2437338"/>
              <a:gd name="connsiteY6" fmla="*/ 1493783 h 1493783"/>
              <a:gd name="connsiteX7" fmla="*/ 1116193 w 2437338"/>
              <a:gd name="connsiteY7" fmla="*/ 1257300 h 1493783"/>
              <a:gd name="connsiteX8" fmla="*/ 879710 w 2437338"/>
              <a:gd name="connsiteY8" fmla="*/ 1493783 h 1493783"/>
              <a:gd name="connsiteX9" fmla="*/ 0 w 2437338"/>
              <a:gd name="connsiteY9" fmla="*/ 1493783 h 149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7338" h="1493783">
                <a:moveTo>
                  <a:pt x="0" y="0"/>
                </a:moveTo>
                <a:lnTo>
                  <a:pt x="2175120" y="0"/>
                </a:lnTo>
                <a:lnTo>
                  <a:pt x="2175120" y="484673"/>
                </a:lnTo>
                <a:cubicBezTo>
                  <a:pt x="2319940" y="484673"/>
                  <a:pt x="2437338" y="602072"/>
                  <a:pt x="2437338" y="746891"/>
                </a:cubicBezTo>
                <a:cubicBezTo>
                  <a:pt x="2437338" y="891711"/>
                  <a:pt x="2319940" y="1009109"/>
                  <a:pt x="2175120" y="1009109"/>
                </a:cubicBezTo>
                <a:lnTo>
                  <a:pt x="2175120" y="1493783"/>
                </a:lnTo>
                <a:lnTo>
                  <a:pt x="1352676" y="1493783"/>
                </a:lnTo>
                <a:cubicBezTo>
                  <a:pt x="1352676" y="1363177"/>
                  <a:pt x="1246799" y="1257300"/>
                  <a:pt x="1116193" y="1257300"/>
                </a:cubicBezTo>
                <a:cubicBezTo>
                  <a:pt x="985587" y="1257300"/>
                  <a:pt x="879710" y="1363177"/>
                  <a:pt x="879710" y="1493783"/>
                </a:cubicBezTo>
                <a:lnTo>
                  <a:pt x="0" y="1493783"/>
                </a:lnTo>
                <a:close/>
              </a:path>
            </a:pathLst>
          </a:custGeom>
          <a:solidFill>
            <a:schemeClr val="bg2">
              <a:lumMod val="60000"/>
              <a:lumOff val="40000"/>
            </a:schemeClr>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0" rIns="252000" rtlCol="0" anchor="ctr">
            <a:noAutofit/>
          </a:bodyPr>
          <a:lstStyle/>
          <a:p>
            <a:pPr algn="ctr"/>
            <a:r>
              <a:rPr lang="vi-VN" sz="4400" b="1" dirty="0">
                <a:solidFill>
                  <a:schemeClr val="accent5">
                    <a:lumMod val="25000"/>
                  </a:schemeClr>
                </a:solidFill>
                <a:latin typeface="Arial" panose="020B0604020202020204" pitchFamily="34" charset="0"/>
                <a:cs typeface="Arial" panose="020B0604020202020204" pitchFamily="34" charset="0"/>
              </a:rPr>
              <a:t>1</a:t>
            </a:r>
          </a:p>
        </p:txBody>
      </p:sp>
      <p:sp>
        <p:nvSpPr>
          <p:cNvPr id="15" name="Freeform: Shape 14">
            <a:hlinkClick r:id="rId5" action="ppaction://hlinksldjump"/>
            <a:extLst>
              <a:ext uri="{FF2B5EF4-FFF2-40B4-BE49-F238E27FC236}">
                <a16:creationId xmlns:a16="http://schemas.microsoft.com/office/drawing/2014/main" id="{9A9E440B-A6A3-F72B-92D6-41653E1CF103}"/>
              </a:ext>
            </a:extLst>
          </p:cNvPr>
          <p:cNvSpPr/>
          <p:nvPr/>
        </p:nvSpPr>
        <p:spPr>
          <a:xfrm>
            <a:off x="212834" y="2717996"/>
            <a:ext cx="3176752" cy="2245876"/>
          </a:xfrm>
          <a:custGeom>
            <a:avLst/>
            <a:gdLst>
              <a:gd name="connsiteX0" fmla="*/ 1119353 w 2437338"/>
              <a:gd name="connsiteY0" fmla="*/ 0 h 1730266"/>
              <a:gd name="connsiteX1" fmla="*/ 1355836 w 2437338"/>
              <a:gd name="connsiteY1" fmla="*/ 236483 h 1730266"/>
              <a:gd name="connsiteX2" fmla="*/ 2175120 w 2437338"/>
              <a:gd name="connsiteY2" fmla="*/ 236483 h 1730266"/>
              <a:gd name="connsiteX3" fmla="*/ 2175120 w 2437338"/>
              <a:gd name="connsiteY3" fmla="*/ 721156 h 1730266"/>
              <a:gd name="connsiteX4" fmla="*/ 2437338 w 2437338"/>
              <a:gd name="connsiteY4" fmla="*/ 983374 h 1730266"/>
              <a:gd name="connsiteX5" fmla="*/ 2175120 w 2437338"/>
              <a:gd name="connsiteY5" fmla="*/ 1245592 h 1730266"/>
              <a:gd name="connsiteX6" fmla="*/ 2175120 w 2437338"/>
              <a:gd name="connsiteY6" fmla="*/ 1730266 h 1730266"/>
              <a:gd name="connsiteX7" fmla="*/ 0 w 2437338"/>
              <a:gd name="connsiteY7" fmla="*/ 1730266 h 1730266"/>
              <a:gd name="connsiteX8" fmla="*/ 0 w 2437338"/>
              <a:gd name="connsiteY8" fmla="*/ 236483 h 1730266"/>
              <a:gd name="connsiteX9" fmla="*/ 882870 w 2437338"/>
              <a:gd name="connsiteY9" fmla="*/ 236483 h 1730266"/>
              <a:gd name="connsiteX10" fmla="*/ 1119353 w 2437338"/>
              <a:gd name="connsiteY10" fmla="*/ 0 h 173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7338" h="1730266">
                <a:moveTo>
                  <a:pt x="1119353" y="0"/>
                </a:moveTo>
                <a:cubicBezTo>
                  <a:pt x="1249959" y="0"/>
                  <a:pt x="1355836" y="105877"/>
                  <a:pt x="1355836" y="236483"/>
                </a:cubicBezTo>
                <a:lnTo>
                  <a:pt x="2175120" y="236483"/>
                </a:lnTo>
                <a:lnTo>
                  <a:pt x="2175120" y="721156"/>
                </a:lnTo>
                <a:cubicBezTo>
                  <a:pt x="2319940" y="721156"/>
                  <a:pt x="2437338" y="838555"/>
                  <a:pt x="2437338" y="983374"/>
                </a:cubicBezTo>
                <a:cubicBezTo>
                  <a:pt x="2437338" y="1128194"/>
                  <a:pt x="2319940" y="1245592"/>
                  <a:pt x="2175120" y="1245592"/>
                </a:cubicBezTo>
                <a:lnTo>
                  <a:pt x="2175120" y="1730266"/>
                </a:lnTo>
                <a:lnTo>
                  <a:pt x="0" y="1730266"/>
                </a:lnTo>
                <a:lnTo>
                  <a:pt x="0" y="236483"/>
                </a:lnTo>
                <a:lnTo>
                  <a:pt x="882870" y="236483"/>
                </a:lnTo>
                <a:cubicBezTo>
                  <a:pt x="882870" y="105877"/>
                  <a:pt x="988747" y="0"/>
                  <a:pt x="1119353" y="0"/>
                </a:cubicBezTo>
                <a:close/>
              </a:path>
            </a:pathLst>
          </a:custGeom>
          <a:solidFill>
            <a:schemeClr val="accent2">
              <a:lumMod val="60000"/>
              <a:lumOff val="40000"/>
            </a:schemeClr>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tIns="288000" rIns="252000" bIns="0" rtlCol="0" anchor="ctr">
            <a:noAutofit/>
          </a:bodyPr>
          <a:lstStyle/>
          <a:p>
            <a:pPr algn="ctr"/>
            <a:r>
              <a:rPr lang="vi-VN" sz="4400" b="1" dirty="0">
                <a:solidFill>
                  <a:schemeClr val="accent5">
                    <a:lumMod val="25000"/>
                  </a:schemeClr>
                </a:solidFill>
                <a:latin typeface="Arial" panose="020B0604020202020204" pitchFamily="34" charset="0"/>
                <a:cs typeface="Arial" panose="020B0604020202020204" pitchFamily="34" charset="0"/>
              </a:rPr>
              <a:t>2</a:t>
            </a:r>
          </a:p>
        </p:txBody>
      </p:sp>
      <p:sp>
        <p:nvSpPr>
          <p:cNvPr id="16" name="Freeform: Shape 15">
            <a:hlinkClick r:id="rId6" action="ppaction://hlinksldjump"/>
            <a:extLst>
              <a:ext uri="{FF2B5EF4-FFF2-40B4-BE49-F238E27FC236}">
                <a16:creationId xmlns:a16="http://schemas.microsoft.com/office/drawing/2014/main" id="{D02D6D64-73D8-9733-CD8E-8D335F26FE15}"/>
              </a:ext>
            </a:extLst>
          </p:cNvPr>
          <p:cNvSpPr/>
          <p:nvPr/>
        </p:nvSpPr>
        <p:spPr>
          <a:xfrm>
            <a:off x="3040118" y="790174"/>
            <a:ext cx="2840421" cy="2245875"/>
          </a:xfrm>
          <a:custGeom>
            <a:avLst/>
            <a:gdLst>
              <a:gd name="connsiteX0" fmla="*/ 1083879 w 2167759"/>
              <a:gd name="connsiteY0" fmla="*/ 0 h 1738806"/>
              <a:gd name="connsiteX1" fmla="*/ 1328902 w 2167759"/>
              <a:gd name="connsiteY1" fmla="*/ 245023 h 1738806"/>
              <a:gd name="connsiteX2" fmla="*/ 2167759 w 2167759"/>
              <a:gd name="connsiteY2" fmla="*/ 245023 h 1738806"/>
              <a:gd name="connsiteX3" fmla="*/ 2167759 w 2167759"/>
              <a:gd name="connsiteY3" fmla="*/ 1738806 h 1738806"/>
              <a:gd name="connsiteX4" fmla="*/ 0 w 2167759"/>
              <a:gd name="connsiteY4" fmla="*/ 1738806 h 1738806"/>
              <a:gd name="connsiteX5" fmla="*/ 0 w 2167759"/>
              <a:gd name="connsiteY5" fmla="*/ 1245101 h 1738806"/>
              <a:gd name="connsiteX6" fmla="*/ 41373 w 2167759"/>
              <a:gd name="connsiteY6" fmla="*/ 1240930 h 1738806"/>
              <a:gd name="connsiteX7" fmla="*/ 245932 w 2167759"/>
              <a:gd name="connsiteY7" fmla="*/ 989945 h 1738806"/>
              <a:gd name="connsiteX8" fmla="*/ 41373 w 2167759"/>
              <a:gd name="connsiteY8" fmla="*/ 738960 h 1738806"/>
              <a:gd name="connsiteX9" fmla="*/ 0 w 2167759"/>
              <a:gd name="connsiteY9" fmla="*/ 734789 h 1738806"/>
              <a:gd name="connsiteX10" fmla="*/ 0 w 2167759"/>
              <a:gd name="connsiteY10" fmla="*/ 245023 h 1738806"/>
              <a:gd name="connsiteX11" fmla="*/ 838856 w 2167759"/>
              <a:gd name="connsiteY11" fmla="*/ 245023 h 1738806"/>
              <a:gd name="connsiteX12" fmla="*/ 1083879 w 2167759"/>
              <a:gd name="connsiteY12" fmla="*/ 0 h 173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7759" h="1738806">
                <a:moveTo>
                  <a:pt x="1083879" y="0"/>
                </a:moveTo>
                <a:cubicBezTo>
                  <a:pt x="1219201" y="0"/>
                  <a:pt x="1328902" y="109701"/>
                  <a:pt x="1328902" y="245023"/>
                </a:cubicBezTo>
                <a:lnTo>
                  <a:pt x="2167759" y="245023"/>
                </a:lnTo>
                <a:lnTo>
                  <a:pt x="2167759" y="1738806"/>
                </a:lnTo>
                <a:lnTo>
                  <a:pt x="0" y="1738806"/>
                </a:lnTo>
                <a:lnTo>
                  <a:pt x="0" y="1245101"/>
                </a:lnTo>
                <a:lnTo>
                  <a:pt x="41373" y="1240930"/>
                </a:lnTo>
                <a:cubicBezTo>
                  <a:pt x="158115" y="1217042"/>
                  <a:pt x="245932" y="1113749"/>
                  <a:pt x="245932" y="989945"/>
                </a:cubicBezTo>
                <a:cubicBezTo>
                  <a:pt x="245932" y="866141"/>
                  <a:pt x="158115" y="762849"/>
                  <a:pt x="41373" y="738960"/>
                </a:cubicBezTo>
                <a:lnTo>
                  <a:pt x="0" y="734789"/>
                </a:lnTo>
                <a:lnTo>
                  <a:pt x="0" y="245023"/>
                </a:lnTo>
                <a:lnTo>
                  <a:pt x="838856" y="245023"/>
                </a:lnTo>
                <a:cubicBezTo>
                  <a:pt x="838856" y="109701"/>
                  <a:pt x="948557" y="0"/>
                  <a:pt x="1083879" y="0"/>
                </a:cubicBezTo>
                <a:close/>
              </a:path>
            </a:pathLst>
          </a:custGeom>
          <a:solidFill>
            <a:srgbClr val="FFC000"/>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tIns="288000" bIns="36000" rtlCol="0" anchor="ctr">
            <a:noAutofit/>
          </a:bodyPr>
          <a:lstStyle/>
          <a:p>
            <a:pPr algn="ctr"/>
            <a:r>
              <a:rPr lang="vi-VN" sz="4400" b="1" dirty="0">
                <a:solidFill>
                  <a:schemeClr val="accent5">
                    <a:lumMod val="25000"/>
                  </a:schemeClr>
                </a:solidFill>
                <a:latin typeface="Arial" panose="020B0604020202020204" pitchFamily="34" charset="0"/>
                <a:cs typeface="Arial" panose="020B0604020202020204" pitchFamily="34" charset="0"/>
              </a:rPr>
              <a:t>3</a:t>
            </a:r>
          </a:p>
        </p:txBody>
      </p:sp>
      <p:sp>
        <p:nvSpPr>
          <p:cNvPr id="17" name="Freeform: Shape 16">
            <a:hlinkClick r:id="rId7" action="ppaction://hlinksldjump"/>
            <a:extLst>
              <a:ext uri="{FF2B5EF4-FFF2-40B4-BE49-F238E27FC236}">
                <a16:creationId xmlns:a16="http://schemas.microsoft.com/office/drawing/2014/main" id="{AD833BA0-9D88-6D7A-6EC7-D4017AE9F9C2}"/>
              </a:ext>
            </a:extLst>
          </p:cNvPr>
          <p:cNvSpPr/>
          <p:nvPr/>
        </p:nvSpPr>
        <p:spPr>
          <a:xfrm>
            <a:off x="3040117" y="3028487"/>
            <a:ext cx="2840421" cy="2245875"/>
          </a:xfrm>
          <a:custGeom>
            <a:avLst/>
            <a:gdLst>
              <a:gd name="connsiteX0" fmla="*/ 0 w 2167759"/>
              <a:gd name="connsiteY0" fmla="*/ 0 h 1723044"/>
              <a:gd name="connsiteX1" fmla="*/ 2167759 w 2167759"/>
              <a:gd name="connsiteY1" fmla="*/ 0 h 1723044"/>
              <a:gd name="connsiteX2" fmla="*/ 2167759 w 2167759"/>
              <a:gd name="connsiteY2" fmla="*/ 1490502 h 1723044"/>
              <a:gd name="connsiteX3" fmla="*/ 1316421 w 2167759"/>
              <a:gd name="connsiteY3" fmla="*/ 1490502 h 1723044"/>
              <a:gd name="connsiteX4" fmla="*/ 1083879 w 2167759"/>
              <a:gd name="connsiteY4" fmla="*/ 1723044 h 1723044"/>
              <a:gd name="connsiteX5" fmla="*/ 851337 w 2167759"/>
              <a:gd name="connsiteY5" fmla="*/ 1490502 h 1723044"/>
              <a:gd name="connsiteX6" fmla="*/ 0 w 2167759"/>
              <a:gd name="connsiteY6" fmla="*/ 1490502 h 1723044"/>
              <a:gd name="connsiteX7" fmla="*/ 0 w 2167759"/>
              <a:gd name="connsiteY7" fmla="*/ 989459 h 1723044"/>
              <a:gd name="connsiteX8" fmla="*/ 1567 w 2167759"/>
              <a:gd name="connsiteY8" fmla="*/ 989617 h 1723044"/>
              <a:gd name="connsiteX9" fmla="*/ 245933 w 2167759"/>
              <a:gd name="connsiteY9" fmla="*/ 745251 h 1723044"/>
              <a:gd name="connsiteX10" fmla="*/ 1567 w 2167759"/>
              <a:gd name="connsiteY10" fmla="*/ 500885 h 1723044"/>
              <a:gd name="connsiteX11" fmla="*/ 0 w 2167759"/>
              <a:gd name="connsiteY11" fmla="*/ 501043 h 172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759" h="1723044">
                <a:moveTo>
                  <a:pt x="0" y="0"/>
                </a:moveTo>
                <a:lnTo>
                  <a:pt x="2167759" y="0"/>
                </a:lnTo>
                <a:lnTo>
                  <a:pt x="2167759" y="1490502"/>
                </a:lnTo>
                <a:lnTo>
                  <a:pt x="1316421" y="1490502"/>
                </a:lnTo>
                <a:cubicBezTo>
                  <a:pt x="1316421" y="1618931"/>
                  <a:pt x="1212308" y="1723044"/>
                  <a:pt x="1083879" y="1723044"/>
                </a:cubicBezTo>
                <a:cubicBezTo>
                  <a:pt x="955450" y="1723044"/>
                  <a:pt x="851337" y="1618931"/>
                  <a:pt x="851337" y="1490502"/>
                </a:cubicBezTo>
                <a:lnTo>
                  <a:pt x="0" y="1490502"/>
                </a:lnTo>
                <a:lnTo>
                  <a:pt x="0" y="989459"/>
                </a:lnTo>
                <a:lnTo>
                  <a:pt x="1567" y="989617"/>
                </a:lnTo>
                <a:cubicBezTo>
                  <a:pt x="136527" y="989617"/>
                  <a:pt x="245933" y="880211"/>
                  <a:pt x="245933" y="745251"/>
                </a:cubicBezTo>
                <a:cubicBezTo>
                  <a:pt x="245933" y="610291"/>
                  <a:pt x="136527" y="500885"/>
                  <a:pt x="1567" y="500885"/>
                </a:cubicBezTo>
                <a:lnTo>
                  <a:pt x="0" y="501043"/>
                </a:lnTo>
                <a:close/>
              </a:path>
            </a:pathLst>
          </a:custGeom>
          <a:solidFill>
            <a:srgbClr val="98BAFE"/>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bIns="288000" rtlCol="0" anchor="ctr">
            <a:noAutofit/>
          </a:bodyPr>
          <a:lstStyle/>
          <a:p>
            <a:pPr algn="ctr"/>
            <a:r>
              <a:rPr lang="vi-VN" sz="4400" b="1" dirty="0">
                <a:solidFill>
                  <a:schemeClr val="accent5">
                    <a:lumMod val="25000"/>
                  </a:schemeClr>
                </a:solidFill>
                <a:latin typeface="Arial" panose="020B0604020202020204" pitchFamily="34" charset="0"/>
                <a:cs typeface="Arial" panose="020B0604020202020204" pitchFamily="34" charset="0"/>
              </a:rPr>
              <a:t>4</a:t>
            </a:r>
          </a:p>
        </p:txBody>
      </p:sp>
      <p:sp>
        <p:nvSpPr>
          <p:cNvPr id="13" name="Freeform 53">
            <a:hlinkClick r:id="rId8" action="ppaction://hlinksldjump"/>
            <a:extLst>
              <a:ext uri="{FF2B5EF4-FFF2-40B4-BE49-F238E27FC236}">
                <a16:creationId xmlns:a16="http://schemas.microsoft.com/office/drawing/2014/main" id="{B608E66D-9B4E-32BD-1F64-6AFA5A5A56CF}"/>
              </a:ext>
            </a:extLst>
          </p:cNvPr>
          <p:cNvSpPr/>
          <p:nvPr/>
        </p:nvSpPr>
        <p:spPr>
          <a:xfrm>
            <a:off x="8508528" y="55075"/>
            <a:ext cx="548761" cy="573799"/>
          </a:xfrm>
          <a:custGeom>
            <a:avLst/>
            <a:gdLst/>
            <a:ahLst/>
            <a:cxnLst/>
            <a:rect l="l" t="t" r="r" b="b"/>
            <a:pathLst>
              <a:path w="1265414" h="1323151">
                <a:moveTo>
                  <a:pt x="0" y="0"/>
                </a:moveTo>
                <a:lnTo>
                  <a:pt x="1265414" y="0"/>
                </a:lnTo>
                <a:lnTo>
                  <a:pt x="1265414" y="1323151"/>
                </a:lnTo>
                <a:lnTo>
                  <a:pt x="0" y="132315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Shape 7">
            <a:hlinkClick r:id="rId11" action="ppaction://hlinksldjump"/>
            <a:extLst>
              <a:ext uri="{FF2B5EF4-FFF2-40B4-BE49-F238E27FC236}">
                <a16:creationId xmlns:a16="http://schemas.microsoft.com/office/drawing/2014/main" id="{658EA929-335B-CC87-E917-D597ACDC568A}"/>
              </a:ext>
            </a:extLst>
          </p:cNvPr>
          <p:cNvSpPr/>
          <p:nvPr/>
        </p:nvSpPr>
        <p:spPr>
          <a:xfrm>
            <a:off x="5562443" y="1099678"/>
            <a:ext cx="3368722" cy="3857619"/>
          </a:xfrm>
          <a:custGeom>
            <a:avLst/>
            <a:gdLst>
              <a:gd name="connsiteX0" fmla="*/ 303207 w 3368722"/>
              <a:gd name="connsiteY0" fmla="*/ 0 h 3857619"/>
              <a:gd name="connsiteX1" fmla="*/ 3368722 w 3368722"/>
              <a:gd name="connsiteY1" fmla="*/ 0 h 3857619"/>
              <a:gd name="connsiteX2" fmla="*/ 3368722 w 3368722"/>
              <a:gd name="connsiteY2" fmla="*/ 3857619 h 3857619"/>
              <a:gd name="connsiteX3" fmla="*/ 303207 w 3368722"/>
              <a:gd name="connsiteY3" fmla="*/ 3857619 h 3857619"/>
              <a:gd name="connsiteX4" fmla="*/ 303207 w 3368722"/>
              <a:gd name="connsiteY4" fmla="*/ 2240056 h 3857619"/>
              <a:gd name="connsiteX5" fmla="*/ 303206 w 3368722"/>
              <a:gd name="connsiteY5" fmla="*/ 2240056 h 3857619"/>
              <a:gd name="connsiteX6" fmla="*/ 0 w 3368722"/>
              <a:gd name="connsiteY6" fmla="*/ 1936850 h 3857619"/>
              <a:gd name="connsiteX7" fmla="*/ 303206 w 3368722"/>
              <a:gd name="connsiteY7" fmla="*/ 1633644 h 3857619"/>
              <a:gd name="connsiteX8" fmla="*/ 303207 w 3368722"/>
              <a:gd name="connsiteY8" fmla="*/ 1633644 h 385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8722" h="3857619">
                <a:moveTo>
                  <a:pt x="303207" y="0"/>
                </a:moveTo>
                <a:lnTo>
                  <a:pt x="3368722" y="0"/>
                </a:lnTo>
                <a:lnTo>
                  <a:pt x="3368722" y="3857619"/>
                </a:lnTo>
                <a:lnTo>
                  <a:pt x="303207" y="3857619"/>
                </a:lnTo>
                <a:lnTo>
                  <a:pt x="303207" y="2240056"/>
                </a:lnTo>
                <a:lnTo>
                  <a:pt x="303206" y="2240056"/>
                </a:lnTo>
                <a:cubicBezTo>
                  <a:pt x="135750" y="2240056"/>
                  <a:pt x="0" y="2104306"/>
                  <a:pt x="0" y="1936850"/>
                </a:cubicBezTo>
                <a:cubicBezTo>
                  <a:pt x="0" y="1769394"/>
                  <a:pt x="135750" y="1633644"/>
                  <a:pt x="303206" y="1633644"/>
                </a:cubicBezTo>
                <a:lnTo>
                  <a:pt x="303207" y="1633644"/>
                </a:lnTo>
                <a:close/>
              </a:path>
            </a:pathLst>
          </a:custGeom>
          <a:solidFill>
            <a:srgbClr val="C59EE2"/>
          </a:solidFill>
          <a:ln w="9525">
            <a:solidFill>
              <a:schemeClr val="bg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lIns="360000" rIns="72000" rtlCol="0" anchor="ctr">
            <a:noAutofit/>
          </a:bodyPr>
          <a:lstStyle/>
          <a:p>
            <a:pPr algn="ctr"/>
            <a:r>
              <a:rPr lang="vi-VN" sz="4400" b="1" dirty="0">
                <a:solidFill>
                  <a:schemeClr val="accent5">
                    <a:lumMod val="25000"/>
                  </a:schemeClr>
                </a:solidFill>
                <a:latin typeface="Arial" panose="020B0604020202020204" pitchFamily="34" charset="0"/>
                <a:cs typeface="Arial" panose="020B0604020202020204" pitchFamily="34" charset="0"/>
              </a:rPr>
              <a:t>5</a:t>
            </a:r>
          </a:p>
        </p:txBody>
      </p:sp>
      <p:pic>
        <p:nvPicPr>
          <p:cNvPr id="9" name="Google Shape;281;p5">
            <a:extLst>
              <a:ext uri="{FF2B5EF4-FFF2-40B4-BE49-F238E27FC236}">
                <a16:creationId xmlns:a16="http://schemas.microsoft.com/office/drawing/2014/main" id="{7FA35B5A-499A-51A7-3BF2-4365F5AD1BE4}"/>
              </a:ext>
            </a:extLst>
          </p:cNvPr>
          <p:cNvPicPr preferRelativeResize="0"/>
          <p:nvPr/>
        </p:nvPicPr>
        <p:blipFill rotWithShape="1">
          <a:blip r:embed="rId12">
            <a:alphaModFix/>
          </a:blip>
          <a:srcRect/>
          <a:stretch/>
        </p:blipFill>
        <p:spPr>
          <a:xfrm>
            <a:off x="86711" y="65885"/>
            <a:ext cx="1475483" cy="318307"/>
          </a:xfrm>
          <a:prstGeom prst="rect">
            <a:avLst/>
          </a:prstGeom>
          <a:noFill/>
          <a:ln>
            <a:noFill/>
          </a:ln>
        </p:spPr>
      </p:pic>
    </p:spTree>
    <p:extLst>
      <p:ext uri="{BB962C8B-B14F-4D97-AF65-F5344CB8AC3E}">
        <p14:creationId xmlns:p14="http://schemas.microsoft.com/office/powerpoint/2010/main" val="5916050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9" presetClass="exit" presetSubtype="0" fill="hold" grpId="0" nodeType="clickEffect">
                                  <p:stCondLst>
                                    <p:cond delay="0"/>
                                  </p:stCondLst>
                                  <p:childTnLst>
                                    <p:animEffect transition="out" filter="dissolv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9" presetClass="exit" presetSubtype="0" fill="hold" grpId="0" nodeType="clickEffect">
                                  <p:stCondLst>
                                    <p:cond delay="0"/>
                                  </p:stCondLst>
                                  <p:childTnLst>
                                    <p:animEffect transition="out" filter="dissolv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9" presetClass="exit" presetSubtype="0" fill="hold" grpId="0" nodeType="clickEffect">
                                  <p:stCondLst>
                                    <p:cond delay="0"/>
                                  </p:stCondLst>
                                  <p:childTnLst>
                                    <p:animEffect transition="out" filter="dissolv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14" grpId="0" animBg="1"/>
      <p:bldP spid="15" grpId="0" animBg="1"/>
      <p:bldP spid="16" grpId="0" animBg="1"/>
      <p:bldP spid="1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2" name="Title 1">
            <a:extLst>
              <a:ext uri="{FF2B5EF4-FFF2-40B4-BE49-F238E27FC236}">
                <a16:creationId xmlns:a16="http://schemas.microsoft.com/office/drawing/2014/main" id="{9B0204B7-76FE-96A2-B769-101F1A94946E}"/>
              </a:ext>
            </a:extLst>
          </p:cNvPr>
          <p:cNvSpPr>
            <a:spLocks noGrp="1"/>
          </p:cNvSpPr>
          <p:nvPr>
            <p:ph type="title"/>
          </p:nvPr>
        </p:nvSpPr>
        <p:spPr>
          <a:xfrm>
            <a:off x="720000" y="476556"/>
            <a:ext cx="7710900" cy="572700"/>
          </a:xfrm>
        </p:spPr>
        <p:txBody>
          <a:bodyPr anchor="ctr"/>
          <a:lstStyle/>
          <a:p>
            <a:pPr algn="ctr"/>
            <a:r>
              <a:rPr lang="vi-VN" sz="2800" b="1" dirty="0">
                <a:solidFill>
                  <a:schemeClr val="accent3">
                    <a:lumMod val="75000"/>
                  </a:schemeClr>
                </a:solidFill>
                <a:latin typeface="Arial" panose="020B0604020202020204" pitchFamily="34" charset="0"/>
                <a:ea typeface="Times New Roman" panose="02020603050405020304" pitchFamily="18" charset="0"/>
                <a:cs typeface="Arial" panose="020B0604020202020204" pitchFamily="34" charset="0"/>
              </a:rPr>
              <a:t>Vai trò của họa sĩ thiết kế bìa sách</a:t>
            </a:r>
            <a:endParaRPr lang="vi-VN" sz="2800" b="1" dirty="0">
              <a:solidFill>
                <a:schemeClr val="accent3">
                  <a:lumMod val="7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2E1CE78-9797-2B53-1DD7-F221CA57949E}"/>
              </a:ext>
            </a:extLst>
          </p:cNvPr>
          <p:cNvGrpSpPr/>
          <p:nvPr/>
        </p:nvGrpSpPr>
        <p:grpSpPr>
          <a:xfrm>
            <a:off x="486227" y="1976611"/>
            <a:ext cx="8171546" cy="2568718"/>
            <a:chOff x="-3482067" y="1685629"/>
            <a:chExt cx="10142764" cy="3188369"/>
          </a:xfrm>
        </p:grpSpPr>
        <p:pic>
          <p:nvPicPr>
            <p:cNvPr id="7" name="Picture 6">
              <a:extLst>
                <a:ext uri="{FF2B5EF4-FFF2-40B4-BE49-F238E27FC236}">
                  <a16:creationId xmlns:a16="http://schemas.microsoft.com/office/drawing/2014/main" id="{D4BF2D55-DCAB-F36C-8C80-956CB20FBE57}"/>
                </a:ext>
              </a:extLst>
            </p:cNvPr>
            <p:cNvPicPr>
              <a:picLocks noChangeAspect="1"/>
            </p:cNvPicPr>
            <p:nvPr/>
          </p:nvPicPr>
          <p:blipFill rotWithShape="1">
            <a:blip r:embed="rId3"/>
            <a:srcRect t="9681" b="9681"/>
            <a:stretch/>
          </p:blipFill>
          <p:spPr>
            <a:xfrm>
              <a:off x="1716512" y="1685629"/>
              <a:ext cx="4944185" cy="3188369"/>
            </a:xfrm>
            <a:prstGeom prst="rect">
              <a:avLst/>
            </a:prstGeom>
          </p:spPr>
        </p:pic>
        <p:sp>
          <p:nvSpPr>
            <p:cNvPr id="6" name="TextBox 5">
              <a:extLst>
                <a:ext uri="{FF2B5EF4-FFF2-40B4-BE49-F238E27FC236}">
                  <a16:creationId xmlns:a16="http://schemas.microsoft.com/office/drawing/2014/main" id="{BFCE4C8B-C6A8-3114-D64E-9037BA753B83}"/>
                </a:ext>
              </a:extLst>
            </p:cNvPr>
            <p:cNvSpPr txBox="1"/>
            <p:nvPr/>
          </p:nvSpPr>
          <p:spPr>
            <a:xfrm>
              <a:off x="-3482067" y="1685630"/>
              <a:ext cx="5423617" cy="3188368"/>
            </a:xfrm>
            <a:prstGeom prst="rect">
              <a:avLst/>
            </a:prstGeom>
            <a:solidFill>
              <a:schemeClr val="accent6"/>
            </a:solidFill>
          </p:spPr>
          <p:txBody>
            <a:bodyPr wrap="square" rtlCol="0">
              <a:spAutoFit/>
            </a:bodyPr>
            <a:lstStyle/>
            <a:p>
              <a:pPr algn="just">
                <a:lnSpc>
                  <a:spcPct val="150000"/>
                </a:lnSpc>
              </a:pPr>
              <a:r>
                <a:rPr lang="en-US" sz="2200" dirty="0" err="1">
                  <a:effectLst/>
                  <a:latin typeface="Arial" panose="020B0604020202020204" pitchFamily="34" charset="0"/>
                  <a:ea typeface="Calibri" panose="020F0502020204030204" pitchFamily="34" charset="0"/>
                  <a:cs typeface="Arial" panose="020B0604020202020204" pitchFamily="34" charset="0"/>
                </a:rPr>
                <a:t>Người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họa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sĩ</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thiết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kế</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bìa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sách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chính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người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ra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hình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thức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đẹp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cho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cuốn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sách</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góp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phần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tăng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giá</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trị</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sức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hấp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dẫn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cuốn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sách</a:t>
              </a:r>
              <a:r>
                <a:rPr lang="en-US" sz="2200" dirty="0">
                  <a:effectLst/>
                  <a:latin typeface="Arial" panose="020B0604020202020204" pitchFamily="34" charset="0"/>
                  <a:ea typeface="Calibri" panose="020F0502020204030204" pitchFamily="34" charset="0"/>
                  <a:cs typeface="Arial" panose="020B0604020202020204" pitchFamily="34" charset="0"/>
                </a:rPr>
                <a:t>. </a:t>
              </a:r>
              <a:endParaRPr lang="vi-VN" sz="2200" dirty="0">
                <a:latin typeface="Arial" panose="020B0604020202020204" pitchFamily="34" charset="0"/>
                <a:cs typeface="Arial" panose="020B0604020202020204" pitchFamily="34" charset="0"/>
              </a:endParaRPr>
            </a:p>
          </p:txBody>
        </p:sp>
      </p:grpSp>
      <p:sp>
        <p:nvSpPr>
          <p:cNvPr id="3" name="Arrow: Down 2">
            <a:extLst>
              <a:ext uri="{FF2B5EF4-FFF2-40B4-BE49-F238E27FC236}">
                <a16:creationId xmlns:a16="http://schemas.microsoft.com/office/drawing/2014/main" id="{D889D9F8-430F-DE83-B1F2-9619F36AFDDD}"/>
              </a:ext>
            </a:extLst>
          </p:cNvPr>
          <p:cNvSpPr/>
          <p:nvPr/>
        </p:nvSpPr>
        <p:spPr>
          <a:xfrm>
            <a:off x="4424198" y="1216686"/>
            <a:ext cx="295603" cy="572700"/>
          </a:xfrm>
          <a:prstGeom prst="downArrow">
            <a:avLst>
              <a:gd name="adj1" fmla="val 50000"/>
              <a:gd name="adj2" fmla="val 54205"/>
            </a:avLst>
          </a:prstGeom>
          <a:solidFill>
            <a:srgbClr val="FF0000"/>
          </a:solidFill>
          <a:ln>
            <a:solidFill>
              <a:schemeClr val="accent5">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12630845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2012684"/>
            <a:ext cx="3771900" cy="1112578"/>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solidFill>
                  <a:schemeClr val="accent5">
                    <a:lumMod val="10000"/>
                  </a:schemeClr>
                </a:solidFill>
                <a:latin typeface="Arial" panose="020B0604020202020204" pitchFamily="34" charset="0"/>
                <a:cs typeface="Arial" panose="020B0604020202020204" pitchFamily="34" charset="0"/>
              </a:rPr>
              <a:t>A. Tên tác giả. </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425429"/>
            <a:ext cx="3771900" cy="1112578"/>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solidFill>
                  <a:schemeClr val="accent5">
                    <a:lumMod val="10000"/>
                  </a:schemeClr>
                </a:solidFill>
                <a:latin typeface="Arial" panose="020B0604020202020204" pitchFamily="34" charset="0"/>
                <a:cs typeface="Arial" panose="020B0604020202020204" pitchFamily="34" charset="0"/>
              </a:rPr>
              <a:t>B. Nhà xuất bản.</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876801" y="2010103"/>
            <a:ext cx="3771900" cy="1112578"/>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solidFill>
                  <a:schemeClr val="accent5">
                    <a:lumMod val="10000"/>
                  </a:schemeClr>
                </a:solidFill>
                <a:latin typeface="Arial" panose="020B0604020202020204" pitchFamily="34" charset="0"/>
                <a:cs typeface="Arial" panose="020B0604020202020204" pitchFamily="34" charset="0"/>
              </a:rPr>
              <a:t>C. Tên sách.</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876801" y="3425429"/>
            <a:ext cx="3771900" cy="1112578"/>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vi-VN" sz="2400" dirty="0">
                <a:solidFill>
                  <a:schemeClr val="accent5">
                    <a:lumMod val="10000"/>
                  </a:schemeClr>
                </a:solidFill>
                <a:latin typeface="Arial" panose="020B0604020202020204" pitchFamily="34" charset="0"/>
                <a:cs typeface="Arial" panose="020B0604020202020204" pitchFamily="34" charset="0"/>
              </a:rPr>
              <a:t>D. </a:t>
            </a:r>
            <a:r>
              <a:rPr lang="vi-VN" sz="2400" dirty="0" err="1">
                <a:solidFill>
                  <a:schemeClr val="accent5">
                    <a:lumMod val="10000"/>
                  </a:schemeClr>
                </a:solidFill>
                <a:latin typeface="Arial" panose="020B0604020202020204" pitchFamily="34" charset="0"/>
                <a:cs typeface="Arial" panose="020B0604020202020204" pitchFamily="34" charset="0"/>
              </a:rPr>
              <a:t>Logo</a:t>
            </a:r>
            <a:r>
              <a:rPr lang="vi-VN" sz="2400" dirty="0">
                <a:solidFill>
                  <a:schemeClr val="accent5">
                    <a:lumMod val="10000"/>
                  </a:schemeClr>
                </a:solidFill>
                <a:latin typeface="Arial" panose="020B0604020202020204" pitchFamily="34" charset="0"/>
                <a:cs typeface="Arial" panose="020B0604020202020204" pitchFamily="34" charset="0"/>
              </a:rPr>
              <a:t> nhà xuất bản.</a:t>
            </a:r>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8115300" y="4667250"/>
            <a:ext cx="928136"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5"/>
            <a:ext cx="8153402" cy="1262330"/>
          </a:xfrm>
          <a:prstGeom prst="roundRect">
            <a:avLst/>
          </a:prstGeom>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latin typeface="Arial" panose="020B0604020202020204" pitchFamily="34" charset="0"/>
                <a:cs typeface="Arial" panose="020B0604020202020204" pitchFamily="34" charset="0"/>
              </a:rPr>
              <a:t>Câu 1:</a:t>
            </a:r>
            <a:r>
              <a:rPr lang="vi-VN" sz="2400" dirty="0">
                <a:latin typeface="Arial" panose="020B060402020202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Thông tin nào trên bìa sách thường được </a:t>
            </a:r>
            <a:br>
              <a:rPr lang="vi-VN" sz="2400" dirty="0">
                <a:effectLst/>
                <a:latin typeface="Arial" panose="020B0604020202020204" pitchFamily="34" charset="0"/>
                <a:ea typeface="Calibri" panose="020F0502020204030204" pitchFamily="34" charset="0"/>
                <a:cs typeface="Arial" panose="020B0604020202020204" pitchFamily="34" charset="0"/>
              </a:rPr>
            </a:br>
            <a:r>
              <a:rPr lang="vi-VN" sz="2400" dirty="0">
                <a:effectLst/>
                <a:latin typeface="Arial" panose="020B0604020202020204" pitchFamily="34" charset="0"/>
                <a:ea typeface="Calibri" panose="020F0502020204030204" pitchFamily="34" charset="0"/>
                <a:cs typeface="Arial" panose="020B0604020202020204" pitchFamily="34" charset="0"/>
              </a:rPr>
              <a:t>in lớn và rõ ràng nhất để dễ nhận diện?</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43556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BFBFBF"/>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92D050"/>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1964731"/>
            <a:ext cx="3771900" cy="1160531"/>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A. Nhà xuất bản.</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377476"/>
            <a:ext cx="3771900" cy="1160531"/>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400" dirty="0">
                <a:latin typeface="Arial" panose="020B0604020202020204" pitchFamily="34" charset="0"/>
                <a:cs typeface="Arial" panose="020B0604020202020204" pitchFamily="34" charset="0"/>
              </a:rPr>
              <a:t>B. Tên sách và </a:t>
            </a:r>
          </a:p>
          <a:p>
            <a:pPr algn="ctr">
              <a:lnSpc>
                <a:spcPct val="150000"/>
              </a:lnSpc>
            </a:pPr>
            <a:r>
              <a:rPr lang="vi-VN" sz="2400" dirty="0">
                <a:latin typeface="Arial" panose="020B0604020202020204" pitchFamily="34" charset="0"/>
                <a:cs typeface="Arial" panose="020B0604020202020204" pitchFamily="34" charset="0"/>
              </a:rPr>
              <a:t>hình ảnh minh họa.</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876801" y="1962150"/>
            <a:ext cx="3771900" cy="1160531"/>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400" dirty="0">
                <a:latin typeface="Arial" panose="020B0604020202020204" pitchFamily="34" charset="0"/>
                <a:cs typeface="Arial" panose="020B0604020202020204" pitchFamily="34" charset="0"/>
              </a:rPr>
              <a:t>C. </a:t>
            </a:r>
            <a:r>
              <a:rPr lang="vi-VN" sz="2400" dirty="0" err="1">
                <a:latin typeface="Arial" panose="020B0604020202020204" pitchFamily="34" charset="0"/>
                <a:cs typeface="Arial" panose="020B0604020202020204" pitchFamily="34" charset="0"/>
              </a:rPr>
              <a:t>Logo</a:t>
            </a:r>
            <a:r>
              <a:rPr lang="vi-VN" sz="2400" dirty="0">
                <a:latin typeface="Arial" panose="020B0604020202020204" pitchFamily="34" charset="0"/>
                <a:cs typeface="Arial" panose="020B0604020202020204" pitchFamily="34" charset="0"/>
              </a:rPr>
              <a:t> của </a:t>
            </a:r>
          </a:p>
          <a:p>
            <a:pPr algn="ctr">
              <a:lnSpc>
                <a:spcPct val="150000"/>
              </a:lnSpc>
            </a:pPr>
            <a:r>
              <a:rPr lang="vi-VN" sz="2400" dirty="0">
                <a:latin typeface="Arial" panose="020B0604020202020204" pitchFamily="34" charset="0"/>
                <a:cs typeface="Arial" panose="020B0604020202020204" pitchFamily="34" charset="0"/>
              </a:rPr>
              <a:t>nhà xuất bản.</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876801" y="3377476"/>
            <a:ext cx="3771900" cy="1160531"/>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lnSpc>
                <a:spcPct val="150000"/>
              </a:lnSpc>
            </a:pPr>
            <a:r>
              <a:rPr lang="vi-VN" sz="2400" dirty="0">
                <a:latin typeface="Arial" panose="020B0604020202020204" pitchFamily="34" charset="0"/>
                <a:cs typeface="Arial" panose="020B0604020202020204" pitchFamily="34" charset="0"/>
              </a:rPr>
              <a:t>D. </a:t>
            </a:r>
            <a:r>
              <a:rPr lang="vi-VN" sz="2400" dirty="0" err="1">
                <a:latin typeface="Arial" panose="020B0604020202020204" pitchFamily="34" charset="0"/>
                <a:cs typeface="Arial" panose="020B0604020202020204" pitchFamily="34" charset="0"/>
              </a:rPr>
              <a:t>Slogan</a:t>
            </a:r>
            <a:r>
              <a:rPr lang="vi-VN" sz="2400" dirty="0">
                <a:latin typeface="Arial" panose="020B0604020202020204" pitchFamily="34" charset="0"/>
                <a:cs typeface="Arial" panose="020B0604020202020204" pitchFamily="34" charset="0"/>
              </a:rPr>
              <a:t> hoặc </a:t>
            </a:r>
          </a:p>
          <a:p>
            <a:pPr algn="ctr">
              <a:lnSpc>
                <a:spcPct val="150000"/>
              </a:lnSpc>
            </a:pPr>
            <a:r>
              <a:rPr lang="vi-VN" sz="2400" dirty="0">
                <a:latin typeface="Arial" panose="020B0604020202020204" pitchFamily="34" charset="0"/>
                <a:cs typeface="Arial" panose="020B0604020202020204" pitchFamily="34" charset="0"/>
              </a:rPr>
              <a:t>câu trích dẫn.</a:t>
            </a:r>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8115300" y="4667250"/>
            <a:ext cx="928136"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5"/>
            <a:ext cx="8153402" cy="1262330"/>
          </a:xfrm>
          <a:prstGeom prst="roundRect">
            <a:avLst/>
          </a:prstGeom>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latin typeface="Arial" panose="020B0604020202020204" pitchFamily="34" charset="0"/>
                <a:cs typeface="Arial" panose="020B0604020202020204" pitchFamily="34" charset="0"/>
              </a:rPr>
              <a:t>Câu 2:</a:t>
            </a:r>
            <a:r>
              <a:rPr lang="vi-VN" sz="2400" dirty="0">
                <a:latin typeface="Arial" panose="020B060402020202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Trong các yếu tố sau, yếu tố nào thường </a:t>
            </a:r>
            <a:br>
              <a:rPr lang="vi-VN" sz="2400" dirty="0">
                <a:effectLst/>
                <a:latin typeface="Arial" panose="020B0604020202020204" pitchFamily="34" charset="0"/>
                <a:ea typeface="Calibri" panose="020F0502020204030204" pitchFamily="34" charset="0"/>
                <a:cs typeface="Arial" panose="020B0604020202020204" pitchFamily="34" charset="0"/>
              </a:rPr>
            </a:br>
            <a:r>
              <a:rPr lang="vi-VN" sz="2400" dirty="0">
                <a:effectLst/>
                <a:latin typeface="Arial" panose="020B0604020202020204" pitchFamily="34" charset="0"/>
                <a:ea typeface="Calibri" panose="020F0502020204030204" pitchFamily="34" charset="0"/>
                <a:cs typeface="Arial" panose="020B0604020202020204" pitchFamily="34" charset="0"/>
              </a:rPr>
              <a:t>tác động đến thị giác nhất trên bìa sách?</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08704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2184002"/>
            <a:ext cx="3771900" cy="1041633"/>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A. Microsoft Word. </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496374"/>
            <a:ext cx="3771900" cy="1041633"/>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B. </a:t>
            </a:r>
            <a:r>
              <a:rPr lang="vi-VN" sz="2400" dirty="0" err="1">
                <a:latin typeface="Arial" panose="020B0604020202020204" pitchFamily="34" charset="0"/>
                <a:cs typeface="Arial" panose="020B0604020202020204" pitchFamily="34" charset="0"/>
              </a:rPr>
              <a:t>Adobe</a:t>
            </a:r>
            <a:r>
              <a:rPr lang="vi-VN" sz="2400" dirty="0">
                <a:latin typeface="Arial" panose="020B0604020202020204" pitchFamily="34" charset="0"/>
                <a:cs typeface="Arial" panose="020B0604020202020204" pitchFamily="34" charset="0"/>
              </a:rPr>
              <a:t> </a:t>
            </a:r>
            <a:r>
              <a:rPr lang="vi-VN" sz="2400" dirty="0" err="1">
                <a:latin typeface="Arial" panose="020B0604020202020204" pitchFamily="34" charset="0"/>
                <a:cs typeface="Arial" panose="020B0604020202020204" pitchFamily="34" charset="0"/>
              </a:rPr>
              <a:t>InDesign</a:t>
            </a:r>
            <a:r>
              <a:rPr lang="vi-VN" sz="2400" dirty="0">
                <a:latin typeface="Arial" panose="020B0604020202020204" pitchFamily="34" charset="0"/>
                <a:cs typeface="Arial" panose="020B0604020202020204" pitchFamily="34" charset="0"/>
              </a:rPr>
              <a:t>.</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876801" y="2181421"/>
            <a:ext cx="3771900" cy="1041633"/>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C. </a:t>
            </a:r>
            <a:r>
              <a:rPr lang="vi-VN" sz="2400" dirty="0" err="1">
                <a:latin typeface="Arial" panose="020B0604020202020204" pitchFamily="34" charset="0"/>
                <a:cs typeface="Arial" panose="020B0604020202020204" pitchFamily="34" charset="0"/>
              </a:rPr>
              <a:t>Google</a:t>
            </a:r>
            <a:r>
              <a:rPr lang="vi-VN" sz="2400" dirty="0">
                <a:latin typeface="Arial" panose="020B0604020202020204" pitchFamily="34" charset="0"/>
                <a:cs typeface="Arial" panose="020B0604020202020204" pitchFamily="34" charset="0"/>
              </a:rPr>
              <a:t> </a:t>
            </a:r>
            <a:r>
              <a:rPr lang="vi-VN" sz="2400" dirty="0" err="1">
                <a:latin typeface="Arial" panose="020B0604020202020204" pitchFamily="34" charset="0"/>
                <a:cs typeface="Arial" panose="020B0604020202020204" pitchFamily="34" charset="0"/>
              </a:rPr>
              <a:t>Docs</a:t>
            </a:r>
            <a:r>
              <a:rPr lang="vi-VN" sz="2400" dirty="0">
                <a:latin typeface="Arial" panose="020B0604020202020204" pitchFamily="34"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876801" y="3496374"/>
            <a:ext cx="3771900" cy="1041633"/>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vi-VN" sz="2400" dirty="0">
                <a:latin typeface="Arial" panose="020B0604020202020204" pitchFamily="34" charset="0"/>
                <a:cs typeface="Arial" panose="020B0604020202020204" pitchFamily="34" charset="0"/>
              </a:rPr>
              <a:t>D. Microsoft </a:t>
            </a:r>
            <a:r>
              <a:rPr lang="vi-VN" sz="2400" dirty="0" err="1">
                <a:latin typeface="Arial" panose="020B0604020202020204" pitchFamily="34" charset="0"/>
                <a:cs typeface="Arial" panose="020B0604020202020204" pitchFamily="34" charset="0"/>
              </a:rPr>
              <a:t>Paint</a:t>
            </a:r>
            <a:r>
              <a:rPr lang="vi-VN" sz="2400" dirty="0">
                <a:latin typeface="Arial" panose="020B0604020202020204" pitchFamily="34" charset="0"/>
                <a:cs typeface="Arial" panose="020B0604020202020204" pitchFamily="34" charset="0"/>
              </a:rPr>
              <a:t>.</a:t>
            </a:r>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8115300" y="4667250"/>
            <a:ext cx="928136"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4"/>
            <a:ext cx="8153402" cy="1446837"/>
          </a:xfrm>
          <a:prstGeom prst="roundRect">
            <a:avLst/>
          </a:prstGeom>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latin typeface="Arial" panose="020B0604020202020204" pitchFamily="34" charset="0"/>
                <a:cs typeface="Arial" panose="020B0604020202020204" pitchFamily="34" charset="0"/>
              </a:rPr>
              <a:t>Câu 3:</a:t>
            </a:r>
            <a:r>
              <a:rPr lang="vi-VN" sz="2400" dirty="0">
                <a:latin typeface="Arial" panose="020B060402020202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Phần mềm nào dưới đây được sử dụng phổ biến nhất để thiết kế bìa sách chuyên nghiệp?</a:t>
            </a:r>
            <a:endParaRPr lang="vi-VN" sz="2400" dirty="0">
              <a:latin typeface="Arial" panose="020B0604020202020204" pitchFamily="34" charset="0"/>
              <a:cs typeface="Arial" panose="020B0604020202020204" pitchFamily="34" charset="0"/>
            </a:endParaRPr>
          </a:p>
        </p:txBody>
      </p:sp>
      <p:pic>
        <p:nvPicPr>
          <p:cNvPr id="3" name="Google Shape;281;p5">
            <a:extLst>
              <a:ext uri="{FF2B5EF4-FFF2-40B4-BE49-F238E27FC236}">
                <a16:creationId xmlns:a16="http://schemas.microsoft.com/office/drawing/2014/main" id="{76B2AF12-1E89-CC52-320F-01E1A9A489C4}"/>
              </a:ext>
            </a:extLst>
          </p:cNvPr>
          <p:cNvPicPr preferRelativeResize="0"/>
          <p:nvPr/>
        </p:nvPicPr>
        <p:blipFill rotWithShape="1">
          <a:blip r:embed="rId6">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13759008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92D050"/>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1954800"/>
            <a:ext cx="3771900" cy="1179952"/>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457200" indent="-457200" algn="ctr">
              <a:lnSpc>
                <a:spcPct val="150000"/>
              </a:lnSpc>
              <a:buAutoNum type="alphaUcPeriod"/>
            </a:pPr>
            <a:r>
              <a:rPr lang="vi-VN" sz="2200" dirty="0">
                <a:latin typeface="Arial" panose="020B0604020202020204" pitchFamily="34" charset="0"/>
                <a:cs typeface="Arial" panose="020B0604020202020204" pitchFamily="34" charset="0"/>
              </a:rPr>
              <a:t>Thiết kế cổ điển </a:t>
            </a:r>
          </a:p>
          <a:p>
            <a:pPr algn="ctr">
              <a:lnSpc>
                <a:spcPct val="150000"/>
              </a:lnSpc>
            </a:pPr>
            <a:r>
              <a:rPr lang="vi-VN" sz="2200" dirty="0">
                <a:latin typeface="Arial" panose="020B0604020202020204" pitchFamily="34" charset="0"/>
                <a:cs typeface="Arial" panose="020B0604020202020204" pitchFamily="34" charset="0"/>
              </a:rPr>
              <a:t>và trang trọng.</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358056"/>
            <a:ext cx="3771900" cy="1179952"/>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200" dirty="0">
                <a:latin typeface="Arial" panose="020B0604020202020204" pitchFamily="34" charset="0"/>
                <a:cs typeface="Arial" panose="020B0604020202020204" pitchFamily="34" charset="0"/>
              </a:rPr>
              <a:t>B. Thiết kế đơn giản và không có hình ảnh.</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876801" y="1952219"/>
            <a:ext cx="3771900" cy="1179952"/>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lnSpc>
                <a:spcPct val="150000"/>
              </a:lnSpc>
            </a:pPr>
            <a:r>
              <a:rPr lang="vi-VN" sz="2200" dirty="0">
                <a:latin typeface="Arial" panose="020B0604020202020204" pitchFamily="34" charset="0"/>
                <a:cs typeface="Arial" panose="020B0604020202020204" pitchFamily="34" charset="0"/>
              </a:rPr>
              <a:t>C. Màu sắc nổi bật và hình ảnh minh họa phong phú.</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876801" y="3358056"/>
            <a:ext cx="3771900" cy="1179952"/>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lnSpc>
                <a:spcPct val="150000"/>
              </a:lnSpc>
            </a:pPr>
            <a:r>
              <a:rPr lang="vi-VN" sz="2200" dirty="0">
                <a:latin typeface="Arial" panose="020B0604020202020204" pitchFamily="34" charset="0"/>
                <a:cs typeface="Arial" panose="020B0604020202020204" pitchFamily="34" charset="0"/>
              </a:rPr>
              <a:t>D. Thiết kế tối giản </a:t>
            </a:r>
          </a:p>
          <a:p>
            <a:pPr algn="ctr">
              <a:lnSpc>
                <a:spcPct val="150000"/>
              </a:lnSpc>
            </a:pPr>
            <a:r>
              <a:rPr lang="vi-VN" sz="2200" dirty="0">
                <a:latin typeface="Arial" panose="020B0604020202020204" pitchFamily="34" charset="0"/>
                <a:cs typeface="Arial" panose="020B0604020202020204" pitchFamily="34" charset="0"/>
              </a:rPr>
              <a:t>và tinh tế.</a:t>
            </a:r>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8115300" y="4667250"/>
            <a:ext cx="928136"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4"/>
            <a:ext cx="8153402" cy="1273417"/>
          </a:xfrm>
          <a:prstGeom prst="roundRect">
            <a:avLst/>
          </a:prstGeom>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latin typeface="Arial" panose="020B0604020202020204" pitchFamily="34" charset="0"/>
                <a:cs typeface="Arial" panose="020B0604020202020204" pitchFamily="34" charset="0"/>
              </a:rPr>
              <a:t>Câu 4:</a:t>
            </a:r>
            <a:r>
              <a:rPr lang="vi-VN" sz="2400" dirty="0">
                <a:latin typeface="Arial" panose="020B060402020202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Sách thiếu nhi thường có bìa sách như thế nào </a:t>
            </a:r>
            <a:br>
              <a:rPr lang="vi-VN" sz="2400" dirty="0">
                <a:effectLst/>
                <a:latin typeface="Arial" panose="020B0604020202020204" pitchFamily="34" charset="0"/>
                <a:ea typeface="Calibri" panose="020F0502020204030204" pitchFamily="34" charset="0"/>
                <a:cs typeface="Arial" panose="020B0604020202020204" pitchFamily="34" charset="0"/>
              </a:rPr>
            </a:br>
            <a:r>
              <a:rPr lang="vi-VN" sz="2400" dirty="0">
                <a:effectLst/>
                <a:latin typeface="Arial" panose="020B0604020202020204" pitchFamily="34" charset="0"/>
                <a:ea typeface="Calibri" panose="020F0502020204030204" pitchFamily="34" charset="0"/>
                <a:cs typeface="Arial" panose="020B0604020202020204" pitchFamily="34" charset="0"/>
              </a:rPr>
              <a:t>để thu hút đối tượng độc giả này?</a:t>
            </a:r>
            <a:endParaRPr lang="vi-VN"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8958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BFBFBF"/>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BFBFBF"/>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92D050"/>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5202867-3744-4150-6857-122A21C876DE}"/>
              </a:ext>
            </a:extLst>
          </p:cNvPr>
          <p:cNvSpPr/>
          <p:nvPr/>
        </p:nvSpPr>
        <p:spPr>
          <a:xfrm>
            <a:off x="495300" y="1954800"/>
            <a:ext cx="3771900" cy="1179952"/>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A. Sách bìa cứng.</a:t>
            </a:r>
          </a:p>
        </p:txBody>
      </p:sp>
      <p:sp>
        <p:nvSpPr>
          <p:cNvPr id="11" name="Rectangle: Rounded Corners 10">
            <a:extLst>
              <a:ext uri="{FF2B5EF4-FFF2-40B4-BE49-F238E27FC236}">
                <a16:creationId xmlns:a16="http://schemas.microsoft.com/office/drawing/2014/main" id="{99C2E21A-0EDA-97C1-5C6D-1AC4A1A063B2}"/>
              </a:ext>
            </a:extLst>
          </p:cNvPr>
          <p:cNvSpPr/>
          <p:nvPr/>
        </p:nvSpPr>
        <p:spPr>
          <a:xfrm>
            <a:off x="495300" y="3358056"/>
            <a:ext cx="3771900" cy="1179952"/>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B. Sách bìa mềm.</a:t>
            </a:r>
          </a:p>
        </p:txBody>
      </p:sp>
      <p:sp>
        <p:nvSpPr>
          <p:cNvPr id="12" name="Rectangle: Rounded Corners 11">
            <a:extLst>
              <a:ext uri="{FF2B5EF4-FFF2-40B4-BE49-F238E27FC236}">
                <a16:creationId xmlns:a16="http://schemas.microsoft.com/office/drawing/2014/main" id="{C34DEE5C-F09F-A92D-F4FB-1A3DFBCBB07A}"/>
              </a:ext>
            </a:extLst>
          </p:cNvPr>
          <p:cNvSpPr/>
          <p:nvPr/>
        </p:nvSpPr>
        <p:spPr>
          <a:xfrm>
            <a:off x="4876801" y="1952219"/>
            <a:ext cx="3771900" cy="1179952"/>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vi-VN" sz="2400" dirty="0">
                <a:latin typeface="Arial" panose="020B0604020202020204" pitchFamily="34" charset="0"/>
                <a:cs typeface="Arial" panose="020B0604020202020204" pitchFamily="34" charset="0"/>
              </a:rPr>
              <a:t>C. Sách điện tử (</a:t>
            </a:r>
            <a:r>
              <a:rPr lang="vi-VN" sz="2400" dirty="0" err="1">
                <a:latin typeface="Arial" panose="020B0604020202020204" pitchFamily="34" charset="0"/>
                <a:cs typeface="Arial" panose="020B0604020202020204" pitchFamily="34" charset="0"/>
              </a:rPr>
              <a:t>ebook</a:t>
            </a:r>
            <a:r>
              <a:rPr lang="vi-VN" sz="2400" dirty="0">
                <a:latin typeface="Arial" panose="020B0604020202020204" pitchFamily="34"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7A169D97-6521-C5A9-0320-362750C162F7}"/>
              </a:ext>
            </a:extLst>
          </p:cNvPr>
          <p:cNvSpPr/>
          <p:nvPr/>
        </p:nvSpPr>
        <p:spPr>
          <a:xfrm>
            <a:off x="4876801" y="3358056"/>
            <a:ext cx="3771900" cy="1179952"/>
          </a:xfrm>
          <a:prstGeom prst="roundRect">
            <a:avLst/>
          </a:prstGeom>
          <a:solidFill>
            <a:schemeClr val="accent6"/>
          </a:solidFill>
          <a:ln>
            <a:solidFill>
              <a:schemeClr val="accent3">
                <a:lumMod val="90000"/>
              </a:schemeClr>
            </a:solidFill>
          </a:ln>
        </p:spPr>
        <p:style>
          <a:lnRef idx="2">
            <a:schemeClr val="accent5"/>
          </a:lnRef>
          <a:fillRef idx="1">
            <a:schemeClr val="lt1"/>
          </a:fillRef>
          <a:effectRef idx="0">
            <a:schemeClr val="accent5"/>
          </a:effectRef>
          <a:fontRef idx="minor">
            <a:schemeClr val="dk1"/>
          </a:fontRef>
        </p:style>
        <p:txBody>
          <a:bodyPr bIns="72000" rtlCol="0" anchor="ctr"/>
          <a:lstStyle/>
          <a:p>
            <a:pPr algn="ctr"/>
            <a:r>
              <a:rPr lang="vi-VN" sz="2400" dirty="0">
                <a:latin typeface="Arial" panose="020B0604020202020204" pitchFamily="34" charset="0"/>
                <a:cs typeface="Arial" panose="020B0604020202020204" pitchFamily="34" charset="0"/>
              </a:rPr>
              <a:t>D. Sách nói (</a:t>
            </a:r>
            <a:r>
              <a:rPr lang="vi-VN" sz="2400" dirty="0" err="1">
                <a:latin typeface="Arial" panose="020B0604020202020204" pitchFamily="34" charset="0"/>
                <a:cs typeface="Arial" panose="020B0604020202020204" pitchFamily="34" charset="0"/>
              </a:rPr>
              <a:t>audiobook</a:t>
            </a:r>
            <a:r>
              <a:rPr lang="vi-VN" sz="2400" dirty="0">
                <a:latin typeface="Arial" panose="020B0604020202020204" pitchFamily="34" charset="0"/>
                <a:cs typeface="Arial" panose="020B0604020202020204" pitchFamily="34" charset="0"/>
              </a:rPr>
              <a:t>).</a:t>
            </a:r>
          </a:p>
        </p:txBody>
      </p:sp>
      <p:sp>
        <p:nvSpPr>
          <p:cNvPr id="5" name="Freeform 18">
            <a:hlinkClick r:id="rId3" action="ppaction://hlinksldjump"/>
            <a:extLst>
              <a:ext uri="{FF2B5EF4-FFF2-40B4-BE49-F238E27FC236}">
                <a16:creationId xmlns:a16="http://schemas.microsoft.com/office/drawing/2014/main" id="{8B1E4A48-3929-66D2-B07C-160A098C987E}"/>
              </a:ext>
            </a:extLst>
          </p:cNvPr>
          <p:cNvSpPr/>
          <p:nvPr/>
        </p:nvSpPr>
        <p:spPr>
          <a:xfrm>
            <a:off x="8115300" y="4667250"/>
            <a:ext cx="928136" cy="393192"/>
          </a:xfrm>
          <a:custGeom>
            <a:avLst/>
            <a:gdLst/>
            <a:ahLst/>
            <a:cxnLst/>
            <a:rect l="l" t="t" r="r" b="b"/>
            <a:pathLst>
              <a:path w="2579067" h="1092586">
                <a:moveTo>
                  <a:pt x="0" y="0"/>
                </a:moveTo>
                <a:lnTo>
                  <a:pt x="2579067" y="0"/>
                </a:lnTo>
                <a:lnTo>
                  <a:pt x="2579067" y="1092587"/>
                </a:lnTo>
                <a:lnTo>
                  <a:pt x="0" y="10925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 name="Title 1">
            <a:extLst>
              <a:ext uri="{FF2B5EF4-FFF2-40B4-BE49-F238E27FC236}">
                <a16:creationId xmlns:a16="http://schemas.microsoft.com/office/drawing/2014/main" id="{0EAD8F80-D020-CA9E-6123-F91C23D9D6CC}"/>
              </a:ext>
            </a:extLst>
          </p:cNvPr>
          <p:cNvSpPr>
            <a:spLocks noGrp="1"/>
          </p:cNvSpPr>
          <p:nvPr>
            <p:ph type="title"/>
          </p:nvPr>
        </p:nvSpPr>
        <p:spPr>
          <a:xfrm>
            <a:off x="495299" y="445024"/>
            <a:ext cx="8153402" cy="1273417"/>
          </a:xfrm>
          <a:prstGeom prst="roundRect">
            <a:avLst/>
          </a:prstGeom>
        </p:spPr>
        <p:style>
          <a:lnRef idx="1">
            <a:schemeClr val="accent3"/>
          </a:lnRef>
          <a:fillRef idx="2">
            <a:schemeClr val="accent3"/>
          </a:fillRef>
          <a:effectRef idx="1">
            <a:schemeClr val="accent3"/>
          </a:effectRef>
          <a:fontRef idx="minor">
            <a:schemeClr val="dk1"/>
          </a:fontRef>
        </p:style>
        <p:txBody>
          <a:bodyPr anchor="ctr">
            <a:noAutofit/>
          </a:bodyPr>
          <a:lstStyle/>
          <a:p>
            <a:pPr algn="ctr">
              <a:lnSpc>
                <a:spcPct val="150000"/>
              </a:lnSpc>
            </a:pPr>
            <a:r>
              <a:rPr lang="vi-VN" sz="2400" b="1" dirty="0">
                <a:latin typeface="Arial" panose="020B0604020202020204" pitchFamily="34" charset="0"/>
                <a:cs typeface="Arial" panose="020B0604020202020204" pitchFamily="34" charset="0"/>
              </a:rPr>
              <a:t>Câu 5:</a:t>
            </a:r>
            <a:r>
              <a:rPr lang="vi-VN" sz="2400" dirty="0">
                <a:latin typeface="Arial" panose="020B0604020202020204" pitchFamily="34" charset="0"/>
                <a:cs typeface="Arial" panose="020B0604020202020204" pitchFamily="34" charset="0"/>
              </a:rPr>
              <a:t> </a:t>
            </a:r>
            <a:r>
              <a:rPr lang="vi-VN" sz="2400" dirty="0">
                <a:effectLst/>
                <a:latin typeface="Arial" panose="020B0604020202020204" pitchFamily="34" charset="0"/>
                <a:ea typeface="Calibri" panose="020F0502020204030204" pitchFamily="34" charset="0"/>
                <a:cs typeface="Arial" panose="020B0604020202020204" pitchFamily="34" charset="0"/>
              </a:rPr>
              <a:t>Hình thức sách nào dưới đây thường </a:t>
            </a:r>
            <a:br>
              <a:rPr lang="vi-VN" sz="2400" dirty="0">
                <a:effectLst/>
                <a:latin typeface="Arial" panose="020B0604020202020204" pitchFamily="34" charset="0"/>
                <a:ea typeface="Calibri" panose="020F0502020204030204" pitchFamily="34" charset="0"/>
                <a:cs typeface="Arial" panose="020B0604020202020204" pitchFamily="34" charset="0"/>
              </a:rPr>
            </a:br>
            <a:r>
              <a:rPr lang="vi-VN" sz="2400" dirty="0">
                <a:effectLst/>
                <a:latin typeface="Arial" panose="020B0604020202020204" pitchFamily="34" charset="0"/>
                <a:ea typeface="Calibri" panose="020F0502020204030204" pitchFamily="34" charset="0"/>
                <a:cs typeface="Arial" panose="020B0604020202020204" pitchFamily="34" charset="0"/>
              </a:rPr>
              <a:t>tạo cảm giác sang trọng và bền lâu nhất?</a:t>
            </a:r>
            <a:endParaRPr lang="vi-VN" sz="2400" dirty="0">
              <a:latin typeface="Arial" panose="020B0604020202020204" pitchFamily="34" charset="0"/>
              <a:cs typeface="Arial" panose="020B0604020202020204" pitchFamily="34" charset="0"/>
            </a:endParaRPr>
          </a:p>
        </p:txBody>
      </p:sp>
      <p:pic>
        <p:nvPicPr>
          <p:cNvPr id="3" name="Google Shape;281;p5">
            <a:extLst>
              <a:ext uri="{FF2B5EF4-FFF2-40B4-BE49-F238E27FC236}">
                <a16:creationId xmlns:a16="http://schemas.microsoft.com/office/drawing/2014/main" id="{5835EE8C-8C70-DE68-10B3-8C4F35343324}"/>
              </a:ext>
            </a:extLst>
          </p:cNvPr>
          <p:cNvPicPr preferRelativeResize="0"/>
          <p:nvPr/>
        </p:nvPicPr>
        <p:blipFill rotWithShape="1">
          <a:blip r:embed="rId6">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28625141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500" fill="hold"/>
                                        <p:tgtEl>
                                          <p:spTgt spid="8"/>
                                        </p:tgtEl>
                                        <p:attrNameLst>
                                          <p:attrName>fillcolor</p:attrName>
                                        </p:attrNameLst>
                                      </p:cBhvr>
                                      <p:to>
                                        <a:srgbClr val="92D050"/>
                                      </p:to>
                                    </p:animClr>
                                    <p:set>
                                      <p:cBhvr>
                                        <p:cTn id="22" dur="500" fill="hold"/>
                                        <p:tgtEl>
                                          <p:spTgt spid="8"/>
                                        </p:tgtEl>
                                        <p:attrNameLst>
                                          <p:attrName>fill.type</p:attrName>
                                        </p:attrNameLst>
                                      </p:cBhvr>
                                      <p:to>
                                        <p:strVal val="solid"/>
                                      </p:to>
                                    </p:set>
                                    <p:set>
                                      <p:cBhvr>
                                        <p:cTn id="23"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1"/>
                                        </p:tgtEl>
                                        <p:attrNameLst>
                                          <p:attrName>fillcolor</p:attrName>
                                        </p:attrNameLst>
                                      </p:cBhvr>
                                      <p:to>
                                        <a:srgbClr val="BFBFBF"/>
                                      </p:to>
                                    </p:animClr>
                                    <p:set>
                                      <p:cBhvr>
                                        <p:cTn id="29" dur="500" fill="hold"/>
                                        <p:tgtEl>
                                          <p:spTgt spid="11"/>
                                        </p:tgtEl>
                                        <p:attrNameLst>
                                          <p:attrName>fill.type</p:attrName>
                                        </p:attrNameLst>
                                      </p:cBhvr>
                                      <p:to>
                                        <p:strVal val="solid"/>
                                      </p:to>
                                    </p:set>
                                    <p:set>
                                      <p:cBhvr>
                                        <p:cTn id="30"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12"/>
                                        </p:tgtEl>
                                        <p:attrNameLst>
                                          <p:attrName>fillcolor</p:attrName>
                                        </p:attrNameLst>
                                      </p:cBhvr>
                                      <p:to>
                                        <a:srgbClr val="BFBFBF"/>
                                      </p:to>
                                    </p:animClr>
                                    <p:set>
                                      <p:cBhvr>
                                        <p:cTn id="36" dur="500" fill="hold"/>
                                        <p:tgtEl>
                                          <p:spTgt spid="12"/>
                                        </p:tgtEl>
                                        <p:attrNameLst>
                                          <p:attrName>fill.type</p:attrName>
                                        </p:attrNameLst>
                                      </p:cBhvr>
                                      <p:to>
                                        <p:strVal val="solid"/>
                                      </p:to>
                                    </p:set>
                                    <p:set>
                                      <p:cBhvr>
                                        <p:cTn id="37"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3"/>
                                        </p:tgtEl>
                                        <p:attrNameLst>
                                          <p:attrName>fillcolor</p:attrName>
                                        </p:attrNameLst>
                                      </p:cBhvr>
                                      <p:to>
                                        <a:srgbClr val="BFBFBF"/>
                                      </p:to>
                                    </p:animClr>
                                    <p:set>
                                      <p:cBhvr>
                                        <p:cTn id="43" dur="500" fill="hold"/>
                                        <p:tgtEl>
                                          <p:spTgt spid="13"/>
                                        </p:tgtEl>
                                        <p:attrNameLst>
                                          <p:attrName>fill.type</p:attrName>
                                        </p:attrNameLst>
                                      </p:cBhvr>
                                      <p:to>
                                        <p:strVal val="solid"/>
                                      </p:to>
                                    </p:set>
                                    <p:set>
                                      <p:cBhvr>
                                        <p:cTn id="44" dur="5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8" grpId="0" animBg="1"/>
      <p:bldP spid="11"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grpSp>
        <p:nvGrpSpPr>
          <p:cNvPr id="160" name="Google Shape;160;p1"/>
          <p:cNvGrpSpPr/>
          <p:nvPr/>
        </p:nvGrpSpPr>
        <p:grpSpPr>
          <a:xfrm>
            <a:off x="2914650" y="0"/>
            <a:ext cx="3314700" cy="1091381"/>
            <a:chOff x="633147" y="-1998"/>
            <a:chExt cx="5288779" cy="785741"/>
          </a:xfrm>
        </p:grpSpPr>
        <p:sp>
          <p:nvSpPr>
            <p:cNvPr id="161" name="Google Shape;161;p1"/>
            <p:cNvSpPr/>
            <p:nvPr/>
          </p:nvSpPr>
          <p:spPr>
            <a:xfrm>
              <a:off x="1707174"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2" name="Google Shape;162;p1"/>
            <p:cNvSpPr/>
            <p:nvPr/>
          </p:nvSpPr>
          <p:spPr>
            <a:xfrm>
              <a:off x="4768850" y="-1998"/>
              <a:ext cx="45719" cy="294735"/>
            </a:xfrm>
            <a:prstGeom prst="rect">
              <a:avLst/>
            </a:prstGeom>
            <a:solidFill>
              <a:srgbClr val="CE3028"/>
            </a:solidFill>
            <a:ln>
              <a:noFill/>
            </a:ln>
          </p:spPr>
          <p:txBody>
            <a:bodyPr spcFirstLastPara="1" wrap="square" lIns="68569" tIns="34275" rIns="68569" bIns="34275" anchor="ctr" anchorCtr="0">
              <a:noAutofit/>
            </a:bodyPr>
            <a:lstStyle/>
            <a:p>
              <a:pPr algn="ctr">
                <a:buClr>
                  <a:schemeClr val="lt1"/>
                </a:buClr>
                <a:buSzPts val="4000"/>
              </a:pPr>
              <a:endParaRPr sz="3000">
                <a:solidFill>
                  <a:srgbClr val="FFFFFF"/>
                </a:solidFill>
                <a:latin typeface="Calibri"/>
                <a:ea typeface="Calibri"/>
                <a:cs typeface="Calibri"/>
                <a:sym typeface="Calibri"/>
              </a:endParaRPr>
            </a:p>
          </p:txBody>
        </p:sp>
        <p:sp>
          <p:nvSpPr>
            <p:cNvPr id="163" name="Google Shape;163;p1"/>
            <p:cNvSpPr/>
            <p:nvPr/>
          </p:nvSpPr>
          <p:spPr>
            <a:xfrm>
              <a:off x="633147" y="219500"/>
              <a:ext cx="5288779" cy="564243"/>
            </a:xfrm>
            <a:prstGeom prst="roundRect">
              <a:avLst>
                <a:gd name="adj" fmla="val 16667"/>
              </a:avLst>
            </a:prstGeom>
            <a:solidFill>
              <a:srgbClr val="CE3028"/>
            </a:solidFill>
            <a:ln>
              <a:noFill/>
            </a:ln>
          </p:spPr>
          <p:txBody>
            <a:bodyPr spcFirstLastPara="1" wrap="square" lIns="68569" tIns="34275" rIns="68569" bIns="34275" anchor="ctr" anchorCtr="0">
              <a:noAutofit/>
            </a:bodyPr>
            <a:lstStyle/>
            <a:p>
              <a:pPr algn="ctr">
                <a:buClr>
                  <a:srgbClr val="FFFFFF"/>
                </a:buClr>
                <a:buSzPts val="4400"/>
              </a:pPr>
              <a:r>
                <a:rPr lang="en-US" sz="3300" b="1">
                  <a:solidFill>
                    <a:srgbClr val="FFFFFF"/>
                  </a:solidFill>
                </a:rPr>
                <a:t>kenhgiaovien</a:t>
              </a:r>
              <a:endParaRPr sz="1050"/>
            </a:p>
          </p:txBody>
        </p:sp>
      </p:grpSp>
      <p:grpSp>
        <p:nvGrpSpPr>
          <p:cNvPr id="164" name="Google Shape;164;p1"/>
          <p:cNvGrpSpPr/>
          <p:nvPr/>
        </p:nvGrpSpPr>
        <p:grpSpPr>
          <a:xfrm>
            <a:off x="586884" y="3617470"/>
            <a:ext cx="4786679" cy="743025"/>
            <a:chOff x="5029200" y="3390900"/>
            <a:chExt cx="9573359" cy="1486050"/>
          </a:xfrm>
        </p:grpSpPr>
        <p:sp>
          <p:nvSpPr>
            <p:cNvPr id="165" name="Google Shape;165;p1"/>
            <p:cNvSpPr/>
            <p:nvPr/>
          </p:nvSpPr>
          <p:spPr>
            <a:xfrm>
              <a:off x="5029200" y="3390900"/>
              <a:ext cx="9573359" cy="1066800"/>
            </a:xfrm>
            <a:prstGeom prst="roundRect">
              <a:avLst>
                <a:gd name="adj" fmla="val 50000"/>
              </a:avLst>
            </a:prstGeom>
            <a:solidFill>
              <a:schemeClr val="lt1"/>
            </a:solidFill>
            <a:ln w="12700" cap="flat" cmpd="sng">
              <a:solidFill>
                <a:srgbClr val="C55A11"/>
              </a:solidFill>
              <a:prstDash val="solid"/>
              <a:miter lim="800000"/>
              <a:headEnd type="none" w="sm" len="sm"/>
              <a:tailEnd type="none" w="sm" len="sm"/>
            </a:ln>
          </p:spPr>
          <p:txBody>
            <a:bodyPr spcFirstLastPara="1" wrap="square" lIns="68569" tIns="34275" rIns="68569" bIns="34275" anchor="ctr" anchorCtr="0">
              <a:noAutofit/>
            </a:bodyPr>
            <a:lstStyle/>
            <a:p>
              <a:pPr algn="ctr">
                <a:buSzPts val="2400"/>
              </a:pPr>
              <a:r>
                <a:rPr lang="en-US" sz="1800" u="sng">
                  <a:hlinkClick r:id="rId3">
                    <a:extLst>
                      <a:ext uri="{A12FA001-AC4F-418D-AE19-62706E023703}">
                        <ahyp:hlinkClr xmlns:ahyp="http://schemas.microsoft.com/office/drawing/2018/hyperlinkcolor" xmlns="" val="tx"/>
                      </a:ext>
                    </a:extLst>
                  </a:hlinkClick>
                </a:rPr>
                <a:t>https://kenhgiaovien.com/</a:t>
              </a:r>
              <a:r>
                <a:rPr lang="en-US" sz="1800"/>
                <a:t> </a:t>
              </a:r>
              <a:endParaRPr sz="1050"/>
            </a:p>
          </p:txBody>
        </p:sp>
        <p:pic>
          <p:nvPicPr>
            <p:cNvPr id="166" name="Google Shape;166;p1" descr="A colorful letter g on a black background&#10;&#10;Description automatically generated"/>
            <p:cNvPicPr preferRelativeResize="0"/>
            <p:nvPr/>
          </p:nvPicPr>
          <p:blipFill rotWithShape="1">
            <a:blip r:embed="rId4">
              <a:alphaModFix/>
            </a:blip>
            <a:srcRect/>
            <a:stretch/>
          </p:blipFill>
          <p:spPr>
            <a:xfrm>
              <a:off x="5368288" y="3463290"/>
              <a:ext cx="922020" cy="922020"/>
            </a:xfrm>
            <a:prstGeom prst="rect">
              <a:avLst/>
            </a:prstGeom>
            <a:noFill/>
            <a:ln>
              <a:noFill/>
            </a:ln>
          </p:spPr>
        </p:pic>
        <p:pic>
          <p:nvPicPr>
            <p:cNvPr id="167" name="Google Shape;167;p1"/>
            <p:cNvPicPr preferRelativeResize="0"/>
            <p:nvPr/>
          </p:nvPicPr>
          <p:blipFill rotWithShape="1">
            <a:blip r:embed="rId5">
              <a:alphaModFix/>
            </a:blip>
            <a:srcRect/>
            <a:stretch/>
          </p:blipFill>
          <p:spPr>
            <a:xfrm rot="-1474430">
              <a:off x="13354142" y="3525549"/>
              <a:ext cx="912564" cy="1216752"/>
            </a:xfrm>
            <a:prstGeom prst="rect">
              <a:avLst/>
            </a:prstGeom>
            <a:noFill/>
            <a:ln>
              <a:noFill/>
            </a:ln>
          </p:spPr>
        </p:pic>
      </p:grpSp>
      <p:sp>
        <p:nvSpPr>
          <p:cNvPr id="168" name="Google Shape;168;p1"/>
          <p:cNvSpPr txBox="1"/>
          <p:nvPr/>
        </p:nvSpPr>
        <p:spPr>
          <a:xfrm>
            <a:off x="612618" y="1347460"/>
            <a:ext cx="6134770" cy="2146711"/>
          </a:xfrm>
          <a:prstGeom prst="rect">
            <a:avLst/>
          </a:prstGeom>
          <a:noFill/>
          <a:ln>
            <a:noFill/>
          </a:ln>
        </p:spPr>
        <p:txBody>
          <a:bodyPr spcFirstLastPara="1" wrap="square" lIns="68569" tIns="34275" rIns="68569" bIns="34275" anchor="t" anchorCtr="0">
            <a:spAutoFit/>
          </a:bodyPr>
          <a:lstStyle/>
          <a:p>
            <a:pPr marL="342917" indent="-342917" algn="just">
              <a:lnSpc>
                <a:spcPct val="150000"/>
              </a:lnSpc>
              <a:buSzPts val="2400"/>
              <a:buFont typeface="Arial"/>
              <a:buChar char="•"/>
            </a:pPr>
            <a:r>
              <a:rPr lang="en-US" sz="1800"/>
              <a:t>Bài giảng và giáo án này chỉ có duy nhất trên </a:t>
            </a:r>
            <a:r>
              <a:rPr lang="en-US" sz="1800" b="1"/>
              <a:t>kenhgiaovien.com </a:t>
            </a:r>
            <a:endParaRPr sz="1800" b="1"/>
          </a:p>
          <a:p>
            <a:pPr marL="342917" indent="-342917" algn="just">
              <a:lnSpc>
                <a:spcPct val="150000"/>
              </a:lnSpc>
              <a:buSzPts val="2400"/>
              <a:buFont typeface="Arial"/>
              <a:buChar char="•"/>
            </a:pPr>
            <a:r>
              <a:rPr lang="en-US" sz="1800"/>
              <a:t>Bất cứ nơi nào đăng bán lại đều là đánh cắp bản quyền và hưởng lợi bất chính trên công sức của giáo viên. </a:t>
            </a:r>
            <a:endParaRPr sz="1050"/>
          </a:p>
          <a:p>
            <a:pPr marL="342917" indent="-342917" algn="just">
              <a:lnSpc>
                <a:spcPct val="150000"/>
              </a:lnSpc>
              <a:buSzPts val="2400"/>
              <a:buFont typeface="Arial"/>
              <a:buChar char="•"/>
            </a:pPr>
            <a:r>
              <a:rPr lang="en-US" sz="1800"/>
              <a:t>Vui lòng không tiếp tay cho hành vi xấu.</a:t>
            </a:r>
            <a:endParaRPr sz="1050"/>
          </a:p>
        </p:txBody>
      </p:sp>
      <p:sp>
        <p:nvSpPr>
          <p:cNvPr id="169" name="Google Shape;169;p1"/>
          <p:cNvSpPr txBox="1"/>
          <p:nvPr/>
        </p:nvSpPr>
        <p:spPr>
          <a:xfrm>
            <a:off x="1353285" y="4283295"/>
            <a:ext cx="3253877" cy="577051"/>
          </a:xfrm>
          <a:prstGeom prst="rect">
            <a:avLst/>
          </a:prstGeom>
          <a:noFill/>
          <a:ln>
            <a:noFill/>
          </a:ln>
        </p:spPr>
        <p:txBody>
          <a:bodyPr spcFirstLastPara="1" wrap="square" lIns="68569" tIns="34275" rIns="68569" bIns="34275" anchor="t" anchorCtr="0">
            <a:spAutoFit/>
          </a:bodyPr>
          <a:lstStyle/>
          <a:p>
            <a:pPr algn="ctr">
              <a:buSzPts val="4000"/>
            </a:pPr>
            <a:r>
              <a:rPr lang="en-US" sz="3000">
                <a:latin typeface="Aharoni"/>
                <a:ea typeface="Aharoni"/>
                <a:cs typeface="Aharoni"/>
                <a:sym typeface="Aharoni"/>
              </a:rPr>
              <a:t>Zalo: </a:t>
            </a:r>
            <a:r>
              <a:rPr lang="en-US" sz="3300" b="1">
                <a:solidFill>
                  <a:srgbClr val="4EA72E"/>
                </a:solidFill>
                <a:latin typeface="Aharoni"/>
                <a:ea typeface="Aharoni"/>
                <a:cs typeface="Aharoni"/>
                <a:sym typeface="Aharoni"/>
              </a:rPr>
              <a:t>0386 168 725</a:t>
            </a:r>
            <a:endParaRPr sz="3000" b="1">
              <a:solidFill>
                <a:srgbClr val="4EA72E"/>
              </a:solidFill>
              <a:latin typeface="Aharoni"/>
              <a:ea typeface="Aharoni"/>
              <a:cs typeface="Aharoni"/>
              <a:sym typeface="Aharoni"/>
            </a:endParaRPr>
          </a:p>
        </p:txBody>
      </p:sp>
      <p:pic>
        <p:nvPicPr>
          <p:cNvPr id="170" name="Google Shape;170;p1"/>
          <p:cNvPicPr preferRelativeResize="0"/>
          <p:nvPr/>
        </p:nvPicPr>
        <p:blipFill rotWithShape="1">
          <a:blip r:embed="rId6">
            <a:alphaModFix/>
          </a:blip>
          <a:srcRect/>
          <a:stretch/>
        </p:blipFill>
        <p:spPr>
          <a:xfrm>
            <a:off x="6540910" y="1604692"/>
            <a:ext cx="2255990" cy="353880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grpSp>
        <p:nvGrpSpPr>
          <p:cNvPr id="2112" name="Google Shape;2112;p78"/>
          <p:cNvGrpSpPr/>
          <p:nvPr/>
        </p:nvGrpSpPr>
        <p:grpSpPr>
          <a:xfrm>
            <a:off x="7053545" y="1201018"/>
            <a:ext cx="1560718" cy="1397416"/>
            <a:chOff x="4068500" y="3821700"/>
            <a:chExt cx="1336825" cy="1196950"/>
          </a:xfrm>
        </p:grpSpPr>
        <p:sp>
          <p:nvSpPr>
            <p:cNvPr id="2113" name="Google Shape;2113;p78"/>
            <p:cNvSpPr/>
            <p:nvPr/>
          </p:nvSpPr>
          <p:spPr>
            <a:xfrm>
              <a:off x="4082665" y="4166973"/>
              <a:ext cx="1306726" cy="839281"/>
            </a:xfrm>
            <a:custGeom>
              <a:avLst/>
              <a:gdLst/>
              <a:ahLst/>
              <a:cxnLst/>
              <a:rect l="l" t="t" r="r" b="b"/>
              <a:pathLst>
                <a:path w="739" h="475" extrusionOk="0">
                  <a:moveTo>
                    <a:pt x="362" y="475"/>
                  </a:moveTo>
                  <a:cubicBezTo>
                    <a:pt x="247" y="369"/>
                    <a:pt x="126" y="270"/>
                    <a:pt x="0" y="177"/>
                  </a:cubicBezTo>
                  <a:cubicBezTo>
                    <a:pt x="100" y="90"/>
                    <a:pt x="225" y="26"/>
                    <a:pt x="366" y="0"/>
                  </a:cubicBezTo>
                  <a:cubicBezTo>
                    <a:pt x="500" y="73"/>
                    <a:pt x="624" y="163"/>
                    <a:pt x="739" y="268"/>
                  </a:cubicBezTo>
                  <a:cubicBezTo>
                    <a:pt x="603" y="314"/>
                    <a:pt x="477" y="387"/>
                    <a:pt x="362" y="47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14" name="Google Shape;2114;p78"/>
            <p:cNvSpPr/>
            <p:nvPr/>
          </p:nvSpPr>
          <p:spPr>
            <a:xfrm>
              <a:off x="4068500" y="4158121"/>
              <a:ext cx="1336825" cy="860529"/>
            </a:xfrm>
            <a:custGeom>
              <a:avLst/>
              <a:gdLst/>
              <a:ahLst/>
              <a:cxnLst/>
              <a:rect l="l" t="t" r="r" b="b"/>
              <a:pathLst>
                <a:path w="756" h="487" extrusionOk="0">
                  <a:moveTo>
                    <a:pt x="750" y="269"/>
                  </a:moveTo>
                  <a:cubicBezTo>
                    <a:pt x="679" y="204"/>
                    <a:pt x="604" y="145"/>
                    <a:pt x="526" y="92"/>
                  </a:cubicBezTo>
                  <a:cubicBezTo>
                    <a:pt x="526" y="92"/>
                    <a:pt x="526" y="92"/>
                    <a:pt x="526" y="92"/>
                  </a:cubicBezTo>
                  <a:cubicBezTo>
                    <a:pt x="523" y="90"/>
                    <a:pt x="521" y="88"/>
                    <a:pt x="518" y="87"/>
                  </a:cubicBezTo>
                  <a:cubicBezTo>
                    <a:pt x="518" y="86"/>
                    <a:pt x="518" y="86"/>
                    <a:pt x="518" y="86"/>
                  </a:cubicBezTo>
                  <a:cubicBezTo>
                    <a:pt x="517" y="86"/>
                    <a:pt x="517" y="86"/>
                    <a:pt x="517" y="86"/>
                  </a:cubicBezTo>
                  <a:cubicBezTo>
                    <a:pt x="517" y="86"/>
                    <a:pt x="517" y="86"/>
                    <a:pt x="517" y="86"/>
                  </a:cubicBezTo>
                  <a:cubicBezTo>
                    <a:pt x="516" y="85"/>
                    <a:pt x="516" y="85"/>
                    <a:pt x="516" y="85"/>
                  </a:cubicBezTo>
                  <a:cubicBezTo>
                    <a:pt x="508" y="80"/>
                    <a:pt x="508" y="80"/>
                    <a:pt x="508" y="80"/>
                  </a:cubicBezTo>
                  <a:cubicBezTo>
                    <a:pt x="507" y="79"/>
                    <a:pt x="506" y="78"/>
                    <a:pt x="504" y="78"/>
                  </a:cubicBezTo>
                  <a:cubicBezTo>
                    <a:pt x="501" y="76"/>
                    <a:pt x="498" y="74"/>
                    <a:pt x="495" y="71"/>
                  </a:cubicBezTo>
                  <a:cubicBezTo>
                    <a:pt x="494" y="71"/>
                    <a:pt x="494" y="71"/>
                    <a:pt x="493" y="70"/>
                  </a:cubicBezTo>
                  <a:cubicBezTo>
                    <a:pt x="454" y="45"/>
                    <a:pt x="415" y="22"/>
                    <a:pt x="376" y="1"/>
                  </a:cubicBezTo>
                  <a:cubicBezTo>
                    <a:pt x="374" y="0"/>
                    <a:pt x="374" y="0"/>
                    <a:pt x="374" y="0"/>
                  </a:cubicBezTo>
                  <a:cubicBezTo>
                    <a:pt x="373" y="1"/>
                    <a:pt x="373" y="1"/>
                    <a:pt x="373" y="1"/>
                  </a:cubicBezTo>
                  <a:cubicBezTo>
                    <a:pt x="237" y="25"/>
                    <a:pt x="110" y="87"/>
                    <a:pt x="5" y="179"/>
                  </a:cubicBezTo>
                  <a:cubicBezTo>
                    <a:pt x="0" y="183"/>
                    <a:pt x="0" y="183"/>
                    <a:pt x="0" y="183"/>
                  </a:cubicBezTo>
                  <a:cubicBezTo>
                    <a:pt x="5" y="186"/>
                    <a:pt x="5" y="186"/>
                    <a:pt x="5" y="186"/>
                  </a:cubicBezTo>
                  <a:cubicBezTo>
                    <a:pt x="131" y="278"/>
                    <a:pt x="252" y="378"/>
                    <a:pt x="367" y="484"/>
                  </a:cubicBezTo>
                  <a:cubicBezTo>
                    <a:pt x="370" y="487"/>
                    <a:pt x="370" y="487"/>
                    <a:pt x="370" y="487"/>
                  </a:cubicBezTo>
                  <a:cubicBezTo>
                    <a:pt x="373" y="484"/>
                    <a:pt x="373" y="484"/>
                    <a:pt x="373" y="484"/>
                  </a:cubicBezTo>
                  <a:cubicBezTo>
                    <a:pt x="497" y="389"/>
                    <a:pt x="623" y="320"/>
                    <a:pt x="749" y="277"/>
                  </a:cubicBezTo>
                  <a:cubicBezTo>
                    <a:pt x="756" y="275"/>
                    <a:pt x="756" y="275"/>
                    <a:pt x="756" y="275"/>
                  </a:cubicBezTo>
                  <a:lnTo>
                    <a:pt x="750" y="269"/>
                  </a:lnTo>
                  <a:close/>
                  <a:moveTo>
                    <a:pt x="370" y="474"/>
                  </a:moveTo>
                  <a:cubicBezTo>
                    <a:pt x="258" y="371"/>
                    <a:pt x="139" y="272"/>
                    <a:pt x="16" y="182"/>
                  </a:cubicBezTo>
                  <a:cubicBezTo>
                    <a:pt x="118" y="94"/>
                    <a:pt x="241" y="35"/>
                    <a:pt x="373" y="10"/>
                  </a:cubicBezTo>
                  <a:cubicBezTo>
                    <a:pt x="414" y="32"/>
                    <a:pt x="454" y="56"/>
                    <a:pt x="493" y="82"/>
                  </a:cubicBezTo>
                  <a:cubicBezTo>
                    <a:pt x="493" y="82"/>
                    <a:pt x="493" y="82"/>
                    <a:pt x="493" y="82"/>
                  </a:cubicBezTo>
                  <a:cubicBezTo>
                    <a:pt x="503" y="88"/>
                    <a:pt x="512" y="94"/>
                    <a:pt x="522" y="101"/>
                  </a:cubicBezTo>
                  <a:cubicBezTo>
                    <a:pt x="596" y="151"/>
                    <a:pt x="668" y="208"/>
                    <a:pt x="738" y="271"/>
                  </a:cubicBezTo>
                  <a:cubicBezTo>
                    <a:pt x="615" y="313"/>
                    <a:pt x="491" y="382"/>
                    <a:pt x="370" y="474"/>
                  </a:cubicBezTo>
                  <a:close/>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15" name="Google Shape;2115;p78"/>
            <p:cNvSpPr/>
            <p:nvPr/>
          </p:nvSpPr>
          <p:spPr>
            <a:xfrm>
              <a:off x="4303993" y="4273212"/>
              <a:ext cx="453281" cy="240807"/>
            </a:xfrm>
            <a:custGeom>
              <a:avLst/>
              <a:gdLst/>
              <a:ahLst/>
              <a:cxnLst/>
              <a:rect l="l" t="t" r="r" b="b"/>
              <a:pathLst>
                <a:path w="256" h="136" extrusionOk="0">
                  <a:moveTo>
                    <a:pt x="3" y="136"/>
                  </a:moveTo>
                  <a:cubicBezTo>
                    <a:pt x="2" y="136"/>
                    <a:pt x="2" y="136"/>
                    <a:pt x="1" y="135"/>
                  </a:cubicBezTo>
                  <a:cubicBezTo>
                    <a:pt x="0" y="134"/>
                    <a:pt x="0" y="132"/>
                    <a:pt x="1" y="131"/>
                  </a:cubicBezTo>
                  <a:cubicBezTo>
                    <a:pt x="73" y="68"/>
                    <a:pt x="159" y="23"/>
                    <a:pt x="252" y="0"/>
                  </a:cubicBezTo>
                  <a:cubicBezTo>
                    <a:pt x="253" y="0"/>
                    <a:pt x="255" y="1"/>
                    <a:pt x="255" y="2"/>
                  </a:cubicBezTo>
                  <a:cubicBezTo>
                    <a:pt x="256" y="4"/>
                    <a:pt x="255" y="5"/>
                    <a:pt x="253" y="6"/>
                  </a:cubicBezTo>
                  <a:cubicBezTo>
                    <a:pt x="162" y="28"/>
                    <a:pt x="76" y="73"/>
                    <a:pt x="5" y="135"/>
                  </a:cubicBezTo>
                  <a:cubicBezTo>
                    <a:pt x="5" y="136"/>
                    <a:pt x="4" y="136"/>
                    <a:pt x="3" y="13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16" name="Google Shape;2116;p78"/>
            <p:cNvSpPr/>
            <p:nvPr/>
          </p:nvSpPr>
          <p:spPr>
            <a:xfrm>
              <a:off x="4406690" y="4335184"/>
              <a:ext cx="444428" cy="254972"/>
            </a:xfrm>
            <a:custGeom>
              <a:avLst/>
              <a:gdLst/>
              <a:ahLst/>
              <a:cxnLst/>
              <a:rect l="l" t="t" r="r" b="b"/>
              <a:pathLst>
                <a:path w="252" h="144" extrusionOk="0">
                  <a:moveTo>
                    <a:pt x="4" y="144"/>
                  </a:moveTo>
                  <a:cubicBezTo>
                    <a:pt x="3" y="144"/>
                    <a:pt x="2" y="144"/>
                    <a:pt x="2" y="143"/>
                  </a:cubicBezTo>
                  <a:cubicBezTo>
                    <a:pt x="0" y="142"/>
                    <a:pt x="1" y="140"/>
                    <a:pt x="2" y="139"/>
                  </a:cubicBezTo>
                  <a:cubicBezTo>
                    <a:pt x="71" y="74"/>
                    <a:pt x="156" y="26"/>
                    <a:pt x="248" y="0"/>
                  </a:cubicBezTo>
                  <a:cubicBezTo>
                    <a:pt x="249" y="0"/>
                    <a:pt x="251" y="0"/>
                    <a:pt x="251" y="2"/>
                  </a:cubicBezTo>
                  <a:cubicBezTo>
                    <a:pt x="252" y="3"/>
                    <a:pt x="251" y="5"/>
                    <a:pt x="249" y="5"/>
                  </a:cubicBezTo>
                  <a:cubicBezTo>
                    <a:pt x="159" y="31"/>
                    <a:pt x="74" y="79"/>
                    <a:pt x="6" y="143"/>
                  </a:cubicBezTo>
                  <a:cubicBezTo>
                    <a:pt x="5" y="144"/>
                    <a:pt x="4" y="144"/>
                    <a:pt x="4" y="14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17" name="Google Shape;2117;p78"/>
            <p:cNvSpPr/>
            <p:nvPr/>
          </p:nvSpPr>
          <p:spPr>
            <a:xfrm>
              <a:off x="4507616" y="4434340"/>
              <a:ext cx="449740" cy="267367"/>
            </a:xfrm>
            <a:custGeom>
              <a:avLst/>
              <a:gdLst/>
              <a:ahLst/>
              <a:cxnLst/>
              <a:rect l="l" t="t" r="r" b="b"/>
              <a:pathLst>
                <a:path w="255" h="151" extrusionOk="0">
                  <a:moveTo>
                    <a:pt x="4" y="151"/>
                  </a:moveTo>
                  <a:cubicBezTo>
                    <a:pt x="3" y="151"/>
                    <a:pt x="2" y="150"/>
                    <a:pt x="2" y="150"/>
                  </a:cubicBezTo>
                  <a:cubicBezTo>
                    <a:pt x="0" y="149"/>
                    <a:pt x="1" y="147"/>
                    <a:pt x="2" y="146"/>
                  </a:cubicBezTo>
                  <a:cubicBezTo>
                    <a:pt x="72" y="79"/>
                    <a:pt x="158" y="29"/>
                    <a:pt x="251" y="0"/>
                  </a:cubicBezTo>
                  <a:cubicBezTo>
                    <a:pt x="252" y="0"/>
                    <a:pt x="254" y="1"/>
                    <a:pt x="255" y="2"/>
                  </a:cubicBezTo>
                  <a:cubicBezTo>
                    <a:pt x="255" y="4"/>
                    <a:pt x="254" y="5"/>
                    <a:pt x="253" y="6"/>
                  </a:cubicBezTo>
                  <a:cubicBezTo>
                    <a:pt x="161" y="34"/>
                    <a:pt x="75" y="84"/>
                    <a:pt x="6" y="150"/>
                  </a:cubicBezTo>
                  <a:cubicBezTo>
                    <a:pt x="5" y="150"/>
                    <a:pt x="4" y="151"/>
                    <a:pt x="4" y="15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18" name="Google Shape;2118;p78"/>
            <p:cNvSpPr/>
            <p:nvPr/>
          </p:nvSpPr>
          <p:spPr>
            <a:xfrm>
              <a:off x="4619165" y="4515789"/>
              <a:ext cx="419640" cy="258513"/>
            </a:xfrm>
            <a:custGeom>
              <a:avLst/>
              <a:gdLst/>
              <a:ahLst/>
              <a:cxnLst/>
              <a:rect l="l" t="t" r="r" b="b"/>
              <a:pathLst>
                <a:path w="238" h="146" extrusionOk="0">
                  <a:moveTo>
                    <a:pt x="3" y="146"/>
                  </a:moveTo>
                  <a:cubicBezTo>
                    <a:pt x="2" y="146"/>
                    <a:pt x="2" y="146"/>
                    <a:pt x="1" y="145"/>
                  </a:cubicBezTo>
                  <a:cubicBezTo>
                    <a:pt x="0" y="144"/>
                    <a:pt x="0" y="142"/>
                    <a:pt x="1" y="141"/>
                  </a:cubicBezTo>
                  <a:cubicBezTo>
                    <a:pt x="65" y="75"/>
                    <a:pt x="146" y="26"/>
                    <a:pt x="234" y="1"/>
                  </a:cubicBezTo>
                  <a:cubicBezTo>
                    <a:pt x="236" y="0"/>
                    <a:pt x="237" y="1"/>
                    <a:pt x="238" y="3"/>
                  </a:cubicBezTo>
                  <a:cubicBezTo>
                    <a:pt x="238" y="4"/>
                    <a:pt x="237" y="6"/>
                    <a:pt x="236" y="6"/>
                  </a:cubicBezTo>
                  <a:cubicBezTo>
                    <a:pt x="148" y="32"/>
                    <a:pt x="69" y="80"/>
                    <a:pt x="5" y="145"/>
                  </a:cubicBezTo>
                  <a:cubicBezTo>
                    <a:pt x="5" y="146"/>
                    <a:pt x="4" y="146"/>
                    <a:pt x="3" y="14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19" name="Google Shape;2119;p78"/>
            <p:cNvSpPr/>
            <p:nvPr/>
          </p:nvSpPr>
          <p:spPr>
            <a:xfrm>
              <a:off x="4720091" y="4595467"/>
              <a:ext cx="472758" cy="244348"/>
            </a:xfrm>
            <a:custGeom>
              <a:avLst/>
              <a:gdLst/>
              <a:ahLst/>
              <a:cxnLst/>
              <a:rect l="l" t="t" r="r" b="b"/>
              <a:pathLst>
                <a:path w="268" h="138" extrusionOk="0">
                  <a:moveTo>
                    <a:pt x="4" y="138"/>
                  </a:moveTo>
                  <a:cubicBezTo>
                    <a:pt x="3" y="138"/>
                    <a:pt x="2" y="137"/>
                    <a:pt x="1" y="137"/>
                  </a:cubicBezTo>
                  <a:cubicBezTo>
                    <a:pt x="0" y="136"/>
                    <a:pt x="0" y="134"/>
                    <a:pt x="2" y="133"/>
                  </a:cubicBezTo>
                  <a:cubicBezTo>
                    <a:pt x="74" y="65"/>
                    <a:pt x="167" y="18"/>
                    <a:pt x="264" y="1"/>
                  </a:cubicBezTo>
                  <a:cubicBezTo>
                    <a:pt x="266" y="0"/>
                    <a:pt x="267" y="1"/>
                    <a:pt x="267" y="3"/>
                  </a:cubicBezTo>
                  <a:cubicBezTo>
                    <a:pt x="268" y="4"/>
                    <a:pt x="267" y="6"/>
                    <a:pt x="265" y="6"/>
                  </a:cubicBezTo>
                  <a:cubicBezTo>
                    <a:pt x="169" y="24"/>
                    <a:pt x="77" y="70"/>
                    <a:pt x="6" y="137"/>
                  </a:cubicBezTo>
                  <a:cubicBezTo>
                    <a:pt x="5" y="137"/>
                    <a:pt x="4" y="138"/>
                    <a:pt x="4" y="13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20" name="Google Shape;2120;p78"/>
            <p:cNvSpPr/>
            <p:nvPr/>
          </p:nvSpPr>
          <p:spPr>
            <a:xfrm>
              <a:off x="4937878" y="4276753"/>
              <a:ext cx="67284" cy="115092"/>
            </a:xfrm>
            <a:custGeom>
              <a:avLst/>
              <a:gdLst/>
              <a:ahLst/>
              <a:cxnLst/>
              <a:rect l="l" t="t" r="r" b="b"/>
              <a:pathLst>
                <a:path w="38" h="65" extrusionOk="0">
                  <a:moveTo>
                    <a:pt x="38" y="17"/>
                  </a:moveTo>
                  <a:cubicBezTo>
                    <a:pt x="38" y="21"/>
                    <a:pt x="27" y="39"/>
                    <a:pt x="18" y="53"/>
                  </a:cubicBezTo>
                  <a:cubicBezTo>
                    <a:pt x="15" y="58"/>
                    <a:pt x="12" y="62"/>
                    <a:pt x="11" y="65"/>
                  </a:cubicBezTo>
                  <a:cubicBezTo>
                    <a:pt x="9" y="61"/>
                    <a:pt x="8" y="56"/>
                    <a:pt x="7" y="50"/>
                  </a:cubicBezTo>
                  <a:cubicBezTo>
                    <a:pt x="4" y="36"/>
                    <a:pt x="2" y="19"/>
                    <a:pt x="0" y="6"/>
                  </a:cubicBezTo>
                  <a:cubicBezTo>
                    <a:pt x="7" y="0"/>
                    <a:pt x="16" y="3"/>
                    <a:pt x="23" y="5"/>
                  </a:cubicBezTo>
                  <a:cubicBezTo>
                    <a:pt x="30" y="7"/>
                    <a:pt x="38" y="10"/>
                    <a:pt x="38" y="1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21" name="Google Shape;2121;p78"/>
            <p:cNvSpPr/>
            <p:nvPr/>
          </p:nvSpPr>
          <p:spPr>
            <a:xfrm>
              <a:off x="4950273" y="4365285"/>
              <a:ext cx="19477" cy="26560"/>
            </a:xfrm>
            <a:custGeom>
              <a:avLst/>
              <a:gdLst/>
              <a:ahLst/>
              <a:cxnLst/>
              <a:rect l="l" t="t" r="r" b="b"/>
              <a:pathLst>
                <a:path w="11" h="15" extrusionOk="0">
                  <a:moveTo>
                    <a:pt x="11" y="3"/>
                  </a:moveTo>
                  <a:cubicBezTo>
                    <a:pt x="8" y="8"/>
                    <a:pt x="5" y="12"/>
                    <a:pt x="4" y="15"/>
                  </a:cubicBezTo>
                  <a:cubicBezTo>
                    <a:pt x="2" y="11"/>
                    <a:pt x="1" y="6"/>
                    <a:pt x="0" y="0"/>
                  </a:cubicBezTo>
                  <a:cubicBezTo>
                    <a:pt x="3" y="2"/>
                    <a:pt x="7" y="3"/>
                    <a:pt x="11"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22" name="Google Shape;2122;p78"/>
            <p:cNvSpPr/>
            <p:nvPr/>
          </p:nvSpPr>
          <p:spPr>
            <a:xfrm>
              <a:off x="4937878" y="3821700"/>
              <a:ext cx="166439" cy="499320"/>
            </a:xfrm>
            <a:custGeom>
              <a:avLst/>
              <a:gdLst/>
              <a:ahLst/>
              <a:cxnLst/>
              <a:rect l="l" t="t" r="r" b="b"/>
              <a:pathLst>
                <a:path w="94" h="283" extrusionOk="0">
                  <a:moveTo>
                    <a:pt x="92" y="31"/>
                  </a:moveTo>
                  <a:cubicBezTo>
                    <a:pt x="89" y="45"/>
                    <a:pt x="86" y="59"/>
                    <a:pt x="83" y="73"/>
                  </a:cubicBezTo>
                  <a:cubicBezTo>
                    <a:pt x="68" y="140"/>
                    <a:pt x="53" y="207"/>
                    <a:pt x="38" y="274"/>
                  </a:cubicBezTo>
                  <a:cubicBezTo>
                    <a:pt x="38" y="275"/>
                    <a:pt x="38" y="275"/>
                    <a:pt x="38" y="275"/>
                  </a:cubicBezTo>
                  <a:cubicBezTo>
                    <a:pt x="38" y="275"/>
                    <a:pt x="38" y="275"/>
                    <a:pt x="38" y="275"/>
                  </a:cubicBezTo>
                  <a:cubicBezTo>
                    <a:pt x="38" y="276"/>
                    <a:pt x="38" y="276"/>
                    <a:pt x="38" y="276"/>
                  </a:cubicBezTo>
                  <a:cubicBezTo>
                    <a:pt x="38" y="276"/>
                    <a:pt x="38" y="276"/>
                    <a:pt x="38" y="276"/>
                  </a:cubicBezTo>
                  <a:cubicBezTo>
                    <a:pt x="38" y="276"/>
                    <a:pt x="38" y="276"/>
                    <a:pt x="38" y="276"/>
                  </a:cubicBezTo>
                  <a:cubicBezTo>
                    <a:pt x="37" y="277"/>
                    <a:pt x="37" y="277"/>
                    <a:pt x="37" y="277"/>
                  </a:cubicBezTo>
                  <a:cubicBezTo>
                    <a:pt x="37" y="279"/>
                    <a:pt x="36" y="280"/>
                    <a:pt x="35" y="281"/>
                  </a:cubicBezTo>
                  <a:cubicBezTo>
                    <a:pt x="35" y="282"/>
                    <a:pt x="34" y="282"/>
                    <a:pt x="34" y="283"/>
                  </a:cubicBezTo>
                  <a:cubicBezTo>
                    <a:pt x="33" y="283"/>
                    <a:pt x="33" y="283"/>
                    <a:pt x="33" y="283"/>
                  </a:cubicBezTo>
                  <a:cubicBezTo>
                    <a:pt x="29" y="283"/>
                    <a:pt x="26" y="281"/>
                    <a:pt x="26" y="278"/>
                  </a:cubicBezTo>
                  <a:cubicBezTo>
                    <a:pt x="26" y="277"/>
                    <a:pt x="26" y="277"/>
                    <a:pt x="26" y="277"/>
                  </a:cubicBezTo>
                  <a:cubicBezTo>
                    <a:pt x="26" y="277"/>
                    <a:pt x="26" y="277"/>
                    <a:pt x="26" y="277"/>
                  </a:cubicBezTo>
                  <a:cubicBezTo>
                    <a:pt x="24" y="279"/>
                    <a:pt x="22" y="280"/>
                    <a:pt x="19" y="279"/>
                  </a:cubicBezTo>
                  <a:cubicBezTo>
                    <a:pt x="19" y="279"/>
                    <a:pt x="19" y="279"/>
                    <a:pt x="18" y="279"/>
                  </a:cubicBezTo>
                  <a:cubicBezTo>
                    <a:pt x="17" y="278"/>
                    <a:pt x="16" y="277"/>
                    <a:pt x="16" y="277"/>
                  </a:cubicBezTo>
                  <a:cubicBezTo>
                    <a:pt x="15" y="275"/>
                    <a:pt x="14" y="273"/>
                    <a:pt x="14" y="272"/>
                  </a:cubicBezTo>
                  <a:cubicBezTo>
                    <a:pt x="13" y="272"/>
                    <a:pt x="12" y="273"/>
                    <a:pt x="11" y="273"/>
                  </a:cubicBezTo>
                  <a:cubicBezTo>
                    <a:pt x="8" y="274"/>
                    <a:pt x="6" y="273"/>
                    <a:pt x="4" y="272"/>
                  </a:cubicBezTo>
                  <a:cubicBezTo>
                    <a:pt x="3" y="271"/>
                    <a:pt x="1" y="269"/>
                    <a:pt x="1" y="267"/>
                  </a:cubicBezTo>
                  <a:cubicBezTo>
                    <a:pt x="1" y="267"/>
                    <a:pt x="1" y="267"/>
                    <a:pt x="1" y="267"/>
                  </a:cubicBezTo>
                  <a:cubicBezTo>
                    <a:pt x="1" y="267"/>
                    <a:pt x="1" y="267"/>
                    <a:pt x="1" y="267"/>
                  </a:cubicBezTo>
                  <a:cubicBezTo>
                    <a:pt x="0" y="266"/>
                    <a:pt x="0" y="265"/>
                    <a:pt x="0" y="264"/>
                  </a:cubicBezTo>
                  <a:cubicBezTo>
                    <a:pt x="0" y="264"/>
                    <a:pt x="1" y="263"/>
                    <a:pt x="1" y="263"/>
                  </a:cubicBezTo>
                  <a:cubicBezTo>
                    <a:pt x="1" y="262"/>
                    <a:pt x="1" y="262"/>
                    <a:pt x="1" y="261"/>
                  </a:cubicBezTo>
                  <a:cubicBezTo>
                    <a:pt x="2" y="253"/>
                    <a:pt x="3" y="245"/>
                    <a:pt x="4" y="237"/>
                  </a:cubicBezTo>
                  <a:cubicBezTo>
                    <a:pt x="4" y="234"/>
                    <a:pt x="5" y="231"/>
                    <a:pt x="5" y="228"/>
                  </a:cubicBezTo>
                  <a:cubicBezTo>
                    <a:pt x="5" y="225"/>
                    <a:pt x="6" y="223"/>
                    <a:pt x="6" y="221"/>
                  </a:cubicBezTo>
                  <a:cubicBezTo>
                    <a:pt x="7" y="218"/>
                    <a:pt x="7" y="216"/>
                    <a:pt x="7" y="213"/>
                  </a:cubicBezTo>
                  <a:cubicBezTo>
                    <a:pt x="8" y="212"/>
                    <a:pt x="8" y="211"/>
                    <a:pt x="8" y="210"/>
                  </a:cubicBezTo>
                  <a:cubicBezTo>
                    <a:pt x="8" y="206"/>
                    <a:pt x="9" y="203"/>
                    <a:pt x="10" y="199"/>
                  </a:cubicBezTo>
                  <a:cubicBezTo>
                    <a:pt x="12" y="186"/>
                    <a:pt x="14" y="174"/>
                    <a:pt x="17" y="161"/>
                  </a:cubicBezTo>
                  <a:cubicBezTo>
                    <a:pt x="18" y="157"/>
                    <a:pt x="19" y="153"/>
                    <a:pt x="20" y="149"/>
                  </a:cubicBezTo>
                  <a:cubicBezTo>
                    <a:pt x="20" y="148"/>
                    <a:pt x="20" y="148"/>
                    <a:pt x="20" y="148"/>
                  </a:cubicBezTo>
                  <a:cubicBezTo>
                    <a:pt x="21" y="145"/>
                    <a:pt x="22" y="141"/>
                    <a:pt x="23" y="138"/>
                  </a:cubicBezTo>
                  <a:cubicBezTo>
                    <a:pt x="23" y="136"/>
                    <a:pt x="23" y="135"/>
                    <a:pt x="24" y="133"/>
                  </a:cubicBezTo>
                  <a:cubicBezTo>
                    <a:pt x="24" y="130"/>
                    <a:pt x="25" y="128"/>
                    <a:pt x="26" y="125"/>
                  </a:cubicBezTo>
                  <a:cubicBezTo>
                    <a:pt x="26" y="123"/>
                    <a:pt x="27" y="122"/>
                    <a:pt x="27" y="120"/>
                  </a:cubicBezTo>
                  <a:cubicBezTo>
                    <a:pt x="28" y="117"/>
                    <a:pt x="29" y="114"/>
                    <a:pt x="29" y="111"/>
                  </a:cubicBezTo>
                  <a:cubicBezTo>
                    <a:pt x="29" y="111"/>
                    <a:pt x="30" y="110"/>
                    <a:pt x="30" y="110"/>
                  </a:cubicBezTo>
                  <a:cubicBezTo>
                    <a:pt x="31" y="106"/>
                    <a:pt x="32" y="102"/>
                    <a:pt x="33" y="98"/>
                  </a:cubicBezTo>
                  <a:cubicBezTo>
                    <a:pt x="35" y="90"/>
                    <a:pt x="38" y="82"/>
                    <a:pt x="40" y="74"/>
                  </a:cubicBezTo>
                  <a:cubicBezTo>
                    <a:pt x="41" y="70"/>
                    <a:pt x="42" y="67"/>
                    <a:pt x="43" y="64"/>
                  </a:cubicBezTo>
                  <a:cubicBezTo>
                    <a:pt x="44" y="63"/>
                    <a:pt x="44" y="62"/>
                    <a:pt x="44" y="62"/>
                  </a:cubicBezTo>
                  <a:cubicBezTo>
                    <a:pt x="48" y="50"/>
                    <a:pt x="52" y="38"/>
                    <a:pt x="56" y="27"/>
                  </a:cubicBezTo>
                  <a:cubicBezTo>
                    <a:pt x="58" y="23"/>
                    <a:pt x="59" y="18"/>
                    <a:pt x="62" y="15"/>
                  </a:cubicBezTo>
                  <a:cubicBezTo>
                    <a:pt x="62" y="14"/>
                    <a:pt x="63" y="13"/>
                    <a:pt x="63" y="12"/>
                  </a:cubicBezTo>
                  <a:cubicBezTo>
                    <a:pt x="64" y="12"/>
                    <a:pt x="64" y="11"/>
                    <a:pt x="65" y="11"/>
                  </a:cubicBezTo>
                  <a:cubicBezTo>
                    <a:pt x="65" y="10"/>
                    <a:pt x="65" y="10"/>
                    <a:pt x="65" y="10"/>
                  </a:cubicBezTo>
                  <a:cubicBezTo>
                    <a:pt x="66" y="9"/>
                    <a:pt x="66" y="9"/>
                    <a:pt x="67" y="8"/>
                  </a:cubicBezTo>
                  <a:cubicBezTo>
                    <a:pt x="67" y="8"/>
                    <a:pt x="67" y="8"/>
                    <a:pt x="67" y="8"/>
                  </a:cubicBezTo>
                  <a:cubicBezTo>
                    <a:pt x="73" y="2"/>
                    <a:pt x="82" y="0"/>
                    <a:pt x="88" y="5"/>
                  </a:cubicBezTo>
                  <a:cubicBezTo>
                    <a:pt x="89" y="6"/>
                    <a:pt x="89" y="6"/>
                    <a:pt x="90" y="7"/>
                  </a:cubicBezTo>
                  <a:cubicBezTo>
                    <a:pt x="90" y="7"/>
                    <a:pt x="90" y="7"/>
                    <a:pt x="91" y="8"/>
                  </a:cubicBezTo>
                  <a:cubicBezTo>
                    <a:pt x="91" y="9"/>
                    <a:pt x="92" y="10"/>
                    <a:pt x="92" y="11"/>
                  </a:cubicBezTo>
                  <a:cubicBezTo>
                    <a:pt x="92" y="11"/>
                    <a:pt x="92" y="11"/>
                    <a:pt x="93" y="12"/>
                  </a:cubicBezTo>
                  <a:cubicBezTo>
                    <a:pt x="93" y="12"/>
                    <a:pt x="93" y="13"/>
                    <a:pt x="93" y="13"/>
                  </a:cubicBezTo>
                  <a:cubicBezTo>
                    <a:pt x="93" y="14"/>
                    <a:pt x="93" y="14"/>
                    <a:pt x="93" y="15"/>
                  </a:cubicBezTo>
                  <a:cubicBezTo>
                    <a:pt x="93" y="15"/>
                    <a:pt x="93" y="15"/>
                    <a:pt x="93" y="15"/>
                  </a:cubicBezTo>
                  <a:cubicBezTo>
                    <a:pt x="94" y="20"/>
                    <a:pt x="93" y="26"/>
                    <a:pt x="92" y="3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23" name="Google Shape;2123;p78"/>
            <p:cNvSpPr/>
            <p:nvPr/>
          </p:nvSpPr>
          <p:spPr>
            <a:xfrm>
              <a:off x="4959126" y="3922626"/>
              <a:ext cx="79679" cy="378916"/>
            </a:xfrm>
            <a:custGeom>
              <a:avLst/>
              <a:gdLst/>
              <a:ahLst/>
              <a:cxnLst/>
              <a:rect l="l" t="t" r="r" b="b"/>
              <a:pathLst>
                <a:path w="45" h="214" extrusionOk="0">
                  <a:moveTo>
                    <a:pt x="4" y="214"/>
                  </a:moveTo>
                  <a:cubicBezTo>
                    <a:pt x="0" y="213"/>
                    <a:pt x="0" y="213"/>
                    <a:pt x="0" y="213"/>
                  </a:cubicBezTo>
                  <a:cubicBezTo>
                    <a:pt x="3" y="162"/>
                    <a:pt x="16" y="94"/>
                    <a:pt x="41" y="0"/>
                  </a:cubicBezTo>
                  <a:cubicBezTo>
                    <a:pt x="45" y="1"/>
                    <a:pt x="45" y="1"/>
                    <a:pt x="45" y="1"/>
                  </a:cubicBezTo>
                  <a:cubicBezTo>
                    <a:pt x="20" y="95"/>
                    <a:pt x="7" y="162"/>
                    <a:pt x="4" y="214"/>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sp>
          <p:nvSpPr>
            <p:cNvPr id="2124" name="Google Shape;2124;p78"/>
            <p:cNvSpPr/>
            <p:nvPr/>
          </p:nvSpPr>
          <p:spPr>
            <a:xfrm>
              <a:off x="4980373" y="3922626"/>
              <a:ext cx="88532" cy="387770"/>
            </a:xfrm>
            <a:custGeom>
              <a:avLst/>
              <a:gdLst/>
              <a:ahLst/>
              <a:cxnLst/>
              <a:rect l="l" t="t" r="r" b="b"/>
              <a:pathLst>
                <a:path w="50" h="219" extrusionOk="0">
                  <a:moveTo>
                    <a:pt x="4" y="219"/>
                  </a:moveTo>
                  <a:cubicBezTo>
                    <a:pt x="0" y="219"/>
                    <a:pt x="0" y="219"/>
                    <a:pt x="0" y="219"/>
                  </a:cubicBezTo>
                  <a:cubicBezTo>
                    <a:pt x="8" y="163"/>
                    <a:pt x="22" y="94"/>
                    <a:pt x="46" y="0"/>
                  </a:cubicBezTo>
                  <a:cubicBezTo>
                    <a:pt x="50" y="1"/>
                    <a:pt x="50" y="1"/>
                    <a:pt x="50" y="1"/>
                  </a:cubicBezTo>
                  <a:cubicBezTo>
                    <a:pt x="26" y="94"/>
                    <a:pt x="11" y="164"/>
                    <a:pt x="4" y="21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Arial" panose="020B0604020202020204" pitchFamily="34" charset="0"/>
                <a:ea typeface="Calibri"/>
                <a:cs typeface="Arial" panose="020B0604020202020204" pitchFamily="34" charset="0"/>
                <a:sym typeface="Calibri"/>
              </a:endParaRPr>
            </a:p>
          </p:txBody>
        </p:sp>
      </p:grpSp>
      <p:sp>
        <p:nvSpPr>
          <p:cNvPr id="3" name="Title 2">
            <a:extLst>
              <a:ext uri="{FF2B5EF4-FFF2-40B4-BE49-F238E27FC236}">
                <a16:creationId xmlns:a16="http://schemas.microsoft.com/office/drawing/2014/main" id="{5FF03065-E047-9B28-B7A6-AE64E8A0B1B2}"/>
              </a:ext>
            </a:extLst>
          </p:cNvPr>
          <p:cNvSpPr>
            <a:spLocks noGrp="1"/>
          </p:cNvSpPr>
          <p:nvPr>
            <p:ph type="title"/>
          </p:nvPr>
        </p:nvSpPr>
        <p:spPr>
          <a:xfrm>
            <a:off x="942000" y="588775"/>
            <a:ext cx="7260000" cy="783387"/>
          </a:xfrm>
        </p:spPr>
        <p:txBody>
          <a:bodyPr anchor="ctr"/>
          <a:lstStyle/>
          <a:p>
            <a:pPr algn="ctr"/>
            <a:r>
              <a:rPr lang="vi-VN" sz="3200" b="1" dirty="0">
                <a:solidFill>
                  <a:schemeClr val="tx2"/>
                </a:solidFill>
                <a:latin typeface="Arial" panose="020B0604020202020204" pitchFamily="34" charset="0"/>
                <a:cs typeface="Arial" panose="020B0604020202020204" pitchFamily="34" charset="0"/>
              </a:rPr>
              <a:t>HƯỚNG DẪN VỀ NHÀ</a:t>
            </a:r>
          </a:p>
        </p:txBody>
      </p:sp>
      <p:grpSp>
        <p:nvGrpSpPr>
          <p:cNvPr id="20" name="Group 19">
            <a:extLst>
              <a:ext uri="{FF2B5EF4-FFF2-40B4-BE49-F238E27FC236}">
                <a16:creationId xmlns:a16="http://schemas.microsoft.com/office/drawing/2014/main" id="{E8FD25D8-B6F2-D9A4-ADC7-71E50C8292C6}"/>
              </a:ext>
            </a:extLst>
          </p:cNvPr>
          <p:cNvGrpSpPr/>
          <p:nvPr/>
        </p:nvGrpSpPr>
        <p:grpSpPr>
          <a:xfrm>
            <a:off x="934269" y="1736483"/>
            <a:ext cx="5244028" cy="827690"/>
            <a:chOff x="1227716" y="1509971"/>
            <a:chExt cx="5244028" cy="827690"/>
          </a:xfrm>
        </p:grpSpPr>
        <p:sp>
          <p:nvSpPr>
            <p:cNvPr id="18" name="Freeform 7">
              <a:extLst>
                <a:ext uri="{FF2B5EF4-FFF2-40B4-BE49-F238E27FC236}">
                  <a16:creationId xmlns:a16="http://schemas.microsoft.com/office/drawing/2014/main" id="{1B40A29B-F411-1C82-07ED-577365822A91}"/>
                </a:ext>
              </a:extLst>
            </p:cNvPr>
            <p:cNvSpPr/>
            <p:nvPr/>
          </p:nvSpPr>
          <p:spPr>
            <a:xfrm>
              <a:off x="1227716" y="1509971"/>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19" name="Rectangle: Rounded Corners 18">
              <a:extLst>
                <a:ext uri="{FF2B5EF4-FFF2-40B4-BE49-F238E27FC236}">
                  <a16:creationId xmlns:a16="http://schemas.microsoft.com/office/drawing/2014/main" id="{270235AC-0EF5-E31E-5574-04B68104789A}"/>
                </a:ext>
              </a:extLst>
            </p:cNvPr>
            <p:cNvSpPr/>
            <p:nvPr/>
          </p:nvSpPr>
          <p:spPr>
            <a:xfrm>
              <a:off x="2212798" y="1561366"/>
              <a:ext cx="4258946" cy="724900"/>
            </a:xfrm>
            <a:prstGeom prst="roundRect">
              <a:avLst/>
            </a:prstGeom>
            <a:solidFill>
              <a:schemeClr val="accent6"/>
            </a:solidFill>
            <a:ln>
              <a:no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36000" rtlCol="0" anchor="ctr"/>
            <a:lstStyle/>
            <a:p>
              <a:pPr algn="ctr"/>
              <a:r>
                <a:rPr lang="vi-VN" sz="2200" dirty="0">
                  <a:latin typeface="Arial" panose="020B0604020202020204" pitchFamily="34" charset="0"/>
                  <a:cs typeface="Arial" panose="020B0604020202020204" pitchFamily="34" charset="0"/>
                </a:rPr>
                <a:t>Ôn lại kiến thức đã học.</a:t>
              </a:r>
            </a:p>
          </p:txBody>
        </p:sp>
      </p:grpSp>
      <p:grpSp>
        <p:nvGrpSpPr>
          <p:cNvPr id="21" name="Group 20">
            <a:extLst>
              <a:ext uri="{FF2B5EF4-FFF2-40B4-BE49-F238E27FC236}">
                <a16:creationId xmlns:a16="http://schemas.microsoft.com/office/drawing/2014/main" id="{24C3359A-19D9-A9EB-9E04-58CC10FB8F8E}"/>
              </a:ext>
            </a:extLst>
          </p:cNvPr>
          <p:cNvGrpSpPr/>
          <p:nvPr/>
        </p:nvGrpSpPr>
        <p:grpSpPr>
          <a:xfrm>
            <a:off x="3204697" y="3081386"/>
            <a:ext cx="5244028" cy="1124262"/>
            <a:chOff x="1227716" y="1561366"/>
            <a:chExt cx="5244028" cy="1124262"/>
          </a:xfrm>
        </p:grpSpPr>
        <p:sp>
          <p:nvSpPr>
            <p:cNvPr id="22" name="Freeform 7">
              <a:extLst>
                <a:ext uri="{FF2B5EF4-FFF2-40B4-BE49-F238E27FC236}">
                  <a16:creationId xmlns:a16="http://schemas.microsoft.com/office/drawing/2014/main" id="{03C86A1E-F595-7C38-1642-97A695E2DBD7}"/>
                </a:ext>
              </a:extLst>
            </p:cNvPr>
            <p:cNvSpPr/>
            <p:nvPr/>
          </p:nvSpPr>
          <p:spPr>
            <a:xfrm>
              <a:off x="1227716" y="1709652"/>
              <a:ext cx="827690" cy="827690"/>
            </a:xfrm>
            <a:custGeom>
              <a:avLst/>
              <a:gdLst/>
              <a:ahLst/>
              <a:cxnLst/>
              <a:rect l="l" t="t" r="r" b="b"/>
              <a:pathLst>
                <a:path w="972850" h="972850">
                  <a:moveTo>
                    <a:pt x="0" y="0"/>
                  </a:moveTo>
                  <a:lnTo>
                    <a:pt x="972850" y="0"/>
                  </a:lnTo>
                  <a:lnTo>
                    <a:pt x="972850" y="972850"/>
                  </a:lnTo>
                  <a:lnTo>
                    <a:pt x="0" y="97285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vi-VN" sz="1200"/>
            </a:p>
          </p:txBody>
        </p:sp>
        <p:sp>
          <p:nvSpPr>
            <p:cNvPr id="23" name="Rectangle: Rounded Corners 22">
              <a:extLst>
                <a:ext uri="{FF2B5EF4-FFF2-40B4-BE49-F238E27FC236}">
                  <a16:creationId xmlns:a16="http://schemas.microsoft.com/office/drawing/2014/main" id="{B6931D7F-E82D-AED1-7103-41351E5CE1BE}"/>
                </a:ext>
              </a:extLst>
            </p:cNvPr>
            <p:cNvSpPr/>
            <p:nvPr/>
          </p:nvSpPr>
          <p:spPr>
            <a:xfrm>
              <a:off x="2212797" y="1561366"/>
              <a:ext cx="4258947" cy="1124262"/>
            </a:xfrm>
            <a:prstGeom prst="roundRect">
              <a:avLst/>
            </a:prstGeom>
            <a:solidFill>
              <a:schemeClr val="accent6"/>
            </a:solidFill>
            <a:ln>
              <a:noFill/>
            </a:ln>
            <a:effectLst>
              <a:outerShdw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bIns="108000" rtlCol="0" anchor="ctr"/>
            <a:lstStyle/>
            <a:p>
              <a:pPr algn="ctr">
                <a:lnSpc>
                  <a:spcPct val="150000"/>
                </a:lnSpc>
              </a:pPr>
              <a:r>
                <a:rPr lang="vi-VN" sz="2200" dirty="0">
                  <a:effectLst/>
                  <a:latin typeface="Arial" panose="020B0604020202020204" pitchFamily="34" charset="0"/>
                  <a:ea typeface="Times New Roman" panose="02020603050405020304" pitchFamily="18" charset="0"/>
                  <a:cs typeface="Arial" panose="020B0604020202020204" pitchFamily="34" charset="0"/>
                </a:rPr>
                <a:t>Đọc và tìm hiểu trước nội dung </a:t>
              </a:r>
              <a:r>
                <a:rPr lang="vi-VN" sz="2200" b="1" i="1" dirty="0">
                  <a:effectLst/>
                  <a:latin typeface="Arial" panose="020B0604020202020204" pitchFamily="34" charset="0"/>
                  <a:ea typeface="Times New Roman" panose="02020603050405020304" pitchFamily="18" charset="0"/>
                  <a:cs typeface="Arial" panose="020B0604020202020204" pitchFamily="34" charset="0"/>
                </a:rPr>
                <a:t>Bài 6: Tranh minh họa</a:t>
              </a:r>
              <a:r>
                <a:rPr lang="vi-VN" sz="2200" i="1" dirty="0">
                  <a:effectLst/>
                  <a:latin typeface="Arial" panose="020B0604020202020204" pitchFamily="34" charset="0"/>
                  <a:ea typeface="Times New Roman" panose="02020603050405020304" pitchFamily="18" charset="0"/>
                  <a:cs typeface="Arial" panose="020B0604020202020204" pitchFamily="34" charset="0"/>
                </a:rPr>
                <a:t>.</a:t>
              </a:r>
              <a:endParaRPr lang="vi-VN" sz="2200" dirty="0">
                <a:latin typeface="Arial" panose="020B0604020202020204" pitchFamily="34" charset="0"/>
                <a:cs typeface="Arial" panose="020B0604020202020204" pitchFamily="34" charset="0"/>
              </a:endParaRPr>
            </a:p>
          </p:txBody>
        </p:sp>
      </p:grpSp>
      <p:grpSp>
        <p:nvGrpSpPr>
          <p:cNvPr id="24" name="Google Shape;1691;p61">
            <a:extLst>
              <a:ext uri="{FF2B5EF4-FFF2-40B4-BE49-F238E27FC236}">
                <a16:creationId xmlns:a16="http://schemas.microsoft.com/office/drawing/2014/main" id="{536ADC9D-0CAF-E258-D5DF-DC99E94CAC39}"/>
              </a:ext>
            </a:extLst>
          </p:cNvPr>
          <p:cNvGrpSpPr/>
          <p:nvPr/>
        </p:nvGrpSpPr>
        <p:grpSpPr>
          <a:xfrm>
            <a:off x="221453" y="3217249"/>
            <a:ext cx="2099236" cy="2215433"/>
            <a:chOff x="7741427" y="3824152"/>
            <a:chExt cx="1378700" cy="1454900"/>
          </a:xfrm>
        </p:grpSpPr>
        <p:sp>
          <p:nvSpPr>
            <p:cNvPr id="25" name="Google Shape;1692;p61">
              <a:extLst>
                <a:ext uri="{FF2B5EF4-FFF2-40B4-BE49-F238E27FC236}">
                  <a16:creationId xmlns:a16="http://schemas.microsoft.com/office/drawing/2014/main" id="{364AA9C8-9C81-54FB-DECB-1FEBFA091EDF}"/>
                </a:ext>
              </a:extLst>
            </p:cNvPr>
            <p:cNvSpPr/>
            <p:nvPr/>
          </p:nvSpPr>
          <p:spPr>
            <a:xfrm>
              <a:off x="8240349" y="3824152"/>
              <a:ext cx="457028" cy="474176"/>
            </a:xfrm>
            <a:custGeom>
              <a:avLst/>
              <a:gdLst/>
              <a:ahLst/>
              <a:cxnLst/>
              <a:rect l="l" t="t" r="r" b="b"/>
              <a:pathLst>
                <a:path w="241" h="249" extrusionOk="0">
                  <a:moveTo>
                    <a:pt x="212" y="151"/>
                  </a:moveTo>
                  <a:cubicBezTo>
                    <a:pt x="219" y="149"/>
                    <a:pt x="226" y="144"/>
                    <a:pt x="230" y="138"/>
                  </a:cubicBezTo>
                  <a:cubicBezTo>
                    <a:pt x="234" y="131"/>
                    <a:pt x="235" y="122"/>
                    <a:pt x="230" y="116"/>
                  </a:cubicBezTo>
                  <a:cubicBezTo>
                    <a:pt x="229" y="114"/>
                    <a:pt x="227" y="112"/>
                    <a:pt x="226" y="109"/>
                  </a:cubicBezTo>
                  <a:cubicBezTo>
                    <a:pt x="225" y="105"/>
                    <a:pt x="229" y="101"/>
                    <a:pt x="230" y="98"/>
                  </a:cubicBezTo>
                  <a:cubicBezTo>
                    <a:pt x="233" y="91"/>
                    <a:pt x="230" y="83"/>
                    <a:pt x="224" y="80"/>
                  </a:cubicBezTo>
                  <a:cubicBezTo>
                    <a:pt x="227" y="73"/>
                    <a:pt x="226" y="65"/>
                    <a:pt x="222" y="58"/>
                  </a:cubicBezTo>
                  <a:cubicBezTo>
                    <a:pt x="218" y="52"/>
                    <a:pt x="212" y="47"/>
                    <a:pt x="204" y="46"/>
                  </a:cubicBezTo>
                  <a:cubicBezTo>
                    <a:pt x="205" y="34"/>
                    <a:pt x="194" y="22"/>
                    <a:pt x="182" y="21"/>
                  </a:cubicBezTo>
                  <a:cubicBezTo>
                    <a:pt x="181" y="12"/>
                    <a:pt x="170" y="4"/>
                    <a:pt x="161" y="8"/>
                  </a:cubicBezTo>
                  <a:cubicBezTo>
                    <a:pt x="156" y="2"/>
                    <a:pt x="148" y="0"/>
                    <a:pt x="141" y="0"/>
                  </a:cubicBezTo>
                  <a:cubicBezTo>
                    <a:pt x="134" y="1"/>
                    <a:pt x="127" y="6"/>
                    <a:pt x="121" y="13"/>
                  </a:cubicBezTo>
                  <a:cubicBezTo>
                    <a:pt x="119" y="7"/>
                    <a:pt x="114" y="3"/>
                    <a:pt x="108" y="2"/>
                  </a:cubicBezTo>
                  <a:cubicBezTo>
                    <a:pt x="102" y="1"/>
                    <a:pt x="95" y="4"/>
                    <a:pt x="92" y="9"/>
                  </a:cubicBezTo>
                  <a:cubicBezTo>
                    <a:pt x="82" y="6"/>
                    <a:pt x="71" y="12"/>
                    <a:pt x="67" y="22"/>
                  </a:cubicBezTo>
                  <a:cubicBezTo>
                    <a:pt x="56" y="19"/>
                    <a:pt x="44" y="26"/>
                    <a:pt x="42" y="37"/>
                  </a:cubicBezTo>
                  <a:cubicBezTo>
                    <a:pt x="27" y="39"/>
                    <a:pt x="16" y="55"/>
                    <a:pt x="19" y="70"/>
                  </a:cubicBezTo>
                  <a:cubicBezTo>
                    <a:pt x="14" y="75"/>
                    <a:pt x="8" y="80"/>
                    <a:pt x="6" y="86"/>
                  </a:cubicBezTo>
                  <a:cubicBezTo>
                    <a:pt x="3" y="93"/>
                    <a:pt x="4" y="101"/>
                    <a:pt x="9" y="105"/>
                  </a:cubicBezTo>
                  <a:cubicBezTo>
                    <a:pt x="5" y="107"/>
                    <a:pt x="1" y="112"/>
                    <a:pt x="1" y="117"/>
                  </a:cubicBezTo>
                  <a:cubicBezTo>
                    <a:pt x="0" y="122"/>
                    <a:pt x="3" y="127"/>
                    <a:pt x="7" y="129"/>
                  </a:cubicBezTo>
                  <a:cubicBezTo>
                    <a:pt x="4" y="135"/>
                    <a:pt x="3" y="142"/>
                    <a:pt x="6" y="149"/>
                  </a:cubicBezTo>
                  <a:cubicBezTo>
                    <a:pt x="8" y="155"/>
                    <a:pt x="14" y="160"/>
                    <a:pt x="22" y="164"/>
                  </a:cubicBezTo>
                  <a:cubicBezTo>
                    <a:pt x="16" y="165"/>
                    <a:pt x="10" y="170"/>
                    <a:pt x="8" y="176"/>
                  </a:cubicBezTo>
                  <a:cubicBezTo>
                    <a:pt x="6" y="182"/>
                    <a:pt x="8" y="189"/>
                    <a:pt x="13" y="193"/>
                  </a:cubicBezTo>
                  <a:cubicBezTo>
                    <a:pt x="9" y="196"/>
                    <a:pt x="7" y="201"/>
                    <a:pt x="7" y="205"/>
                  </a:cubicBezTo>
                  <a:cubicBezTo>
                    <a:pt x="8" y="210"/>
                    <a:pt x="11" y="214"/>
                    <a:pt x="16" y="216"/>
                  </a:cubicBezTo>
                  <a:cubicBezTo>
                    <a:pt x="13" y="221"/>
                    <a:pt x="15" y="228"/>
                    <a:pt x="20" y="232"/>
                  </a:cubicBezTo>
                  <a:cubicBezTo>
                    <a:pt x="24" y="236"/>
                    <a:pt x="31" y="236"/>
                    <a:pt x="36" y="232"/>
                  </a:cubicBezTo>
                  <a:cubicBezTo>
                    <a:pt x="36" y="237"/>
                    <a:pt x="40" y="242"/>
                    <a:pt x="44" y="244"/>
                  </a:cubicBezTo>
                  <a:cubicBezTo>
                    <a:pt x="49" y="245"/>
                    <a:pt x="55" y="243"/>
                    <a:pt x="58" y="239"/>
                  </a:cubicBezTo>
                  <a:cubicBezTo>
                    <a:pt x="63" y="246"/>
                    <a:pt x="73" y="249"/>
                    <a:pt x="81" y="247"/>
                  </a:cubicBezTo>
                  <a:cubicBezTo>
                    <a:pt x="90" y="246"/>
                    <a:pt x="97" y="240"/>
                    <a:pt x="100" y="231"/>
                  </a:cubicBezTo>
                  <a:cubicBezTo>
                    <a:pt x="107" y="235"/>
                    <a:pt x="115" y="236"/>
                    <a:pt x="122" y="233"/>
                  </a:cubicBezTo>
                  <a:cubicBezTo>
                    <a:pt x="129" y="231"/>
                    <a:pt x="134" y="225"/>
                    <a:pt x="134" y="217"/>
                  </a:cubicBezTo>
                  <a:cubicBezTo>
                    <a:pt x="137" y="223"/>
                    <a:pt x="143" y="228"/>
                    <a:pt x="150" y="229"/>
                  </a:cubicBezTo>
                  <a:cubicBezTo>
                    <a:pt x="156" y="229"/>
                    <a:pt x="163" y="226"/>
                    <a:pt x="166" y="220"/>
                  </a:cubicBezTo>
                  <a:cubicBezTo>
                    <a:pt x="167" y="228"/>
                    <a:pt x="175" y="235"/>
                    <a:pt x="183" y="235"/>
                  </a:cubicBezTo>
                  <a:cubicBezTo>
                    <a:pt x="191" y="236"/>
                    <a:pt x="199" y="231"/>
                    <a:pt x="202" y="223"/>
                  </a:cubicBezTo>
                  <a:cubicBezTo>
                    <a:pt x="207" y="225"/>
                    <a:pt x="214" y="224"/>
                    <a:pt x="218" y="221"/>
                  </a:cubicBezTo>
                  <a:cubicBezTo>
                    <a:pt x="223" y="218"/>
                    <a:pt x="226" y="213"/>
                    <a:pt x="226" y="207"/>
                  </a:cubicBezTo>
                  <a:cubicBezTo>
                    <a:pt x="233" y="206"/>
                    <a:pt x="238" y="200"/>
                    <a:pt x="240" y="194"/>
                  </a:cubicBezTo>
                  <a:cubicBezTo>
                    <a:pt x="241" y="187"/>
                    <a:pt x="239" y="179"/>
                    <a:pt x="233" y="175"/>
                  </a:cubicBezTo>
                  <a:cubicBezTo>
                    <a:pt x="236" y="176"/>
                    <a:pt x="240" y="173"/>
                    <a:pt x="240" y="170"/>
                  </a:cubicBezTo>
                  <a:cubicBezTo>
                    <a:pt x="241" y="166"/>
                    <a:pt x="240" y="163"/>
                    <a:pt x="238" y="160"/>
                  </a:cubicBezTo>
                  <a:cubicBezTo>
                    <a:pt x="232" y="152"/>
                    <a:pt x="223" y="147"/>
                    <a:pt x="212" y="151"/>
                  </a:cubicBezTo>
                </a:path>
              </a:pathLst>
            </a:custGeom>
            <a:solidFill>
              <a:srgbClr val="00000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1693;p61">
              <a:extLst>
                <a:ext uri="{FF2B5EF4-FFF2-40B4-BE49-F238E27FC236}">
                  <a16:creationId xmlns:a16="http://schemas.microsoft.com/office/drawing/2014/main" id="{5070472C-A3B3-01AD-A6FC-E4ACA7B2D34C}"/>
                </a:ext>
              </a:extLst>
            </p:cNvPr>
            <p:cNvSpPr/>
            <p:nvPr/>
          </p:nvSpPr>
          <p:spPr>
            <a:xfrm>
              <a:off x="7741427" y="4258337"/>
              <a:ext cx="1378700" cy="851231"/>
            </a:xfrm>
            <a:custGeom>
              <a:avLst/>
              <a:gdLst/>
              <a:ahLst/>
              <a:cxnLst/>
              <a:rect l="l" t="t" r="r" b="b"/>
              <a:pathLst>
                <a:path w="725" h="448" extrusionOk="0">
                  <a:moveTo>
                    <a:pt x="429" y="363"/>
                  </a:moveTo>
                  <a:cubicBezTo>
                    <a:pt x="490" y="389"/>
                    <a:pt x="553" y="411"/>
                    <a:pt x="617" y="429"/>
                  </a:cubicBezTo>
                  <a:cubicBezTo>
                    <a:pt x="655" y="408"/>
                    <a:pt x="694" y="380"/>
                    <a:pt x="712" y="338"/>
                  </a:cubicBezTo>
                  <a:cubicBezTo>
                    <a:pt x="724" y="311"/>
                    <a:pt x="725" y="280"/>
                    <a:pt x="721" y="251"/>
                  </a:cubicBezTo>
                  <a:cubicBezTo>
                    <a:pt x="717" y="222"/>
                    <a:pt x="707" y="195"/>
                    <a:pt x="696" y="167"/>
                  </a:cubicBezTo>
                  <a:cubicBezTo>
                    <a:pt x="683" y="136"/>
                    <a:pt x="669" y="105"/>
                    <a:pt x="649" y="78"/>
                  </a:cubicBezTo>
                  <a:cubicBezTo>
                    <a:pt x="636" y="62"/>
                    <a:pt x="621" y="47"/>
                    <a:pt x="603" y="38"/>
                  </a:cubicBezTo>
                  <a:cubicBezTo>
                    <a:pt x="580" y="27"/>
                    <a:pt x="553" y="26"/>
                    <a:pt x="528" y="28"/>
                  </a:cubicBezTo>
                  <a:cubicBezTo>
                    <a:pt x="503" y="30"/>
                    <a:pt x="475" y="38"/>
                    <a:pt x="449" y="39"/>
                  </a:cubicBezTo>
                  <a:cubicBezTo>
                    <a:pt x="446" y="32"/>
                    <a:pt x="433" y="0"/>
                    <a:pt x="433" y="0"/>
                  </a:cubicBezTo>
                  <a:cubicBezTo>
                    <a:pt x="418" y="3"/>
                    <a:pt x="406" y="20"/>
                    <a:pt x="391" y="22"/>
                  </a:cubicBezTo>
                  <a:cubicBezTo>
                    <a:pt x="341" y="4"/>
                    <a:pt x="341" y="4"/>
                    <a:pt x="341" y="4"/>
                  </a:cubicBezTo>
                  <a:cubicBezTo>
                    <a:pt x="331" y="50"/>
                    <a:pt x="331" y="50"/>
                    <a:pt x="331" y="50"/>
                  </a:cubicBezTo>
                  <a:cubicBezTo>
                    <a:pt x="331" y="50"/>
                    <a:pt x="226" y="20"/>
                    <a:pt x="169" y="94"/>
                  </a:cubicBezTo>
                  <a:cubicBezTo>
                    <a:pt x="116" y="164"/>
                    <a:pt x="0" y="272"/>
                    <a:pt x="170" y="448"/>
                  </a:cubicBezTo>
                  <a:lnTo>
                    <a:pt x="429" y="363"/>
                  </a:lnTo>
                  <a:close/>
                </a:path>
              </a:pathLst>
            </a:custGeom>
            <a:solidFill>
              <a:srgbClr val="FBD57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1694;p61">
              <a:extLst>
                <a:ext uri="{FF2B5EF4-FFF2-40B4-BE49-F238E27FC236}">
                  <a16:creationId xmlns:a16="http://schemas.microsoft.com/office/drawing/2014/main" id="{DAFFF7C2-5E04-2818-C404-DA86115C842D}"/>
                </a:ext>
              </a:extLst>
            </p:cNvPr>
            <p:cNvSpPr/>
            <p:nvPr/>
          </p:nvSpPr>
          <p:spPr>
            <a:xfrm>
              <a:off x="7741427" y="4296423"/>
              <a:ext cx="1378700" cy="813145"/>
            </a:xfrm>
            <a:custGeom>
              <a:avLst/>
              <a:gdLst/>
              <a:ahLst/>
              <a:cxnLst/>
              <a:rect l="l" t="t" r="r" b="b"/>
              <a:pathLst>
                <a:path w="725" h="428" extrusionOk="0">
                  <a:moveTo>
                    <a:pt x="712" y="318"/>
                  </a:moveTo>
                  <a:cubicBezTo>
                    <a:pt x="694" y="360"/>
                    <a:pt x="655" y="388"/>
                    <a:pt x="617" y="409"/>
                  </a:cubicBezTo>
                  <a:cubicBezTo>
                    <a:pt x="553" y="391"/>
                    <a:pt x="490" y="369"/>
                    <a:pt x="429" y="343"/>
                  </a:cubicBezTo>
                  <a:cubicBezTo>
                    <a:pt x="170" y="428"/>
                    <a:pt x="170" y="428"/>
                    <a:pt x="170" y="428"/>
                  </a:cubicBezTo>
                  <a:cubicBezTo>
                    <a:pt x="0" y="252"/>
                    <a:pt x="116" y="144"/>
                    <a:pt x="169" y="74"/>
                  </a:cubicBezTo>
                  <a:cubicBezTo>
                    <a:pt x="226" y="0"/>
                    <a:pt x="331" y="30"/>
                    <a:pt x="331" y="30"/>
                  </a:cubicBezTo>
                  <a:cubicBezTo>
                    <a:pt x="331" y="30"/>
                    <a:pt x="353" y="58"/>
                    <a:pt x="396" y="54"/>
                  </a:cubicBezTo>
                  <a:cubicBezTo>
                    <a:pt x="438" y="51"/>
                    <a:pt x="449" y="19"/>
                    <a:pt x="449" y="19"/>
                  </a:cubicBezTo>
                  <a:cubicBezTo>
                    <a:pt x="475" y="18"/>
                    <a:pt x="503" y="10"/>
                    <a:pt x="528" y="8"/>
                  </a:cubicBezTo>
                  <a:cubicBezTo>
                    <a:pt x="553" y="6"/>
                    <a:pt x="580" y="7"/>
                    <a:pt x="603" y="18"/>
                  </a:cubicBezTo>
                  <a:cubicBezTo>
                    <a:pt x="621" y="27"/>
                    <a:pt x="636" y="42"/>
                    <a:pt x="649" y="58"/>
                  </a:cubicBezTo>
                  <a:cubicBezTo>
                    <a:pt x="669" y="85"/>
                    <a:pt x="683" y="116"/>
                    <a:pt x="696" y="147"/>
                  </a:cubicBezTo>
                  <a:cubicBezTo>
                    <a:pt x="707" y="175"/>
                    <a:pt x="717" y="202"/>
                    <a:pt x="721" y="231"/>
                  </a:cubicBezTo>
                  <a:cubicBezTo>
                    <a:pt x="725" y="260"/>
                    <a:pt x="724" y="291"/>
                    <a:pt x="712" y="318"/>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1695;p61">
              <a:extLst>
                <a:ext uri="{FF2B5EF4-FFF2-40B4-BE49-F238E27FC236}">
                  <a16:creationId xmlns:a16="http://schemas.microsoft.com/office/drawing/2014/main" id="{A9536794-33A4-A23F-534E-03A98EDE4A81}"/>
                </a:ext>
              </a:extLst>
            </p:cNvPr>
            <p:cNvSpPr/>
            <p:nvPr/>
          </p:nvSpPr>
          <p:spPr>
            <a:xfrm>
              <a:off x="8221306" y="4583975"/>
              <a:ext cx="567476" cy="262796"/>
            </a:xfrm>
            <a:custGeom>
              <a:avLst/>
              <a:gdLst/>
              <a:ahLst/>
              <a:cxnLst/>
              <a:rect l="l" t="t" r="r" b="b"/>
              <a:pathLst>
                <a:path w="299" h="138" extrusionOk="0">
                  <a:moveTo>
                    <a:pt x="0" y="36"/>
                  </a:moveTo>
                  <a:cubicBezTo>
                    <a:pt x="12" y="0"/>
                    <a:pt x="12" y="0"/>
                    <a:pt x="12" y="0"/>
                  </a:cubicBezTo>
                  <a:cubicBezTo>
                    <a:pt x="12" y="0"/>
                    <a:pt x="119" y="65"/>
                    <a:pt x="209" y="46"/>
                  </a:cubicBezTo>
                  <a:cubicBezTo>
                    <a:pt x="299" y="27"/>
                    <a:pt x="73" y="138"/>
                    <a:pt x="73" y="138"/>
                  </a:cubicBezTo>
                  <a:cubicBezTo>
                    <a:pt x="0" y="40"/>
                    <a:pt x="0" y="40"/>
                    <a:pt x="0" y="40"/>
                  </a:cubicBezTo>
                  <a:lnTo>
                    <a:pt x="0" y="36"/>
                  </a:lnTo>
                  <a:close/>
                </a:path>
              </a:pathLst>
            </a:custGeom>
            <a:solidFill>
              <a:srgbClr val="1F2032">
                <a:alpha val="2342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1696;p61">
              <a:extLst>
                <a:ext uri="{FF2B5EF4-FFF2-40B4-BE49-F238E27FC236}">
                  <a16:creationId xmlns:a16="http://schemas.microsoft.com/office/drawing/2014/main" id="{4F719CC1-FFD5-A3D6-C7E7-3E849B06F961}"/>
                </a:ext>
              </a:extLst>
            </p:cNvPr>
            <p:cNvSpPr/>
            <p:nvPr/>
          </p:nvSpPr>
          <p:spPr>
            <a:xfrm>
              <a:off x="8596449" y="4555411"/>
              <a:ext cx="260887" cy="179006"/>
            </a:xfrm>
            <a:custGeom>
              <a:avLst/>
              <a:gdLst/>
              <a:ahLst/>
              <a:cxnLst/>
              <a:rect l="l" t="t" r="r" b="b"/>
              <a:pathLst>
                <a:path w="137" h="94" extrusionOk="0">
                  <a:moveTo>
                    <a:pt x="119" y="0"/>
                  </a:moveTo>
                  <a:cubicBezTo>
                    <a:pt x="119" y="0"/>
                    <a:pt x="117" y="49"/>
                    <a:pt x="58" y="52"/>
                  </a:cubicBezTo>
                  <a:cubicBezTo>
                    <a:pt x="0" y="56"/>
                    <a:pt x="92" y="94"/>
                    <a:pt x="92" y="94"/>
                  </a:cubicBezTo>
                  <a:cubicBezTo>
                    <a:pt x="137" y="44"/>
                    <a:pt x="137" y="44"/>
                    <a:pt x="137" y="44"/>
                  </a:cubicBezTo>
                  <a:lnTo>
                    <a:pt x="119" y="0"/>
                  </a:lnTo>
                  <a:close/>
                </a:path>
              </a:pathLst>
            </a:custGeom>
            <a:solidFill>
              <a:srgbClr val="1F2032">
                <a:alpha val="2342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1697;p61">
              <a:extLst>
                <a:ext uri="{FF2B5EF4-FFF2-40B4-BE49-F238E27FC236}">
                  <a16:creationId xmlns:a16="http://schemas.microsoft.com/office/drawing/2014/main" id="{7370DF2E-36B8-80A7-68E8-19BCCECAC14C}"/>
                </a:ext>
              </a:extLst>
            </p:cNvPr>
            <p:cNvSpPr/>
            <p:nvPr/>
          </p:nvSpPr>
          <p:spPr>
            <a:xfrm>
              <a:off x="8367935" y="4332605"/>
              <a:ext cx="236131" cy="266605"/>
            </a:xfrm>
            <a:custGeom>
              <a:avLst/>
              <a:gdLst/>
              <a:ahLst/>
              <a:cxnLst/>
              <a:rect l="l" t="t" r="r" b="b"/>
              <a:pathLst>
                <a:path w="125" h="141" extrusionOk="0">
                  <a:moveTo>
                    <a:pt x="64" y="141"/>
                  </a:moveTo>
                  <a:cubicBezTo>
                    <a:pt x="49" y="141"/>
                    <a:pt x="35" y="130"/>
                    <a:pt x="26" y="121"/>
                  </a:cubicBezTo>
                  <a:cubicBezTo>
                    <a:pt x="5" y="97"/>
                    <a:pt x="0" y="41"/>
                    <a:pt x="0" y="11"/>
                  </a:cubicBezTo>
                  <a:cubicBezTo>
                    <a:pt x="0" y="10"/>
                    <a:pt x="1" y="10"/>
                    <a:pt x="2" y="10"/>
                  </a:cubicBezTo>
                  <a:cubicBezTo>
                    <a:pt x="3" y="10"/>
                    <a:pt x="3" y="10"/>
                    <a:pt x="3" y="11"/>
                  </a:cubicBezTo>
                  <a:cubicBezTo>
                    <a:pt x="3" y="38"/>
                    <a:pt x="8" y="96"/>
                    <a:pt x="29" y="119"/>
                  </a:cubicBezTo>
                  <a:cubicBezTo>
                    <a:pt x="37" y="129"/>
                    <a:pt x="51" y="140"/>
                    <a:pt x="67" y="139"/>
                  </a:cubicBezTo>
                  <a:cubicBezTo>
                    <a:pt x="86" y="137"/>
                    <a:pt x="99" y="118"/>
                    <a:pt x="105" y="106"/>
                  </a:cubicBezTo>
                  <a:cubicBezTo>
                    <a:pt x="118" y="80"/>
                    <a:pt x="122" y="31"/>
                    <a:pt x="118" y="1"/>
                  </a:cubicBezTo>
                  <a:cubicBezTo>
                    <a:pt x="118" y="1"/>
                    <a:pt x="119" y="0"/>
                    <a:pt x="119" y="0"/>
                  </a:cubicBezTo>
                  <a:cubicBezTo>
                    <a:pt x="120" y="0"/>
                    <a:pt x="121" y="0"/>
                    <a:pt x="121" y="1"/>
                  </a:cubicBezTo>
                  <a:cubicBezTo>
                    <a:pt x="125" y="31"/>
                    <a:pt x="121" y="80"/>
                    <a:pt x="107" y="107"/>
                  </a:cubicBezTo>
                  <a:cubicBezTo>
                    <a:pt x="101" y="119"/>
                    <a:pt x="88" y="140"/>
                    <a:pt x="67" y="141"/>
                  </a:cubicBezTo>
                  <a:cubicBezTo>
                    <a:pt x="66" y="141"/>
                    <a:pt x="65" y="141"/>
                    <a:pt x="64" y="141"/>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1698;p61">
              <a:extLst>
                <a:ext uri="{FF2B5EF4-FFF2-40B4-BE49-F238E27FC236}">
                  <a16:creationId xmlns:a16="http://schemas.microsoft.com/office/drawing/2014/main" id="{0F6942D7-479F-C6D5-C48B-5B0680AE51C6}"/>
                </a:ext>
              </a:extLst>
            </p:cNvPr>
            <p:cNvSpPr/>
            <p:nvPr/>
          </p:nvSpPr>
          <p:spPr>
            <a:xfrm>
              <a:off x="8240349" y="3940315"/>
              <a:ext cx="472262" cy="371343"/>
            </a:xfrm>
            <a:custGeom>
              <a:avLst/>
              <a:gdLst/>
              <a:ahLst/>
              <a:cxnLst/>
              <a:rect l="l" t="t" r="r" b="b"/>
              <a:pathLst>
                <a:path w="249" h="195" extrusionOk="0">
                  <a:moveTo>
                    <a:pt x="207" y="121"/>
                  </a:moveTo>
                  <a:cubicBezTo>
                    <a:pt x="222" y="121"/>
                    <a:pt x="237" y="116"/>
                    <a:pt x="244" y="102"/>
                  </a:cubicBezTo>
                  <a:cubicBezTo>
                    <a:pt x="248" y="94"/>
                    <a:pt x="249" y="84"/>
                    <a:pt x="247" y="75"/>
                  </a:cubicBezTo>
                  <a:cubicBezTo>
                    <a:pt x="245" y="67"/>
                    <a:pt x="238" y="60"/>
                    <a:pt x="230" y="57"/>
                  </a:cubicBezTo>
                  <a:cubicBezTo>
                    <a:pt x="222" y="54"/>
                    <a:pt x="212" y="56"/>
                    <a:pt x="206" y="62"/>
                  </a:cubicBezTo>
                  <a:cubicBezTo>
                    <a:pt x="202" y="68"/>
                    <a:pt x="196" y="67"/>
                    <a:pt x="190" y="65"/>
                  </a:cubicBezTo>
                  <a:cubicBezTo>
                    <a:pt x="185" y="63"/>
                    <a:pt x="181" y="56"/>
                    <a:pt x="182" y="51"/>
                  </a:cubicBezTo>
                  <a:cubicBezTo>
                    <a:pt x="172" y="52"/>
                    <a:pt x="163" y="43"/>
                    <a:pt x="164" y="33"/>
                  </a:cubicBezTo>
                  <a:cubicBezTo>
                    <a:pt x="158" y="36"/>
                    <a:pt x="151" y="32"/>
                    <a:pt x="148" y="26"/>
                  </a:cubicBezTo>
                  <a:cubicBezTo>
                    <a:pt x="146" y="20"/>
                    <a:pt x="146" y="14"/>
                    <a:pt x="146" y="7"/>
                  </a:cubicBezTo>
                  <a:cubicBezTo>
                    <a:pt x="138" y="13"/>
                    <a:pt x="125" y="9"/>
                    <a:pt x="122" y="0"/>
                  </a:cubicBezTo>
                  <a:cubicBezTo>
                    <a:pt x="123" y="9"/>
                    <a:pt x="116" y="17"/>
                    <a:pt x="108" y="19"/>
                  </a:cubicBezTo>
                  <a:cubicBezTo>
                    <a:pt x="108" y="30"/>
                    <a:pt x="97" y="39"/>
                    <a:pt x="86" y="38"/>
                  </a:cubicBezTo>
                  <a:cubicBezTo>
                    <a:pt x="85" y="48"/>
                    <a:pt x="75" y="55"/>
                    <a:pt x="65" y="55"/>
                  </a:cubicBezTo>
                  <a:cubicBezTo>
                    <a:pt x="66" y="61"/>
                    <a:pt x="63" y="67"/>
                    <a:pt x="58" y="70"/>
                  </a:cubicBezTo>
                  <a:cubicBezTo>
                    <a:pt x="53" y="74"/>
                    <a:pt x="46" y="75"/>
                    <a:pt x="40" y="72"/>
                  </a:cubicBezTo>
                  <a:cubicBezTo>
                    <a:pt x="35" y="69"/>
                    <a:pt x="28" y="68"/>
                    <a:pt x="23" y="70"/>
                  </a:cubicBezTo>
                  <a:cubicBezTo>
                    <a:pt x="17" y="71"/>
                    <a:pt x="12" y="76"/>
                    <a:pt x="8" y="81"/>
                  </a:cubicBezTo>
                  <a:cubicBezTo>
                    <a:pt x="0" y="92"/>
                    <a:pt x="0" y="108"/>
                    <a:pt x="8" y="120"/>
                  </a:cubicBezTo>
                  <a:cubicBezTo>
                    <a:pt x="16" y="132"/>
                    <a:pt x="31" y="138"/>
                    <a:pt x="45" y="133"/>
                  </a:cubicBezTo>
                  <a:cubicBezTo>
                    <a:pt x="56" y="169"/>
                    <a:pt x="93" y="195"/>
                    <a:pt x="130" y="192"/>
                  </a:cubicBezTo>
                  <a:cubicBezTo>
                    <a:pt x="167" y="190"/>
                    <a:pt x="201" y="159"/>
                    <a:pt x="207" y="121"/>
                  </a:cubicBezTo>
                </a:path>
              </a:pathLst>
            </a:custGeom>
            <a:solidFill>
              <a:srgbClr val="FDE7B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1699;p61">
              <a:extLst>
                <a:ext uri="{FF2B5EF4-FFF2-40B4-BE49-F238E27FC236}">
                  <a16:creationId xmlns:a16="http://schemas.microsoft.com/office/drawing/2014/main" id="{571B90BA-6081-F27B-EE78-CC6CB28A40D1}"/>
                </a:ext>
              </a:extLst>
            </p:cNvPr>
            <p:cNvSpPr/>
            <p:nvPr/>
          </p:nvSpPr>
          <p:spPr>
            <a:xfrm>
              <a:off x="8645961" y="4096469"/>
              <a:ext cx="28565" cy="39991"/>
            </a:xfrm>
            <a:custGeom>
              <a:avLst/>
              <a:gdLst/>
              <a:ahLst/>
              <a:cxnLst/>
              <a:rect l="l" t="t" r="r" b="b"/>
              <a:pathLst>
                <a:path w="15" h="21" extrusionOk="0">
                  <a:moveTo>
                    <a:pt x="11" y="21"/>
                  </a:moveTo>
                  <a:cubicBezTo>
                    <a:pt x="10" y="20"/>
                    <a:pt x="10" y="20"/>
                    <a:pt x="10" y="20"/>
                  </a:cubicBezTo>
                  <a:cubicBezTo>
                    <a:pt x="9" y="20"/>
                    <a:pt x="9" y="19"/>
                    <a:pt x="9" y="18"/>
                  </a:cubicBezTo>
                  <a:cubicBezTo>
                    <a:pt x="10" y="15"/>
                    <a:pt x="10" y="12"/>
                    <a:pt x="9" y="9"/>
                  </a:cubicBezTo>
                  <a:cubicBezTo>
                    <a:pt x="8" y="7"/>
                    <a:pt x="5" y="5"/>
                    <a:pt x="2" y="4"/>
                  </a:cubicBezTo>
                  <a:cubicBezTo>
                    <a:pt x="1" y="4"/>
                    <a:pt x="0" y="3"/>
                    <a:pt x="1" y="2"/>
                  </a:cubicBezTo>
                  <a:cubicBezTo>
                    <a:pt x="1" y="1"/>
                    <a:pt x="2" y="0"/>
                    <a:pt x="3" y="0"/>
                  </a:cubicBezTo>
                  <a:cubicBezTo>
                    <a:pt x="7" y="1"/>
                    <a:pt x="11" y="4"/>
                    <a:pt x="13" y="7"/>
                  </a:cubicBezTo>
                  <a:cubicBezTo>
                    <a:pt x="14" y="11"/>
                    <a:pt x="15" y="16"/>
                    <a:pt x="13" y="19"/>
                  </a:cubicBezTo>
                  <a:cubicBezTo>
                    <a:pt x="12" y="20"/>
                    <a:pt x="12" y="21"/>
                    <a:pt x="11" y="2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1700;p61">
              <a:extLst>
                <a:ext uri="{FF2B5EF4-FFF2-40B4-BE49-F238E27FC236}">
                  <a16:creationId xmlns:a16="http://schemas.microsoft.com/office/drawing/2014/main" id="{600DBF53-357E-39F6-F9B3-E3A95A3DB900}"/>
                </a:ext>
              </a:extLst>
            </p:cNvPr>
            <p:cNvSpPr/>
            <p:nvPr/>
          </p:nvSpPr>
          <p:spPr>
            <a:xfrm>
              <a:off x="8644057" y="4107895"/>
              <a:ext cx="24756" cy="20948"/>
            </a:xfrm>
            <a:custGeom>
              <a:avLst/>
              <a:gdLst/>
              <a:ahLst/>
              <a:cxnLst/>
              <a:rect l="l" t="t" r="r" b="b"/>
              <a:pathLst>
                <a:path w="13" h="11" extrusionOk="0">
                  <a:moveTo>
                    <a:pt x="2" y="11"/>
                  </a:moveTo>
                  <a:cubicBezTo>
                    <a:pt x="2" y="11"/>
                    <a:pt x="2" y="11"/>
                    <a:pt x="2" y="11"/>
                  </a:cubicBezTo>
                  <a:cubicBezTo>
                    <a:pt x="1" y="11"/>
                    <a:pt x="0" y="9"/>
                    <a:pt x="0" y="8"/>
                  </a:cubicBezTo>
                  <a:cubicBezTo>
                    <a:pt x="2" y="4"/>
                    <a:pt x="6" y="0"/>
                    <a:pt x="11" y="0"/>
                  </a:cubicBezTo>
                  <a:cubicBezTo>
                    <a:pt x="12" y="0"/>
                    <a:pt x="13" y="1"/>
                    <a:pt x="13" y="2"/>
                  </a:cubicBezTo>
                  <a:cubicBezTo>
                    <a:pt x="13" y="3"/>
                    <a:pt x="12" y="4"/>
                    <a:pt x="11" y="4"/>
                  </a:cubicBezTo>
                  <a:cubicBezTo>
                    <a:pt x="8" y="4"/>
                    <a:pt x="5" y="7"/>
                    <a:pt x="4" y="10"/>
                  </a:cubicBezTo>
                  <a:cubicBezTo>
                    <a:pt x="4" y="10"/>
                    <a:pt x="3" y="11"/>
                    <a:pt x="2"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1701;p61">
              <a:extLst>
                <a:ext uri="{FF2B5EF4-FFF2-40B4-BE49-F238E27FC236}">
                  <a16:creationId xmlns:a16="http://schemas.microsoft.com/office/drawing/2014/main" id="{2CE52E5E-2688-DCDF-9C89-48DAA02B04EA}"/>
                </a:ext>
              </a:extLst>
            </p:cNvPr>
            <p:cNvSpPr/>
            <p:nvPr/>
          </p:nvSpPr>
          <p:spPr>
            <a:xfrm>
              <a:off x="8286052" y="4117417"/>
              <a:ext cx="24756" cy="39991"/>
            </a:xfrm>
            <a:custGeom>
              <a:avLst/>
              <a:gdLst/>
              <a:ahLst/>
              <a:cxnLst/>
              <a:rect l="l" t="t" r="r" b="b"/>
              <a:pathLst>
                <a:path w="13" h="21" extrusionOk="0">
                  <a:moveTo>
                    <a:pt x="3" y="21"/>
                  </a:moveTo>
                  <a:cubicBezTo>
                    <a:pt x="3" y="21"/>
                    <a:pt x="2" y="20"/>
                    <a:pt x="2" y="20"/>
                  </a:cubicBezTo>
                  <a:cubicBezTo>
                    <a:pt x="0" y="16"/>
                    <a:pt x="0" y="12"/>
                    <a:pt x="1" y="8"/>
                  </a:cubicBezTo>
                  <a:cubicBezTo>
                    <a:pt x="3" y="4"/>
                    <a:pt x="6" y="1"/>
                    <a:pt x="10" y="0"/>
                  </a:cubicBezTo>
                  <a:cubicBezTo>
                    <a:pt x="11" y="0"/>
                    <a:pt x="12" y="0"/>
                    <a:pt x="13" y="2"/>
                  </a:cubicBezTo>
                  <a:cubicBezTo>
                    <a:pt x="13" y="3"/>
                    <a:pt x="12" y="4"/>
                    <a:pt x="11" y="4"/>
                  </a:cubicBezTo>
                  <a:cubicBezTo>
                    <a:pt x="9" y="5"/>
                    <a:pt x="6" y="7"/>
                    <a:pt x="5" y="10"/>
                  </a:cubicBezTo>
                  <a:cubicBezTo>
                    <a:pt x="4" y="12"/>
                    <a:pt x="4" y="15"/>
                    <a:pt x="5" y="18"/>
                  </a:cubicBezTo>
                  <a:cubicBezTo>
                    <a:pt x="6" y="19"/>
                    <a:pt x="5" y="20"/>
                    <a:pt x="4" y="20"/>
                  </a:cubicBezTo>
                  <a:lnTo>
                    <a:pt x="3" y="2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5" name="Google Shape;1702;p61">
              <a:extLst>
                <a:ext uri="{FF2B5EF4-FFF2-40B4-BE49-F238E27FC236}">
                  <a16:creationId xmlns:a16="http://schemas.microsoft.com/office/drawing/2014/main" id="{C33AA752-DF8B-0CFD-97A5-02D4338BDEF8}"/>
                </a:ext>
              </a:extLst>
            </p:cNvPr>
            <p:cNvSpPr/>
            <p:nvPr/>
          </p:nvSpPr>
          <p:spPr>
            <a:xfrm>
              <a:off x="8287956" y="4128843"/>
              <a:ext cx="26660" cy="22852"/>
            </a:xfrm>
            <a:custGeom>
              <a:avLst/>
              <a:gdLst/>
              <a:ahLst/>
              <a:cxnLst/>
              <a:rect l="l" t="t" r="r" b="b"/>
              <a:pathLst>
                <a:path w="14" h="12" extrusionOk="0">
                  <a:moveTo>
                    <a:pt x="11" y="12"/>
                  </a:moveTo>
                  <a:cubicBezTo>
                    <a:pt x="10" y="12"/>
                    <a:pt x="9" y="12"/>
                    <a:pt x="9" y="11"/>
                  </a:cubicBezTo>
                  <a:cubicBezTo>
                    <a:pt x="8" y="8"/>
                    <a:pt x="5" y="5"/>
                    <a:pt x="2" y="4"/>
                  </a:cubicBezTo>
                  <a:cubicBezTo>
                    <a:pt x="1" y="4"/>
                    <a:pt x="0" y="3"/>
                    <a:pt x="1" y="2"/>
                  </a:cubicBezTo>
                  <a:cubicBezTo>
                    <a:pt x="1" y="1"/>
                    <a:pt x="2" y="0"/>
                    <a:pt x="3" y="0"/>
                  </a:cubicBezTo>
                  <a:cubicBezTo>
                    <a:pt x="8" y="1"/>
                    <a:pt x="12" y="5"/>
                    <a:pt x="13" y="9"/>
                  </a:cubicBezTo>
                  <a:cubicBezTo>
                    <a:pt x="14" y="11"/>
                    <a:pt x="13" y="12"/>
                    <a:pt x="12" y="12"/>
                  </a:cubicBezTo>
                  <a:lnTo>
                    <a:pt x="11" y="12"/>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1703;p61">
              <a:extLst>
                <a:ext uri="{FF2B5EF4-FFF2-40B4-BE49-F238E27FC236}">
                  <a16:creationId xmlns:a16="http://schemas.microsoft.com/office/drawing/2014/main" id="{77A98494-A9A0-D0A6-F546-5B892E90CAAA}"/>
                </a:ext>
              </a:extLst>
            </p:cNvPr>
            <p:cNvSpPr/>
            <p:nvPr/>
          </p:nvSpPr>
          <p:spPr>
            <a:xfrm>
              <a:off x="8446012" y="4081235"/>
              <a:ext cx="41894" cy="108547"/>
            </a:xfrm>
            <a:custGeom>
              <a:avLst/>
              <a:gdLst/>
              <a:ahLst/>
              <a:cxnLst/>
              <a:rect l="l" t="t" r="r" b="b"/>
              <a:pathLst>
                <a:path w="22" h="57" extrusionOk="0">
                  <a:moveTo>
                    <a:pt x="20" y="57"/>
                  </a:moveTo>
                  <a:cubicBezTo>
                    <a:pt x="20" y="57"/>
                    <a:pt x="20" y="57"/>
                    <a:pt x="20" y="57"/>
                  </a:cubicBezTo>
                  <a:cubicBezTo>
                    <a:pt x="17" y="57"/>
                    <a:pt x="13" y="57"/>
                    <a:pt x="10" y="56"/>
                  </a:cubicBezTo>
                  <a:cubicBezTo>
                    <a:pt x="6" y="55"/>
                    <a:pt x="3" y="53"/>
                    <a:pt x="2" y="50"/>
                  </a:cubicBezTo>
                  <a:cubicBezTo>
                    <a:pt x="0" y="46"/>
                    <a:pt x="1" y="42"/>
                    <a:pt x="1" y="39"/>
                  </a:cubicBezTo>
                  <a:cubicBezTo>
                    <a:pt x="7" y="2"/>
                    <a:pt x="7" y="2"/>
                    <a:pt x="7" y="2"/>
                  </a:cubicBezTo>
                  <a:cubicBezTo>
                    <a:pt x="7" y="1"/>
                    <a:pt x="8" y="0"/>
                    <a:pt x="9" y="0"/>
                  </a:cubicBezTo>
                  <a:cubicBezTo>
                    <a:pt x="10" y="0"/>
                    <a:pt x="11" y="1"/>
                    <a:pt x="11" y="3"/>
                  </a:cubicBezTo>
                  <a:cubicBezTo>
                    <a:pt x="5" y="39"/>
                    <a:pt x="5" y="39"/>
                    <a:pt x="5" y="39"/>
                  </a:cubicBezTo>
                  <a:cubicBezTo>
                    <a:pt x="5" y="43"/>
                    <a:pt x="5" y="46"/>
                    <a:pt x="6" y="48"/>
                  </a:cubicBezTo>
                  <a:cubicBezTo>
                    <a:pt x="7" y="50"/>
                    <a:pt x="9" y="51"/>
                    <a:pt x="11" y="52"/>
                  </a:cubicBezTo>
                  <a:cubicBezTo>
                    <a:pt x="14" y="53"/>
                    <a:pt x="17" y="53"/>
                    <a:pt x="20" y="53"/>
                  </a:cubicBezTo>
                  <a:cubicBezTo>
                    <a:pt x="21" y="53"/>
                    <a:pt x="22" y="54"/>
                    <a:pt x="22" y="55"/>
                  </a:cubicBezTo>
                  <a:cubicBezTo>
                    <a:pt x="22" y="57"/>
                    <a:pt x="21" y="57"/>
                    <a:pt x="20" y="57"/>
                  </a:cubicBezTo>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1704;p61">
              <a:extLst>
                <a:ext uri="{FF2B5EF4-FFF2-40B4-BE49-F238E27FC236}">
                  <a16:creationId xmlns:a16="http://schemas.microsoft.com/office/drawing/2014/main" id="{9A25D867-A14E-5A81-59F4-99F1ED4FF33D}"/>
                </a:ext>
              </a:extLst>
            </p:cNvPr>
            <p:cNvSpPr/>
            <p:nvPr/>
          </p:nvSpPr>
          <p:spPr>
            <a:xfrm>
              <a:off x="8371744" y="4064096"/>
              <a:ext cx="76171" cy="26660"/>
            </a:xfrm>
            <a:custGeom>
              <a:avLst/>
              <a:gdLst/>
              <a:ahLst/>
              <a:cxnLst/>
              <a:rect l="l" t="t" r="r" b="b"/>
              <a:pathLst>
                <a:path w="41" h="14" extrusionOk="0">
                  <a:moveTo>
                    <a:pt x="4" y="14"/>
                  </a:moveTo>
                  <a:cubicBezTo>
                    <a:pt x="2" y="14"/>
                    <a:pt x="1" y="14"/>
                    <a:pt x="1" y="13"/>
                  </a:cubicBezTo>
                  <a:cubicBezTo>
                    <a:pt x="0" y="11"/>
                    <a:pt x="0" y="9"/>
                    <a:pt x="2" y="8"/>
                  </a:cubicBezTo>
                  <a:cubicBezTo>
                    <a:pt x="13" y="2"/>
                    <a:pt x="25" y="0"/>
                    <a:pt x="37" y="0"/>
                  </a:cubicBezTo>
                  <a:cubicBezTo>
                    <a:pt x="39" y="0"/>
                    <a:pt x="41" y="2"/>
                    <a:pt x="41" y="4"/>
                  </a:cubicBezTo>
                  <a:cubicBezTo>
                    <a:pt x="41" y="6"/>
                    <a:pt x="39" y="7"/>
                    <a:pt x="37" y="7"/>
                  </a:cubicBezTo>
                  <a:cubicBezTo>
                    <a:pt x="26" y="7"/>
                    <a:pt x="15" y="9"/>
                    <a:pt x="5" y="14"/>
                  </a:cubicBezTo>
                  <a:cubicBezTo>
                    <a:pt x="5" y="14"/>
                    <a:pt x="4" y="14"/>
                    <a:pt x="4" y="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1705;p61">
              <a:extLst>
                <a:ext uri="{FF2B5EF4-FFF2-40B4-BE49-F238E27FC236}">
                  <a16:creationId xmlns:a16="http://schemas.microsoft.com/office/drawing/2014/main" id="{F0050648-4554-C9F8-CFAA-5120FDCDFB88}"/>
                </a:ext>
              </a:extLst>
            </p:cNvPr>
            <p:cNvSpPr/>
            <p:nvPr/>
          </p:nvSpPr>
          <p:spPr>
            <a:xfrm>
              <a:off x="8491714" y="4062192"/>
              <a:ext cx="87597" cy="22852"/>
            </a:xfrm>
            <a:custGeom>
              <a:avLst/>
              <a:gdLst/>
              <a:ahLst/>
              <a:cxnLst/>
              <a:rect l="l" t="t" r="r" b="b"/>
              <a:pathLst>
                <a:path w="46" h="12" extrusionOk="0">
                  <a:moveTo>
                    <a:pt x="42" y="12"/>
                  </a:moveTo>
                  <a:cubicBezTo>
                    <a:pt x="41" y="12"/>
                    <a:pt x="41" y="12"/>
                    <a:pt x="41" y="12"/>
                  </a:cubicBezTo>
                  <a:cubicBezTo>
                    <a:pt x="29" y="8"/>
                    <a:pt x="17" y="7"/>
                    <a:pt x="5" y="9"/>
                  </a:cubicBezTo>
                  <a:cubicBezTo>
                    <a:pt x="3" y="10"/>
                    <a:pt x="1" y="8"/>
                    <a:pt x="1" y="6"/>
                  </a:cubicBezTo>
                  <a:cubicBezTo>
                    <a:pt x="0" y="4"/>
                    <a:pt x="2" y="3"/>
                    <a:pt x="4" y="2"/>
                  </a:cubicBezTo>
                  <a:cubicBezTo>
                    <a:pt x="17" y="0"/>
                    <a:pt x="30" y="1"/>
                    <a:pt x="43" y="5"/>
                  </a:cubicBezTo>
                  <a:cubicBezTo>
                    <a:pt x="45" y="6"/>
                    <a:pt x="46" y="8"/>
                    <a:pt x="45" y="10"/>
                  </a:cubicBezTo>
                  <a:cubicBezTo>
                    <a:pt x="45" y="11"/>
                    <a:pt x="43" y="12"/>
                    <a:pt x="42"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9" name="Google Shape;1706;p61">
              <a:extLst>
                <a:ext uri="{FF2B5EF4-FFF2-40B4-BE49-F238E27FC236}">
                  <a16:creationId xmlns:a16="http://schemas.microsoft.com/office/drawing/2014/main" id="{9BB1D385-CCFF-F9D9-7816-4850D354DDD5}"/>
                </a:ext>
              </a:extLst>
            </p:cNvPr>
            <p:cNvSpPr/>
            <p:nvPr/>
          </p:nvSpPr>
          <p:spPr>
            <a:xfrm>
              <a:off x="8430777" y="4195494"/>
              <a:ext cx="87597" cy="55226"/>
            </a:xfrm>
            <a:custGeom>
              <a:avLst/>
              <a:gdLst/>
              <a:ahLst/>
              <a:cxnLst/>
              <a:rect l="l" t="t" r="r" b="b"/>
              <a:pathLst>
                <a:path w="47" h="29" extrusionOk="0">
                  <a:moveTo>
                    <a:pt x="47" y="8"/>
                  </a:moveTo>
                  <a:cubicBezTo>
                    <a:pt x="43" y="3"/>
                    <a:pt x="36" y="0"/>
                    <a:pt x="30" y="2"/>
                  </a:cubicBezTo>
                  <a:cubicBezTo>
                    <a:pt x="28" y="3"/>
                    <a:pt x="25" y="4"/>
                    <a:pt x="22" y="4"/>
                  </a:cubicBezTo>
                  <a:cubicBezTo>
                    <a:pt x="20" y="3"/>
                    <a:pt x="18" y="2"/>
                    <a:pt x="16" y="1"/>
                  </a:cubicBezTo>
                  <a:cubicBezTo>
                    <a:pt x="12" y="0"/>
                    <a:pt x="9" y="1"/>
                    <a:pt x="6" y="3"/>
                  </a:cubicBezTo>
                  <a:cubicBezTo>
                    <a:pt x="3" y="5"/>
                    <a:pt x="1" y="7"/>
                    <a:pt x="0" y="10"/>
                  </a:cubicBezTo>
                  <a:cubicBezTo>
                    <a:pt x="3" y="20"/>
                    <a:pt x="13" y="28"/>
                    <a:pt x="23" y="28"/>
                  </a:cubicBezTo>
                  <a:cubicBezTo>
                    <a:pt x="34" y="29"/>
                    <a:pt x="44" y="22"/>
                    <a:pt x="47" y="8"/>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0" name="Google Shape;1707;p61">
              <a:extLst>
                <a:ext uri="{FF2B5EF4-FFF2-40B4-BE49-F238E27FC236}">
                  <a16:creationId xmlns:a16="http://schemas.microsoft.com/office/drawing/2014/main" id="{BCA75898-42E0-FDCA-2A6C-DF502C45BC2A}"/>
                </a:ext>
              </a:extLst>
            </p:cNvPr>
            <p:cNvSpPr/>
            <p:nvPr/>
          </p:nvSpPr>
          <p:spPr>
            <a:xfrm>
              <a:off x="8426969" y="4206920"/>
              <a:ext cx="95214" cy="24757"/>
            </a:xfrm>
            <a:custGeom>
              <a:avLst/>
              <a:gdLst/>
              <a:ahLst/>
              <a:cxnLst/>
              <a:rect l="l" t="t" r="r" b="b"/>
              <a:pathLst>
                <a:path w="51" h="13" extrusionOk="0">
                  <a:moveTo>
                    <a:pt x="26" y="11"/>
                  </a:moveTo>
                  <a:cubicBezTo>
                    <a:pt x="13" y="11"/>
                    <a:pt x="2" y="6"/>
                    <a:pt x="1" y="6"/>
                  </a:cubicBezTo>
                  <a:cubicBezTo>
                    <a:pt x="0" y="5"/>
                    <a:pt x="0" y="4"/>
                    <a:pt x="0" y="3"/>
                  </a:cubicBezTo>
                  <a:cubicBezTo>
                    <a:pt x="1" y="2"/>
                    <a:pt x="2" y="1"/>
                    <a:pt x="3" y="2"/>
                  </a:cubicBezTo>
                  <a:cubicBezTo>
                    <a:pt x="3" y="2"/>
                    <a:pt x="30" y="13"/>
                    <a:pt x="48" y="0"/>
                  </a:cubicBezTo>
                  <a:cubicBezTo>
                    <a:pt x="49" y="0"/>
                    <a:pt x="50" y="0"/>
                    <a:pt x="51" y="1"/>
                  </a:cubicBezTo>
                  <a:cubicBezTo>
                    <a:pt x="51" y="2"/>
                    <a:pt x="51" y="3"/>
                    <a:pt x="50" y="4"/>
                  </a:cubicBezTo>
                  <a:cubicBezTo>
                    <a:pt x="43" y="9"/>
                    <a:pt x="34" y="11"/>
                    <a:pt x="26" y="11"/>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1" name="Google Shape;1708;p61">
              <a:extLst>
                <a:ext uri="{FF2B5EF4-FFF2-40B4-BE49-F238E27FC236}">
                  <a16:creationId xmlns:a16="http://schemas.microsoft.com/office/drawing/2014/main" id="{6AC80530-B1F0-1BBC-EF73-ECD0B288B500}"/>
                </a:ext>
              </a:extLst>
            </p:cNvPr>
            <p:cNvSpPr/>
            <p:nvPr/>
          </p:nvSpPr>
          <p:spPr>
            <a:xfrm>
              <a:off x="8520278" y="4119321"/>
              <a:ext cx="24756" cy="30469"/>
            </a:xfrm>
            <a:custGeom>
              <a:avLst/>
              <a:gdLst/>
              <a:ahLst/>
              <a:cxnLst/>
              <a:rect l="l" t="t" r="r" b="b"/>
              <a:pathLst>
                <a:path w="13" h="16" extrusionOk="0">
                  <a:moveTo>
                    <a:pt x="13" y="8"/>
                  </a:moveTo>
                  <a:cubicBezTo>
                    <a:pt x="13" y="13"/>
                    <a:pt x="10" y="16"/>
                    <a:pt x="6" y="16"/>
                  </a:cubicBezTo>
                  <a:cubicBezTo>
                    <a:pt x="3" y="16"/>
                    <a:pt x="0" y="12"/>
                    <a:pt x="1" y="8"/>
                  </a:cubicBezTo>
                  <a:cubicBezTo>
                    <a:pt x="1" y="3"/>
                    <a:pt x="4" y="0"/>
                    <a:pt x="7" y="0"/>
                  </a:cubicBezTo>
                  <a:cubicBezTo>
                    <a:pt x="10" y="0"/>
                    <a:pt x="13" y="4"/>
                    <a:pt x="13" y="8"/>
                  </a:cubicBezTo>
                </a:path>
              </a:pathLst>
            </a:custGeom>
            <a:solidFill>
              <a:srgbClr val="0F13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2" name="Google Shape;1709;p61">
              <a:extLst>
                <a:ext uri="{FF2B5EF4-FFF2-40B4-BE49-F238E27FC236}">
                  <a16:creationId xmlns:a16="http://schemas.microsoft.com/office/drawing/2014/main" id="{61AC1E51-98A9-D0E6-657F-F1281EDDC02C}"/>
                </a:ext>
              </a:extLst>
            </p:cNvPr>
            <p:cNvSpPr/>
            <p:nvPr/>
          </p:nvSpPr>
          <p:spPr>
            <a:xfrm>
              <a:off x="8404117" y="4113609"/>
              <a:ext cx="22851" cy="32374"/>
            </a:xfrm>
            <a:custGeom>
              <a:avLst/>
              <a:gdLst/>
              <a:ahLst/>
              <a:cxnLst/>
              <a:rect l="l" t="t" r="r" b="b"/>
              <a:pathLst>
                <a:path w="12" h="17" extrusionOk="0">
                  <a:moveTo>
                    <a:pt x="12" y="9"/>
                  </a:moveTo>
                  <a:cubicBezTo>
                    <a:pt x="12" y="13"/>
                    <a:pt x="9" y="17"/>
                    <a:pt x="6" y="17"/>
                  </a:cubicBezTo>
                  <a:cubicBezTo>
                    <a:pt x="2" y="16"/>
                    <a:pt x="0" y="13"/>
                    <a:pt x="0" y="8"/>
                  </a:cubicBezTo>
                  <a:cubicBezTo>
                    <a:pt x="0" y="4"/>
                    <a:pt x="3" y="0"/>
                    <a:pt x="6" y="0"/>
                  </a:cubicBezTo>
                  <a:cubicBezTo>
                    <a:pt x="10" y="0"/>
                    <a:pt x="12" y="4"/>
                    <a:pt x="12" y="9"/>
                  </a:cubicBezTo>
                </a:path>
              </a:pathLst>
            </a:custGeom>
            <a:solidFill>
              <a:srgbClr val="0F133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 name="Google Shape;1710;p61">
              <a:extLst>
                <a:ext uri="{FF2B5EF4-FFF2-40B4-BE49-F238E27FC236}">
                  <a16:creationId xmlns:a16="http://schemas.microsoft.com/office/drawing/2014/main" id="{7E3DA513-CADF-ACAF-F8E4-4157E4A97A4D}"/>
                </a:ext>
              </a:extLst>
            </p:cNvPr>
            <p:cNvSpPr/>
            <p:nvPr/>
          </p:nvSpPr>
          <p:spPr>
            <a:xfrm>
              <a:off x="8487906" y="4104087"/>
              <a:ext cx="97119" cy="64747"/>
            </a:xfrm>
            <a:custGeom>
              <a:avLst/>
              <a:gdLst/>
              <a:ahLst/>
              <a:cxnLst/>
              <a:rect l="l" t="t" r="r" b="b"/>
              <a:pathLst>
                <a:path w="51" h="34" extrusionOk="0">
                  <a:moveTo>
                    <a:pt x="24" y="24"/>
                  </a:moveTo>
                  <a:cubicBezTo>
                    <a:pt x="24" y="24"/>
                    <a:pt x="24" y="24"/>
                    <a:pt x="23" y="24"/>
                  </a:cubicBezTo>
                  <a:cubicBezTo>
                    <a:pt x="20" y="24"/>
                    <a:pt x="17" y="20"/>
                    <a:pt x="18" y="16"/>
                  </a:cubicBezTo>
                  <a:cubicBezTo>
                    <a:pt x="18" y="11"/>
                    <a:pt x="21" y="8"/>
                    <a:pt x="24" y="8"/>
                  </a:cubicBezTo>
                  <a:cubicBezTo>
                    <a:pt x="24" y="8"/>
                    <a:pt x="24" y="8"/>
                    <a:pt x="24" y="8"/>
                  </a:cubicBezTo>
                  <a:cubicBezTo>
                    <a:pt x="27" y="8"/>
                    <a:pt x="30" y="12"/>
                    <a:pt x="30" y="16"/>
                  </a:cubicBezTo>
                  <a:cubicBezTo>
                    <a:pt x="30" y="20"/>
                    <a:pt x="27" y="24"/>
                    <a:pt x="24" y="24"/>
                  </a:cubicBezTo>
                  <a:moveTo>
                    <a:pt x="23" y="0"/>
                  </a:moveTo>
                  <a:cubicBezTo>
                    <a:pt x="18" y="0"/>
                    <a:pt x="13" y="1"/>
                    <a:pt x="8" y="1"/>
                  </a:cubicBezTo>
                  <a:cubicBezTo>
                    <a:pt x="6" y="2"/>
                    <a:pt x="4" y="2"/>
                    <a:pt x="3" y="4"/>
                  </a:cubicBezTo>
                  <a:cubicBezTo>
                    <a:pt x="0" y="6"/>
                    <a:pt x="0" y="10"/>
                    <a:pt x="0" y="13"/>
                  </a:cubicBezTo>
                  <a:cubicBezTo>
                    <a:pt x="0" y="16"/>
                    <a:pt x="0" y="19"/>
                    <a:pt x="0" y="22"/>
                  </a:cubicBezTo>
                  <a:cubicBezTo>
                    <a:pt x="0" y="25"/>
                    <a:pt x="1" y="29"/>
                    <a:pt x="3" y="31"/>
                  </a:cubicBezTo>
                  <a:cubicBezTo>
                    <a:pt x="6" y="34"/>
                    <a:pt x="11" y="34"/>
                    <a:pt x="15" y="34"/>
                  </a:cubicBezTo>
                  <a:cubicBezTo>
                    <a:pt x="18" y="34"/>
                    <a:pt x="22" y="34"/>
                    <a:pt x="25" y="34"/>
                  </a:cubicBezTo>
                  <a:cubicBezTo>
                    <a:pt x="29" y="34"/>
                    <a:pt x="32" y="34"/>
                    <a:pt x="35" y="34"/>
                  </a:cubicBezTo>
                  <a:cubicBezTo>
                    <a:pt x="39" y="34"/>
                    <a:pt x="44" y="34"/>
                    <a:pt x="47" y="30"/>
                  </a:cubicBezTo>
                  <a:cubicBezTo>
                    <a:pt x="50" y="27"/>
                    <a:pt x="51" y="22"/>
                    <a:pt x="51" y="18"/>
                  </a:cubicBezTo>
                  <a:cubicBezTo>
                    <a:pt x="51" y="14"/>
                    <a:pt x="51" y="9"/>
                    <a:pt x="48" y="6"/>
                  </a:cubicBezTo>
                  <a:cubicBezTo>
                    <a:pt x="46" y="3"/>
                    <a:pt x="43" y="2"/>
                    <a:pt x="40" y="1"/>
                  </a:cubicBezTo>
                  <a:cubicBezTo>
                    <a:pt x="37" y="1"/>
                    <a:pt x="34" y="1"/>
                    <a:pt x="31" y="1"/>
                  </a:cubicBezTo>
                  <a:cubicBezTo>
                    <a:pt x="29" y="0"/>
                    <a:pt x="26" y="0"/>
                    <a:pt x="23" y="0"/>
                  </a:cubicBezTo>
                </a:path>
              </a:pathLst>
            </a:custGeom>
            <a:solidFill>
              <a:srgbClr val="FFFFFF">
                <a:alpha val="462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 name="Google Shape;1711;p61">
              <a:extLst>
                <a:ext uri="{FF2B5EF4-FFF2-40B4-BE49-F238E27FC236}">
                  <a16:creationId xmlns:a16="http://schemas.microsoft.com/office/drawing/2014/main" id="{14E989A3-B2BE-082B-E435-4BF3A450567C}"/>
                </a:ext>
              </a:extLst>
            </p:cNvPr>
            <p:cNvSpPr/>
            <p:nvPr/>
          </p:nvSpPr>
          <p:spPr>
            <a:xfrm>
              <a:off x="8520278" y="4119321"/>
              <a:ext cx="24756" cy="30469"/>
            </a:xfrm>
            <a:custGeom>
              <a:avLst/>
              <a:gdLst/>
              <a:ahLst/>
              <a:cxnLst/>
              <a:rect l="l" t="t" r="r" b="b"/>
              <a:pathLst>
                <a:path w="13" h="16" extrusionOk="0">
                  <a:moveTo>
                    <a:pt x="7" y="0"/>
                  </a:moveTo>
                  <a:cubicBezTo>
                    <a:pt x="4" y="0"/>
                    <a:pt x="1" y="3"/>
                    <a:pt x="1" y="8"/>
                  </a:cubicBezTo>
                  <a:cubicBezTo>
                    <a:pt x="0" y="12"/>
                    <a:pt x="3" y="16"/>
                    <a:pt x="6" y="16"/>
                  </a:cubicBezTo>
                  <a:cubicBezTo>
                    <a:pt x="7" y="16"/>
                    <a:pt x="7" y="16"/>
                    <a:pt x="7" y="16"/>
                  </a:cubicBezTo>
                  <a:cubicBezTo>
                    <a:pt x="10" y="16"/>
                    <a:pt x="13" y="12"/>
                    <a:pt x="13" y="8"/>
                  </a:cubicBezTo>
                  <a:cubicBezTo>
                    <a:pt x="13" y="4"/>
                    <a:pt x="10" y="0"/>
                    <a:pt x="7" y="0"/>
                  </a:cubicBezTo>
                  <a:cubicBezTo>
                    <a:pt x="7" y="0"/>
                    <a:pt x="7" y="0"/>
                    <a:pt x="7" y="0"/>
                  </a:cubicBezTo>
                </a:path>
              </a:pathLst>
            </a:custGeom>
            <a:solidFill>
              <a:srgbClr val="8789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1712;p61">
              <a:extLst>
                <a:ext uri="{FF2B5EF4-FFF2-40B4-BE49-F238E27FC236}">
                  <a16:creationId xmlns:a16="http://schemas.microsoft.com/office/drawing/2014/main" id="{D2A5DD87-DE0C-3EBA-0424-506276BF94F9}"/>
                </a:ext>
              </a:extLst>
            </p:cNvPr>
            <p:cNvSpPr/>
            <p:nvPr/>
          </p:nvSpPr>
          <p:spPr>
            <a:xfrm>
              <a:off x="8486001" y="4100278"/>
              <a:ext cx="100928" cy="72364"/>
            </a:xfrm>
            <a:custGeom>
              <a:avLst/>
              <a:gdLst/>
              <a:ahLst/>
              <a:cxnLst/>
              <a:rect l="l" t="t" r="r" b="b"/>
              <a:pathLst>
                <a:path w="53" h="38" extrusionOk="0">
                  <a:moveTo>
                    <a:pt x="26" y="38"/>
                  </a:moveTo>
                  <a:cubicBezTo>
                    <a:pt x="23" y="38"/>
                    <a:pt x="19" y="38"/>
                    <a:pt x="16" y="38"/>
                  </a:cubicBezTo>
                  <a:cubicBezTo>
                    <a:pt x="12" y="37"/>
                    <a:pt x="7" y="37"/>
                    <a:pt x="3" y="34"/>
                  </a:cubicBezTo>
                  <a:cubicBezTo>
                    <a:pt x="1" y="31"/>
                    <a:pt x="0" y="27"/>
                    <a:pt x="0" y="24"/>
                  </a:cubicBezTo>
                  <a:cubicBezTo>
                    <a:pt x="0" y="22"/>
                    <a:pt x="0" y="20"/>
                    <a:pt x="0" y="18"/>
                  </a:cubicBezTo>
                  <a:cubicBezTo>
                    <a:pt x="0" y="17"/>
                    <a:pt x="0" y="16"/>
                    <a:pt x="0" y="15"/>
                  </a:cubicBezTo>
                  <a:cubicBezTo>
                    <a:pt x="0" y="14"/>
                    <a:pt x="0" y="14"/>
                    <a:pt x="0" y="14"/>
                  </a:cubicBezTo>
                  <a:cubicBezTo>
                    <a:pt x="0" y="11"/>
                    <a:pt x="0" y="7"/>
                    <a:pt x="3" y="5"/>
                  </a:cubicBezTo>
                  <a:cubicBezTo>
                    <a:pt x="4" y="3"/>
                    <a:pt x="7" y="2"/>
                    <a:pt x="9" y="2"/>
                  </a:cubicBezTo>
                  <a:cubicBezTo>
                    <a:pt x="17" y="1"/>
                    <a:pt x="24" y="0"/>
                    <a:pt x="32" y="1"/>
                  </a:cubicBezTo>
                  <a:cubicBezTo>
                    <a:pt x="33" y="1"/>
                    <a:pt x="34" y="1"/>
                    <a:pt x="35" y="1"/>
                  </a:cubicBezTo>
                  <a:cubicBezTo>
                    <a:pt x="37" y="1"/>
                    <a:pt x="39" y="2"/>
                    <a:pt x="41" y="2"/>
                  </a:cubicBezTo>
                  <a:cubicBezTo>
                    <a:pt x="45" y="3"/>
                    <a:pt x="48" y="4"/>
                    <a:pt x="50" y="7"/>
                  </a:cubicBezTo>
                  <a:cubicBezTo>
                    <a:pt x="53" y="10"/>
                    <a:pt x="53" y="15"/>
                    <a:pt x="53" y="20"/>
                  </a:cubicBezTo>
                  <a:cubicBezTo>
                    <a:pt x="53" y="25"/>
                    <a:pt x="53" y="30"/>
                    <a:pt x="49" y="33"/>
                  </a:cubicBezTo>
                  <a:cubicBezTo>
                    <a:pt x="46" y="37"/>
                    <a:pt x="41" y="37"/>
                    <a:pt x="36" y="38"/>
                  </a:cubicBezTo>
                  <a:cubicBezTo>
                    <a:pt x="33" y="38"/>
                    <a:pt x="30" y="38"/>
                    <a:pt x="26" y="38"/>
                  </a:cubicBezTo>
                  <a:close/>
                  <a:moveTo>
                    <a:pt x="24" y="4"/>
                  </a:moveTo>
                  <a:cubicBezTo>
                    <a:pt x="19" y="4"/>
                    <a:pt x="14" y="4"/>
                    <a:pt x="9" y="5"/>
                  </a:cubicBezTo>
                  <a:cubicBezTo>
                    <a:pt x="8" y="5"/>
                    <a:pt x="6" y="6"/>
                    <a:pt x="5" y="7"/>
                  </a:cubicBezTo>
                  <a:cubicBezTo>
                    <a:pt x="3" y="8"/>
                    <a:pt x="3" y="11"/>
                    <a:pt x="3" y="14"/>
                  </a:cubicBezTo>
                  <a:cubicBezTo>
                    <a:pt x="3" y="15"/>
                    <a:pt x="3" y="15"/>
                    <a:pt x="3" y="15"/>
                  </a:cubicBezTo>
                  <a:cubicBezTo>
                    <a:pt x="3" y="16"/>
                    <a:pt x="3" y="17"/>
                    <a:pt x="3" y="19"/>
                  </a:cubicBezTo>
                  <a:cubicBezTo>
                    <a:pt x="2" y="21"/>
                    <a:pt x="2" y="22"/>
                    <a:pt x="2" y="24"/>
                  </a:cubicBezTo>
                  <a:cubicBezTo>
                    <a:pt x="3" y="26"/>
                    <a:pt x="3" y="30"/>
                    <a:pt x="5" y="32"/>
                  </a:cubicBezTo>
                  <a:cubicBezTo>
                    <a:pt x="8" y="34"/>
                    <a:pt x="12" y="35"/>
                    <a:pt x="16" y="35"/>
                  </a:cubicBezTo>
                  <a:cubicBezTo>
                    <a:pt x="23" y="35"/>
                    <a:pt x="29" y="35"/>
                    <a:pt x="36" y="35"/>
                  </a:cubicBezTo>
                  <a:cubicBezTo>
                    <a:pt x="40" y="35"/>
                    <a:pt x="44" y="34"/>
                    <a:pt x="47" y="31"/>
                  </a:cubicBezTo>
                  <a:cubicBezTo>
                    <a:pt x="50" y="29"/>
                    <a:pt x="50" y="24"/>
                    <a:pt x="50" y="20"/>
                  </a:cubicBezTo>
                  <a:cubicBezTo>
                    <a:pt x="50" y="16"/>
                    <a:pt x="50" y="11"/>
                    <a:pt x="48" y="8"/>
                  </a:cubicBezTo>
                  <a:cubicBezTo>
                    <a:pt x="46" y="7"/>
                    <a:pt x="44" y="5"/>
                    <a:pt x="41" y="5"/>
                  </a:cubicBezTo>
                  <a:cubicBezTo>
                    <a:pt x="39" y="4"/>
                    <a:pt x="36" y="4"/>
                    <a:pt x="34" y="4"/>
                  </a:cubicBezTo>
                  <a:cubicBezTo>
                    <a:pt x="34" y="4"/>
                    <a:pt x="33" y="4"/>
                    <a:pt x="32" y="4"/>
                  </a:cubicBezTo>
                  <a:cubicBezTo>
                    <a:pt x="29" y="4"/>
                    <a:pt x="27" y="4"/>
                    <a:pt x="24" y="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1713;p61">
              <a:extLst>
                <a:ext uri="{FF2B5EF4-FFF2-40B4-BE49-F238E27FC236}">
                  <a16:creationId xmlns:a16="http://schemas.microsoft.com/office/drawing/2014/main" id="{13B3C744-C174-9A04-4E2C-E279B35B75A9}"/>
                </a:ext>
              </a:extLst>
            </p:cNvPr>
            <p:cNvSpPr/>
            <p:nvPr/>
          </p:nvSpPr>
          <p:spPr>
            <a:xfrm>
              <a:off x="8354606" y="4100278"/>
              <a:ext cx="93310" cy="64747"/>
            </a:xfrm>
            <a:custGeom>
              <a:avLst/>
              <a:gdLst/>
              <a:ahLst/>
              <a:cxnLst/>
              <a:rect l="l" t="t" r="r" b="b"/>
              <a:pathLst>
                <a:path w="50" h="34" extrusionOk="0">
                  <a:moveTo>
                    <a:pt x="32" y="24"/>
                  </a:moveTo>
                  <a:cubicBezTo>
                    <a:pt x="32" y="24"/>
                    <a:pt x="32" y="24"/>
                    <a:pt x="32" y="24"/>
                  </a:cubicBezTo>
                  <a:cubicBezTo>
                    <a:pt x="28" y="23"/>
                    <a:pt x="26" y="20"/>
                    <a:pt x="26" y="15"/>
                  </a:cubicBezTo>
                  <a:cubicBezTo>
                    <a:pt x="26" y="11"/>
                    <a:pt x="29" y="7"/>
                    <a:pt x="32" y="7"/>
                  </a:cubicBezTo>
                  <a:cubicBezTo>
                    <a:pt x="32" y="7"/>
                    <a:pt x="32" y="7"/>
                    <a:pt x="32" y="7"/>
                  </a:cubicBezTo>
                  <a:cubicBezTo>
                    <a:pt x="36" y="7"/>
                    <a:pt x="38" y="11"/>
                    <a:pt x="38" y="16"/>
                  </a:cubicBezTo>
                  <a:cubicBezTo>
                    <a:pt x="38" y="20"/>
                    <a:pt x="35" y="24"/>
                    <a:pt x="32" y="24"/>
                  </a:cubicBezTo>
                  <a:moveTo>
                    <a:pt x="22" y="0"/>
                  </a:moveTo>
                  <a:cubicBezTo>
                    <a:pt x="20" y="0"/>
                    <a:pt x="17" y="0"/>
                    <a:pt x="15" y="0"/>
                  </a:cubicBezTo>
                  <a:cubicBezTo>
                    <a:pt x="11" y="0"/>
                    <a:pt x="6" y="0"/>
                    <a:pt x="3" y="3"/>
                  </a:cubicBezTo>
                  <a:cubicBezTo>
                    <a:pt x="1" y="5"/>
                    <a:pt x="0" y="9"/>
                    <a:pt x="0" y="12"/>
                  </a:cubicBezTo>
                  <a:cubicBezTo>
                    <a:pt x="0" y="15"/>
                    <a:pt x="0" y="18"/>
                    <a:pt x="0" y="21"/>
                  </a:cubicBezTo>
                  <a:cubicBezTo>
                    <a:pt x="0" y="24"/>
                    <a:pt x="0" y="28"/>
                    <a:pt x="2" y="30"/>
                  </a:cubicBezTo>
                  <a:cubicBezTo>
                    <a:pt x="4" y="32"/>
                    <a:pt x="6" y="32"/>
                    <a:pt x="8" y="32"/>
                  </a:cubicBezTo>
                  <a:cubicBezTo>
                    <a:pt x="13" y="33"/>
                    <a:pt x="18" y="34"/>
                    <a:pt x="24" y="34"/>
                  </a:cubicBezTo>
                  <a:cubicBezTo>
                    <a:pt x="26" y="34"/>
                    <a:pt x="28" y="34"/>
                    <a:pt x="31" y="34"/>
                  </a:cubicBezTo>
                  <a:cubicBezTo>
                    <a:pt x="33" y="33"/>
                    <a:pt x="36" y="33"/>
                    <a:pt x="39" y="33"/>
                  </a:cubicBezTo>
                  <a:cubicBezTo>
                    <a:pt x="42" y="33"/>
                    <a:pt x="46" y="31"/>
                    <a:pt x="48" y="29"/>
                  </a:cubicBezTo>
                  <a:cubicBezTo>
                    <a:pt x="50" y="25"/>
                    <a:pt x="50" y="21"/>
                    <a:pt x="50" y="16"/>
                  </a:cubicBezTo>
                  <a:cubicBezTo>
                    <a:pt x="50" y="12"/>
                    <a:pt x="50" y="7"/>
                    <a:pt x="47" y="4"/>
                  </a:cubicBezTo>
                  <a:cubicBezTo>
                    <a:pt x="44" y="1"/>
                    <a:pt x="39" y="0"/>
                    <a:pt x="35" y="0"/>
                  </a:cubicBezTo>
                  <a:cubicBezTo>
                    <a:pt x="30" y="0"/>
                    <a:pt x="26" y="0"/>
                    <a:pt x="22" y="0"/>
                  </a:cubicBezTo>
                </a:path>
              </a:pathLst>
            </a:custGeom>
            <a:solidFill>
              <a:srgbClr val="FFFFFF">
                <a:alpha val="46200"/>
              </a:srgb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1714;p61">
              <a:extLst>
                <a:ext uri="{FF2B5EF4-FFF2-40B4-BE49-F238E27FC236}">
                  <a16:creationId xmlns:a16="http://schemas.microsoft.com/office/drawing/2014/main" id="{74B933F6-3A35-4E5B-F00E-775C13986ED4}"/>
                </a:ext>
              </a:extLst>
            </p:cNvPr>
            <p:cNvSpPr/>
            <p:nvPr/>
          </p:nvSpPr>
          <p:spPr>
            <a:xfrm>
              <a:off x="8404117" y="4113609"/>
              <a:ext cx="22851" cy="32374"/>
            </a:xfrm>
            <a:custGeom>
              <a:avLst/>
              <a:gdLst/>
              <a:ahLst/>
              <a:cxnLst/>
              <a:rect l="l" t="t" r="r" b="b"/>
              <a:pathLst>
                <a:path w="12" h="17" extrusionOk="0">
                  <a:moveTo>
                    <a:pt x="6" y="0"/>
                  </a:moveTo>
                  <a:cubicBezTo>
                    <a:pt x="3" y="0"/>
                    <a:pt x="0" y="4"/>
                    <a:pt x="0" y="8"/>
                  </a:cubicBezTo>
                  <a:cubicBezTo>
                    <a:pt x="0" y="13"/>
                    <a:pt x="2" y="16"/>
                    <a:pt x="6" y="17"/>
                  </a:cubicBezTo>
                  <a:cubicBezTo>
                    <a:pt x="6" y="17"/>
                    <a:pt x="6" y="17"/>
                    <a:pt x="6" y="17"/>
                  </a:cubicBezTo>
                  <a:cubicBezTo>
                    <a:pt x="9" y="17"/>
                    <a:pt x="12" y="13"/>
                    <a:pt x="12" y="9"/>
                  </a:cubicBezTo>
                  <a:cubicBezTo>
                    <a:pt x="12" y="4"/>
                    <a:pt x="10" y="0"/>
                    <a:pt x="6" y="0"/>
                  </a:cubicBezTo>
                  <a:cubicBezTo>
                    <a:pt x="6" y="0"/>
                    <a:pt x="6" y="0"/>
                    <a:pt x="6" y="0"/>
                  </a:cubicBezTo>
                </a:path>
              </a:pathLst>
            </a:custGeom>
            <a:solidFill>
              <a:srgbClr val="87899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8" name="Google Shape;1715;p61">
              <a:extLst>
                <a:ext uri="{FF2B5EF4-FFF2-40B4-BE49-F238E27FC236}">
                  <a16:creationId xmlns:a16="http://schemas.microsoft.com/office/drawing/2014/main" id="{654E9BD9-058A-0377-01CD-CDA43710731E}"/>
                </a:ext>
              </a:extLst>
            </p:cNvPr>
            <p:cNvSpPr/>
            <p:nvPr/>
          </p:nvSpPr>
          <p:spPr>
            <a:xfrm>
              <a:off x="8350797" y="4096469"/>
              <a:ext cx="100927" cy="70460"/>
            </a:xfrm>
            <a:custGeom>
              <a:avLst/>
              <a:gdLst/>
              <a:ahLst/>
              <a:cxnLst/>
              <a:rect l="l" t="t" r="r" b="b"/>
              <a:pathLst>
                <a:path w="54" h="37" extrusionOk="0">
                  <a:moveTo>
                    <a:pt x="26" y="37"/>
                  </a:moveTo>
                  <a:cubicBezTo>
                    <a:pt x="20" y="37"/>
                    <a:pt x="15" y="37"/>
                    <a:pt x="9" y="36"/>
                  </a:cubicBezTo>
                  <a:cubicBezTo>
                    <a:pt x="7" y="35"/>
                    <a:pt x="5" y="35"/>
                    <a:pt x="3" y="33"/>
                  </a:cubicBezTo>
                  <a:cubicBezTo>
                    <a:pt x="1" y="31"/>
                    <a:pt x="1" y="27"/>
                    <a:pt x="1" y="24"/>
                  </a:cubicBezTo>
                  <a:cubicBezTo>
                    <a:pt x="1" y="23"/>
                    <a:pt x="1" y="23"/>
                    <a:pt x="1" y="23"/>
                  </a:cubicBezTo>
                  <a:cubicBezTo>
                    <a:pt x="1" y="22"/>
                    <a:pt x="1" y="21"/>
                    <a:pt x="0" y="19"/>
                  </a:cubicBezTo>
                  <a:cubicBezTo>
                    <a:pt x="0" y="17"/>
                    <a:pt x="0" y="15"/>
                    <a:pt x="0" y="14"/>
                  </a:cubicBezTo>
                  <a:cubicBezTo>
                    <a:pt x="1" y="11"/>
                    <a:pt x="1" y="7"/>
                    <a:pt x="4" y="4"/>
                  </a:cubicBezTo>
                  <a:cubicBezTo>
                    <a:pt x="8" y="1"/>
                    <a:pt x="12" y="0"/>
                    <a:pt x="17" y="0"/>
                  </a:cubicBezTo>
                  <a:cubicBezTo>
                    <a:pt x="23" y="0"/>
                    <a:pt x="30" y="0"/>
                    <a:pt x="37" y="1"/>
                  </a:cubicBezTo>
                  <a:cubicBezTo>
                    <a:pt x="42" y="1"/>
                    <a:pt x="47" y="1"/>
                    <a:pt x="50" y="5"/>
                  </a:cubicBezTo>
                  <a:cubicBezTo>
                    <a:pt x="53" y="9"/>
                    <a:pt x="54" y="14"/>
                    <a:pt x="54" y="18"/>
                  </a:cubicBezTo>
                  <a:cubicBezTo>
                    <a:pt x="54" y="23"/>
                    <a:pt x="54" y="28"/>
                    <a:pt x="51" y="32"/>
                  </a:cubicBezTo>
                  <a:cubicBezTo>
                    <a:pt x="49" y="34"/>
                    <a:pt x="45" y="36"/>
                    <a:pt x="42" y="36"/>
                  </a:cubicBezTo>
                  <a:cubicBezTo>
                    <a:pt x="39" y="37"/>
                    <a:pt x="37" y="37"/>
                    <a:pt x="35" y="37"/>
                  </a:cubicBezTo>
                  <a:cubicBezTo>
                    <a:pt x="34" y="37"/>
                    <a:pt x="33" y="37"/>
                    <a:pt x="33" y="37"/>
                  </a:cubicBezTo>
                  <a:cubicBezTo>
                    <a:pt x="30" y="37"/>
                    <a:pt x="28" y="37"/>
                    <a:pt x="26" y="37"/>
                  </a:cubicBezTo>
                  <a:close/>
                  <a:moveTo>
                    <a:pt x="24" y="3"/>
                  </a:moveTo>
                  <a:cubicBezTo>
                    <a:pt x="22" y="3"/>
                    <a:pt x="19" y="3"/>
                    <a:pt x="17" y="3"/>
                  </a:cubicBezTo>
                  <a:cubicBezTo>
                    <a:pt x="13" y="3"/>
                    <a:pt x="9" y="4"/>
                    <a:pt x="6" y="6"/>
                  </a:cubicBezTo>
                  <a:cubicBezTo>
                    <a:pt x="4" y="8"/>
                    <a:pt x="3" y="11"/>
                    <a:pt x="3" y="14"/>
                  </a:cubicBezTo>
                  <a:cubicBezTo>
                    <a:pt x="3" y="15"/>
                    <a:pt x="3" y="17"/>
                    <a:pt x="3" y="19"/>
                  </a:cubicBezTo>
                  <a:cubicBezTo>
                    <a:pt x="3" y="20"/>
                    <a:pt x="3" y="22"/>
                    <a:pt x="3" y="23"/>
                  </a:cubicBezTo>
                  <a:cubicBezTo>
                    <a:pt x="3" y="24"/>
                    <a:pt x="3" y="24"/>
                    <a:pt x="3" y="24"/>
                  </a:cubicBezTo>
                  <a:cubicBezTo>
                    <a:pt x="3" y="27"/>
                    <a:pt x="3" y="30"/>
                    <a:pt x="5" y="31"/>
                  </a:cubicBezTo>
                  <a:cubicBezTo>
                    <a:pt x="6" y="32"/>
                    <a:pt x="8" y="33"/>
                    <a:pt x="10" y="33"/>
                  </a:cubicBezTo>
                  <a:cubicBezTo>
                    <a:pt x="17" y="34"/>
                    <a:pt x="25" y="35"/>
                    <a:pt x="32" y="34"/>
                  </a:cubicBezTo>
                  <a:cubicBezTo>
                    <a:pt x="33" y="34"/>
                    <a:pt x="34" y="34"/>
                    <a:pt x="35" y="34"/>
                  </a:cubicBezTo>
                  <a:cubicBezTo>
                    <a:pt x="37" y="34"/>
                    <a:pt x="39" y="34"/>
                    <a:pt x="41" y="34"/>
                  </a:cubicBezTo>
                  <a:cubicBezTo>
                    <a:pt x="44" y="33"/>
                    <a:pt x="47" y="32"/>
                    <a:pt x="48" y="30"/>
                  </a:cubicBezTo>
                  <a:cubicBezTo>
                    <a:pt x="51" y="27"/>
                    <a:pt x="51" y="23"/>
                    <a:pt x="51" y="18"/>
                  </a:cubicBezTo>
                  <a:cubicBezTo>
                    <a:pt x="51" y="14"/>
                    <a:pt x="51" y="10"/>
                    <a:pt x="48" y="7"/>
                  </a:cubicBezTo>
                  <a:cubicBezTo>
                    <a:pt x="45" y="4"/>
                    <a:pt x="41" y="4"/>
                    <a:pt x="37" y="3"/>
                  </a:cubicBezTo>
                  <a:cubicBezTo>
                    <a:pt x="32" y="3"/>
                    <a:pt x="28" y="3"/>
                    <a:pt x="24" y="3"/>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9" name="Google Shape;1716;p61">
              <a:extLst>
                <a:ext uri="{FF2B5EF4-FFF2-40B4-BE49-F238E27FC236}">
                  <a16:creationId xmlns:a16="http://schemas.microsoft.com/office/drawing/2014/main" id="{DCD287CC-FFB8-A331-FF18-A3D37BCD6775}"/>
                </a:ext>
              </a:extLst>
            </p:cNvPr>
            <p:cNvSpPr/>
            <p:nvPr/>
          </p:nvSpPr>
          <p:spPr>
            <a:xfrm>
              <a:off x="8312712" y="4067905"/>
              <a:ext cx="45703" cy="53321"/>
            </a:xfrm>
            <a:custGeom>
              <a:avLst/>
              <a:gdLst/>
              <a:ahLst/>
              <a:cxnLst/>
              <a:rect l="l" t="t" r="r" b="b"/>
              <a:pathLst>
                <a:path w="24" h="28" extrusionOk="0">
                  <a:moveTo>
                    <a:pt x="22" y="28"/>
                  </a:moveTo>
                  <a:cubicBezTo>
                    <a:pt x="22" y="28"/>
                    <a:pt x="21" y="28"/>
                    <a:pt x="21" y="28"/>
                  </a:cubicBezTo>
                  <a:cubicBezTo>
                    <a:pt x="0" y="2"/>
                    <a:pt x="0" y="2"/>
                    <a:pt x="0" y="2"/>
                  </a:cubicBezTo>
                  <a:cubicBezTo>
                    <a:pt x="0" y="2"/>
                    <a:pt x="0" y="1"/>
                    <a:pt x="0" y="0"/>
                  </a:cubicBezTo>
                  <a:cubicBezTo>
                    <a:pt x="1" y="0"/>
                    <a:pt x="2" y="0"/>
                    <a:pt x="2" y="1"/>
                  </a:cubicBezTo>
                  <a:cubicBezTo>
                    <a:pt x="23" y="26"/>
                    <a:pt x="23" y="26"/>
                    <a:pt x="23" y="26"/>
                  </a:cubicBezTo>
                  <a:cubicBezTo>
                    <a:pt x="24" y="26"/>
                    <a:pt x="23" y="27"/>
                    <a:pt x="23" y="28"/>
                  </a:cubicBezTo>
                  <a:lnTo>
                    <a:pt x="22" y="2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0" name="Google Shape;1717;p61">
              <a:extLst>
                <a:ext uri="{FF2B5EF4-FFF2-40B4-BE49-F238E27FC236}">
                  <a16:creationId xmlns:a16="http://schemas.microsoft.com/office/drawing/2014/main" id="{4720ECF1-4E09-9F9D-3BCC-78499ACA82B9}"/>
                </a:ext>
              </a:extLst>
            </p:cNvPr>
            <p:cNvSpPr/>
            <p:nvPr/>
          </p:nvSpPr>
          <p:spPr>
            <a:xfrm>
              <a:off x="8579311" y="4046957"/>
              <a:ext cx="55225" cy="78078"/>
            </a:xfrm>
            <a:custGeom>
              <a:avLst/>
              <a:gdLst/>
              <a:ahLst/>
              <a:cxnLst/>
              <a:rect l="l" t="t" r="r" b="b"/>
              <a:pathLst>
                <a:path w="29" h="41" extrusionOk="0">
                  <a:moveTo>
                    <a:pt x="2" y="41"/>
                  </a:moveTo>
                  <a:cubicBezTo>
                    <a:pt x="1" y="41"/>
                    <a:pt x="1" y="41"/>
                    <a:pt x="1" y="41"/>
                  </a:cubicBezTo>
                  <a:cubicBezTo>
                    <a:pt x="1" y="40"/>
                    <a:pt x="0" y="39"/>
                    <a:pt x="1" y="39"/>
                  </a:cubicBezTo>
                  <a:cubicBezTo>
                    <a:pt x="26" y="1"/>
                    <a:pt x="26" y="1"/>
                    <a:pt x="26" y="1"/>
                  </a:cubicBezTo>
                  <a:cubicBezTo>
                    <a:pt x="27" y="0"/>
                    <a:pt x="27" y="0"/>
                    <a:pt x="28" y="0"/>
                  </a:cubicBezTo>
                  <a:cubicBezTo>
                    <a:pt x="29" y="1"/>
                    <a:pt x="29" y="2"/>
                    <a:pt x="28" y="2"/>
                  </a:cubicBezTo>
                  <a:cubicBezTo>
                    <a:pt x="3" y="40"/>
                    <a:pt x="3" y="40"/>
                    <a:pt x="3" y="40"/>
                  </a:cubicBezTo>
                  <a:cubicBezTo>
                    <a:pt x="3" y="41"/>
                    <a:pt x="2" y="41"/>
                    <a:pt x="2" y="41"/>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1" name="Google Shape;1718;p61">
              <a:extLst>
                <a:ext uri="{FF2B5EF4-FFF2-40B4-BE49-F238E27FC236}">
                  <a16:creationId xmlns:a16="http://schemas.microsoft.com/office/drawing/2014/main" id="{2E3AF70B-B8A0-C820-9678-4A18752FF317}"/>
                </a:ext>
              </a:extLst>
            </p:cNvPr>
            <p:cNvSpPr/>
            <p:nvPr/>
          </p:nvSpPr>
          <p:spPr>
            <a:xfrm>
              <a:off x="8446012" y="4121226"/>
              <a:ext cx="45703" cy="15235"/>
            </a:xfrm>
            <a:custGeom>
              <a:avLst/>
              <a:gdLst/>
              <a:ahLst/>
              <a:cxnLst/>
              <a:rect l="l" t="t" r="r" b="b"/>
              <a:pathLst>
                <a:path w="24" h="8" extrusionOk="0">
                  <a:moveTo>
                    <a:pt x="22" y="8"/>
                  </a:moveTo>
                  <a:cubicBezTo>
                    <a:pt x="22" y="8"/>
                    <a:pt x="22" y="8"/>
                    <a:pt x="22" y="8"/>
                  </a:cubicBezTo>
                  <a:cubicBezTo>
                    <a:pt x="10" y="3"/>
                    <a:pt x="2" y="7"/>
                    <a:pt x="2" y="7"/>
                  </a:cubicBezTo>
                  <a:cubicBezTo>
                    <a:pt x="1" y="7"/>
                    <a:pt x="0" y="7"/>
                    <a:pt x="0" y="6"/>
                  </a:cubicBezTo>
                  <a:cubicBezTo>
                    <a:pt x="0" y="5"/>
                    <a:pt x="0" y="4"/>
                    <a:pt x="1" y="4"/>
                  </a:cubicBezTo>
                  <a:cubicBezTo>
                    <a:pt x="1" y="4"/>
                    <a:pt x="10" y="0"/>
                    <a:pt x="23" y="5"/>
                  </a:cubicBezTo>
                  <a:cubicBezTo>
                    <a:pt x="24" y="5"/>
                    <a:pt x="24" y="6"/>
                    <a:pt x="24" y="7"/>
                  </a:cubicBezTo>
                  <a:cubicBezTo>
                    <a:pt x="23" y="7"/>
                    <a:pt x="23" y="8"/>
                    <a:pt x="22" y="8"/>
                  </a:cubicBezTo>
                  <a:close/>
                </a:path>
              </a:pathLst>
            </a:custGeom>
            <a:solidFill>
              <a:srgbClr val="4850E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2" name="Google Shape;1719;p61">
              <a:extLst>
                <a:ext uri="{FF2B5EF4-FFF2-40B4-BE49-F238E27FC236}">
                  <a16:creationId xmlns:a16="http://schemas.microsoft.com/office/drawing/2014/main" id="{E07609B2-80E2-A1DF-8B6E-BD2223742398}"/>
                </a:ext>
              </a:extLst>
            </p:cNvPr>
            <p:cNvSpPr/>
            <p:nvPr/>
          </p:nvSpPr>
          <p:spPr>
            <a:xfrm>
              <a:off x="8289860" y="4176451"/>
              <a:ext cx="19043" cy="66652"/>
            </a:xfrm>
            <a:custGeom>
              <a:avLst/>
              <a:gdLst/>
              <a:ahLst/>
              <a:cxnLst/>
              <a:rect l="l" t="t" r="r" b="b"/>
              <a:pathLst>
                <a:path w="10" h="35" extrusionOk="0">
                  <a:moveTo>
                    <a:pt x="2" y="35"/>
                  </a:moveTo>
                  <a:cubicBezTo>
                    <a:pt x="1" y="35"/>
                    <a:pt x="1" y="35"/>
                    <a:pt x="1" y="35"/>
                  </a:cubicBezTo>
                  <a:cubicBezTo>
                    <a:pt x="1" y="35"/>
                    <a:pt x="0" y="34"/>
                    <a:pt x="0" y="33"/>
                  </a:cubicBezTo>
                  <a:cubicBezTo>
                    <a:pt x="4" y="18"/>
                    <a:pt x="7" y="1"/>
                    <a:pt x="7" y="1"/>
                  </a:cubicBezTo>
                  <a:cubicBezTo>
                    <a:pt x="7" y="0"/>
                    <a:pt x="8" y="0"/>
                    <a:pt x="9" y="0"/>
                  </a:cubicBezTo>
                  <a:cubicBezTo>
                    <a:pt x="10" y="0"/>
                    <a:pt x="10" y="1"/>
                    <a:pt x="10" y="2"/>
                  </a:cubicBezTo>
                  <a:cubicBezTo>
                    <a:pt x="10" y="2"/>
                    <a:pt x="7" y="19"/>
                    <a:pt x="3" y="34"/>
                  </a:cubicBezTo>
                  <a:cubicBezTo>
                    <a:pt x="3" y="35"/>
                    <a:pt x="2" y="35"/>
                    <a:pt x="2" y="35"/>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3" name="Google Shape;1720;p61">
              <a:extLst>
                <a:ext uri="{FF2B5EF4-FFF2-40B4-BE49-F238E27FC236}">
                  <a16:creationId xmlns:a16="http://schemas.microsoft.com/office/drawing/2014/main" id="{47C78025-3472-A420-1F80-74BAC654D9F8}"/>
                </a:ext>
              </a:extLst>
            </p:cNvPr>
            <p:cNvSpPr/>
            <p:nvPr/>
          </p:nvSpPr>
          <p:spPr>
            <a:xfrm>
              <a:off x="8280338" y="4231677"/>
              <a:ext cx="26700" cy="26700"/>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4" name="Google Shape;1721;p61">
              <a:extLst>
                <a:ext uri="{FF2B5EF4-FFF2-40B4-BE49-F238E27FC236}">
                  <a16:creationId xmlns:a16="http://schemas.microsoft.com/office/drawing/2014/main" id="{923CA8EE-FE10-D8A0-D106-B6827A2BD6B1}"/>
                </a:ext>
              </a:extLst>
            </p:cNvPr>
            <p:cNvSpPr/>
            <p:nvPr/>
          </p:nvSpPr>
          <p:spPr>
            <a:xfrm>
              <a:off x="8645961" y="4155504"/>
              <a:ext cx="13331" cy="64747"/>
            </a:xfrm>
            <a:custGeom>
              <a:avLst/>
              <a:gdLst/>
              <a:ahLst/>
              <a:cxnLst/>
              <a:rect l="l" t="t" r="r" b="b"/>
              <a:pathLst>
                <a:path w="7" h="34" extrusionOk="0">
                  <a:moveTo>
                    <a:pt x="6" y="34"/>
                  </a:moveTo>
                  <a:cubicBezTo>
                    <a:pt x="5" y="34"/>
                    <a:pt x="5" y="33"/>
                    <a:pt x="5" y="33"/>
                  </a:cubicBezTo>
                  <a:cubicBezTo>
                    <a:pt x="0" y="26"/>
                    <a:pt x="0" y="2"/>
                    <a:pt x="0" y="1"/>
                  </a:cubicBezTo>
                  <a:cubicBezTo>
                    <a:pt x="0" y="1"/>
                    <a:pt x="1" y="0"/>
                    <a:pt x="1" y="0"/>
                  </a:cubicBezTo>
                  <a:cubicBezTo>
                    <a:pt x="1" y="0"/>
                    <a:pt x="1" y="0"/>
                    <a:pt x="1" y="0"/>
                  </a:cubicBezTo>
                  <a:cubicBezTo>
                    <a:pt x="2" y="0"/>
                    <a:pt x="3" y="1"/>
                    <a:pt x="3" y="2"/>
                  </a:cubicBezTo>
                  <a:cubicBezTo>
                    <a:pt x="3" y="2"/>
                    <a:pt x="3" y="25"/>
                    <a:pt x="7" y="31"/>
                  </a:cubicBezTo>
                  <a:cubicBezTo>
                    <a:pt x="7" y="32"/>
                    <a:pt x="7" y="33"/>
                    <a:pt x="7" y="33"/>
                  </a:cubicBezTo>
                  <a:lnTo>
                    <a:pt x="6" y="34"/>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5" name="Google Shape;1722;p61">
              <a:extLst>
                <a:ext uri="{FF2B5EF4-FFF2-40B4-BE49-F238E27FC236}">
                  <a16:creationId xmlns:a16="http://schemas.microsoft.com/office/drawing/2014/main" id="{1B87FE7B-42BB-35A7-78AC-88BA38F02405}"/>
                </a:ext>
              </a:extLst>
            </p:cNvPr>
            <p:cNvSpPr/>
            <p:nvPr/>
          </p:nvSpPr>
          <p:spPr>
            <a:xfrm>
              <a:off x="8644057" y="4208825"/>
              <a:ext cx="26700" cy="26700"/>
            </a:xfrm>
            <a:prstGeom prst="ellipse">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6" name="Google Shape;1723;p61">
              <a:extLst>
                <a:ext uri="{FF2B5EF4-FFF2-40B4-BE49-F238E27FC236}">
                  <a16:creationId xmlns:a16="http://schemas.microsoft.com/office/drawing/2014/main" id="{D42BD84A-CB13-AA75-8EE2-D00E30D37126}"/>
                </a:ext>
              </a:extLst>
            </p:cNvPr>
            <p:cNvSpPr/>
            <p:nvPr/>
          </p:nvSpPr>
          <p:spPr>
            <a:xfrm>
              <a:off x="8373649" y="4719182"/>
              <a:ext cx="226610" cy="144728"/>
            </a:xfrm>
            <a:custGeom>
              <a:avLst/>
              <a:gdLst/>
              <a:ahLst/>
              <a:cxnLst/>
              <a:rect l="l" t="t" r="r" b="b"/>
              <a:pathLst>
                <a:path w="120" h="76" extrusionOk="0">
                  <a:moveTo>
                    <a:pt x="54" y="9"/>
                  </a:moveTo>
                  <a:cubicBezTo>
                    <a:pt x="54" y="9"/>
                    <a:pt x="120" y="3"/>
                    <a:pt x="109" y="40"/>
                  </a:cubicBezTo>
                  <a:cubicBezTo>
                    <a:pt x="99" y="76"/>
                    <a:pt x="43" y="58"/>
                    <a:pt x="43" y="58"/>
                  </a:cubicBezTo>
                  <a:cubicBezTo>
                    <a:pt x="0" y="30"/>
                    <a:pt x="0" y="30"/>
                    <a:pt x="0" y="30"/>
                  </a:cubicBezTo>
                  <a:cubicBezTo>
                    <a:pt x="0" y="30"/>
                    <a:pt x="19" y="0"/>
                    <a:pt x="54" y="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7" name="Google Shape;1724;p61">
              <a:extLst>
                <a:ext uri="{FF2B5EF4-FFF2-40B4-BE49-F238E27FC236}">
                  <a16:creationId xmlns:a16="http://schemas.microsoft.com/office/drawing/2014/main" id="{A253BD2A-9349-6890-D251-66B9A0B02145}"/>
                </a:ext>
              </a:extLst>
            </p:cNvPr>
            <p:cNvSpPr/>
            <p:nvPr/>
          </p:nvSpPr>
          <p:spPr>
            <a:xfrm>
              <a:off x="8474575" y="4583975"/>
              <a:ext cx="194237" cy="152346"/>
            </a:xfrm>
            <a:custGeom>
              <a:avLst/>
              <a:gdLst/>
              <a:ahLst/>
              <a:cxnLst/>
              <a:rect l="l" t="t" r="r" b="b"/>
              <a:pathLst>
                <a:path w="102" h="80" extrusionOk="0">
                  <a:moveTo>
                    <a:pt x="102" y="57"/>
                  </a:moveTo>
                  <a:cubicBezTo>
                    <a:pt x="102" y="0"/>
                    <a:pt x="102" y="0"/>
                    <a:pt x="102" y="0"/>
                  </a:cubicBezTo>
                  <a:cubicBezTo>
                    <a:pt x="24" y="18"/>
                    <a:pt x="0" y="80"/>
                    <a:pt x="0" y="80"/>
                  </a:cubicBezTo>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8" name="Google Shape;1725;p61">
              <a:extLst>
                <a:ext uri="{FF2B5EF4-FFF2-40B4-BE49-F238E27FC236}">
                  <a16:creationId xmlns:a16="http://schemas.microsoft.com/office/drawing/2014/main" id="{FF234411-F0BA-A3A2-AB89-2B0AAE0BC58C}"/>
                </a:ext>
              </a:extLst>
            </p:cNvPr>
            <p:cNvSpPr/>
            <p:nvPr/>
          </p:nvSpPr>
          <p:spPr>
            <a:xfrm>
              <a:off x="8474575" y="4606827"/>
              <a:ext cx="285642" cy="129494"/>
            </a:xfrm>
            <a:custGeom>
              <a:avLst/>
              <a:gdLst/>
              <a:ahLst/>
              <a:cxnLst/>
              <a:rect l="l" t="t" r="r" b="b"/>
              <a:pathLst>
                <a:path w="150" h="68" extrusionOk="0">
                  <a:moveTo>
                    <a:pt x="0" y="68"/>
                  </a:moveTo>
                  <a:cubicBezTo>
                    <a:pt x="0" y="68"/>
                    <a:pt x="46" y="14"/>
                    <a:pt x="150" y="0"/>
                  </a:cubicBezTo>
                  <a:cubicBezTo>
                    <a:pt x="149" y="33"/>
                    <a:pt x="149" y="33"/>
                    <a:pt x="149" y="33"/>
                  </a:cubicBezTo>
                </a:path>
              </a:pathLst>
            </a:custGeom>
            <a:solidFill>
              <a:schemeClr val="accent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59" name="Google Shape;1726;p61">
              <a:extLst>
                <a:ext uri="{FF2B5EF4-FFF2-40B4-BE49-F238E27FC236}">
                  <a16:creationId xmlns:a16="http://schemas.microsoft.com/office/drawing/2014/main" id="{3FFD27D1-2C6F-B822-02F7-85E9B08BD9A6}"/>
                </a:ext>
              </a:extLst>
            </p:cNvPr>
            <p:cNvSpPr/>
            <p:nvPr/>
          </p:nvSpPr>
          <p:spPr>
            <a:xfrm>
              <a:off x="8474575" y="4629679"/>
              <a:ext cx="445602" cy="137111"/>
            </a:xfrm>
            <a:custGeom>
              <a:avLst/>
              <a:gdLst/>
              <a:ahLst/>
              <a:cxnLst/>
              <a:rect l="l" t="t" r="r" b="b"/>
              <a:pathLst>
                <a:path w="234" h="72" extrusionOk="0">
                  <a:moveTo>
                    <a:pt x="32" y="72"/>
                  </a:moveTo>
                  <a:cubicBezTo>
                    <a:pt x="32" y="72"/>
                    <a:pt x="32" y="58"/>
                    <a:pt x="0" y="56"/>
                  </a:cubicBezTo>
                  <a:cubicBezTo>
                    <a:pt x="0" y="56"/>
                    <a:pt x="90" y="6"/>
                    <a:pt x="168" y="0"/>
                  </a:cubicBezTo>
                  <a:cubicBezTo>
                    <a:pt x="234" y="6"/>
                    <a:pt x="234" y="6"/>
                    <a:pt x="234" y="6"/>
                  </a:cubicBezTo>
                  <a:lnTo>
                    <a:pt x="32" y="72"/>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0" name="Google Shape;1727;p61">
              <a:extLst>
                <a:ext uri="{FF2B5EF4-FFF2-40B4-BE49-F238E27FC236}">
                  <a16:creationId xmlns:a16="http://schemas.microsoft.com/office/drawing/2014/main" id="{B24F0613-1131-19EB-24D1-817FE39C40D0}"/>
                </a:ext>
              </a:extLst>
            </p:cNvPr>
            <p:cNvSpPr/>
            <p:nvPr/>
          </p:nvSpPr>
          <p:spPr>
            <a:xfrm>
              <a:off x="8501235" y="4629679"/>
              <a:ext cx="312302" cy="112355"/>
            </a:xfrm>
            <a:custGeom>
              <a:avLst/>
              <a:gdLst/>
              <a:ahLst/>
              <a:cxnLst/>
              <a:rect l="l" t="t" r="r" b="b"/>
              <a:pathLst>
                <a:path w="164" h="59" extrusionOk="0">
                  <a:moveTo>
                    <a:pt x="0" y="59"/>
                  </a:moveTo>
                  <a:cubicBezTo>
                    <a:pt x="0" y="59"/>
                    <a:pt x="0" y="59"/>
                    <a:pt x="0" y="59"/>
                  </a:cubicBezTo>
                  <a:cubicBezTo>
                    <a:pt x="0" y="58"/>
                    <a:pt x="0" y="58"/>
                    <a:pt x="0" y="58"/>
                  </a:cubicBezTo>
                  <a:cubicBezTo>
                    <a:pt x="1" y="57"/>
                    <a:pt x="96" y="8"/>
                    <a:pt x="163" y="0"/>
                  </a:cubicBezTo>
                  <a:cubicBezTo>
                    <a:pt x="164" y="0"/>
                    <a:pt x="164" y="0"/>
                    <a:pt x="164" y="1"/>
                  </a:cubicBezTo>
                  <a:cubicBezTo>
                    <a:pt x="164" y="1"/>
                    <a:pt x="164" y="2"/>
                    <a:pt x="164" y="2"/>
                  </a:cubicBezTo>
                  <a:cubicBezTo>
                    <a:pt x="96" y="10"/>
                    <a:pt x="2" y="58"/>
                    <a:pt x="1" y="59"/>
                  </a:cubicBezTo>
                  <a:lnTo>
                    <a:pt x="0" y="59"/>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1" name="Google Shape;1728;p61">
              <a:extLst>
                <a:ext uri="{FF2B5EF4-FFF2-40B4-BE49-F238E27FC236}">
                  <a16:creationId xmlns:a16="http://schemas.microsoft.com/office/drawing/2014/main" id="{CF888A82-667B-F6D0-A33A-3B04546305E0}"/>
                </a:ext>
              </a:extLst>
            </p:cNvPr>
            <p:cNvSpPr/>
            <p:nvPr/>
          </p:nvSpPr>
          <p:spPr>
            <a:xfrm>
              <a:off x="8524087" y="4635392"/>
              <a:ext cx="340867" cy="116164"/>
            </a:xfrm>
            <a:custGeom>
              <a:avLst/>
              <a:gdLst/>
              <a:ahLst/>
              <a:cxnLst/>
              <a:rect l="l" t="t" r="r" b="b"/>
              <a:pathLst>
                <a:path w="179" h="61" extrusionOk="0">
                  <a:moveTo>
                    <a:pt x="0" y="61"/>
                  </a:moveTo>
                  <a:cubicBezTo>
                    <a:pt x="0" y="61"/>
                    <a:pt x="0" y="61"/>
                    <a:pt x="0" y="61"/>
                  </a:cubicBezTo>
                  <a:cubicBezTo>
                    <a:pt x="0" y="60"/>
                    <a:pt x="0" y="60"/>
                    <a:pt x="0" y="60"/>
                  </a:cubicBezTo>
                  <a:cubicBezTo>
                    <a:pt x="1" y="59"/>
                    <a:pt x="96" y="15"/>
                    <a:pt x="178" y="0"/>
                  </a:cubicBezTo>
                  <a:cubicBezTo>
                    <a:pt x="179" y="0"/>
                    <a:pt x="179" y="0"/>
                    <a:pt x="179" y="0"/>
                  </a:cubicBezTo>
                  <a:cubicBezTo>
                    <a:pt x="179" y="1"/>
                    <a:pt x="179" y="1"/>
                    <a:pt x="178" y="1"/>
                  </a:cubicBezTo>
                  <a:cubicBezTo>
                    <a:pt x="96" y="16"/>
                    <a:pt x="2" y="61"/>
                    <a:pt x="1" y="61"/>
                  </a:cubicBezTo>
                  <a:lnTo>
                    <a:pt x="0" y="61"/>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2" name="Google Shape;1729;p61">
              <a:extLst>
                <a:ext uri="{FF2B5EF4-FFF2-40B4-BE49-F238E27FC236}">
                  <a16:creationId xmlns:a16="http://schemas.microsoft.com/office/drawing/2014/main" id="{89E686E6-9F53-A411-1D63-A8704B4DBF10}"/>
                </a:ext>
              </a:extLst>
            </p:cNvPr>
            <p:cNvSpPr/>
            <p:nvPr/>
          </p:nvSpPr>
          <p:spPr>
            <a:xfrm>
              <a:off x="8529800" y="4637296"/>
              <a:ext cx="371336" cy="121876"/>
            </a:xfrm>
            <a:custGeom>
              <a:avLst/>
              <a:gdLst/>
              <a:ahLst/>
              <a:cxnLst/>
              <a:rect l="l" t="t" r="r" b="b"/>
              <a:pathLst>
                <a:path w="195" h="64" extrusionOk="0">
                  <a:moveTo>
                    <a:pt x="1" y="64"/>
                  </a:moveTo>
                  <a:cubicBezTo>
                    <a:pt x="0" y="63"/>
                    <a:pt x="0" y="63"/>
                    <a:pt x="0" y="63"/>
                  </a:cubicBezTo>
                  <a:cubicBezTo>
                    <a:pt x="0" y="63"/>
                    <a:pt x="0" y="62"/>
                    <a:pt x="1" y="62"/>
                  </a:cubicBezTo>
                  <a:cubicBezTo>
                    <a:pt x="2" y="62"/>
                    <a:pt x="157" y="8"/>
                    <a:pt x="194" y="1"/>
                  </a:cubicBezTo>
                  <a:cubicBezTo>
                    <a:pt x="195" y="0"/>
                    <a:pt x="195" y="1"/>
                    <a:pt x="195" y="1"/>
                  </a:cubicBezTo>
                  <a:cubicBezTo>
                    <a:pt x="195" y="2"/>
                    <a:pt x="195" y="2"/>
                    <a:pt x="195" y="2"/>
                  </a:cubicBezTo>
                  <a:cubicBezTo>
                    <a:pt x="157" y="9"/>
                    <a:pt x="3" y="63"/>
                    <a:pt x="1" y="64"/>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3" name="Google Shape;1730;p61">
              <a:extLst>
                <a:ext uri="{FF2B5EF4-FFF2-40B4-BE49-F238E27FC236}">
                  <a16:creationId xmlns:a16="http://schemas.microsoft.com/office/drawing/2014/main" id="{BFD40F06-6114-91BD-3344-222369F3B12A}"/>
                </a:ext>
              </a:extLst>
            </p:cNvPr>
            <p:cNvSpPr/>
            <p:nvPr/>
          </p:nvSpPr>
          <p:spPr>
            <a:xfrm>
              <a:off x="8049921" y="4610635"/>
              <a:ext cx="424655" cy="144728"/>
            </a:xfrm>
            <a:custGeom>
              <a:avLst/>
              <a:gdLst/>
              <a:ahLst/>
              <a:cxnLst/>
              <a:rect l="l" t="t" r="r" b="b"/>
              <a:pathLst>
                <a:path w="224" h="76" extrusionOk="0">
                  <a:moveTo>
                    <a:pt x="184" y="76"/>
                  </a:moveTo>
                  <a:cubicBezTo>
                    <a:pt x="184" y="76"/>
                    <a:pt x="190" y="68"/>
                    <a:pt x="224" y="66"/>
                  </a:cubicBezTo>
                  <a:cubicBezTo>
                    <a:pt x="224" y="66"/>
                    <a:pt x="139" y="8"/>
                    <a:pt x="35" y="0"/>
                  </a:cubicBezTo>
                  <a:cubicBezTo>
                    <a:pt x="0" y="13"/>
                    <a:pt x="0" y="13"/>
                    <a:pt x="0" y="13"/>
                  </a:cubicBezTo>
                  <a:lnTo>
                    <a:pt x="184" y="76"/>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5" name="Google Shape;1731;p61">
              <a:extLst>
                <a:ext uri="{FF2B5EF4-FFF2-40B4-BE49-F238E27FC236}">
                  <a16:creationId xmlns:a16="http://schemas.microsoft.com/office/drawing/2014/main" id="{FCD99A85-543B-29FD-C7FF-A9D6ECBFDB96}"/>
                </a:ext>
              </a:extLst>
            </p:cNvPr>
            <p:cNvSpPr/>
            <p:nvPr/>
          </p:nvSpPr>
          <p:spPr>
            <a:xfrm>
              <a:off x="8103241" y="4612540"/>
              <a:ext cx="350388" cy="127590"/>
            </a:xfrm>
            <a:custGeom>
              <a:avLst/>
              <a:gdLst/>
              <a:ahLst/>
              <a:cxnLst/>
              <a:rect l="l" t="t" r="r" b="b"/>
              <a:pathLst>
                <a:path w="185" h="67" extrusionOk="0">
                  <a:moveTo>
                    <a:pt x="185" y="67"/>
                  </a:moveTo>
                  <a:cubicBezTo>
                    <a:pt x="184" y="67"/>
                    <a:pt x="184" y="67"/>
                    <a:pt x="184" y="67"/>
                  </a:cubicBezTo>
                  <a:cubicBezTo>
                    <a:pt x="183" y="66"/>
                    <a:pt x="91" y="11"/>
                    <a:pt x="1" y="2"/>
                  </a:cubicBezTo>
                  <a:cubicBezTo>
                    <a:pt x="0" y="2"/>
                    <a:pt x="0" y="1"/>
                    <a:pt x="0" y="1"/>
                  </a:cubicBezTo>
                  <a:cubicBezTo>
                    <a:pt x="0" y="1"/>
                    <a:pt x="1" y="0"/>
                    <a:pt x="1" y="0"/>
                  </a:cubicBezTo>
                  <a:cubicBezTo>
                    <a:pt x="91" y="9"/>
                    <a:pt x="184" y="65"/>
                    <a:pt x="185" y="65"/>
                  </a:cubicBezTo>
                  <a:cubicBezTo>
                    <a:pt x="185" y="66"/>
                    <a:pt x="185" y="66"/>
                    <a:pt x="185" y="66"/>
                  </a:cubicBezTo>
                  <a:lnTo>
                    <a:pt x="185" y="6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6" name="Google Shape;1732;p61">
              <a:extLst>
                <a:ext uri="{FF2B5EF4-FFF2-40B4-BE49-F238E27FC236}">
                  <a16:creationId xmlns:a16="http://schemas.microsoft.com/office/drawing/2014/main" id="{71A1BDD7-09FE-43FF-7E83-9EFB701AED76}"/>
                </a:ext>
              </a:extLst>
            </p:cNvPr>
            <p:cNvSpPr/>
            <p:nvPr/>
          </p:nvSpPr>
          <p:spPr>
            <a:xfrm>
              <a:off x="8084198" y="4620158"/>
              <a:ext cx="346579" cy="123781"/>
            </a:xfrm>
            <a:custGeom>
              <a:avLst/>
              <a:gdLst/>
              <a:ahLst/>
              <a:cxnLst/>
              <a:rect l="l" t="t" r="r" b="b"/>
              <a:pathLst>
                <a:path w="182" h="65" extrusionOk="0">
                  <a:moveTo>
                    <a:pt x="182" y="65"/>
                  </a:moveTo>
                  <a:cubicBezTo>
                    <a:pt x="182" y="65"/>
                    <a:pt x="182" y="65"/>
                    <a:pt x="182" y="65"/>
                  </a:cubicBezTo>
                  <a:cubicBezTo>
                    <a:pt x="181" y="64"/>
                    <a:pt x="95" y="13"/>
                    <a:pt x="1" y="2"/>
                  </a:cubicBezTo>
                  <a:cubicBezTo>
                    <a:pt x="1" y="1"/>
                    <a:pt x="0" y="1"/>
                    <a:pt x="0" y="1"/>
                  </a:cubicBezTo>
                  <a:cubicBezTo>
                    <a:pt x="1" y="0"/>
                    <a:pt x="1" y="0"/>
                    <a:pt x="1" y="0"/>
                  </a:cubicBezTo>
                  <a:cubicBezTo>
                    <a:pt x="95" y="12"/>
                    <a:pt x="181" y="63"/>
                    <a:pt x="182" y="63"/>
                  </a:cubicBezTo>
                  <a:cubicBezTo>
                    <a:pt x="182" y="64"/>
                    <a:pt x="182" y="64"/>
                    <a:pt x="182" y="64"/>
                  </a:cubicBezTo>
                  <a:lnTo>
                    <a:pt x="182" y="65"/>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7" name="Google Shape;1733;p61">
              <a:extLst>
                <a:ext uri="{FF2B5EF4-FFF2-40B4-BE49-F238E27FC236}">
                  <a16:creationId xmlns:a16="http://schemas.microsoft.com/office/drawing/2014/main" id="{577F3095-DD4A-CFEC-E322-EB4C25F4F651}"/>
                </a:ext>
              </a:extLst>
            </p:cNvPr>
            <p:cNvSpPr/>
            <p:nvPr/>
          </p:nvSpPr>
          <p:spPr>
            <a:xfrm>
              <a:off x="8063250" y="4627775"/>
              <a:ext cx="350388" cy="121876"/>
            </a:xfrm>
            <a:custGeom>
              <a:avLst/>
              <a:gdLst/>
              <a:ahLst/>
              <a:cxnLst/>
              <a:rect l="l" t="t" r="r" b="b"/>
              <a:pathLst>
                <a:path w="184" h="64" extrusionOk="0">
                  <a:moveTo>
                    <a:pt x="183" y="64"/>
                  </a:moveTo>
                  <a:cubicBezTo>
                    <a:pt x="183" y="64"/>
                    <a:pt x="183" y="64"/>
                    <a:pt x="183" y="64"/>
                  </a:cubicBezTo>
                  <a:cubicBezTo>
                    <a:pt x="182" y="63"/>
                    <a:pt x="70" y="13"/>
                    <a:pt x="1" y="2"/>
                  </a:cubicBezTo>
                  <a:cubicBezTo>
                    <a:pt x="1" y="2"/>
                    <a:pt x="0" y="1"/>
                    <a:pt x="0" y="1"/>
                  </a:cubicBezTo>
                  <a:cubicBezTo>
                    <a:pt x="0" y="1"/>
                    <a:pt x="1" y="0"/>
                    <a:pt x="1" y="0"/>
                  </a:cubicBezTo>
                  <a:cubicBezTo>
                    <a:pt x="70" y="11"/>
                    <a:pt x="183" y="62"/>
                    <a:pt x="184" y="62"/>
                  </a:cubicBezTo>
                  <a:cubicBezTo>
                    <a:pt x="184" y="63"/>
                    <a:pt x="184" y="63"/>
                    <a:pt x="184" y="63"/>
                  </a:cubicBezTo>
                  <a:lnTo>
                    <a:pt x="183" y="64"/>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8" name="Google Shape;1734;p61">
              <a:extLst>
                <a:ext uri="{FF2B5EF4-FFF2-40B4-BE49-F238E27FC236}">
                  <a16:creationId xmlns:a16="http://schemas.microsoft.com/office/drawing/2014/main" id="{BB3A15AF-A7A3-752F-28F6-10950B7CC298}"/>
                </a:ext>
              </a:extLst>
            </p:cNvPr>
            <p:cNvSpPr/>
            <p:nvPr/>
          </p:nvSpPr>
          <p:spPr>
            <a:xfrm>
              <a:off x="8049921" y="4635392"/>
              <a:ext cx="904534" cy="643660"/>
            </a:xfrm>
            <a:custGeom>
              <a:avLst/>
              <a:gdLst/>
              <a:ahLst/>
              <a:cxnLst/>
              <a:rect l="l" t="t" r="r" b="b"/>
              <a:pathLst>
                <a:path w="476" h="338" extrusionOk="0">
                  <a:moveTo>
                    <a:pt x="458" y="3"/>
                  </a:moveTo>
                  <a:cubicBezTo>
                    <a:pt x="256" y="69"/>
                    <a:pt x="256" y="69"/>
                    <a:pt x="256" y="69"/>
                  </a:cubicBezTo>
                  <a:cubicBezTo>
                    <a:pt x="215" y="82"/>
                    <a:pt x="184" y="63"/>
                    <a:pt x="184" y="63"/>
                  </a:cubicBezTo>
                  <a:cubicBezTo>
                    <a:pt x="0" y="0"/>
                    <a:pt x="0" y="0"/>
                    <a:pt x="0" y="0"/>
                  </a:cubicBezTo>
                  <a:cubicBezTo>
                    <a:pt x="10" y="257"/>
                    <a:pt x="10" y="257"/>
                    <a:pt x="10" y="257"/>
                  </a:cubicBezTo>
                  <a:cubicBezTo>
                    <a:pt x="196" y="324"/>
                    <a:pt x="196" y="324"/>
                    <a:pt x="196" y="324"/>
                  </a:cubicBezTo>
                  <a:cubicBezTo>
                    <a:pt x="231" y="338"/>
                    <a:pt x="272" y="321"/>
                    <a:pt x="272" y="321"/>
                  </a:cubicBezTo>
                  <a:cubicBezTo>
                    <a:pt x="476" y="259"/>
                    <a:pt x="476" y="259"/>
                    <a:pt x="476" y="259"/>
                  </a:cubicBezTo>
                  <a:lnTo>
                    <a:pt x="458" y="3"/>
                  </a:ln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29" name="Google Shape;1735;p61">
              <a:extLst>
                <a:ext uri="{FF2B5EF4-FFF2-40B4-BE49-F238E27FC236}">
                  <a16:creationId xmlns:a16="http://schemas.microsoft.com/office/drawing/2014/main" id="{B683B640-F571-7049-E474-15462AD194FE}"/>
                </a:ext>
              </a:extLst>
            </p:cNvPr>
            <p:cNvSpPr/>
            <p:nvPr/>
          </p:nvSpPr>
          <p:spPr>
            <a:xfrm>
              <a:off x="8529800" y="4761077"/>
              <a:ext cx="41894" cy="489411"/>
            </a:xfrm>
            <a:custGeom>
              <a:avLst/>
              <a:gdLst/>
              <a:ahLst/>
              <a:cxnLst/>
              <a:rect l="l" t="t" r="r" b="b"/>
              <a:pathLst>
                <a:path w="22" h="257" extrusionOk="0">
                  <a:moveTo>
                    <a:pt x="19" y="257"/>
                  </a:moveTo>
                  <a:cubicBezTo>
                    <a:pt x="18" y="257"/>
                    <a:pt x="17" y="256"/>
                    <a:pt x="16" y="255"/>
                  </a:cubicBezTo>
                  <a:cubicBezTo>
                    <a:pt x="0" y="3"/>
                    <a:pt x="0" y="3"/>
                    <a:pt x="0" y="3"/>
                  </a:cubicBezTo>
                  <a:cubicBezTo>
                    <a:pt x="0" y="2"/>
                    <a:pt x="1" y="0"/>
                    <a:pt x="3" y="0"/>
                  </a:cubicBezTo>
                  <a:cubicBezTo>
                    <a:pt x="4" y="0"/>
                    <a:pt x="6" y="1"/>
                    <a:pt x="6" y="3"/>
                  </a:cubicBezTo>
                  <a:cubicBezTo>
                    <a:pt x="22" y="254"/>
                    <a:pt x="22" y="254"/>
                    <a:pt x="22" y="254"/>
                  </a:cubicBezTo>
                  <a:cubicBezTo>
                    <a:pt x="22" y="256"/>
                    <a:pt x="21" y="257"/>
                    <a:pt x="19" y="25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0" name="Google Shape;1736;p61">
              <a:extLst>
                <a:ext uri="{FF2B5EF4-FFF2-40B4-BE49-F238E27FC236}">
                  <a16:creationId xmlns:a16="http://schemas.microsoft.com/office/drawing/2014/main" id="{714AC048-1BD2-8991-3031-ABBB1697F4E6}"/>
                </a:ext>
              </a:extLst>
            </p:cNvPr>
            <p:cNvSpPr/>
            <p:nvPr/>
          </p:nvSpPr>
          <p:spPr>
            <a:xfrm>
              <a:off x="8394595" y="4749651"/>
              <a:ext cx="34277" cy="508454"/>
            </a:xfrm>
            <a:custGeom>
              <a:avLst/>
              <a:gdLst/>
              <a:ahLst/>
              <a:cxnLst/>
              <a:rect l="l" t="t" r="r" b="b"/>
              <a:pathLst>
                <a:path w="18" h="267" extrusionOk="0">
                  <a:moveTo>
                    <a:pt x="15" y="267"/>
                  </a:moveTo>
                  <a:cubicBezTo>
                    <a:pt x="13" y="267"/>
                    <a:pt x="12" y="266"/>
                    <a:pt x="12" y="265"/>
                  </a:cubicBezTo>
                  <a:cubicBezTo>
                    <a:pt x="0" y="3"/>
                    <a:pt x="0" y="3"/>
                    <a:pt x="0" y="3"/>
                  </a:cubicBezTo>
                  <a:cubicBezTo>
                    <a:pt x="0" y="1"/>
                    <a:pt x="2" y="0"/>
                    <a:pt x="3" y="0"/>
                  </a:cubicBezTo>
                  <a:cubicBezTo>
                    <a:pt x="5" y="0"/>
                    <a:pt x="6" y="1"/>
                    <a:pt x="6" y="3"/>
                  </a:cubicBezTo>
                  <a:cubicBezTo>
                    <a:pt x="18" y="264"/>
                    <a:pt x="18" y="264"/>
                    <a:pt x="18" y="264"/>
                  </a:cubicBezTo>
                  <a:cubicBezTo>
                    <a:pt x="18" y="266"/>
                    <a:pt x="16" y="267"/>
                    <a:pt x="15" y="26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1" name="Google Shape;1737;p61">
              <a:extLst>
                <a:ext uri="{FF2B5EF4-FFF2-40B4-BE49-F238E27FC236}">
                  <a16:creationId xmlns:a16="http://schemas.microsoft.com/office/drawing/2014/main" id="{7C116003-498D-6349-4A53-735D5E5A5491}"/>
                </a:ext>
              </a:extLst>
            </p:cNvPr>
            <p:cNvSpPr/>
            <p:nvPr/>
          </p:nvSpPr>
          <p:spPr>
            <a:xfrm>
              <a:off x="8687855" y="4789642"/>
              <a:ext cx="369431" cy="358012"/>
            </a:xfrm>
            <a:custGeom>
              <a:avLst/>
              <a:gdLst/>
              <a:ahLst/>
              <a:cxnLst/>
              <a:rect l="l" t="t" r="r" b="b"/>
              <a:pathLst>
                <a:path w="194" h="188" extrusionOk="0">
                  <a:moveTo>
                    <a:pt x="164" y="156"/>
                  </a:moveTo>
                  <a:cubicBezTo>
                    <a:pt x="133" y="183"/>
                    <a:pt x="85" y="188"/>
                    <a:pt x="48" y="168"/>
                  </a:cubicBezTo>
                  <a:cubicBezTo>
                    <a:pt x="46" y="167"/>
                    <a:pt x="42" y="164"/>
                    <a:pt x="43" y="161"/>
                  </a:cubicBezTo>
                  <a:cubicBezTo>
                    <a:pt x="44" y="158"/>
                    <a:pt x="49" y="158"/>
                    <a:pt x="52" y="158"/>
                  </a:cubicBezTo>
                  <a:cubicBezTo>
                    <a:pt x="72" y="159"/>
                    <a:pt x="92" y="154"/>
                    <a:pt x="111" y="145"/>
                  </a:cubicBezTo>
                  <a:cubicBezTo>
                    <a:pt x="94" y="145"/>
                    <a:pt x="78" y="146"/>
                    <a:pt x="62" y="144"/>
                  </a:cubicBezTo>
                  <a:cubicBezTo>
                    <a:pt x="46" y="141"/>
                    <a:pt x="30" y="136"/>
                    <a:pt x="18" y="125"/>
                  </a:cubicBezTo>
                  <a:cubicBezTo>
                    <a:pt x="15" y="122"/>
                    <a:pt x="11" y="116"/>
                    <a:pt x="14" y="112"/>
                  </a:cubicBezTo>
                  <a:cubicBezTo>
                    <a:pt x="17" y="109"/>
                    <a:pt x="22" y="110"/>
                    <a:pt x="25" y="111"/>
                  </a:cubicBezTo>
                  <a:cubicBezTo>
                    <a:pt x="48" y="116"/>
                    <a:pt x="72" y="115"/>
                    <a:pt x="98" y="108"/>
                  </a:cubicBezTo>
                  <a:cubicBezTo>
                    <a:pt x="67" y="101"/>
                    <a:pt x="37" y="89"/>
                    <a:pt x="11" y="71"/>
                  </a:cubicBezTo>
                  <a:cubicBezTo>
                    <a:pt x="8" y="69"/>
                    <a:pt x="4" y="67"/>
                    <a:pt x="2" y="64"/>
                  </a:cubicBezTo>
                  <a:cubicBezTo>
                    <a:pt x="0" y="61"/>
                    <a:pt x="0" y="57"/>
                    <a:pt x="2" y="53"/>
                  </a:cubicBezTo>
                  <a:cubicBezTo>
                    <a:pt x="4" y="51"/>
                    <a:pt x="8" y="50"/>
                    <a:pt x="12" y="50"/>
                  </a:cubicBezTo>
                  <a:cubicBezTo>
                    <a:pt x="15" y="51"/>
                    <a:pt x="19" y="53"/>
                    <a:pt x="22" y="54"/>
                  </a:cubicBezTo>
                  <a:cubicBezTo>
                    <a:pt x="48" y="68"/>
                    <a:pt x="78" y="74"/>
                    <a:pt x="110" y="70"/>
                  </a:cubicBezTo>
                  <a:cubicBezTo>
                    <a:pt x="82" y="60"/>
                    <a:pt x="56" y="44"/>
                    <a:pt x="33" y="25"/>
                  </a:cubicBezTo>
                  <a:cubicBezTo>
                    <a:pt x="30" y="22"/>
                    <a:pt x="26" y="17"/>
                    <a:pt x="27" y="12"/>
                  </a:cubicBezTo>
                  <a:cubicBezTo>
                    <a:pt x="28" y="8"/>
                    <a:pt x="33" y="6"/>
                    <a:pt x="38" y="7"/>
                  </a:cubicBezTo>
                  <a:cubicBezTo>
                    <a:pt x="42" y="7"/>
                    <a:pt x="46" y="10"/>
                    <a:pt x="50" y="12"/>
                  </a:cubicBezTo>
                  <a:cubicBezTo>
                    <a:pt x="74" y="27"/>
                    <a:pt x="101" y="33"/>
                    <a:pt x="130" y="35"/>
                  </a:cubicBezTo>
                  <a:cubicBezTo>
                    <a:pt x="129" y="23"/>
                    <a:pt x="128" y="11"/>
                    <a:pt x="128" y="0"/>
                  </a:cubicBezTo>
                  <a:cubicBezTo>
                    <a:pt x="147" y="5"/>
                    <a:pt x="156" y="14"/>
                    <a:pt x="167" y="42"/>
                  </a:cubicBezTo>
                  <a:cubicBezTo>
                    <a:pt x="182" y="79"/>
                    <a:pt x="194" y="132"/>
                    <a:pt x="164" y="156"/>
                  </a:cubicBezTo>
                  <a:close/>
                </a:path>
              </a:pathLst>
            </a:custGeom>
            <a:solidFill>
              <a:srgbClr val="FDE7B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2" name="Google Shape;1738;p61">
              <a:extLst>
                <a:ext uri="{FF2B5EF4-FFF2-40B4-BE49-F238E27FC236}">
                  <a16:creationId xmlns:a16="http://schemas.microsoft.com/office/drawing/2014/main" id="{9C44963D-E04A-DDA7-0616-FD7E2460AB2A}"/>
                </a:ext>
              </a:extLst>
            </p:cNvPr>
            <p:cNvSpPr/>
            <p:nvPr/>
          </p:nvSpPr>
          <p:spPr>
            <a:xfrm>
              <a:off x="8893517" y="4919135"/>
              <a:ext cx="45703" cy="17139"/>
            </a:xfrm>
            <a:custGeom>
              <a:avLst/>
              <a:gdLst/>
              <a:ahLst/>
              <a:cxnLst/>
              <a:rect l="l" t="t" r="r" b="b"/>
              <a:pathLst>
                <a:path w="24" h="9" extrusionOk="0">
                  <a:moveTo>
                    <a:pt x="22" y="9"/>
                  </a:moveTo>
                  <a:cubicBezTo>
                    <a:pt x="21" y="9"/>
                    <a:pt x="21" y="9"/>
                    <a:pt x="21" y="9"/>
                  </a:cubicBezTo>
                  <a:cubicBezTo>
                    <a:pt x="2" y="4"/>
                    <a:pt x="2" y="4"/>
                    <a:pt x="2" y="4"/>
                  </a:cubicBezTo>
                  <a:cubicBezTo>
                    <a:pt x="0" y="4"/>
                    <a:pt x="0" y="3"/>
                    <a:pt x="0" y="2"/>
                  </a:cubicBezTo>
                  <a:cubicBezTo>
                    <a:pt x="0" y="1"/>
                    <a:pt x="1" y="0"/>
                    <a:pt x="2" y="0"/>
                  </a:cubicBezTo>
                  <a:cubicBezTo>
                    <a:pt x="22" y="5"/>
                    <a:pt x="22" y="5"/>
                    <a:pt x="22" y="5"/>
                  </a:cubicBezTo>
                  <a:cubicBezTo>
                    <a:pt x="23" y="5"/>
                    <a:pt x="24" y="6"/>
                    <a:pt x="24" y="7"/>
                  </a:cubicBezTo>
                  <a:cubicBezTo>
                    <a:pt x="24" y="8"/>
                    <a:pt x="23" y="9"/>
                    <a:pt x="22" y="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3" name="Google Shape;1739;p61">
              <a:extLst>
                <a:ext uri="{FF2B5EF4-FFF2-40B4-BE49-F238E27FC236}">
                  <a16:creationId xmlns:a16="http://schemas.microsoft.com/office/drawing/2014/main" id="{2FB52DD0-A191-884E-6AA2-7F2908185606}"/>
                </a:ext>
              </a:extLst>
            </p:cNvPr>
            <p:cNvSpPr/>
            <p:nvPr/>
          </p:nvSpPr>
          <p:spPr>
            <a:xfrm>
              <a:off x="8870666" y="4989596"/>
              <a:ext cx="60937" cy="11426"/>
            </a:xfrm>
            <a:custGeom>
              <a:avLst/>
              <a:gdLst/>
              <a:ahLst/>
              <a:cxnLst/>
              <a:rect l="l" t="t" r="r" b="b"/>
              <a:pathLst>
                <a:path w="32" h="6" extrusionOk="0">
                  <a:moveTo>
                    <a:pt x="18" y="6"/>
                  </a:moveTo>
                  <a:cubicBezTo>
                    <a:pt x="10" y="6"/>
                    <a:pt x="2" y="5"/>
                    <a:pt x="2" y="5"/>
                  </a:cubicBezTo>
                  <a:cubicBezTo>
                    <a:pt x="1" y="4"/>
                    <a:pt x="0" y="3"/>
                    <a:pt x="0" y="2"/>
                  </a:cubicBezTo>
                  <a:cubicBezTo>
                    <a:pt x="0" y="1"/>
                    <a:pt x="1" y="0"/>
                    <a:pt x="3" y="1"/>
                  </a:cubicBezTo>
                  <a:cubicBezTo>
                    <a:pt x="3" y="1"/>
                    <a:pt x="20" y="4"/>
                    <a:pt x="29" y="1"/>
                  </a:cubicBezTo>
                  <a:cubicBezTo>
                    <a:pt x="30" y="0"/>
                    <a:pt x="31" y="1"/>
                    <a:pt x="32" y="2"/>
                  </a:cubicBezTo>
                  <a:cubicBezTo>
                    <a:pt x="32" y="3"/>
                    <a:pt x="31" y="4"/>
                    <a:pt x="30" y="5"/>
                  </a:cubicBezTo>
                  <a:cubicBezTo>
                    <a:pt x="27" y="6"/>
                    <a:pt x="22" y="6"/>
                    <a:pt x="18" y="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4" name="Google Shape;1740;p61">
              <a:extLst>
                <a:ext uri="{FF2B5EF4-FFF2-40B4-BE49-F238E27FC236}">
                  <a16:creationId xmlns:a16="http://schemas.microsoft.com/office/drawing/2014/main" id="{989CEF0E-5BB5-305F-A28C-1F331F5A640B}"/>
                </a:ext>
              </a:extLst>
            </p:cNvPr>
            <p:cNvSpPr/>
            <p:nvPr/>
          </p:nvSpPr>
          <p:spPr>
            <a:xfrm>
              <a:off x="8893517" y="5050534"/>
              <a:ext cx="60937" cy="19043"/>
            </a:xfrm>
            <a:custGeom>
              <a:avLst/>
              <a:gdLst/>
              <a:ahLst/>
              <a:cxnLst/>
              <a:rect l="l" t="t" r="r" b="b"/>
              <a:pathLst>
                <a:path w="32" h="10" extrusionOk="0">
                  <a:moveTo>
                    <a:pt x="3" y="10"/>
                  </a:moveTo>
                  <a:cubicBezTo>
                    <a:pt x="1" y="10"/>
                    <a:pt x="1" y="9"/>
                    <a:pt x="0" y="8"/>
                  </a:cubicBezTo>
                  <a:cubicBezTo>
                    <a:pt x="0" y="7"/>
                    <a:pt x="1" y="6"/>
                    <a:pt x="2" y="5"/>
                  </a:cubicBezTo>
                  <a:cubicBezTo>
                    <a:pt x="3" y="5"/>
                    <a:pt x="20" y="4"/>
                    <a:pt x="29" y="1"/>
                  </a:cubicBezTo>
                  <a:cubicBezTo>
                    <a:pt x="30" y="0"/>
                    <a:pt x="31" y="1"/>
                    <a:pt x="31" y="2"/>
                  </a:cubicBezTo>
                  <a:cubicBezTo>
                    <a:pt x="32" y="3"/>
                    <a:pt x="31" y="4"/>
                    <a:pt x="30" y="5"/>
                  </a:cubicBezTo>
                  <a:cubicBezTo>
                    <a:pt x="21" y="8"/>
                    <a:pt x="3" y="10"/>
                    <a:pt x="3" y="1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5" name="Google Shape;1741;p61">
              <a:extLst>
                <a:ext uri="{FF2B5EF4-FFF2-40B4-BE49-F238E27FC236}">
                  <a16:creationId xmlns:a16="http://schemas.microsoft.com/office/drawing/2014/main" id="{9E749FC5-674B-61D3-2AD9-0807E2782F92}"/>
                </a:ext>
              </a:extLst>
            </p:cNvPr>
            <p:cNvSpPr/>
            <p:nvPr/>
          </p:nvSpPr>
          <p:spPr>
            <a:xfrm>
              <a:off x="8931603" y="4852485"/>
              <a:ext cx="43799" cy="9522"/>
            </a:xfrm>
            <a:custGeom>
              <a:avLst/>
              <a:gdLst/>
              <a:ahLst/>
              <a:cxnLst/>
              <a:rect l="l" t="t" r="r" b="b"/>
              <a:pathLst>
                <a:path w="23" h="5" extrusionOk="0">
                  <a:moveTo>
                    <a:pt x="21" y="5"/>
                  </a:moveTo>
                  <a:cubicBezTo>
                    <a:pt x="21" y="5"/>
                    <a:pt x="21" y="5"/>
                    <a:pt x="21" y="5"/>
                  </a:cubicBezTo>
                  <a:cubicBezTo>
                    <a:pt x="2" y="4"/>
                    <a:pt x="2" y="4"/>
                    <a:pt x="2" y="4"/>
                  </a:cubicBezTo>
                  <a:cubicBezTo>
                    <a:pt x="1" y="4"/>
                    <a:pt x="0" y="3"/>
                    <a:pt x="0" y="2"/>
                  </a:cubicBezTo>
                  <a:cubicBezTo>
                    <a:pt x="0" y="0"/>
                    <a:pt x="1" y="0"/>
                    <a:pt x="2" y="0"/>
                  </a:cubicBezTo>
                  <a:cubicBezTo>
                    <a:pt x="21" y="1"/>
                    <a:pt x="21" y="1"/>
                    <a:pt x="21" y="1"/>
                  </a:cubicBezTo>
                  <a:cubicBezTo>
                    <a:pt x="22" y="1"/>
                    <a:pt x="23" y="2"/>
                    <a:pt x="23" y="3"/>
                  </a:cubicBezTo>
                  <a:cubicBezTo>
                    <a:pt x="23" y="4"/>
                    <a:pt x="22" y="5"/>
                    <a:pt x="21"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6" name="Google Shape;1742;p61">
              <a:extLst>
                <a:ext uri="{FF2B5EF4-FFF2-40B4-BE49-F238E27FC236}">
                  <a16:creationId xmlns:a16="http://schemas.microsoft.com/office/drawing/2014/main" id="{BCCF9878-5AFB-8CFC-9FE7-EF906CCB7860}"/>
                </a:ext>
              </a:extLst>
            </p:cNvPr>
            <p:cNvSpPr/>
            <p:nvPr/>
          </p:nvSpPr>
          <p:spPr>
            <a:xfrm>
              <a:off x="7918525" y="4785833"/>
              <a:ext cx="378953" cy="361821"/>
            </a:xfrm>
            <a:custGeom>
              <a:avLst/>
              <a:gdLst/>
              <a:ahLst/>
              <a:cxnLst/>
              <a:rect l="l" t="t" r="r" b="b"/>
              <a:pathLst>
                <a:path w="199" h="190" extrusionOk="0">
                  <a:moveTo>
                    <a:pt x="27" y="153"/>
                  </a:moveTo>
                  <a:cubicBezTo>
                    <a:pt x="57" y="182"/>
                    <a:pt x="104" y="190"/>
                    <a:pt x="142" y="174"/>
                  </a:cubicBezTo>
                  <a:cubicBezTo>
                    <a:pt x="145" y="173"/>
                    <a:pt x="148" y="170"/>
                    <a:pt x="148" y="167"/>
                  </a:cubicBezTo>
                  <a:cubicBezTo>
                    <a:pt x="147" y="164"/>
                    <a:pt x="143" y="163"/>
                    <a:pt x="139" y="163"/>
                  </a:cubicBezTo>
                  <a:cubicBezTo>
                    <a:pt x="120" y="163"/>
                    <a:pt x="100" y="156"/>
                    <a:pt x="82" y="145"/>
                  </a:cubicBezTo>
                  <a:cubicBezTo>
                    <a:pt x="98" y="147"/>
                    <a:pt x="114" y="149"/>
                    <a:pt x="130" y="148"/>
                  </a:cubicBezTo>
                  <a:cubicBezTo>
                    <a:pt x="146" y="147"/>
                    <a:pt x="162" y="143"/>
                    <a:pt x="175" y="133"/>
                  </a:cubicBezTo>
                  <a:cubicBezTo>
                    <a:pt x="179" y="130"/>
                    <a:pt x="183" y="125"/>
                    <a:pt x="180" y="121"/>
                  </a:cubicBezTo>
                  <a:cubicBezTo>
                    <a:pt x="178" y="117"/>
                    <a:pt x="173" y="118"/>
                    <a:pt x="169" y="118"/>
                  </a:cubicBezTo>
                  <a:cubicBezTo>
                    <a:pt x="146" y="122"/>
                    <a:pt x="122" y="119"/>
                    <a:pt x="97" y="109"/>
                  </a:cubicBezTo>
                  <a:cubicBezTo>
                    <a:pt x="129" y="105"/>
                    <a:pt x="159" y="95"/>
                    <a:pt x="187" y="80"/>
                  </a:cubicBezTo>
                  <a:cubicBezTo>
                    <a:pt x="190" y="78"/>
                    <a:pt x="194" y="76"/>
                    <a:pt x="196" y="73"/>
                  </a:cubicBezTo>
                  <a:cubicBezTo>
                    <a:pt x="198" y="70"/>
                    <a:pt x="199" y="66"/>
                    <a:pt x="197" y="63"/>
                  </a:cubicBezTo>
                  <a:cubicBezTo>
                    <a:pt x="195" y="60"/>
                    <a:pt x="191" y="59"/>
                    <a:pt x="187" y="59"/>
                  </a:cubicBezTo>
                  <a:cubicBezTo>
                    <a:pt x="184" y="59"/>
                    <a:pt x="181" y="61"/>
                    <a:pt x="177" y="62"/>
                  </a:cubicBezTo>
                  <a:cubicBezTo>
                    <a:pt x="150" y="74"/>
                    <a:pt x="120" y="77"/>
                    <a:pt x="88" y="71"/>
                  </a:cubicBezTo>
                  <a:cubicBezTo>
                    <a:pt x="117" y="63"/>
                    <a:pt x="144" y="50"/>
                    <a:pt x="168" y="32"/>
                  </a:cubicBezTo>
                  <a:cubicBezTo>
                    <a:pt x="172" y="29"/>
                    <a:pt x="176" y="25"/>
                    <a:pt x="175" y="20"/>
                  </a:cubicBezTo>
                  <a:cubicBezTo>
                    <a:pt x="174" y="16"/>
                    <a:pt x="170" y="13"/>
                    <a:pt x="165" y="13"/>
                  </a:cubicBezTo>
                  <a:cubicBezTo>
                    <a:pt x="161" y="14"/>
                    <a:pt x="157" y="16"/>
                    <a:pt x="153" y="18"/>
                  </a:cubicBezTo>
                  <a:cubicBezTo>
                    <a:pt x="128" y="31"/>
                    <a:pt x="102" y="35"/>
                    <a:pt x="74" y="34"/>
                  </a:cubicBezTo>
                  <a:cubicBezTo>
                    <a:pt x="74" y="20"/>
                    <a:pt x="73" y="11"/>
                    <a:pt x="72" y="0"/>
                  </a:cubicBezTo>
                  <a:cubicBezTo>
                    <a:pt x="53" y="4"/>
                    <a:pt x="46" y="11"/>
                    <a:pt x="33" y="39"/>
                  </a:cubicBezTo>
                  <a:cubicBezTo>
                    <a:pt x="16" y="74"/>
                    <a:pt x="0" y="126"/>
                    <a:pt x="27" y="153"/>
                  </a:cubicBezTo>
                  <a:close/>
                </a:path>
              </a:pathLst>
            </a:custGeom>
            <a:solidFill>
              <a:srgbClr val="FDE7B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7" name="Google Shape;1743;p61">
              <a:extLst>
                <a:ext uri="{FF2B5EF4-FFF2-40B4-BE49-F238E27FC236}">
                  <a16:creationId xmlns:a16="http://schemas.microsoft.com/office/drawing/2014/main" id="{2AD4BBB9-6976-5315-06D4-197D1CCCA10D}"/>
                </a:ext>
              </a:extLst>
            </p:cNvPr>
            <p:cNvSpPr/>
            <p:nvPr/>
          </p:nvSpPr>
          <p:spPr>
            <a:xfrm>
              <a:off x="8028973" y="4846771"/>
              <a:ext cx="34277" cy="9522"/>
            </a:xfrm>
            <a:custGeom>
              <a:avLst/>
              <a:gdLst/>
              <a:ahLst/>
              <a:cxnLst/>
              <a:rect l="l" t="t" r="r" b="b"/>
              <a:pathLst>
                <a:path w="18" h="5" extrusionOk="0">
                  <a:moveTo>
                    <a:pt x="16" y="5"/>
                  </a:moveTo>
                  <a:cubicBezTo>
                    <a:pt x="2" y="5"/>
                    <a:pt x="2" y="5"/>
                    <a:pt x="2" y="5"/>
                  </a:cubicBezTo>
                  <a:cubicBezTo>
                    <a:pt x="1" y="5"/>
                    <a:pt x="0" y="4"/>
                    <a:pt x="0" y="2"/>
                  </a:cubicBezTo>
                  <a:cubicBezTo>
                    <a:pt x="0" y="1"/>
                    <a:pt x="1" y="0"/>
                    <a:pt x="2" y="0"/>
                  </a:cubicBezTo>
                  <a:cubicBezTo>
                    <a:pt x="16" y="0"/>
                    <a:pt x="16" y="0"/>
                    <a:pt x="16" y="0"/>
                  </a:cubicBezTo>
                  <a:cubicBezTo>
                    <a:pt x="17" y="0"/>
                    <a:pt x="18" y="1"/>
                    <a:pt x="18" y="2"/>
                  </a:cubicBezTo>
                  <a:cubicBezTo>
                    <a:pt x="18" y="4"/>
                    <a:pt x="17" y="5"/>
                    <a:pt x="16"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8" name="Google Shape;1744;p61">
              <a:extLst>
                <a:ext uri="{FF2B5EF4-FFF2-40B4-BE49-F238E27FC236}">
                  <a16:creationId xmlns:a16="http://schemas.microsoft.com/office/drawing/2014/main" id="{DC74F95E-5110-3859-B821-C681ADF3A813}"/>
                </a:ext>
              </a:extLst>
            </p:cNvPr>
            <p:cNvSpPr/>
            <p:nvPr/>
          </p:nvSpPr>
          <p:spPr>
            <a:xfrm>
              <a:off x="8036590" y="4917232"/>
              <a:ext cx="53320" cy="15235"/>
            </a:xfrm>
            <a:custGeom>
              <a:avLst/>
              <a:gdLst/>
              <a:ahLst/>
              <a:cxnLst/>
              <a:rect l="l" t="t" r="r" b="b"/>
              <a:pathLst>
                <a:path w="28" h="8" extrusionOk="0">
                  <a:moveTo>
                    <a:pt x="8" y="8"/>
                  </a:moveTo>
                  <a:cubicBezTo>
                    <a:pt x="6" y="8"/>
                    <a:pt x="4" y="7"/>
                    <a:pt x="2" y="7"/>
                  </a:cubicBezTo>
                  <a:cubicBezTo>
                    <a:pt x="1" y="7"/>
                    <a:pt x="0" y="6"/>
                    <a:pt x="0" y="5"/>
                  </a:cubicBezTo>
                  <a:cubicBezTo>
                    <a:pt x="0" y="4"/>
                    <a:pt x="1" y="3"/>
                    <a:pt x="3" y="3"/>
                  </a:cubicBezTo>
                  <a:cubicBezTo>
                    <a:pt x="12" y="5"/>
                    <a:pt x="25" y="1"/>
                    <a:pt x="25" y="0"/>
                  </a:cubicBezTo>
                  <a:cubicBezTo>
                    <a:pt x="27" y="0"/>
                    <a:pt x="28" y="1"/>
                    <a:pt x="28" y="2"/>
                  </a:cubicBezTo>
                  <a:cubicBezTo>
                    <a:pt x="28" y="3"/>
                    <a:pt x="28" y="4"/>
                    <a:pt x="27" y="4"/>
                  </a:cubicBezTo>
                  <a:cubicBezTo>
                    <a:pt x="26" y="5"/>
                    <a:pt x="17" y="8"/>
                    <a:pt x="8"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39" name="Google Shape;1745;p61">
              <a:extLst>
                <a:ext uri="{FF2B5EF4-FFF2-40B4-BE49-F238E27FC236}">
                  <a16:creationId xmlns:a16="http://schemas.microsoft.com/office/drawing/2014/main" id="{C0D28870-8B1A-D05A-45FC-6D41D61BD56E}"/>
                </a:ext>
              </a:extLst>
            </p:cNvPr>
            <p:cNvSpPr/>
            <p:nvPr/>
          </p:nvSpPr>
          <p:spPr>
            <a:xfrm>
              <a:off x="8049921" y="4983882"/>
              <a:ext cx="57128" cy="15235"/>
            </a:xfrm>
            <a:custGeom>
              <a:avLst/>
              <a:gdLst/>
              <a:ahLst/>
              <a:cxnLst/>
              <a:rect l="l" t="t" r="r" b="b"/>
              <a:pathLst>
                <a:path w="30" h="8" extrusionOk="0">
                  <a:moveTo>
                    <a:pt x="28" y="8"/>
                  </a:moveTo>
                  <a:cubicBezTo>
                    <a:pt x="26" y="8"/>
                    <a:pt x="12" y="7"/>
                    <a:pt x="2" y="4"/>
                  </a:cubicBezTo>
                  <a:cubicBezTo>
                    <a:pt x="0" y="4"/>
                    <a:pt x="0" y="3"/>
                    <a:pt x="0" y="2"/>
                  </a:cubicBezTo>
                  <a:cubicBezTo>
                    <a:pt x="0" y="0"/>
                    <a:pt x="2" y="0"/>
                    <a:pt x="3" y="0"/>
                  </a:cubicBezTo>
                  <a:cubicBezTo>
                    <a:pt x="13" y="3"/>
                    <a:pt x="28" y="3"/>
                    <a:pt x="28" y="3"/>
                  </a:cubicBezTo>
                  <a:cubicBezTo>
                    <a:pt x="29" y="3"/>
                    <a:pt x="30" y="4"/>
                    <a:pt x="30" y="5"/>
                  </a:cubicBezTo>
                  <a:cubicBezTo>
                    <a:pt x="30" y="7"/>
                    <a:pt x="29" y="8"/>
                    <a:pt x="28" y="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40" name="Google Shape;1746;p61">
              <a:extLst>
                <a:ext uri="{FF2B5EF4-FFF2-40B4-BE49-F238E27FC236}">
                  <a16:creationId xmlns:a16="http://schemas.microsoft.com/office/drawing/2014/main" id="{530E4A6D-969B-3462-10E3-0006DFE3F900}"/>
                </a:ext>
              </a:extLst>
            </p:cNvPr>
            <p:cNvSpPr/>
            <p:nvPr/>
          </p:nvSpPr>
          <p:spPr>
            <a:xfrm>
              <a:off x="8025165" y="5046725"/>
              <a:ext cx="53320" cy="19043"/>
            </a:xfrm>
            <a:custGeom>
              <a:avLst/>
              <a:gdLst/>
              <a:ahLst/>
              <a:cxnLst/>
              <a:rect l="l" t="t" r="r" b="b"/>
              <a:pathLst>
                <a:path w="28" h="10" extrusionOk="0">
                  <a:moveTo>
                    <a:pt x="26" y="10"/>
                  </a:moveTo>
                  <a:cubicBezTo>
                    <a:pt x="26" y="10"/>
                    <a:pt x="26" y="10"/>
                    <a:pt x="26" y="10"/>
                  </a:cubicBezTo>
                  <a:cubicBezTo>
                    <a:pt x="25" y="10"/>
                    <a:pt x="11" y="9"/>
                    <a:pt x="1" y="5"/>
                  </a:cubicBezTo>
                  <a:cubicBezTo>
                    <a:pt x="0" y="4"/>
                    <a:pt x="0" y="3"/>
                    <a:pt x="0" y="2"/>
                  </a:cubicBezTo>
                  <a:cubicBezTo>
                    <a:pt x="1" y="1"/>
                    <a:pt x="2" y="0"/>
                    <a:pt x="3" y="1"/>
                  </a:cubicBezTo>
                  <a:cubicBezTo>
                    <a:pt x="12" y="5"/>
                    <a:pt x="26" y="6"/>
                    <a:pt x="26" y="6"/>
                  </a:cubicBezTo>
                  <a:cubicBezTo>
                    <a:pt x="27" y="6"/>
                    <a:pt x="28" y="7"/>
                    <a:pt x="28" y="9"/>
                  </a:cubicBezTo>
                  <a:cubicBezTo>
                    <a:pt x="28" y="10"/>
                    <a:pt x="27" y="10"/>
                    <a:pt x="26" y="1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40"/>
        <p:cNvGrpSpPr/>
        <p:nvPr/>
      </p:nvGrpSpPr>
      <p:grpSpPr>
        <a:xfrm>
          <a:off x="0" y="0"/>
          <a:ext cx="0" cy="0"/>
          <a:chOff x="0" y="0"/>
          <a:chExt cx="0" cy="0"/>
        </a:xfrm>
      </p:grpSpPr>
      <p:grpSp>
        <p:nvGrpSpPr>
          <p:cNvPr id="844" name="Google Shape;844;p45"/>
          <p:cNvGrpSpPr/>
          <p:nvPr/>
        </p:nvGrpSpPr>
        <p:grpSpPr>
          <a:xfrm>
            <a:off x="5825594" y="2361947"/>
            <a:ext cx="3094938" cy="2781562"/>
            <a:chOff x="4679275" y="1130850"/>
            <a:chExt cx="4464725" cy="4012651"/>
          </a:xfrm>
        </p:grpSpPr>
        <p:sp>
          <p:nvSpPr>
            <p:cNvPr id="845" name="Google Shape;845;p45"/>
            <p:cNvSpPr/>
            <p:nvPr/>
          </p:nvSpPr>
          <p:spPr>
            <a:xfrm>
              <a:off x="6758338" y="3310618"/>
              <a:ext cx="304362" cy="521444"/>
            </a:xfrm>
            <a:custGeom>
              <a:avLst/>
              <a:gdLst/>
              <a:ahLst/>
              <a:cxnLst/>
              <a:rect l="l" t="t" r="r" b="b"/>
              <a:pathLst>
                <a:path w="136" h="233" extrusionOk="0">
                  <a:moveTo>
                    <a:pt x="136" y="197"/>
                  </a:moveTo>
                  <a:cubicBezTo>
                    <a:pt x="97" y="233"/>
                    <a:pt x="51" y="232"/>
                    <a:pt x="0" y="197"/>
                  </a:cubicBezTo>
                  <a:cubicBezTo>
                    <a:pt x="0" y="0"/>
                    <a:pt x="0" y="0"/>
                    <a:pt x="0" y="0"/>
                  </a:cubicBezTo>
                  <a:cubicBezTo>
                    <a:pt x="136" y="0"/>
                    <a:pt x="136" y="0"/>
                    <a:pt x="136" y="0"/>
                  </a:cubicBezTo>
                  <a:lnTo>
                    <a:pt x="136" y="19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45"/>
            <p:cNvSpPr/>
            <p:nvPr/>
          </p:nvSpPr>
          <p:spPr>
            <a:xfrm>
              <a:off x="5388708" y="2164786"/>
              <a:ext cx="3050339" cy="1687417"/>
            </a:xfrm>
            <a:custGeom>
              <a:avLst/>
              <a:gdLst/>
              <a:ahLst/>
              <a:cxnLst/>
              <a:rect l="l" t="t" r="r" b="b"/>
              <a:pathLst>
                <a:path w="1366" h="755" extrusionOk="0">
                  <a:moveTo>
                    <a:pt x="683" y="748"/>
                  </a:moveTo>
                  <a:cubicBezTo>
                    <a:pt x="626" y="748"/>
                    <a:pt x="603" y="703"/>
                    <a:pt x="603" y="703"/>
                  </a:cubicBezTo>
                  <a:cubicBezTo>
                    <a:pt x="488" y="661"/>
                    <a:pt x="108" y="735"/>
                    <a:pt x="18" y="753"/>
                  </a:cubicBezTo>
                  <a:cubicBezTo>
                    <a:pt x="9" y="755"/>
                    <a:pt x="0" y="747"/>
                    <a:pt x="2" y="738"/>
                  </a:cubicBezTo>
                  <a:cubicBezTo>
                    <a:pt x="125" y="6"/>
                    <a:pt x="125" y="6"/>
                    <a:pt x="125" y="6"/>
                  </a:cubicBezTo>
                  <a:cubicBezTo>
                    <a:pt x="126" y="3"/>
                    <a:pt x="129" y="0"/>
                    <a:pt x="133" y="0"/>
                  </a:cubicBezTo>
                  <a:cubicBezTo>
                    <a:pt x="146" y="0"/>
                    <a:pt x="146" y="0"/>
                    <a:pt x="146" y="0"/>
                  </a:cubicBezTo>
                  <a:cubicBezTo>
                    <a:pt x="164" y="588"/>
                    <a:pt x="164" y="588"/>
                    <a:pt x="164" y="588"/>
                  </a:cubicBezTo>
                  <a:cubicBezTo>
                    <a:pt x="623" y="690"/>
                    <a:pt x="623" y="690"/>
                    <a:pt x="623" y="690"/>
                  </a:cubicBezTo>
                  <a:cubicBezTo>
                    <a:pt x="623" y="690"/>
                    <a:pt x="637" y="730"/>
                    <a:pt x="683" y="730"/>
                  </a:cubicBezTo>
                  <a:cubicBezTo>
                    <a:pt x="728" y="730"/>
                    <a:pt x="743" y="690"/>
                    <a:pt x="743" y="690"/>
                  </a:cubicBezTo>
                  <a:cubicBezTo>
                    <a:pt x="1202" y="588"/>
                    <a:pt x="1202" y="588"/>
                    <a:pt x="1202" y="588"/>
                  </a:cubicBezTo>
                  <a:cubicBezTo>
                    <a:pt x="1220" y="0"/>
                    <a:pt x="1220" y="0"/>
                    <a:pt x="1220" y="0"/>
                  </a:cubicBezTo>
                  <a:cubicBezTo>
                    <a:pt x="1233" y="0"/>
                    <a:pt x="1233" y="0"/>
                    <a:pt x="1233" y="0"/>
                  </a:cubicBezTo>
                  <a:cubicBezTo>
                    <a:pt x="1237" y="0"/>
                    <a:pt x="1240" y="3"/>
                    <a:pt x="1241" y="6"/>
                  </a:cubicBezTo>
                  <a:cubicBezTo>
                    <a:pt x="1364" y="738"/>
                    <a:pt x="1364" y="738"/>
                    <a:pt x="1364" y="738"/>
                  </a:cubicBezTo>
                  <a:cubicBezTo>
                    <a:pt x="1366" y="747"/>
                    <a:pt x="1357" y="755"/>
                    <a:pt x="1348" y="753"/>
                  </a:cubicBezTo>
                  <a:cubicBezTo>
                    <a:pt x="1258" y="735"/>
                    <a:pt x="878" y="661"/>
                    <a:pt x="763" y="703"/>
                  </a:cubicBezTo>
                  <a:cubicBezTo>
                    <a:pt x="763" y="703"/>
                    <a:pt x="740" y="748"/>
                    <a:pt x="683" y="74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45"/>
            <p:cNvSpPr/>
            <p:nvPr/>
          </p:nvSpPr>
          <p:spPr>
            <a:xfrm>
              <a:off x="5451371" y="2167023"/>
              <a:ext cx="2815351" cy="1521808"/>
            </a:xfrm>
            <a:custGeom>
              <a:avLst/>
              <a:gdLst/>
              <a:ahLst/>
              <a:cxnLst/>
              <a:rect l="l" t="t" r="r" b="b"/>
              <a:pathLst>
                <a:path w="1258" h="680" extrusionOk="0">
                  <a:moveTo>
                    <a:pt x="0" y="667"/>
                  </a:moveTo>
                  <a:lnTo>
                    <a:pt x="105" y="27"/>
                  </a:lnTo>
                  <a:lnTo>
                    <a:pt x="1198" y="0"/>
                  </a:lnTo>
                  <a:lnTo>
                    <a:pt x="1258" y="668"/>
                  </a:lnTo>
                  <a:lnTo>
                    <a:pt x="1175" y="680"/>
                  </a:lnTo>
                  <a:lnTo>
                    <a:pt x="653" y="648"/>
                  </a:lnTo>
                  <a:lnTo>
                    <a:pt x="0" y="66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45"/>
            <p:cNvSpPr/>
            <p:nvPr/>
          </p:nvSpPr>
          <p:spPr>
            <a:xfrm>
              <a:off x="6912758" y="3507558"/>
              <a:ext cx="1463625" cy="304362"/>
            </a:xfrm>
            <a:custGeom>
              <a:avLst/>
              <a:gdLst/>
              <a:ahLst/>
              <a:cxnLst/>
              <a:rect l="l" t="t" r="r" b="b"/>
              <a:pathLst>
                <a:path w="655" h="136" extrusionOk="0">
                  <a:moveTo>
                    <a:pt x="655" y="68"/>
                  </a:moveTo>
                  <a:cubicBezTo>
                    <a:pt x="655" y="68"/>
                    <a:pt x="387" y="0"/>
                    <a:pt x="240" y="15"/>
                  </a:cubicBezTo>
                  <a:cubicBezTo>
                    <a:pt x="94" y="30"/>
                    <a:pt x="0" y="49"/>
                    <a:pt x="0" y="49"/>
                  </a:cubicBezTo>
                  <a:cubicBezTo>
                    <a:pt x="0" y="49"/>
                    <a:pt x="60" y="61"/>
                    <a:pt x="60" y="89"/>
                  </a:cubicBezTo>
                  <a:cubicBezTo>
                    <a:pt x="60" y="89"/>
                    <a:pt x="303" y="48"/>
                    <a:pt x="655" y="136"/>
                  </a:cubicBezTo>
                  <a:lnTo>
                    <a:pt x="655" y="6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45"/>
            <p:cNvSpPr/>
            <p:nvPr/>
          </p:nvSpPr>
          <p:spPr>
            <a:xfrm>
              <a:off x="6975421" y="3482940"/>
              <a:ext cx="1405436" cy="221558"/>
            </a:xfrm>
            <a:custGeom>
              <a:avLst/>
              <a:gdLst/>
              <a:ahLst/>
              <a:cxnLst/>
              <a:rect l="l" t="t" r="r" b="b"/>
              <a:pathLst>
                <a:path w="629" h="99" extrusionOk="0">
                  <a:moveTo>
                    <a:pt x="627" y="99"/>
                  </a:moveTo>
                  <a:cubicBezTo>
                    <a:pt x="626" y="99"/>
                    <a:pt x="626" y="99"/>
                    <a:pt x="626" y="99"/>
                  </a:cubicBezTo>
                  <a:cubicBezTo>
                    <a:pt x="313" y="4"/>
                    <a:pt x="6" y="71"/>
                    <a:pt x="3" y="72"/>
                  </a:cubicBezTo>
                  <a:cubicBezTo>
                    <a:pt x="2" y="72"/>
                    <a:pt x="1" y="71"/>
                    <a:pt x="0" y="70"/>
                  </a:cubicBezTo>
                  <a:cubicBezTo>
                    <a:pt x="0" y="69"/>
                    <a:pt x="1" y="68"/>
                    <a:pt x="2" y="68"/>
                  </a:cubicBezTo>
                  <a:cubicBezTo>
                    <a:pt x="5" y="67"/>
                    <a:pt x="313" y="0"/>
                    <a:pt x="628" y="96"/>
                  </a:cubicBezTo>
                  <a:cubicBezTo>
                    <a:pt x="629" y="96"/>
                    <a:pt x="629" y="97"/>
                    <a:pt x="629" y="98"/>
                  </a:cubicBezTo>
                  <a:cubicBezTo>
                    <a:pt x="629" y="99"/>
                    <a:pt x="628" y="99"/>
                    <a:pt x="627" y="9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45"/>
            <p:cNvSpPr/>
            <p:nvPr/>
          </p:nvSpPr>
          <p:spPr>
            <a:xfrm>
              <a:off x="7029132" y="3559030"/>
              <a:ext cx="1351726" cy="201416"/>
            </a:xfrm>
            <a:custGeom>
              <a:avLst/>
              <a:gdLst/>
              <a:ahLst/>
              <a:cxnLst/>
              <a:rect l="l" t="t" r="r" b="b"/>
              <a:pathLst>
                <a:path w="605" h="90" extrusionOk="0">
                  <a:moveTo>
                    <a:pt x="603" y="90"/>
                  </a:moveTo>
                  <a:cubicBezTo>
                    <a:pt x="602" y="90"/>
                    <a:pt x="602" y="90"/>
                    <a:pt x="602" y="90"/>
                  </a:cubicBezTo>
                  <a:cubicBezTo>
                    <a:pt x="333" y="4"/>
                    <a:pt x="6" y="53"/>
                    <a:pt x="3" y="53"/>
                  </a:cubicBezTo>
                  <a:cubicBezTo>
                    <a:pt x="1" y="54"/>
                    <a:pt x="0" y="53"/>
                    <a:pt x="0" y="52"/>
                  </a:cubicBezTo>
                  <a:cubicBezTo>
                    <a:pt x="0" y="51"/>
                    <a:pt x="1" y="50"/>
                    <a:pt x="2" y="49"/>
                  </a:cubicBezTo>
                  <a:cubicBezTo>
                    <a:pt x="5" y="49"/>
                    <a:pt x="334" y="0"/>
                    <a:pt x="604" y="86"/>
                  </a:cubicBezTo>
                  <a:cubicBezTo>
                    <a:pt x="605" y="87"/>
                    <a:pt x="605" y="88"/>
                    <a:pt x="605" y="89"/>
                  </a:cubicBezTo>
                  <a:cubicBezTo>
                    <a:pt x="605" y="90"/>
                    <a:pt x="604" y="90"/>
                    <a:pt x="603" y="9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45"/>
            <p:cNvSpPr/>
            <p:nvPr/>
          </p:nvSpPr>
          <p:spPr>
            <a:xfrm>
              <a:off x="5451371" y="3507558"/>
              <a:ext cx="1461387" cy="304362"/>
            </a:xfrm>
            <a:custGeom>
              <a:avLst/>
              <a:gdLst/>
              <a:ahLst/>
              <a:cxnLst/>
              <a:rect l="l" t="t" r="r" b="b"/>
              <a:pathLst>
                <a:path w="655" h="136" extrusionOk="0">
                  <a:moveTo>
                    <a:pt x="0" y="68"/>
                  </a:moveTo>
                  <a:cubicBezTo>
                    <a:pt x="0" y="68"/>
                    <a:pt x="268" y="0"/>
                    <a:pt x="415" y="15"/>
                  </a:cubicBezTo>
                  <a:cubicBezTo>
                    <a:pt x="561" y="30"/>
                    <a:pt x="655" y="49"/>
                    <a:pt x="655" y="49"/>
                  </a:cubicBezTo>
                  <a:cubicBezTo>
                    <a:pt x="655" y="49"/>
                    <a:pt x="595" y="61"/>
                    <a:pt x="595" y="89"/>
                  </a:cubicBezTo>
                  <a:cubicBezTo>
                    <a:pt x="595" y="89"/>
                    <a:pt x="351" y="48"/>
                    <a:pt x="0" y="136"/>
                  </a:cubicBezTo>
                  <a:lnTo>
                    <a:pt x="0" y="6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45"/>
            <p:cNvSpPr/>
            <p:nvPr/>
          </p:nvSpPr>
          <p:spPr>
            <a:xfrm>
              <a:off x="5446895" y="3485178"/>
              <a:ext cx="1387533" cy="232747"/>
            </a:xfrm>
            <a:custGeom>
              <a:avLst/>
              <a:gdLst/>
              <a:ahLst/>
              <a:cxnLst/>
              <a:rect l="l" t="t" r="r" b="b"/>
              <a:pathLst>
                <a:path w="622" h="104" extrusionOk="0">
                  <a:moveTo>
                    <a:pt x="2" y="104"/>
                  </a:moveTo>
                  <a:cubicBezTo>
                    <a:pt x="1" y="104"/>
                    <a:pt x="0" y="104"/>
                    <a:pt x="0" y="103"/>
                  </a:cubicBezTo>
                  <a:cubicBezTo>
                    <a:pt x="0" y="102"/>
                    <a:pt x="0" y="101"/>
                    <a:pt x="1" y="100"/>
                  </a:cubicBezTo>
                  <a:cubicBezTo>
                    <a:pt x="301" y="0"/>
                    <a:pt x="617" y="69"/>
                    <a:pt x="620" y="70"/>
                  </a:cubicBezTo>
                  <a:cubicBezTo>
                    <a:pt x="621" y="70"/>
                    <a:pt x="622" y="71"/>
                    <a:pt x="621" y="72"/>
                  </a:cubicBezTo>
                  <a:cubicBezTo>
                    <a:pt x="621" y="74"/>
                    <a:pt x="620" y="74"/>
                    <a:pt x="619" y="74"/>
                  </a:cubicBezTo>
                  <a:cubicBezTo>
                    <a:pt x="616" y="73"/>
                    <a:pt x="301" y="4"/>
                    <a:pt x="3" y="104"/>
                  </a:cubicBezTo>
                  <a:lnTo>
                    <a:pt x="2" y="104"/>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45"/>
            <p:cNvSpPr/>
            <p:nvPr/>
          </p:nvSpPr>
          <p:spPr>
            <a:xfrm>
              <a:off x="5446895" y="3536651"/>
              <a:ext cx="1349489" cy="246175"/>
            </a:xfrm>
            <a:custGeom>
              <a:avLst/>
              <a:gdLst/>
              <a:ahLst/>
              <a:cxnLst/>
              <a:rect l="l" t="t" r="r" b="b"/>
              <a:pathLst>
                <a:path w="605" h="110" extrusionOk="0">
                  <a:moveTo>
                    <a:pt x="2" y="110"/>
                  </a:moveTo>
                  <a:cubicBezTo>
                    <a:pt x="1" y="110"/>
                    <a:pt x="0" y="110"/>
                    <a:pt x="0" y="109"/>
                  </a:cubicBezTo>
                  <a:cubicBezTo>
                    <a:pt x="0" y="108"/>
                    <a:pt x="0" y="107"/>
                    <a:pt x="1" y="106"/>
                  </a:cubicBezTo>
                  <a:cubicBezTo>
                    <a:pt x="252" y="0"/>
                    <a:pt x="599" y="59"/>
                    <a:pt x="603" y="59"/>
                  </a:cubicBezTo>
                  <a:cubicBezTo>
                    <a:pt x="604" y="60"/>
                    <a:pt x="605" y="61"/>
                    <a:pt x="605" y="62"/>
                  </a:cubicBezTo>
                  <a:cubicBezTo>
                    <a:pt x="604" y="63"/>
                    <a:pt x="603" y="64"/>
                    <a:pt x="602" y="63"/>
                  </a:cubicBezTo>
                  <a:cubicBezTo>
                    <a:pt x="599" y="63"/>
                    <a:pt x="252" y="4"/>
                    <a:pt x="3" y="110"/>
                  </a:cubicBezTo>
                  <a:lnTo>
                    <a:pt x="2" y="11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45"/>
            <p:cNvSpPr/>
            <p:nvPr/>
          </p:nvSpPr>
          <p:spPr>
            <a:xfrm>
              <a:off x="5473750" y="1967846"/>
              <a:ext cx="1600140" cy="1678464"/>
            </a:xfrm>
            <a:custGeom>
              <a:avLst/>
              <a:gdLst/>
              <a:ahLst/>
              <a:cxnLst/>
              <a:rect l="l" t="t" r="r" b="b"/>
              <a:pathLst>
                <a:path w="717" h="751" extrusionOk="0">
                  <a:moveTo>
                    <a:pt x="653" y="92"/>
                  </a:moveTo>
                  <a:cubicBezTo>
                    <a:pt x="476" y="6"/>
                    <a:pt x="284" y="0"/>
                    <a:pt x="95" y="69"/>
                  </a:cubicBezTo>
                  <a:cubicBezTo>
                    <a:pt x="65" y="299"/>
                    <a:pt x="19" y="525"/>
                    <a:pt x="0" y="751"/>
                  </a:cubicBezTo>
                  <a:cubicBezTo>
                    <a:pt x="206" y="669"/>
                    <a:pt x="439" y="660"/>
                    <a:pt x="645" y="738"/>
                  </a:cubicBezTo>
                  <a:cubicBezTo>
                    <a:pt x="717" y="530"/>
                    <a:pt x="716" y="302"/>
                    <a:pt x="653" y="9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45"/>
            <p:cNvSpPr/>
            <p:nvPr/>
          </p:nvSpPr>
          <p:spPr>
            <a:xfrm>
              <a:off x="6876950" y="2050649"/>
              <a:ext cx="1468099" cy="1566567"/>
            </a:xfrm>
            <a:custGeom>
              <a:avLst/>
              <a:gdLst/>
              <a:ahLst/>
              <a:cxnLst/>
              <a:rect l="l" t="t" r="r" b="b"/>
              <a:pathLst>
                <a:path w="657" h="701" extrusionOk="0">
                  <a:moveTo>
                    <a:pt x="559" y="9"/>
                  </a:moveTo>
                  <a:cubicBezTo>
                    <a:pt x="581" y="235"/>
                    <a:pt x="613" y="461"/>
                    <a:pt x="657" y="684"/>
                  </a:cubicBezTo>
                  <a:cubicBezTo>
                    <a:pt x="605" y="701"/>
                    <a:pt x="550" y="697"/>
                    <a:pt x="496" y="688"/>
                  </a:cubicBezTo>
                  <a:cubicBezTo>
                    <a:pt x="443" y="679"/>
                    <a:pt x="390" y="665"/>
                    <a:pt x="337" y="658"/>
                  </a:cubicBezTo>
                  <a:cubicBezTo>
                    <a:pt x="230" y="644"/>
                    <a:pt x="120" y="659"/>
                    <a:pt x="16" y="701"/>
                  </a:cubicBezTo>
                  <a:cubicBezTo>
                    <a:pt x="0" y="485"/>
                    <a:pt x="2" y="267"/>
                    <a:pt x="24" y="55"/>
                  </a:cubicBezTo>
                  <a:cubicBezTo>
                    <a:pt x="71" y="16"/>
                    <a:pt x="135" y="2"/>
                    <a:pt x="195" y="1"/>
                  </a:cubicBezTo>
                  <a:cubicBezTo>
                    <a:pt x="256" y="0"/>
                    <a:pt x="317" y="12"/>
                    <a:pt x="377" y="18"/>
                  </a:cubicBezTo>
                  <a:cubicBezTo>
                    <a:pt x="438" y="24"/>
                    <a:pt x="501" y="25"/>
                    <a:pt x="559" y="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45"/>
            <p:cNvSpPr/>
            <p:nvPr/>
          </p:nvSpPr>
          <p:spPr>
            <a:xfrm>
              <a:off x="7035845" y="2196117"/>
              <a:ext cx="1024985" cy="454305"/>
            </a:xfrm>
            <a:custGeom>
              <a:avLst/>
              <a:gdLst/>
              <a:ahLst/>
              <a:cxnLst/>
              <a:rect l="l" t="t" r="r" b="b"/>
              <a:pathLst>
                <a:path w="459" h="203" extrusionOk="0">
                  <a:moveTo>
                    <a:pt x="459" y="150"/>
                  </a:moveTo>
                  <a:cubicBezTo>
                    <a:pt x="444" y="52"/>
                    <a:pt x="444" y="52"/>
                    <a:pt x="444" y="52"/>
                  </a:cubicBezTo>
                  <a:cubicBezTo>
                    <a:pt x="442" y="36"/>
                    <a:pt x="430" y="24"/>
                    <a:pt x="415" y="21"/>
                  </a:cubicBezTo>
                  <a:cubicBezTo>
                    <a:pt x="402" y="19"/>
                    <a:pt x="390" y="17"/>
                    <a:pt x="378" y="15"/>
                  </a:cubicBezTo>
                  <a:cubicBezTo>
                    <a:pt x="326" y="7"/>
                    <a:pt x="280" y="2"/>
                    <a:pt x="240" y="1"/>
                  </a:cubicBezTo>
                  <a:cubicBezTo>
                    <a:pt x="237" y="0"/>
                    <a:pt x="234" y="0"/>
                    <a:pt x="231" y="0"/>
                  </a:cubicBezTo>
                  <a:cubicBezTo>
                    <a:pt x="231" y="0"/>
                    <a:pt x="231" y="0"/>
                    <a:pt x="231" y="0"/>
                  </a:cubicBezTo>
                  <a:cubicBezTo>
                    <a:pt x="221" y="0"/>
                    <a:pt x="211" y="0"/>
                    <a:pt x="202" y="0"/>
                  </a:cubicBezTo>
                  <a:cubicBezTo>
                    <a:pt x="195" y="0"/>
                    <a:pt x="188" y="0"/>
                    <a:pt x="182" y="0"/>
                  </a:cubicBezTo>
                  <a:cubicBezTo>
                    <a:pt x="106" y="1"/>
                    <a:pt x="54" y="12"/>
                    <a:pt x="26" y="21"/>
                  </a:cubicBezTo>
                  <a:cubicBezTo>
                    <a:pt x="10" y="25"/>
                    <a:pt x="0" y="39"/>
                    <a:pt x="0" y="56"/>
                  </a:cubicBezTo>
                  <a:cubicBezTo>
                    <a:pt x="0" y="163"/>
                    <a:pt x="0" y="163"/>
                    <a:pt x="0" y="163"/>
                  </a:cubicBezTo>
                  <a:cubicBezTo>
                    <a:pt x="0" y="164"/>
                    <a:pt x="0" y="166"/>
                    <a:pt x="0" y="167"/>
                  </a:cubicBezTo>
                  <a:cubicBezTo>
                    <a:pt x="0" y="168"/>
                    <a:pt x="0" y="168"/>
                    <a:pt x="0" y="168"/>
                  </a:cubicBezTo>
                  <a:cubicBezTo>
                    <a:pt x="3" y="189"/>
                    <a:pt x="24" y="203"/>
                    <a:pt x="45" y="198"/>
                  </a:cubicBezTo>
                  <a:cubicBezTo>
                    <a:pt x="185" y="165"/>
                    <a:pt x="341" y="180"/>
                    <a:pt x="418" y="191"/>
                  </a:cubicBezTo>
                  <a:cubicBezTo>
                    <a:pt x="436" y="194"/>
                    <a:pt x="452" y="182"/>
                    <a:pt x="457" y="166"/>
                  </a:cubicBezTo>
                  <a:cubicBezTo>
                    <a:pt x="457" y="166"/>
                    <a:pt x="457" y="166"/>
                    <a:pt x="457" y="166"/>
                  </a:cubicBezTo>
                  <a:cubicBezTo>
                    <a:pt x="459" y="156"/>
                    <a:pt x="459" y="156"/>
                    <a:pt x="459" y="156"/>
                  </a:cubicBezTo>
                  <a:cubicBezTo>
                    <a:pt x="459" y="154"/>
                    <a:pt x="459" y="152"/>
                    <a:pt x="459"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45"/>
            <p:cNvSpPr/>
            <p:nvPr/>
          </p:nvSpPr>
          <p:spPr>
            <a:xfrm>
              <a:off x="7570717" y="2272208"/>
              <a:ext cx="51474" cy="85042"/>
            </a:xfrm>
            <a:custGeom>
              <a:avLst/>
              <a:gdLst/>
              <a:ahLst/>
              <a:cxnLst/>
              <a:rect l="l" t="t" r="r" b="b"/>
              <a:pathLst>
                <a:path w="23" h="38" extrusionOk="0">
                  <a:moveTo>
                    <a:pt x="0" y="38"/>
                  </a:moveTo>
                  <a:cubicBezTo>
                    <a:pt x="2" y="32"/>
                    <a:pt x="3" y="26"/>
                    <a:pt x="5" y="20"/>
                  </a:cubicBezTo>
                  <a:cubicBezTo>
                    <a:pt x="7" y="14"/>
                    <a:pt x="10" y="8"/>
                    <a:pt x="15" y="3"/>
                  </a:cubicBezTo>
                  <a:cubicBezTo>
                    <a:pt x="16" y="2"/>
                    <a:pt x="18" y="0"/>
                    <a:pt x="20" y="1"/>
                  </a:cubicBezTo>
                  <a:cubicBezTo>
                    <a:pt x="21" y="1"/>
                    <a:pt x="23" y="3"/>
                    <a:pt x="23" y="4"/>
                  </a:cubicBezTo>
                  <a:cubicBezTo>
                    <a:pt x="23" y="6"/>
                    <a:pt x="23" y="7"/>
                    <a:pt x="23" y="9"/>
                  </a:cubicBezTo>
                  <a:cubicBezTo>
                    <a:pt x="19" y="21"/>
                    <a:pt x="6" y="29"/>
                    <a:pt x="0" y="38"/>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45"/>
            <p:cNvSpPr/>
            <p:nvPr/>
          </p:nvSpPr>
          <p:spPr>
            <a:xfrm>
              <a:off x="7539386" y="2272208"/>
              <a:ext cx="76091" cy="196940"/>
            </a:xfrm>
            <a:custGeom>
              <a:avLst/>
              <a:gdLst/>
              <a:ahLst/>
              <a:cxnLst/>
              <a:rect l="l" t="t" r="r" b="b"/>
              <a:pathLst>
                <a:path w="34" h="88" extrusionOk="0">
                  <a:moveTo>
                    <a:pt x="1" y="88"/>
                  </a:moveTo>
                  <a:cubicBezTo>
                    <a:pt x="0" y="88"/>
                    <a:pt x="0" y="88"/>
                    <a:pt x="0" y="88"/>
                  </a:cubicBezTo>
                  <a:cubicBezTo>
                    <a:pt x="0" y="87"/>
                    <a:pt x="0" y="87"/>
                    <a:pt x="0" y="87"/>
                  </a:cubicBezTo>
                  <a:cubicBezTo>
                    <a:pt x="2" y="51"/>
                    <a:pt x="33" y="1"/>
                    <a:pt x="33" y="1"/>
                  </a:cubicBezTo>
                  <a:cubicBezTo>
                    <a:pt x="34" y="0"/>
                    <a:pt x="34" y="0"/>
                    <a:pt x="34" y="0"/>
                  </a:cubicBezTo>
                  <a:cubicBezTo>
                    <a:pt x="34" y="1"/>
                    <a:pt x="34" y="1"/>
                    <a:pt x="34" y="1"/>
                  </a:cubicBezTo>
                  <a:cubicBezTo>
                    <a:pt x="34" y="2"/>
                    <a:pt x="3" y="52"/>
                    <a:pt x="1" y="87"/>
                  </a:cubicBezTo>
                  <a:lnTo>
                    <a:pt x="1" y="8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45"/>
            <p:cNvSpPr/>
            <p:nvPr/>
          </p:nvSpPr>
          <p:spPr>
            <a:xfrm>
              <a:off x="7539386" y="2312491"/>
              <a:ext cx="22380" cy="73853"/>
            </a:xfrm>
            <a:custGeom>
              <a:avLst/>
              <a:gdLst/>
              <a:ahLst/>
              <a:cxnLst/>
              <a:rect l="l" t="t" r="r" b="b"/>
              <a:pathLst>
                <a:path w="10" h="33" extrusionOk="0">
                  <a:moveTo>
                    <a:pt x="9" y="33"/>
                  </a:moveTo>
                  <a:cubicBezTo>
                    <a:pt x="10" y="23"/>
                    <a:pt x="10" y="14"/>
                    <a:pt x="7" y="5"/>
                  </a:cubicBezTo>
                  <a:cubicBezTo>
                    <a:pt x="7" y="3"/>
                    <a:pt x="7" y="2"/>
                    <a:pt x="6" y="1"/>
                  </a:cubicBezTo>
                  <a:cubicBezTo>
                    <a:pt x="5" y="0"/>
                    <a:pt x="4" y="0"/>
                    <a:pt x="2" y="0"/>
                  </a:cubicBezTo>
                  <a:cubicBezTo>
                    <a:pt x="1" y="1"/>
                    <a:pt x="1" y="2"/>
                    <a:pt x="1" y="4"/>
                  </a:cubicBezTo>
                  <a:cubicBezTo>
                    <a:pt x="0" y="9"/>
                    <a:pt x="2" y="14"/>
                    <a:pt x="4" y="18"/>
                  </a:cubicBezTo>
                  <a:cubicBezTo>
                    <a:pt x="6" y="23"/>
                    <a:pt x="9" y="28"/>
                    <a:pt x="9" y="3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45"/>
            <p:cNvSpPr/>
            <p:nvPr/>
          </p:nvSpPr>
          <p:spPr>
            <a:xfrm>
              <a:off x="7543862" y="2312491"/>
              <a:ext cx="20142" cy="73853"/>
            </a:xfrm>
            <a:custGeom>
              <a:avLst/>
              <a:gdLst/>
              <a:ahLst/>
              <a:cxnLst/>
              <a:rect l="l" t="t" r="r" b="b"/>
              <a:pathLst>
                <a:path w="9" h="33" extrusionOk="0">
                  <a:moveTo>
                    <a:pt x="7" y="33"/>
                  </a:moveTo>
                  <a:cubicBezTo>
                    <a:pt x="7" y="33"/>
                    <a:pt x="7" y="33"/>
                    <a:pt x="7" y="33"/>
                  </a:cubicBezTo>
                  <a:cubicBezTo>
                    <a:pt x="7" y="33"/>
                    <a:pt x="7" y="33"/>
                    <a:pt x="7" y="33"/>
                  </a:cubicBezTo>
                  <a:cubicBezTo>
                    <a:pt x="8" y="28"/>
                    <a:pt x="0" y="1"/>
                    <a:pt x="0" y="0"/>
                  </a:cubicBezTo>
                  <a:cubicBezTo>
                    <a:pt x="0" y="0"/>
                    <a:pt x="0" y="0"/>
                    <a:pt x="0" y="0"/>
                  </a:cubicBezTo>
                  <a:cubicBezTo>
                    <a:pt x="1" y="0"/>
                    <a:pt x="1" y="0"/>
                    <a:pt x="1" y="0"/>
                  </a:cubicBezTo>
                  <a:cubicBezTo>
                    <a:pt x="1" y="1"/>
                    <a:pt x="9" y="28"/>
                    <a:pt x="8" y="33"/>
                  </a:cubicBezTo>
                  <a:lnTo>
                    <a:pt x="7"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45"/>
            <p:cNvSpPr/>
            <p:nvPr/>
          </p:nvSpPr>
          <p:spPr>
            <a:xfrm>
              <a:off x="7564003" y="2328156"/>
              <a:ext cx="67139" cy="67139"/>
            </a:xfrm>
            <a:custGeom>
              <a:avLst/>
              <a:gdLst/>
              <a:ahLst/>
              <a:cxnLst/>
              <a:rect l="l" t="t" r="r" b="b"/>
              <a:pathLst>
                <a:path w="30" h="30" extrusionOk="0">
                  <a:moveTo>
                    <a:pt x="0" y="30"/>
                  </a:moveTo>
                  <a:cubicBezTo>
                    <a:pt x="5" y="19"/>
                    <a:pt x="11" y="9"/>
                    <a:pt x="20" y="2"/>
                  </a:cubicBezTo>
                  <a:cubicBezTo>
                    <a:pt x="22" y="2"/>
                    <a:pt x="23" y="1"/>
                    <a:pt x="25" y="0"/>
                  </a:cubicBezTo>
                  <a:cubicBezTo>
                    <a:pt x="26" y="0"/>
                    <a:pt x="28" y="1"/>
                    <a:pt x="29" y="2"/>
                  </a:cubicBezTo>
                  <a:cubicBezTo>
                    <a:pt x="30" y="4"/>
                    <a:pt x="30" y="6"/>
                    <a:pt x="29" y="8"/>
                  </a:cubicBezTo>
                  <a:cubicBezTo>
                    <a:pt x="26" y="13"/>
                    <a:pt x="20" y="16"/>
                    <a:pt x="15" y="19"/>
                  </a:cubicBezTo>
                  <a:cubicBezTo>
                    <a:pt x="10" y="21"/>
                    <a:pt x="5" y="24"/>
                    <a:pt x="0" y="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45"/>
            <p:cNvSpPr/>
            <p:nvPr/>
          </p:nvSpPr>
          <p:spPr>
            <a:xfrm>
              <a:off x="7548338" y="2332632"/>
              <a:ext cx="82805" cy="87281"/>
            </a:xfrm>
            <a:custGeom>
              <a:avLst/>
              <a:gdLst/>
              <a:ahLst/>
              <a:cxnLst/>
              <a:rect l="l" t="t" r="r" b="b"/>
              <a:pathLst>
                <a:path w="37" h="39" extrusionOk="0">
                  <a:moveTo>
                    <a:pt x="0" y="39"/>
                  </a:moveTo>
                  <a:cubicBezTo>
                    <a:pt x="0" y="39"/>
                    <a:pt x="0" y="39"/>
                    <a:pt x="0" y="39"/>
                  </a:cubicBezTo>
                  <a:cubicBezTo>
                    <a:pt x="0" y="38"/>
                    <a:pt x="0" y="38"/>
                    <a:pt x="0" y="38"/>
                  </a:cubicBezTo>
                  <a:cubicBezTo>
                    <a:pt x="13" y="15"/>
                    <a:pt x="36" y="0"/>
                    <a:pt x="36" y="0"/>
                  </a:cubicBezTo>
                  <a:cubicBezTo>
                    <a:pt x="37" y="0"/>
                    <a:pt x="37" y="0"/>
                    <a:pt x="37" y="0"/>
                  </a:cubicBezTo>
                  <a:cubicBezTo>
                    <a:pt x="36" y="0"/>
                    <a:pt x="36" y="0"/>
                    <a:pt x="36" y="0"/>
                  </a:cubicBezTo>
                  <a:cubicBezTo>
                    <a:pt x="36" y="1"/>
                    <a:pt x="14" y="16"/>
                    <a:pt x="1" y="39"/>
                  </a:cubicBezTo>
                  <a:lnTo>
                    <a:pt x="0"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45"/>
            <p:cNvSpPr/>
            <p:nvPr/>
          </p:nvSpPr>
          <p:spPr>
            <a:xfrm>
              <a:off x="7503579" y="2350535"/>
              <a:ext cx="38046" cy="67139"/>
            </a:xfrm>
            <a:custGeom>
              <a:avLst/>
              <a:gdLst/>
              <a:ahLst/>
              <a:cxnLst/>
              <a:rect l="l" t="t" r="r" b="b"/>
              <a:pathLst>
                <a:path w="17" h="30" extrusionOk="0">
                  <a:moveTo>
                    <a:pt x="17" y="30"/>
                  </a:moveTo>
                  <a:cubicBezTo>
                    <a:pt x="16" y="22"/>
                    <a:pt x="14" y="15"/>
                    <a:pt x="10" y="8"/>
                  </a:cubicBezTo>
                  <a:cubicBezTo>
                    <a:pt x="9" y="5"/>
                    <a:pt x="7" y="2"/>
                    <a:pt x="4" y="0"/>
                  </a:cubicBezTo>
                  <a:cubicBezTo>
                    <a:pt x="3" y="0"/>
                    <a:pt x="2" y="0"/>
                    <a:pt x="2" y="0"/>
                  </a:cubicBezTo>
                  <a:cubicBezTo>
                    <a:pt x="1" y="0"/>
                    <a:pt x="0" y="1"/>
                    <a:pt x="0" y="2"/>
                  </a:cubicBezTo>
                  <a:cubicBezTo>
                    <a:pt x="0" y="3"/>
                    <a:pt x="0" y="4"/>
                    <a:pt x="1" y="4"/>
                  </a:cubicBezTo>
                  <a:cubicBezTo>
                    <a:pt x="3" y="9"/>
                    <a:pt x="6" y="13"/>
                    <a:pt x="10" y="17"/>
                  </a:cubicBezTo>
                  <a:cubicBezTo>
                    <a:pt x="14" y="21"/>
                    <a:pt x="16" y="26"/>
                    <a:pt x="17" y="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45"/>
            <p:cNvSpPr/>
            <p:nvPr/>
          </p:nvSpPr>
          <p:spPr>
            <a:xfrm>
              <a:off x="7505816" y="2350535"/>
              <a:ext cx="40283" cy="85042"/>
            </a:xfrm>
            <a:custGeom>
              <a:avLst/>
              <a:gdLst/>
              <a:ahLst/>
              <a:cxnLst/>
              <a:rect l="l" t="t" r="r" b="b"/>
              <a:pathLst>
                <a:path w="18" h="38" extrusionOk="0">
                  <a:moveTo>
                    <a:pt x="18" y="38"/>
                  </a:moveTo>
                  <a:cubicBezTo>
                    <a:pt x="17" y="37"/>
                    <a:pt x="17" y="37"/>
                    <a:pt x="17" y="37"/>
                  </a:cubicBezTo>
                  <a:cubicBezTo>
                    <a:pt x="16" y="20"/>
                    <a:pt x="0" y="1"/>
                    <a:pt x="0" y="0"/>
                  </a:cubicBezTo>
                  <a:cubicBezTo>
                    <a:pt x="0" y="0"/>
                    <a:pt x="0" y="0"/>
                    <a:pt x="0" y="0"/>
                  </a:cubicBezTo>
                  <a:cubicBezTo>
                    <a:pt x="0" y="0"/>
                    <a:pt x="0" y="0"/>
                    <a:pt x="0" y="0"/>
                  </a:cubicBezTo>
                  <a:cubicBezTo>
                    <a:pt x="1" y="0"/>
                    <a:pt x="17" y="20"/>
                    <a:pt x="18" y="37"/>
                  </a:cubicBezTo>
                  <a:cubicBezTo>
                    <a:pt x="18" y="38"/>
                    <a:pt x="18" y="38"/>
                    <a:pt x="18" y="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45"/>
            <p:cNvSpPr/>
            <p:nvPr/>
          </p:nvSpPr>
          <p:spPr>
            <a:xfrm>
              <a:off x="7557290" y="2372915"/>
              <a:ext cx="73853" cy="51474"/>
            </a:xfrm>
            <a:custGeom>
              <a:avLst/>
              <a:gdLst/>
              <a:ahLst/>
              <a:cxnLst/>
              <a:rect l="l" t="t" r="r" b="b"/>
              <a:pathLst>
                <a:path w="33" h="23" extrusionOk="0">
                  <a:moveTo>
                    <a:pt x="0" y="23"/>
                  </a:moveTo>
                  <a:cubicBezTo>
                    <a:pt x="4" y="19"/>
                    <a:pt x="7" y="14"/>
                    <a:pt x="11" y="10"/>
                  </a:cubicBezTo>
                  <a:cubicBezTo>
                    <a:pt x="15" y="6"/>
                    <a:pt x="20" y="3"/>
                    <a:pt x="26" y="1"/>
                  </a:cubicBezTo>
                  <a:cubicBezTo>
                    <a:pt x="28" y="0"/>
                    <a:pt x="31" y="0"/>
                    <a:pt x="32" y="2"/>
                  </a:cubicBezTo>
                  <a:cubicBezTo>
                    <a:pt x="33" y="3"/>
                    <a:pt x="33" y="5"/>
                    <a:pt x="32" y="6"/>
                  </a:cubicBezTo>
                  <a:cubicBezTo>
                    <a:pt x="31" y="8"/>
                    <a:pt x="30" y="8"/>
                    <a:pt x="28" y="9"/>
                  </a:cubicBezTo>
                  <a:cubicBezTo>
                    <a:pt x="19" y="14"/>
                    <a:pt x="9" y="16"/>
                    <a:pt x="0" y="2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45"/>
            <p:cNvSpPr/>
            <p:nvPr/>
          </p:nvSpPr>
          <p:spPr>
            <a:xfrm>
              <a:off x="7541623" y="2375153"/>
              <a:ext cx="89518" cy="71614"/>
            </a:xfrm>
            <a:custGeom>
              <a:avLst/>
              <a:gdLst/>
              <a:ahLst/>
              <a:cxnLst/>
              <a:rect l="l" t="t" r="r" b="b"/>
              <a:pathLst>
                <a:path w="40" h="32" extrusionOk="0">
                  <a:moveTo>
                    <a:pt x="1" y="32"/>
                  </a:moveTo>
                  <a:cubicBezTo>
                    <a:pt x="0" y="32"/>
                    <a:pt x="0" y="32"/>
                    <a:pt x="0" y="32"/>
                  </a:cubicBezTo>
                  <a:cubicBezTo>
                    <a:pt x="0" y="31"/>
                    <a:pt x="0" y="31"/>
                    <a:pt x="0" y="31"/>
                  </a:cubicBezTo>
                  <a:cubicBezTo>
                    <a:pt x="10" y="12"/>
                    <a:pt x="39" y="1"/>
                    <a:pt x="39" y="0"/>
                  </a:cubicBezTo>
                  <a:cubicBezTo>
                    <a:pt x="40" y="1"/>
                    <a:pt x="40" y="1"/>
                    <a:pt x="40" y="1"/>
                  </a:cubicBezTo>
                  <a:cubicBezTo>
                    <a:pt x="39" y="1"/>
                    <a:pt x="39" y="1"/>
                    <a:pt x="39" y="1"/>
                  </a:cubicBezTo>
                  <a:cubicBezTo>
                    <a:pt x="39" y="2"/>
                    <a:pt x="11" y="13"/>
                    <a:pt x="1"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45"/>
            <p:cNvSpPr/>
            <p:nvPr/>
          </p:nvSpPr>
          <p:spPr>
            <a:xfrm>
              <a:off x="7035845" y="2229686"/>
              <a:ext cx="546062" cy="340169"/>
            </a:xfrm>
            <a:custGeom>
              <a:avLst/>
              <a:gdLst/>
              <a:ahLst/>
              <a:cxnLst/>
              <a:rect l="l" t="t" r="r" b="b"/>
              <a:pathLst>
                <a:path w="244" h="152" extrusionOk="0">
                  <a:moveTo>
                    <a:pt x="221" y="116"/>
                  </a:moveTo>
                  <a:cubicBezTo>
                    <a:pt x="216" y="117"/>
                    <a:pt x="209" y="118"/>
                    <a:pt x="203" y="119"/>
                  </a:cubicBezTo>
                  <a:cubicBezTo>
                    <a:pt x="202" y="119"/>
                    <a:pt x="202" y="119"/>
                    <a:pt x="202" y="119"/>
                  </a:cubicBezTo>
                  <a:cubicBezTo>
                    <a:pt x="201" y="119"/>
                    <a:pt x="201" y="119"/>
                    <a:pt x="201" y="119"/>
                  </a:cubicBezTo>
                  <a:cubicBezTo>
                    <a:pt x="195" y="120"/>
                    <a:pt x="189" y="121"/>
                    <a:pt x="182" y="123"/>
                  </a:cubicBezTo>
                  <a:cubicBezTo>
                    <a:pt x="179" y="123"/>
                    <a:pt x="176" y="124"/>
                    <a:pt x="173" y="124"/>
                  </a:cubicBezTo>
                  <a:cubicBezTo>
                    <a:pt x="172" y="124"/>
                    <a:pt x="171" y="124"/>
                    <a:pt x="171" y="125"/>
                  </a:cubicBezTo>
                  <a:cubicBezTo>
                    <a:pt x="162" y="126"/>
                    <a:pt x="153" y="128"/>
                    <a:pt x="144" y="129"/>
                  </a:cubicBezTo>
                  <a:cubicBezTo>
                    <a:pt x="92" y="138"/>
                    <a:pt x="32" y="147"/>
                    <a:pt x="3" y="152"/>
                  </a:cubicBezTo>
                  <a:cubicBezTo>
                    <a:pt x="2" y="152"/>
                    <a:pt x="1" y="152"/>
                    <a:pt x="0" y="152"/>
                  </a:cubicBezTo>
                  <a:cubicBezTo>
                    <a:pt x="0" y="151"/>
                    <a:pt x="0" y="149"/>
                    <a:pt x="0" y="148"/>
                  </a:cubicBezTo>
                  <a:cubicBezTo>
                    <a:pt x="0" y="110"/>
                    <a:pt x="0" y="110"/>
                    <a:pt x="0" y="110"/>
                  </a:cubicBezTo>
                  <a:cubicBezTo>
                    <a:pt x="13" y="81"/>
                    <a:pt x="32" y="49"/>
                    <a:pt x="54" y="48"/>
                  </a:cubicBezTo>
                  <a:cubicBezTo>
                    <a:pt x="93" y="47"/>
                    <a:pt x="97" y="0"/>
                    <a:pt x="130" y="6"/>
                  </a:cubicBezTo>
                  <a:cubicBezTo>
                    <a:pt x="143" y="9"/>
                    <a:pt x="163" y="25"/>
                    <a:pt x="182" y="44"/>
                  </a:cubicBezTo>
                  <a:cubicBezTo>
                    <a:pt x="189" y="51"/>
                    <a:pt x="195" y="58"/>
                    <a:pt x="202" y="65"/>
                  </a:cubicBezTo>
                  <a:cubicBezTo>
                    <a:pt x="211" y="76"/>
                    <a:pt x="220" y="86"/>
                    <a:pt x="227" y="93"/>
                  </a:cubicBezTo>
                  <a:cubicBezTo>
                    <a:pt x="227" y="94"/>
                    <a:pt x="227" y="94"/>
                    <a:pt x="227" y="94"/>
                  </a:cubicBezTo>
                  <a:cubicBezTo>
                    <a:pt x="228" y="94"/>
                    <a:pt x="228" y="94"/>
                    <a:pt x="228" y="94"/>
                  </a:cubicBezTo>
                  <a:cubicBezTo>
                    <a:pt x="228" y="95"/>
                    <a:pt x="228" y="95"/>
                    <a:pt x="228" y="95"/>
                  </a:cubicBezTo>
                  <a:cubicBezTo>
                    <a:pt x="230" y="98"/>
                    <a:pt x="232" y="100"/>
                    <a:pt x="234" y="102"/>
                  </a:cubicBezTo>
                  <a:cubicBezTo>
                    <a:pt x="238" y="107"/>
                    <a:pt x="241" y="110"/>
                    <a:pt x="242" y="110"/>
                  </a:cubicBezTo>
                  <a:cubicBezTo>
                    <a:pt x="244" y="111"/>
                    <a:pt x="235" y="113"/>
                    <a:pt x="221" y="116"/>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45"/>
            <p:cNvSpPr/>
            <p:nvPr/>
          </p:nvSpPr>
          <p:spPr>
            <a:xfrm>
              <a:off x="7657997" y="2229686"/>
              <a:ext cx="402833" cy="371500"/>
            </a:xfrm>
            <a:custGeom>
              <a:avLst/>
              <a:gdLst/>
              <a:ahLst/>
              <a:cxnLst/>
              <a:rect l="l" t="t" r="r" b="b"/>
              <a:pathLst>
                <a:path w="181" h="166" extrusionOk="0">
                  <a:moveTo>
                    <a:pt x="181" y="141"/>
                  </a:moveTo>
                  <a:cubicBezTo>
                    <a:pt x="181" y="139"/>
                    <a:pt x="181" y="137"/>
                    <a:pt x="181" y="135"/>
                  </a:cubicBezTo>
                  <a:cubicBezTo>
                    <a:pt x="166" y="37"/>
                    <a:pt x="166" y="37"/>
                    <a:pt x="166" y="37"/>
                  </a:cubicBezTo>
                  <a:cubicBezTo>
                    <a:pt x="164" y="21"/>
                    <a:pt x="152" y="9"/>
                    <a:pt x="137" y="6"/>
                  </a:cubicBezTo>
                  <a:cubicBezTo>
                    <a:pt x="124" y="4"/>
                    <a:pt x="112" y="2"/>
                    <a:pt x="100" y="0"/>
                  </a:cubicBezTo>
                  <a:cubicBezTo>
                    <a:pt x="92" y="4"/>
                    <a:pt x="82" y="8"/>
                    <a:pt x="69" y="12"/>
                  </a:cubicBezTo>
                  <a:cubicBezTo>
                    <a:pt x="48" y="18"/>
                    <a:pt x="29" y="51"/>
                    <a:pt x="16" y="78"/>
                  </a:cubicBezTo>
                  <a:cubicBezTo>
                    <a:pt x="12" y="88"/>
                    <a:pt x="8" y="97"/>
                    <a:pt x="5" y="104"/>
                  </a:cubicBezTo>
                  <a:cubicBezTo>
                    <a:pt x="5" y="105"/>
                    <a:pt x="4" y="107"/>
                    <a:pt x="3" y="108"/>
                  </a:cubicBezTo>
                  <a:cubicBezTo>
                    <a:pt x="2" y="112"/>
                    <a:pt x="1" y="114"/>
                    <a:pt x="1" y="116"/>
                  </a:cubicBezTo>
                  <a:cubicBezTo>
                    <a:pt x="0" y="118"/>
                    <a:pt x="0" y="119"/>
                    <a:pt x="0" y="119"/>
                  </a:cubicBezTo>
                  <a:cubicBezTo>
                    <a:pt x="120" y="166"/>
                    <a:pt x="120" y="166"/>
                    <a:pt x="120" y="166"/>
                  </a:cubicBezTo>
                  <a:cubicBezTo>
                    <a:pt x="179" y="151"/>
                    <a:pt x="179" y="151"/>
                    <a:pt x="179" y="151"/>
                  </a:cubicBezTo>
                  <a:cubicBezTo>
                    <a:pt x="179" y="151"/>
                    <a:pt x="179" y="151"/>
                    <a:pt x="179" y="151"/>
                  </a:cubicBezTo>
                  <a:lnTo>
                    <a:pt x="181" y="141"/>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45"/>
            <p:cNvSpPr/>
            <p:nvPr/>
          </p:nvSpPr>
          <p:spPr>
            <a:xfrm>
              <a:off x="7928790" y="2404246"/>
              <a:ext cx="33300" cy="1122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45"/>
            <p:cNvSpPr/>
            <p:nvPr/>
          </p:nvSpPr>
          <p:spPr>
            <a:xfrm>
              <a:off x="7928790" y="2404246"/>
              <a:ext cx="26855" cy="38046"/>
            </a:xfrm>
            <a:custGeom>
              <a:avLst/>
              <a:gdLst/>
              <a:ahLst/>
              <a:cxnLst/>
              <a:rect l="l" t="t" r="r" b="b"/>
              <a:pathLst>
                <a:path w="12" h="17" extrusionOk="0">
                  <a:moveTo>
                    <a:pt x="12" y="0"/>
                  </a:moveTo>
                  <a:cubicBezTo>
                    <a:pt x="11" y="1"/>
                    <a:pt x="9" y="4"/>
                    <a:pt x="6" y="10"/>
                  </a:cubicBezTo>
                  <a:cubicBezTo>
                    <a:pt x="4" y="14"/>
                    <a:pt x="2" y="16"/>
                    <a:pt x="0" y="17"/>
                  </a:cubicBezTo>
                  <a:cubicBezTo>
                    <a:pt x="0" y="16"/>
                    <a:pt x="0" y="16"/>
                    <a:pt x="0" y="16"/>
                  </a:cubicBezTo>
                  <a:cubicBezTo>
                    <a:pt x="2" y="15"/>
                    <a:pt x="3" y="13"/>
                    <a:pt x="5" y="9"/>
                  </a:cubicBezTo>
                  <a:cubicBezTo>
                    <a:pt x="7" y="4"/>
                    <a:pt x="9" y="1"/>
                    <a:pt x="11" y="0"/>
                  </a:cubicBezTo>
                  <a:lnTo>
                    <a:pt x="12"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45"/>
            <p:cNvSpPr/>
            <p:nvPr/>
          </p:nvSpPr>
          <p:spPr>
            <a:xfrm>
              <a:off x="7928790" y="2419912"/>
              <a:ext cx="33570" cy="38046"/>
            </a:xfrm>
            <a:custGeom>
              <a:avLst/>
              <a:gdLst/>
              <a:ahLst/>
              <a:cxnLst/>
              <a:rect l="l" t="t" r="r" b="b"/>
              <a:pathLst>
                <a:path w="15" h="17" extrusionOk="0">
                  <a:moveTo>
                    <a:pt x="0" y="16"/>
                  </a:moveTo>
                  <a:cubicBezTo>
                    <a:pt x="4" y="15"/>
                    <a:pt x="7" y="11"/>
                    <a:pt x="10" y="7"/>
                  </a:cubicBezTo>
                  <a:cubicBezTo>
                    <a:pt x="11" y="4"/>
                    <a:pt x="13" y="2"/>
                    <a:pt x="15" y="0"/>
                  </a:cubicBezTo>
                  <a:cubicBezTo>
                    <a:pt x="15" y="1"/>
                    <a:pt x="15" y="1"/>
                    <a:pt x="15" y="1"/>
                  </a:cubicBezTo>
                  <a:cubicBezTo>
                    <a:pt x="13" y="3"/>
                    <a:pt x="12" y="5"/>
                    <a:pt x="10" y="7"/>
                  </a:cubicBezTo>
                  <a:cubicBezTo>
                    <a:pt x="8" y="11"/>
                    <a:pt x="5" y="16"/>
                    <a:pt x="0" y="17"/>
                  </a:cubicBezTo>
                  <a:lnTo>
                    <a:pt x="0" y="1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45"/>
            <p:cNvSpPr/>
            <p:nvPr/>
          </p:nvSpPr>
          <p:spPr>
            <a:xfrm>
              <a:off x="7928790" y="2433340"/>
              <a:ext cx="33570" cy="42522"/>
            </a:xfrm>
            <a:custGeom>
              <a:avLst/>
              <a:gdLst/>
              <a:ahLst/>
              <a:cxnLst/>
              <a:rect l="l" t="t" r="r" b="b"/>
              <a:pathLst>
                <a:path w="15" h="19" extrusionOk="0">
                  <a:moveTo>
                    <a:pt x="15" y="0"/>
                  </a:moveTo>
                  <a:cubicBezTo>
                    <a:pt x="15" y="2"/>
                    <a:pt x="15" y="2"/>
                    <a:pt x="15" y="2"/>
                  </a:cubicBezTo>
                  <a:cubicBezTo>
                    <a:pt x="14" y="3"/>
                    <a:pt x="13" y="5"/>
                    <a:pt x="13" y="7"/>
                  </a:cubicBezTo>
                  <a:cubicBezTo>
                    <a:pt x="12" y="11"/>
                    <a:pt x="10" y="16"/>
                    <a:pt x="0" y="19"/>
                  </a:cubicBezTo>
                  <a:cubicBezTo>
                    <a:pt x="0" y="18"/>
                    <a:pt x="0" y="18"/>
                    <a:pt x="0" y="18"/>
                  </a:cubicBezTo>
                  <a:cubicBezTo>
                    <a:pt x="9" y="15"/>
                    <a:pt x="11" y="11"/>
                    <a:pt x="12" y="7"/>
                  </a:cubicBezTo>
                  <a:cubicBezTo>
                    <a:pt x="13" y="4"/>
                    <a:pt x="13" y="2"/>
                    <a:pt x="1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45"/>
            <p:cNvSpPr/>
            <p:nvPr/>
          </p:nvSpPr>
          <p:spPr>
            <a:xfrm>
              <a:off x="7928790" y="2464672"/>
              <a:ext cx="33570" cy="44759"/>
            </a:xfrm>
            <a:custGeom>
              <a:avLst/>
              <a:gdLst/>
              <a:ahLst/>
              <a:cxnLst/>
              <a:rect l="l" t="t" r="r" b="b"/>
              <a:pathLst>
                <a:path w="15" h="20" extrusionOk="0">
                  <a:moveTo>
                    <a:pt x="15" y="0"/>
                  </a:moveTo>
                  <a:cubicBezTo>
                    <a:pt x="15" y="2"/>
                    <a:pt x="15" y="2"/>
                    <a:pt x="15" y="2"/>
                  </a:cubicBezTo>
                  <a:cubicBezTo>
                    <a:pt x="11" y="4"/>
                    <a:pt x="9" y="8"/>
                    <a:pt x="8" y="12"/>
                  </a:cubicBezTo>
                  <a:cubicBezTo>
                    <a:pt x="6" y="16"/>
                    <a:pt x="5" y="19"/>
                    <a:pt x="0" y="20"/>
                  </a:cubicBezTo>
                  <a:cubicBezTo>
                    <a:pt x="0" y="19"/>
                    <a:pt x="0" y="19"/>
                    <a:pt x="0" y="19"/>
                  </a:cubicBezTo>
                  <a:cubicBezTo>
                    <a:pt x="4" y="18"/>
                    <a:pt x="5" y="15"/>
                    <a:pt x="7" y="11"/>
                  </a:cubicBezTo>
                  <a:cubicBezTo>
                    <a:pt x="9" y="7"/>
                    <a:pt x="10" y="3"/>
                    <a:pt x="1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45"/>
            <p:cNvSpPr/>
            <p:nvPr/>
          </p:nvSpPr>
          <p:spPr>
            <a:xfrm>
              <a:off x="7946694" y="2487051"/>
              <a:ext cx="15666" cy="31331"/>
            </a:xfrm>
            <a:custGeom>
              <a:avLst/>
              <a:gdLst/>
              <a:ahLst/>
              <a:cxnLst/>
              <a:rect l="l" t="t" r="r" b="b"/>
              <a:pathLst>
                <a:path w="7" h="14" extrusionOk="0">
                  <a:moveTo>
                    <a:pt x="4" y="14"/>
                  </a:moveTo>
                  <a:cubicBezTo>
                    <a:pt x="2" y="13"/>
                    <a:pt x="1" y="11"/>
                    <a:pt x="2" y="10"/>
                  </a:cubicBezTo>
                  <a:cubicBezTo>
                    <a:pt x="2" y="7"/>
                    <a:pt x="4" y="3"/>
                    <a:pt x="7" y="1"/>
                  </a:cubicBezTo>
                  <a:cubicBezTo>
                    <a:pt x="7" y="0"/>
                    <a:pt x="7" y="0"/>
                    <a:pt x="7" y="0"/>
                  </a:cubicBezTo>
                  <a:cubicBezTo>
                    <a:pt x="4" y="2"/>
                    <a:pt x="1" y="6"/>
                    <a:pt x="1" y="10"/>
                  </a:cubicBezTo>
                  <a:cubicBezTo>
                    <a:pt x="0" y="11"/>
                    <a:pt x="1" y="13"/>
                    <a:pt x="2" y="14"/>
                  </a:cubicBezTo>
                  <a:lnTo>
                    <a:pt x="4" y="1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45"/>
            <p:cNvSpPr/>
            <p:nvPr/>
          </p:nvSpPr>
          <p:spPr>
            <a:xfrm>
              <a:off x="7928790" y="2404246"/>
              <a:ext cx="13428" cy="26855"/>
            </a:xfrm>
            <a:custGeom>
              <a:avLst/>
              <a:gdLst/>
              <a:ahLst/>
              <a:cxnLst/>
              <a:rect l="l" t="t" r="r" b="b"/>
              <a:pathLst>
                <a:path w="6" h="12" extrusionOk="0">
                  <a:moveTo>
                    <a:pt x="0" y="11"/>
                  </a:moveTo>
                  <a:cubicBezTo>
                    <a:pt x="1" y="11"/>
                    <a:pt x="1" y="11"/>
                    <a:pt x="1" y="11"/>
                  </a:cubicBezTo>
                  <a:cubicBezTo>
                    <a:pt x="1" y="11"/>
                    <a:pt x="2" y="10"/>
                    <a:pt x="2" y="9"/>
                  </a:cubicBezTo>
                  <a:cubicBezTo>
                    <a:pt x="3" y="7"/>
                    <a:pt x="3" y="5"/>
                    <a:pt x="4" y="4"/>
                  </a:cubicBezTo>
                  <a:cubicBezTo>
                    <a:pt x="4" y="2"/>
                    <a:pt x="4" y="1"/>
                    <a:pt x="5" y="0"/>
                  </a:cubicBezTo>
                  <a:cubicBezTo>
                    <a:pt x="6" y="0"/>
                    <a:pt x="6" y="0"/>
                    <a:pt x="6" y="0"/>
                  </a:cubicBezTo>
                  <a:cubicBezTo>
                    <a:pt x="6" y="1"/>
                    <a:pt x="5" y="2"/>
                    <a:pt x="5" y="4"/>
                  </a:cubicBezTo>
                  <a:cubicBezTo>
                    <a:pt x="4" y="6"/>
                    <a:pt x="4" y="7"/>
                    <a:pt x="3" y="9"/>
                  </a:cubicBezTo>
                  <a:cubicBezTo>
                    <a:pt x="2" y="11"/>
                    <a:pt x="2" y="12"/>
                    <a:pt x="1" y="12"/>
                  </a:cubicBezTo>
                  <a:cubicBezTo>
                    <a:pt x="1" y="12"/>
                    <a:pt x="1" y="12"/>
                    <a:pt x="1" y="12"/>
                  </a:cubicBezTo>
                  <a:cubicBezTo>
                    <a:pt x="0" y="12"/>
                    <a:pt x="0" y="12"/>
                    <a:pt x="0" y="12"/>
                  </a:cubicBezTo>
                  <a:lnTo>
                    <a:pt x="0" y="1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45"/>
            <p:cNvSpPr/>
            <p:nvPr/>
          </p:nvSpPr>
          <p:spPr>
            <a:xfrm>
              <a:off x="7881793" y="2258780"/>
              <a:ext cx="127564" cy="187988"/>
            </a:xfrm>
            <a:custGeom>
              <a:avLst/>
              <a:gdLst/>
              <a:ahLst/>
              <a:cxnLst/>
              <a:rect l="l" t="t" r="r" b="b"/>
              <a:pathLst>
                <a:path w="57" h="84" extrusionOk="0">
                  <a:moveTo>
                    <a:pt x="28" y="83"/>
                  </a:moveTo>
                  <a:cubicBezTo>
                    <a:pt x="31" y="78"/>
                    <a:pt x="32" y="74"/>
                    <a:pt x="32" y="69"/>
                  </a:cubicBezTo>
                  <a:cubicBezTo>
                    <a:pt x="38" y="76"/>
                    <a:pt x="45" y="81"/>
                    <a:pt x="53" y="84"/>
                  </a:cubicBezTo>
                  <a:cubicBezTo>
                    <a:pt x="48" y="78"/>
                    <a:pt x="45" y="71"/>
                    <a:pt x="42" y="63"/>
                  </a:cubicBezTo>
                  <a:cubicBezTo>
                    <a:pt x="46" y="67"/>
                    <a:pt x="51" y="70"/>
                    <a:pt x="57" y="71"/>
                  </a:cubicBezTo>
                  <a:cubicBezTo>
                    <a:pt x="50" y="64"/>
                    <a:pt x="44" y="55"/>
                    <a:pt x="40" y="46"/>
                  </a:cubicBezTo>
                  <a:cubicBezTo>
                    <a:pt x="44" y="50"/>
                    <a:pt x="49" y="53"/>
                    <a:pt x="54" y="54"/>
                  </a:cubicBezTo>
                  <a:cubicBezTo>
                    <a:pt x="48" y="48"/>
                    <a:pt x="43" y="40"/>
                    <a:pt x="39" y="32"/>
                  </a:cubicBezTo>
                  <a:cubicBezTo>
                    <a:pt x="43" y="36"/>
                    <a:pt x="49" y="39"/>
                    <a:pt x="55" y="39"/>
                  </a:cubicBezTo>
                  <a:cubicBezTo>
                    <a:pt x="48" y="34"/>
                    <a:pt x="42" y="27"/>
                    <a:pt x="38" y="20"/>
                  </a:cubicBezTo>
                  <a:cubicBezTo>
                    <a:pt x="41" y="22"/>
                    <a:pt x="46" y="24"/>
                    <a:pt x="50" y="24"/>
                  </a:cubicBezTo>
                  <a:cubicBezTo>
                    <a:pt x="41" y="18"/>
                    <a:pt x="34" y="10"/>
                    <a:pt x="29" y="0"/>
                  </a:cubicBezTo>
                  <a:cubicBezTo>
                    <a:pt x="28" y="0"/>
                    <a:pt x="28" y="0"/>
                    <a:pt x="28" y="0"/>
                  </a:cubicBezTo>
                  <a:cubicBezTo>
                    <a:pt x="23" y="10"/>
                    <a:pt x="16" y="18"/>
                    <a:pt x="7" y="24"/>
                  </a:cubicBezTo>
                  <a:cubicBezTo>
                    <a:pt x="11" y="24"/>
                    <a:pt x="16" y="22"/>
                    <a:pt x="19" y="20"/>
                  </a:cubicBezTo>
                  <a:cubicBezTo>
                    <a:pt x="15" y="27"/>
                    <a:pt x="9" y="34"/>
                    <a:pt x="2" y="39"/>
                  </a:cubicBezTo>
                  <a:cubicBezTo>
                    <a:pt x="8" y="39"/>
                    <a:pt x="14" y="36"/>
                    <a:pt x="18" y="32"/>
                  </a:cubicBezTo>
                  <a:cubicBezTo>
                    <a:pt x="14" y="40"/>
                    <a:pt x="9" y="48"/>
                    <a:pt x="3" y="54"/>
                  </a:cubicBezTo>
                  <a:cubicBezTo>
                    <a:pt x="8" y="53"/>
                    <a:pt x="13" y="50"/>
                    <a:pt x="17" y="46"/>
                  </a:cubicBezTo>
                  <a:cubicBezTo>
                    <a:pt x="13" y="55"/>
                    <a:pt x="8" y="64"/>
                    <a:pt x="0" y="71"/>
                  </a:cubicBezTo>
                  <a:cubicBezTo>
                    <a:pt x="6" y="70"/>
                    <a:pt x="11" y="67"/>
                    <a:pt x="15" y="63"/>
                  </a:cubicBezTo>
                  <a:cubicBezTo>
                    <a:pt x="13" y="71"/>
                    <a:pt x="9" y="78"/>
                    <a:pt x="4" y="84"/>
                  </a:cubicBezTo>
                  <a:cubicBezTo>
                    <a:pt x="12" y="81"/>
                    <a:pt x="19" y="76"/>
                    <a:pt x="25" y="69"/>
                  </a:cubicBezTo>
                  <a:cubicBezTo>
                    <a:pt x="25" y="74"/>
                    <a:pt x="26" y="78"/>
                    <a:pt x="29" y="83"/>
                  </a:cubicBezTo>
                  <a:lnTo>
                    <a:pt x="28" y="8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45"/>
            <p:cNvSpPr/>
            <p:nvPr/>
          </p:nvSpPr>
          <p:spPr>
            <a:xfrm>
              <a:off x="7935504" y="2305776"/>
              <a:ext cx="11190" cy="11190"/>
            </a:xfrm>
            <a:custGeom>
              <a:avLst/>
              <a:gdLst/>
              <a:ahLst/>
              <a:cxnLst/>
              <a:rect l="l" t="t" r="r" b="b"/>
              <a:pathLst>
                <a:path w="5" h="5" extrusionOk="0">
                  <a:moveTo>
                    <a:pt x="2" y="5"/>
                  </a:moveTo>
                  <a:cubicBezTo>
                    <a:pt x="1" y="5"/>
                    <a:pt x="0" y="4"/>
                    <a:pt x="0" y="4"/>
                  </a:cubicBezTo>
                  <a:cubicBezTo>
                    <a:pt x="0" y="3"/>
                    <a:pt x="0" y="2"/>
                    <a:pt x="1" y="2"/>
                  </a:cubicBezTo>
                  <a:cubicBezTo>
                    <a:pt x="1" y="2"/>
                    <a:pt x="1" y="2"/>
                    <a:pt x="1" y="2"/>
                  </a:cubicBezTo>
                  <a:cubicBezTo>
                    <a:pt x="1" y="2"/>
                    <a:pt x="1" y="2"/>
                    <a:pt x="1" y="2"/>
                  </a:cubicBezTo>
                  <a:cubicBezTo>
                    <a:pt x="1" y="3"/>
                    <a:pt x="1" y="3"/>
                    <a:pt x="1" y="3"/>
                  </a:cubicBezTo>
                  <a:cubicBezTo>
                    <a:pt x="2" y="4"/>
                    <a:pt x="2" y="4"/>
                    <a:pt x="2" y="4"/>
                  </a:cubicBezTo>
                  <a:cubicBezTo>
                    <a:pt x="2" y="4"/>
                    <a:pt x="2" y="4"/>
                    <a:pt x="2" y="4"/>
                  </a:cubicBezTo>
                  <a:cubicBezTo>
                    <a:pt x="2" y="4"/>
                    <a:pt x="2" y="4"/>
                    <a:pt x="2" y="4"/>
                  </a:cubicBezTo>
                  <a:cubicBezTo>
                    <a:pt x="2" y="3"/>
                    <a:pt x="2" y="3"/>
                    <a:pt x="2" y="3"/>
                  </a:cubicBezTo>
                  <a:cubicBezTo>
                    <a:pt x="2" y="0"/>
                    <a:pt x="2" y="0"/>
                    <a:pt x="2" y="0"/>
                  </a:cubicBezTo>
                  <a:cubicBezTo>
                    <a:pt x="3" y="3"/>
                    <a:pt x="3" y="3"/>
                    <a:pt x="3" y="3"/>
                  </a:cubicBezTo>
                  <a:cubicBezTo>
                    <a:pt x="4" y="3"/>
                    <a:pt x="4" y="3"/>
                    <a:pt x="4" y="3"/>
                  </a:cubicBezTo>
                  <a:cubicBezTo>
                    <a:pt x="4" y="3"/>
                    <a:pt x="4" y="3"/>
                    <a:pt x="4" y="3"/>
                  </a:cubicBezTo>
                  <a:cubicBezTo>
                    <a:pt x="4" y="3"/>
                    <a:pt x="4" y="3"/>
                    <a:pt x="4" y="3"/>
                  </a:cubicBezTo>
                  <a:cubicBezTo>
                    <a:pt x="4" y="2"/>
                    <a:pt x="4" y="1"/>
                    <a:pt x="4" y="1"/>
                  </a:cubicBezTo>
                  <a:cubicBezTo>
                    <a:pt x="4" y="0"/>
                    <a:pt x="4" y="0"/>
                    <a:pt x="4" y="0"/>
                  </a:cubicBezTo>
                  <a:cubicBezTo>
                    <a:pt x="5" y="0"/>
                    <a:pt x="5" y="0"/>
                    <a:pt x="5" y="0"/>
                  </a:cubicBezTo>
                  <a:cubicBezTo>
                    <a:pt x="5" y="1"/>
                    <a:pt x="5" y="2"/>
                    <a:pt x="5" y="3"/>
                  </a:cubicBezTo>
                  <a:cubicBezTo>
                    <a:pt x="5" y="4"/>
                    <a:pt x="5" y="4"/>
                    <a:pt x="4" y="4"/>
                  </a:cubicBezTo>
                  <a:cubicBezTo>
                    <a:pt x="4" y="4"/>
                    <a:pt x="3" y="4"/>
                    <a:pt x="3" y="4"/>
                  </a:cubicBezTo>
                  <a:cubicBezTo>
                    <a:pt x="3" y="5"/>
                    <a:pt x="2" y="5"/>
                    <a:pt x="2"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45"/>
            <p:cNvSpPr/>
            <p:nvPr/>
          </p:nvSpPr>
          <p:spPr>
            <a:xfrm>
              <a:off x="7946694" y="2337108"/>
              <a:ext cx="13428" cy="11190"/>
            </a:xfrm>
            <a:custGeom>
              <a:avLst/>
              <a:gdLst/>
              <a:ahLst/>
              <a:cxnLst/>
              <a:rect l="l" t="t" r="r" b="b"/>
              <a:pathLst>
                <a:path w="6" h="5" extrusionOk="0">
                  <a:moveTo>
                    <a:pt x="4" y="5"/>
                  </a:moveTo>
                  <a:cubicBezTo>
                    <a:pt x="3" y="5"/>
                    <a:pt x="3" y="5"/>
                    <a:pt x="2" y="5"/>
                  </a:cubicBezTo>
                  <a:cubicBezTo>
                    <a:pt x="2" y="4"/>
                    <a:pt x="2" y="4"/>
                    <a:pt x="2" y="4"/>
                  </a:cubicBezTo>
                  <a:cubicBezTo>
                    <a:pt x="2" y="5"/>
                    <a:pt x="1" y="5"/>
                    <a:pt x="1" y="4"/>
                  </a:cubicBezTo>
                  <a:cubicBezTo>
                    <a:pt x="0" y="4"/>
                    <a:pt x="0" y="4"/>
                    <a:pt x="0" y="3"/>
                  </a:cubicBezTo>
                  <a:cubicBezTo>
                    <a:pt x="0" y="3"/>
                    <a:pt x="0" y="2"/>
                    <a:pt x="0" y="2"/>
                  </a:cubicBezTo>
                  <a:cubicBezTo>
                    <a:pt x="0" y="1"/>
                    <a:pt x="1" y="0"/>
                    <a:pt x="1" y="0"/>
                  </a:cubicBezTo>
                  <a:cubicBezTo>
                    <a:pt x="2" y="0"/>
                    <a:pt x="2" y="0"/>
                    <a:pt x="2" y="0"/>
                  </a:cubicBezTo>
                  <a:cubicBezTo>
                    <a:pt x="2" y="0"/>
                    <a:pt x="2" y="0"/>
                    <a:pt x="2" y="0"/>
                  </a:cubicBezTo>
                  <a:cubicBezTo>
                    <a:pt x="1" y="1"/>
                    <a:pt x="1" y="2"/>
                    <a:pt x="1" y="2"/>
                  </a:cubicBezTo>
                  <a:cubicBezTo>
                    <a:pt x="1" y="3"/>
                    <a:pt x="1" y="3"/>
                    <a:pt x="1" y="3"/>
                  </a:cubicBezTo>
                  <a:cubicBezTo>
                    <a:pt x="1" y="3"/>
                    <a:pt x="1" y="3"/>
                    <a:pt x="1" y="3"/>
                  </a:cubicBezTo>
                  <a:cubicBezTo>
                    <a:pt x="2" y="3"/>
                    <a:pt x="2" y="3"/>
                    <a:pt x="2" y="3"/>
                  </a:cubicBezTo>
                  <a:cubicBezTo>
                    <a:pt x="2" y="3"/>
                    <a:pt x="2" y="3"/>
                    <a:pt x="2" y="3"/>
                  </a:cubicBezTo>
                  <a:cubicBezTo>
                    <a:pt x="4" y="0"/>
                    <a:pt x="4" y="0"/>
                    <a:pt x="4" y="0"/>
                  </a:cubicBezTo>
                  <a:cubicBezTo>
                    <a:pt x="3" y="3"/>
                    <a:pt x="3" y="3"/>
                    <a:pt x="3" y="3"/>
                  </a:cubicBezTo>
                  <a:cubicBezTo>
                    <a:pt x="3" y="3"/>
                    <a:pt x="3" y="4"/>
                    <a:pt x="3" y="4"/>
                  </a:cubicBezTo>
                  <a:cubicBezTo>
                    <a:pt x="4" y="4"/>
                    <a:pt x="4" y="4"/>
                    <a:pt x="4" y="4"/>
                  </a:cubicBezTo>
                  <a:cubicBezTo>
                    <a:pt x="5" y="4"/>
                    <a:pt x="5" y="4"/>
                    <a:pt x="5" y="3"/>
                  </a:cubicBezTo>
                  <a:cubicBezTo>
                    <a:pt x="5" y="3"/>
                    <a:pt x="5" y="2"/>
                    <a:pt x="5" y="2"/>
                  </a:cubicBezTo>
                  <a:cubicBezTo>
                    <a:pt x="6" y="1"/>
                    <a:pt x="6" y="1"/>
                    <a:pt x="6" y="1"/>
                  </a:cubicBezTo>
                  <a:cubicBezTo>
                    <a:pt x="6" y="2"/>
                    <a:pt x="6" y="2"/>
                    <a:pt x="6" y="2"/>
                  </a:cubicBezTo>
                  <a:cubicBezTo>
                    <a:pt x="6" y="3"/>
                    <a:pt x="6" y="3"/>
                    <a:pt x="6" y="4"/>
                  </a:cubicBezTo>
                  <a:cubicBezTo>
                    <a:pt x="6" y="4"/>
                    <a:pt x="5" y="5"/>
                    <a:pt x="4"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45"/>
            <p:cNvSpPr/>
            <p:nvPr/>
          </p:nvSpPr>
          <p:spPr>
            <a:xfrm>
              <a:off x="7946694" y="2372915"/>
              <a:ext cx="15666" cy="13428"/>
            </a:xfrm>
            <a:custGeom>
              <a:avLst/>
              <a:gdLst/>
              <a:ahLst/>
              <a:cxnLst/>
              <a:rect l="l" t="t" r="r" b="b"/>
              <a:pathLst>
                <a:path w="7" h="6" extrusionOk="0">
                  <a:moveTo>
                    <a:pt x="2" y="6"/>
                  </a:moveTo>
                  <a:cubicBezTo>
                    <a:pt x="1" y="6"/>
                    <a:pt x="0" y="5"/>
                    <a:pt x="0" y="5"/>
                  </a:cubicBezTo>
                  <a:cubicBezTo>
                    <a:pt x="0" y="4"/>
                    <a:pt x="0" y="4"/>
                    <a:pt x="0" y="3"/>
                  </a:cubicBezTo>
                  <a:cubicBezTo>
                    <a:pt x="0" y="2"/>
                    <a:pt x="0" y="2"/>
                    <a:pt x="0" y="2"/>
                  </a:cubicBezTo>
                  <a:cubicBezTo>
                    <a:pt x="0" y="2"/>
                    <a:pt x="0" y="2"/>
                    <a:pt x="0" y="2"/>
                  </a:cubicBezTo>
                  <a:cubicBezTo>
                    <a:pt x="1" y="3"/>
                    <a:pt x="1" y="3"/>
                    <a:pt x="1" y="3"/>
                  </a:cubicBezTo>
                  <a:cubicBezTo>
                    <a:pt x="1" y="3"/>
                    <a:pt x="1" y="4"/>
                    <a:pt x="1" y="4"/>
                  </a:cubicBezTo>
                  <a:cubicBezTo>
                    <a:pt x="2" y="5"/>
                    <a:pt x="2" y="5"/>
                    <a:pt x="2" y="5"/>
                  </a:cubicBezTo>
                  <a:cubicBezTo>
                    <a:pt x="2" y="5"/>
                    <a:pt x="2" y="4"/>
                    <a:pt x="2" y="4"/>
                  </a:cubicBezTo>
                  <a:cubicBezTo>
                    <a:pt x="3" y="1"/>
                    <a:pt x="3" y="1"/>
                    <a:pt x="3" y="1"/>
                  </a:cubicBezTo>
                  <a:cubicBezTo>
                    <a:pt x="3" y="4"/>
                    <a:pt x="3" y="4"/>
                    <a:pt x="3" y="4"/>
                  </a:cubicBezTo>
                  <a:cubicBezTo>
                    <a:pt x="4" y="4"/>
                    <a:pt x="4" y="4"/>
                    <a:pt x="4" y="4"/>
                  </a:cubicBezTo>
                  <a:cubicBezTo>
                    <a:pt x="4" y="4"/>
                    <a:pt x="4" y="4"/>
                    <a:pt x="4" y="4"/>
                  </a:cubicBezTo>
                  <a:cubicBezTo>
                    <a:pt x="5" y="4"/>
                    <a:pt x="5" y="4"/>
                    <a:pt x="5" y="4"/>
                  </a:cubicBezTo>
                  <a:cubicBezTo>
                    <a:pt x="6" y="3"/>
                    <a:pt x="6" y="3"/>
                    <a:pt x="6" y="2"/>
                  </a:cubicBezTo>
                  <a:cubicBezTo>
                    <a:pt x="5" y="1"/>
                    <a:pt x="5" y="1"/>
                    <a:pt x="5" y="0"/>
                  </a:cubicBezTo>
                  <a:cubicBezTo>
                    <a:pt x="6" y="0"/>
                    <a:pt x="6" y="0"/>
                    <a:pt x="6" y="0"/>
                  </a:cubicBezTo>
                  <a:cubicBezTo>
                    <a:pt x="6" y="0"/>
                    <a:pt x="6" y="1"/>
                    <a:pt x="7" y="2"/>
                  </a:cubicBezTo>
                  <a:cubicBezTo>
                    <a:pt x="7" y="2"/>
                    <a:pt x="7" y="3"/>
                    <a:pt x="6" y="4"/>
                  </a:cubicBezTo>
                  <a:cubicBezTo>
                    <a:pt x="6" y="5"/>
                    <a:pt x="5" y="5"/>
                    <a:pt x="4" y="5"/>
                  </a:cubicBezTo>
                  <a:cubicBezTo>
                    <a:pt x="4" y="5"/>
                    <a:pt x="3" y="5"/>
                    <a:pt x="3" y="5"/>
                  </a:cubicBezTo>
                  <a:cubicBezTo>
                    <a:pt x="3" y="5"/>
                    <a:pt x="3" y="6"/>
                    <a:pt x="2"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45"/>
            <p:cNvSpPr/>
            <p:nvPr/>
          </p:nvSpPr>
          <p:spPr>
            <a:xfrm>
              <a:off x="7928790" y="2355011"/>
              <a:ext cx="11190" cy="13428"/>
            </a:xfrm>
            <a:custGeom>
              <a:avLst/>
              <a:gdLst/>
              <a:ahLst/>
              <a:cxnLst/>
              <a:rect l="l" t="t" r="r" b="b"/>
              <a:pathLst>
                <a:path w="5" h="6" extrusionOk="0">
                  <a:moveTo>
                    <a:pt x="2" y="6"/>
                  </a:moveTo>
                  <a:cubicBezTo>
                    <a:pt x="1" y="6"/>
                    <a:pt x="1" y="5"/>
                    <a:pt x="0" y="5"/>
                  </a:cubicBezTo>
                  <a:cubicBezTo>
                    <a:pt x="0" y="4"/>
                    <a:pt x="0" y="4"/>
                    <a:pt x="0" y="3"/>
                  </a:cubicBezTo>
                  <a:cubicBezTo>
                    <a:pt x="1" y="3"/>
                    <a:pt x="1" y="3"/>
                    <a:pt x="1" y="3"/>
                  </a:cubicBezTo>
                  <a:cubicBezTo>
                    <a:pt x="1" y="3"/>
                    <a:pt x="1" y="3"/>
                    <a:pt x="1" y="3"/>
                  </a:cubicBezTo>
                  <a:cubicBezTo>
                    <a:pt x="1" y="4"/>
                    <a:pt x="1" y="4"/>
                    <a:pt x="1" y="4"/>
                  </a:cubicBezTo>
                  <a:cubicBezTo>
                    <a:pt x="2" y="5"/>
                    <a:pt x="2" y="5"/>
                    <a:pt x="2" y="5"/>
                  </a:cubicBezTo>
                  <a:cubicBezTo>
                    <a:pt x="2" y="5"/>
                    <a:pt x="2" y="4"/>
                    <a:pt x="2" y="4"/>
                  </a:cubicBezTo>
                  <a:cubicBezTo>
                    <a:pt x="3" y="1"/>
                    <a:pt x="3" y="1"/>
                    <a:pt x="3" y="1"/>
                  </a:cubicBezTo>
                  <a:cubicBezTo>
                    <a:pt x="3" y="3"/>
                    <a:pt x="3" y="3"/>
                    <a:pt x="3" y="3"/>
                  </a:cubicBezTo>
                  <a:cubicBezTo>
                    <a:pt x="3" y="4"/>
                    <a:pt x="3" y="4"/>
                    <a:pt x="3" y="4"/>
                  </a:cubicBezTo>
                  <a:cubicBezTo>
                    <a:pt x="4" y="4"/>
                    <a:pt x="4" y="4"/>
                    <a:pt x="4" y="4"/>
                  </a:cubicBezTo>
                  <a:cubicBezTo>
                    <a:pt x="4" y="3"/>
                    <a:pt x="4" y="3"/>
                    <a:pt x="4" y="3"/>
                  </a:cubicBezTo>
                  <a:cubicBezTo>
                    <a:pt x="4" y="2"/>
                    <a:pt x="4" y="1"/>
                    <a:pt x="3" y="1"/>
                  </a:cubicBezTo>
                  <a:cubicBezTo>
                    <a:pt x="3" y="0"/>
                    <a:pt x="3" y="0"/>
                    <a:pt x="3" y="0"/>
                  </a:cubicBezTo>
                  <a:cubicBezTo>
                    <a:pt x="4" y="0"/>
                    <a:pt x="4" y="0"/>
                    <a:pt x="4" y="0"/>
                  </a:cubicBezTo>
                  <a:cubicBezTo>
                    <a:pt x="5" y="1"/>
                    <a:pt x="5" y="2"/>
                    <a:pt x="5" y="3"/>
                  </a:cubicBezTo>
                  <a:cubicBezTo>
                    <a:pt x="5" y="3"/>
                    <a:pt x="5" y="4"/>
                    <a:pt x="5" y="4"/>
                  </a:cubicBezTo>
                  <a:cubicBezTo>
                    <a:pt x="4" y="5"/>
                    <a:pt x="4" y="5"/>
                    <a:pt x="3" y="5"/>
                  </a:cubicBezTo>
                  <a:cubicBezTo>
                    <a:pt x="3" y="4"/>
                    <a:pt x="3" y="4"/>
                    <a:pt x="3" y="4"/>
                  </a:cubicBezTo>
                  <a:cubicBezTo>
                    <a:pt x="3" y="5"/>
                    <a:pt x="2" y="6"/>
                    <a:pt x="2"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45"/>
            <p:cNvSpPr/>
            <p:nvPr/>
          </p:nvSpPr>
          <p:spPr>
            <a:xfrm>
              <a:off x="7586382" y="2402009"/>
              <a:ext cx="221559" cy="76090"/>
            </a:xfrm>
            <a:custGeom>
              <a:avLst/>
              <a:gdLst/>
              <a:ahLst/>
              <a:cxnLst/>
              <a:rect l="l" t="t" r="r" b="b"/>
              <a:pathLst>
                <a:path w="100" h="34" extrusionOk="0">
                  <a:moveTo>
                    <a:pt x="98" y="34"/>
                  </a:moveTo>
                  <a:cubicBezTo>
                    <a:pt x="100" y="30"/>
                    <a:pt x="100" y="25"/>
                    <a:pt x="98" y="21"/>
                  </a:cubicBezTo>
                  <a:cubicBezTo>
                    <a:pt x="95" y="17"/>
                    <a:pt x="90" y="15"/>
                    <a:pt x="86" y="16"/>
                  </a:cubicBezTo>
                  <a:cubicBezTo>
                    <a:pt x="85" y="11"/>
                    <a:pt x="81" y="6"/>
                    <a:pt x="76" y="5"/>
                  </a:cubicBezTo>
                  <a:cubicBezTo>
                    <a:pt x="71" y="3"/>
                    <a:pt x="65" y="6"/>
                    <a:pt x="62" y="11"/>
                  </a:cubicBezTo>
                  <a:cubicBezTo>
                    <a:pt x="59" y="4"/>
                    <a:pt x="52" y="0"/>
                    <a:pt x="45" y="2"/>
                  </a:cubicBezTo>
                  <a:cubicBezTo>
                    <a:pt x="39" y="3"/>
                    <a:pt x="33" y="9"/>
                    <a:pt x="32" y="16"/>
                  </a:cubicBezTo>
                  <a:cubicBezTo>
                    <a:pt x="28" y="9"/>
                    <a:pt x="19" y="6"/>
                    <a:pt x="11" y="9"/>
                  </a:cubicBezTo>
                  <a:cubicBezTo>
                    <a:pt x="4" y="13"/>
                    <a:pt x="0" y="22"/>
                    <a:pt x="2" y="29"/>
                  </a:cubicBezTo>
                  <a:lnTo>
                    <a:pt x="98" y="34"/>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45"/>
            <p:cNvSpPr/>
            <p:nvPr/>
          </p:nvSpPr>
          <p:spPr>
            <a:xfrm>
              <a:off x="7687091" y="2435577"/>
              <a:ext cx="26855" cy="11190"/>
            </a:xfrm>
            <a:custGeom>
              <a:avLst/>
              <a:gdLst/>
              <a:ahLst/>
              <a:cxnLst/>
              <a:rect l="l" t="t" r="r" b="b"/>
              <a:pathLst>
                <a:path w="12" h="5" extrusionOk="0">
                  <a:moveTo>
                    <a:pt x="1" y="5"/>
                  </a:moveTo>
                  <a:cubicBezTo>
                    <a:pt x="1" y="5"/>
                    <a:pt x="1" y="5"/>
                    <a:pt x="1" y="5"/>
                  </a:cubicBezTo>
                  <a:cubicBezTo>
                    <a:pt x="0" y="5"/>
                    <a:pt x="0" y="5"/>
                    <a:pt x="0" y="5"/>
                  </a:cubicBezTo>
                  <a:cubicBezTo>
                    <a:pt x="1" y="3"/>
                    <a:pt x="2" y="1"/>
                    <a:pt x="4" y="0"/>
                  </a:cubicBezTo>
                  <a:cubicBezTo>
                    <a:pt x="4" y="0"/>
                    <a:pt x="6" y="0"/>
                    <a:pt x="7" y="0"/>
                  </a:cubicBezTo>
                  <a:cubicBezTo>
                    <a:pt x="7" y="0"/>
                    <a:pt x="8" y="1"/>
                    <a:pt x="8" y="1"/>
                  </a:cubicBezTo>
                  <a:cubicBezTo>
                    <a:pt x="8" y="1"/>
                    <a:pt x="9" y="0"/>
                    <a:pt x="10" y="0"/>
                  </a:cubicBezTo>
                  <a:cubicBezTo>
                    <a:pt x="10" y="0"/>
                    <a:pt x="11" y="0"/>
                    <a:pt x="12" y="1"/>
                  </a:cubicBezTo>
                  <a:cubicBezTo>
                    <a:pt x="12" y="2"/>
                    <a:pt x="12" y="2"/>
                    <a:pt x="12" y="2"/>
                  </a:cubicBezTo>
                  <a:cubicBezTo>
                    <a:pt x="11" y="2"/>
                    <a:pt x="11" y="2"/>
                    <a:pt x="11" y="2"/>
                  </a:cubicBezTo>
                  <a:cubicBezTo>
                    <a:pt x="11" y="1"/>
                    <a:pt x="10" y="1"/>
                    <a:pt x="10" y="1"/>
                  </a:cubicBezTo>
                  <a:cubicBezTo>
                    <a:pt x="9" y="1"/>
                    <a:pt x="9" y="2"/>
                    <a:pt x="8" y="2"/>
                  </a:cubicBezTo>
                  <a:cubicBezTo>
                    <a:pt x="8" y="3"/>
                    <a:pt x="8" y="3"/>
                    <a:pt x="8" y="3"/>
                  </a:cubicBezTo>
                  <a:cubicBezTo>
                    <a:pt x="8" y="2"/>
                    <a:pt x="8" y="2"/>
                    <a:pt x="8" y="2"/>
                  </a:cubicBezTo>
                  <a:cubicBezTo>
                    <a:pt x="7" y="2"/>
                    <a:pt x="7" y="1"/>
                    <a:pt x="6" y="1"/>
                  </a:cubicBezTo>
                  <a:cubicBezTo>
                    <a:pt x="6" y="1"/>
                    <a:pt x="5" y="1"/>
                    <a:pt x="4" y="1"/>
                  </a:cubicBezTo>
                  <a:cubicBezTo>
                    <a:pt x="3" y="2"/>
                    <a:pt x="2" y="4"/>
                    <a:pt x="1"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45"/>
            <p:cNvSpPr/>
            <p:nvPr/>
          </p:nvSpPr>
          <p:spPr>
            <a:xfrm>
              <a:off x="7743039" y="2442292"/>
              <a:ext cx="24618" cy="15666"/>
            </a:xfrm>
            <a:custGeom>
              <a:avLst/>
              <a:gdLst/>
              <a:ahLst/>
              <a:cxnLst/>
              <a:rect l="l" t="t" r="r" b="b"/>
              <a:pathLst>
                <a:path w="11" h="7" extrusionOk="0">
                  <a:moveTo>
                    <a:pt x="10" y="7"/>
                  </a:moveTo>
                  <a:cubicBezTo>
                    <a:pt x="10" y="7"/>
                    <a:pt x="10" y="7"/>
                    <a:pt x="10" y="7"/>
                  </a:cubicBezTo>
                  <a:cubicBezTo>
                    <a:pt x="10" y="6"/>
                    <a:pt x="10" y="6"/>
                    <a:pt x="10" y="6"/>
                  </a:cubicBezTo>
                  <a:cubicBezTo>
                    <a:pt x="10" y="6"/>
                    <a:pt x="10" y="4"/>
                    <a:pt x="9" y="4"/>
                  </a:cubicBezTo>
                  <a:cubicBezTo>
                    <a:pt x="8" y="3"/>
                    <a:pt x="7" y="3"/>
                    <a:pt x="6" y="4"/>
                  </a:cubicBezTo>
                  <a:cubicBezTo>
                    <a:pt x="5" y="5"/>
                    <a:pt x="5" y="5"/>
                    <a:pt x="5" y="5"/>
                  </a:cubicBezTo>
                  <a:cubicBezTo>
                    <a:pt x="6" y="4"/>
                    <a:pt x="6" y="4"/>
                    <a:pt x="6" y="4"/>
                  </a:cubicBezTo>
                  <a:cubicBezTo>
                    <a:pt x="6" y="3"/>
                    <a:pt x="5" y="2"/>
                    <a:pt x="5" y="2"/>
                  </a:cubicBezTo>
                  <a:cubicBezTo>
                    <a:pt x="4" y="1"/>
                    <a:pt x="3" y="1"/>
                    <a:pt x="2" y="2"/>
                  </a:cubicBezTo>
                  <a:cubicBezTo>
                    <a:pt x="1" y="2"/>
                    <a:pt x="1" y="3"/>
                    <a:pt x="1" y="4"/>
                  </a:cubicBezTo>
                  <a:cubicBezTo>
                    <a:pt x="0" y="4"/>
                    <a:pt x="0" y="4"/>
                    <a:pt x="0" y="4"/>
                  </a:cubicBezTo>
                  <a:cubicBezTo>
                    <a:pt x="0" y="3"/>
                    <a:pt x="0" y="3"/>
                    <a:pt x="0" y="3"/>
                  </a:cubicBezTo>
                  <a:cubicBezTo>
                    <a:pt x="0" y="2"/>
                    <a:pt x="1" y="1"/>
                    <a:pt x="2" y="1"/>
                  </a:cubicBezTo>
                  <a:cubicBezTo>
                    <a:pt x="3" y="0"/>
                    <a:pt x="4" y="0"/>
                    <a:pt x="5" y="1"/>
                  </a:cubicBezTo>
                  <a:cubicBezTo>
                    <a:pt x="6" y="1"/>
                    <a:pt x="7" y="2"/>
                    <a:pt x="7" y="3"/>
                  </a:cubicBezTo>
                  <a:cubicBezTo>
                    <a:pt x="8" y="2"/>
                    <a:pt x="9" y="3"/>
                    <a:pt x="10" y="3"/>
                  </a:cubicBezTo>
                  <a:cubicBezTo>
                    <a:pt x="11" y="4"/>
                    <a:pt x="11" y="6"/>
                    <a:pt x="11" y="7"/>
                  </a:cubicBezTo>
                  <a:lnTo>
                    <a:pt x="10" y="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45"/>
            <p:cNvSpPr/>
            <p:nvPr/>
          </p:nvSpPr>
          <p:spPr>
            <a:xfrm>
              <a:off x="7615476" y="2442292"/>
              <a:ext cx="17904" cy="13428"/>
            </a:xfrm>
            <a:custGeom>
              <a:avLst/>
              <a:gdLst/>
              <a:ahLst/>
              <a:cxnLst/>
              <a:rect l="l" t="t" r="r" b="b"/>
              <a:pathLst>
                <a:path w="8" h="6" extrusionOk="0">
                  <a:moveTo>
                    <a:pt x="1" y="6"/>
                  </a:moveTo>
                  <a:cubicBezTo>
                    <a:pt x="0" y="6"/>
                    <a:pt x="0" y="6"/>
                    <a:pt x="0" y="6"/>
                  </a:cubicBezTo>
                  <a:cubicBezTo>
                    <a:pt x="0" y="5"/>
                    <a:pt x="1" y="4"/>
                    <a:pt x="1" y="3"/>
                  </a:cubicBezTo>
                  <a:cubicBezTo>
                    <a:pt x="2" y="3"/>
                    <a:pt x="2" y="3"/>
                    <a:pt x="3" y="3"/>
                  </a:cubicBezTo>
                  <a:cubicBezTo>
                    <a:pt x="3" y="2"/>
                    <a:pt x="3" y="1"/>
                    <a:pt x="4" y="0"/>
                  </a:cubicBezTo>
                  <a:cubicBezTo>
                    <a:pt x="5" y="0"/>
                    <a:pt x="7" y="0"/>
                    <a:pt x="8" y="1"/>
                  </a:cubicBezTo>
                  <a:cubicBezTo>
                    <a:pt x="8" y="1"/>
                    <a:pt x="8" y="1"/>
                    <a:pt x="8" y="1"/>
                  </a:cubicBezTo>
                  <a:cubicBezTo>
                    <a:pt x="7" y="1"/>
                    <a:pt x="7" y="1"/>
                    <a:pt x="7" y="1"/>
                  </a:cubicBezTo>
                  <a:cubicBezTo>
                    <a:pt x="6" y="1"/>
                    <a:pt x="5" y="1"/>
                    <a:pt x="5" y="1"/>
                  </a:cubicBezTo>
                  <a:cubicBezTo>
                    <a:pt x="4" y="1"/>
                    <a:pt x="4" y="2"/>
                    <a:pt x="4" y="3"/>
                  </a:cubicBezTo>
                  <a:cubicBezTo>
                    <a:pt x="4" y="4"/>
                    <a:pt x="4" y="4"/>
                    <a:pt x="4" y="4"/>
                  </a:cubicBezTo>
                  <a:cubicBezTo>
                    <a:pt x="3" y="4"/>
                    <a:pt x="3" y="4"/>
                    <a:pt x="3" y="4"/>
                  </a:cubicBezTo>
                  <a:cubicBezTo>
                    <a:pt x="3" y="4"/>
                    <a:pt x="2" y="4"/>
                    <a:pt x="2" y="4"/>
                  </a:cubicBezTo>
                  <a:cubicBezTo>
                    <a:pt x="2" y="4"/>
                    <a:pt x="1" y="5"/>
                    <a:pt x="1" y="6"/>
                  </a:cubicBezTo>
                  <a:cubicBezTo>
                    <a:pt x="1" y="6"/>
                    <a:pt x="1" y="6"/>
                    <a:pt x="1"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45"/>
            <p:cNvSpPr/>
            <p:nvPr/>
          </p:nvSpPr>
          <p:spPr>
            <a:xfrm>
              <a:off x="7221596" y="2417674"/>
              <a:ext cx="205892" cy="64901"/>
            </a:xfrm>
            <a:custGeom>
              <a:avLst/>
              <a:gdLst/>
              <a:ahLst/>
              <a:cxnLst/>
              <a:rect l="l" t="t" r="r" b="b"/>
              <a:pathLst>
                <a:path w="92" h="29" extrusionOk="0">
                  <a:moveTo>
                    <a:pt x="1" y="29"/>
                  </a:moveTo>
                  <a:cubicBezTo>
                    <a:pt x="0" y="22"/>
                    <a:pt x="2" y="12"/>
                    <a:pt x="8" y="9"/>
                  </a:cubicBezTo>
                  <a:cubicBezTo>
                    <a:pt x="14" y="6"/>
                    <a:pt x="22" y="7"/>
                    <a:pt x="26" y="11"/>
                  </a:cubicBezTo>
                  <a:cubicBezTo>
                    <a:pt x="27" y="9"/>
                    <a:pt x="30" y="5"/>
                    <a:pt x="33" y="4"/>
                  </a:cubicBezTo>
                  <a:cubicBezTo>
                    <a:pt x="40" y="0"/>
                    <a:pt x="47" y="2"/>
                    <a:pt x="54" y="7"/>
                  </a:cubicBezTo>
                  <a:cubicBezTo>
                    <a:pt x="56" y="3"/>
                    <a:pt x="61" y="0"/>
                    <a:pt x="66" y="1"/>
                  </a:cubicBezTo>
                  <a:cubicBezTo>
                    <a:pt x="71" y="1"/>
                    <a:pt x="75" y="5"/>
                    <a:pt x="77" y="9"/>
                  </a:cubicBezTo>
                  <a:cubicBezTo>
                    <a:pt x="79" y="7"/>
                    <a:pt x="83" y="6"/>
                    <a:pt x="87" y="8"/>
                  </a:cubicBezTo>
                  <a:cubicBezTo>
                    <a:pt x="90" y="9"/>
                    <a:pt x="92" y="13"/>
                    <a:pt x="92" y="17"/>
                  </a:cubicBezTo>
                  <a:lnTo>
                    <a:pt x="1" y="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45"/>
            <p:cNvSpPr/>
            <p:nvPr/>
          </p:nvSpPr>
          <p:spPr>
            <a:xfrm>
              <a:off x="7255165" y="2453481"/>
              <a:ext cx="17904" cy="13428"/>
            </a:xfrm>
            <a:custGeom>
              <a:avLst/>
              <a:gdLst/>
              <a:ahLst/>
              <a:cxnLst/>
              <a:rect l="l" t="t" r="r" b="b"/>
              <a:pathLst>
                <a:path w="8" h="6" extrusionOk="0">
                  <a:moveTo>
                    <a:pt x="1" y="6"/>
                  </a:moveTo>
                  <a:cubicBezTo>
                    <a:pt x="1" y="6"/>
                    <a:pt x="1" y="6"/>
                    <a:pt x="1" y="6"/>
                  </a:cubicBezTo>
                  <a:cubicBezTo>
                    <a:pt x="0" y="5"/>
                    <a:pt x="0" y="3"/>
                    <a:pt x="0" y="2"/>
                  </a:cubicBezTo>
                  <a:cubicBezTo>
                    <a:pt x="1" y="1"/>
                    <a:pt x="2" y="1"/>
                    <a:pt x="3" y="1"/>
                  </a:cubicBezTo>
                  <a:cubicBezTo>
                    <a:pt x="4" y="1"/>
                    <a:pt x="4" y="0"/>
                    <a:pt x="5" y="0"/>
                  </a:cubicBezTo>
                  <a:cubicBezTo>
                    <a:pt x="6" y="0"/>
                    <a:pt x="7" y="0"/>
                    <a:pt x="8" y="1"/>
                  </a:cubicBezTo>
                  <a:cubicBezTo>
                    <a:pt x="8" y="2"/>
                    <a:pt x="8" y="2"/>
                    <a:pt x="8" y="2"/>
                  </a:cubicBezTo>
                  <a:cubicBezTo>
                    <a:pt x="7" y="1"/>
                    <a:pt x="7" y="1"/>
                    <a:pt x="7" y="1"/>
                  </a:cubicBezTo>
                  <a:cubicBezTo>
                    <a:pt x="7" y="1"/>
                    <a:pt x="6" y="1"/>
                    <a:pt x="5" y="1"/>
                  </a:cubicBezTo>
                  <a:cubicBezTo>
                    <a:pt x="5" y="1"/>
                    <a:pt x="4" y="1"/>
                    <a:pt x="4" y="2"/>
                  </a:cubicBezTo>
                  <a:cubicBezTo>
                    <a:pt x="4" y="2"/>
                    <a:pt x="4" y="2"/>
                    <a:pt x="4" y="2"/>
                  </a:cubicBezTo>
                  <a:cubicBezTo>
                    <a:pt x="3" y="2"/>
                    <a:pt x="3" y="2"/>
                    <a:pt x="3" y="2"/>
                  </a:cubicBezTo>
                  <a:cubicBezTo>
                    <a:pt x="3" y="2"/>
                    <a:pt x="2" y="2"/>
                    <a:pt x="1" y="3"/>
                  </a:cubicBezTo>
                  <a:cubicBezTo>
                    <a:pt x="1" y="3"/>
                    <a:pt x="1" y="4"/>
                    <a:pt x="1" y="5"/>
                  </a:cubicBezTo>
                  <a:cubicBezTo>
                    <a:pt x="1" y="6"/>
                    <a:pt x="1" y="6"/>
                    <a:pt x="1"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45"/>
            <p:cNvSpPr/>
            <p:nvPr/>
          </p:nvSpPr>
          <p:spPr>
            <a:xfrm>
              <a:off x="7320066" y="2442292"/>
              <a:ext cx="17904" cy="6715"/>
            </a:xfrm>
            <a:custGeom>
              <a:avLst/>
              <a:gdLst/>
              <a:ahLst/>
              <a:cxnLst/>
              <a:rect l="l" t="t" r="r" b="b"/>
              <a:pathLst>
                <a:path w="8" h="3" extrusionOk="0">
                  <a:moveTo>
                    <a:pt x="7" y="3"/>
                  </a:moveTo>
                  <a:cubicBezTo>
                    <a:pt x="7" y="3"/>
                    <a:pt x="7" y="3"/>
                    <a:pt x="7" y="3"/>
                  </a:cubicBezTo>
                  <a:cubicBezTo>
                    <a:pt x="6" y="2"/>
                    <a:pt x="6" y="2"/>
                    <a:pt x="5" y="2"/>
                  </a:cubicBezTo>
                  <a:cubicBezTo>
                    <a:pt x="5" y="2"/>
                    <a:pt x="4" y="2"/>
                    <a:pt x="4" y="2"/>
                  </a:cubicBezTo>
                  <a:cubicBezTo>
                    <a:pt x="4" y="3"/>
                    <a:pt x="4" y="3"/>
                    <a:pt x="4" y="3"/>
                  </a:cubicBezTo>
                  <a:cubicBezTo>
                    <a:pt x="3" y="2"/>
                    <a:pt x="3" y="2"/>
                    <a:pt x="3" y="2"/>
                  </a:cubicBezTo>
                  <a:cubicBezTo>
                    <a:pt x="3" y="1"/>
                    <a:pt x="3" y="1"/>
                    <a:pt x="3" y="1"/>
                  </a:cubicBezTo>
                  <a:cubicBezTo>
                    <a:pt x="2" y="1"/>
                    <a:pt x="2" y="1"/>
                    <a:pt x="2" y="1"/>
                  </a:cubicBezTo>
                  <a:cubicBezTo>
                    <a:pt x="2" y="1"/>
                    <a:pt x="2" y="1"/>
                    <a:pt x="2" y="1"/>
                  </a:cubicBezTo>
                  <a:cubicBezTo>
                    <a:pt x="1" y="2"/>
                    <a:pt x="1" y="2"/>
                    <a:pt x="1" y="3"/>
                  </a:cubicBezTo>
                  <a:cubicBezTo>
                    <a:pt x="1" y="3"/>
                    <a:pt x="1" y="3"/>
                    <a:pt x="1" y="3"/>
                  </a:cubicBezTo>
                  <a:cubicBezTo>
                    <a:pt x="0" y="2"/>
                    <a:pt x="0" y="2"/>
                    <a:pt x="0" y="2"/>
                  </a:cubicBezTo>
                  <a:cubicBezTo>
                    <a:pt x="0" y="2"/>
                    <a:pt x="1" y="1"/>
                    <a:pt x="1" y="1"/>
                  </a:cubicBezTo>
                  <a:cubicBezTo>
                    <a:pt x="1" y="0"/>
                    <a:pt x="2" y="0"/>
                    <a:pt x="3" y="0"/>
                  </a:cubicBezTo>
                  <a:cubicBezTo>
                    <a:pt x="3" y="0"/>
                    <a:pt x="3" y="0"/>
                    <a:pt x="4" y="1"/>
                  </a:cubicBezTo>
                  <a:cubicBezTo>
                    <a:pt x="4" y="1"/>
                    <a:pt x="4" y="1"/>
                    <a:pt x="4" y="1"/>
                  </a:cubicBezTo>
                  <a:cubicBezTo>
                    <a:pt x="4" y="1"/>
                    <a:pt x="5" y="1"/>
                    <a:pt x="6" y="1"/>
                  </a:cubicBezTo>
                  <a:cubicBezTo>
                    <a:pt x="7" y="1"/>
                    <a:pt x="7" y="2"/>
                    <a:pt x="8" y="3"/>
                  </a:cubicBezTo>
                  <a:cubicBezTo>
                    <a:pt x="7" y="3"/>
                    <a:pt x="7" y="3"/>
                    <a:pt x="7"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45"/>
            <p:cNvSpPr/>
            <p:nvPr/>
          </p:nvSpPr>
          <p:spPr>
            <a:xfrm>
              <a:off x="7035845" y="2451244"/>
              <a:ext cx="1024985" cy="199178"/>
            </a:xfrm>
            <a:custGeom>
              <a:avLst/>
              <a:gdLst/>
              <a:ahLst/>
              <a:cxnLst/>
              <a:rect l="l" t="t" r="r" b="b"/>
              <a:pathLst>
                <a:path w="459" h="89" extrusionOk="0">
                  <a:moveTo>
                    <a:pt x="459" y="42"/>
                  </a:moveTo>
                  <a:cubicBezTo>
                    <a:pt x="443" y="36"/>
                    <a:pt x="428" y="32"/>
                    <a:pt x="415" y="27"/>
                  </a:cubicBezTo>
                  <a:cubicBezTo>
                    <a:pt x="410" y="26"/>
                    <a:pt x="405" y="25"/>
                    <a:pt x="400" y="23"/>
                  </a:cubicBezTo>
                  <a:cubicBezTo>
                    <a:pt x="380" y="18"/>
                    <a:pt x="362" y="14"/>
                    <a:pt x="345" y="11"/>
                  </a:cubicBezTo>
                  <a:cubicBezTo>
                    <a:pt x="345" y="11"/>
                    <a:pt x="345" y="11"/>
                    <a:pt x="345" y="11"/>
                  </a:cubicBezTo>
                  <a:cubicBezTo>
                    <a:pt x="323" y="7"/>
                    <a:pt x="304" y="6"/>
                    <a:pt x="283" y="5"/>
                  </a:cubicBezTo>
                  <a:cubicBezTo>
                    <a:pt x="272" y="4"/>
                    <a:pt x="260" y="4"/>
                    <a:pt x="247" y="3"/>
                  </a:cubicBezTo>
                  <a:cubicBezTo>
                    <a:pt x="243" y="3"/>
                    <a:pt x="239" y="3"/>
                    <a:pt x="234" y="3"/>
                  </a:cubicBezTo>
                  <a:cubicBezTo>
                    <a:pt x="232" y="3"/>
                    <a:pt x="229" y="3"/>
                    <a:pt x="226" y="3"/>
                  </a:cubicBezTo>
                  <a:cubicBezTo>
                    <a:pt x="225" y="3"/>
                    <a:pt x="225" y="3"/>
                    <a:pt x="225" y="3"/>
                  </a:cubicBezTo>
                  <a:cubicBezTo>
                    <a:pt x="218" y="2"/>
                    <a:pt x="210" y="2"/>
                    <a:pt x="202" y="2"/>
                  </a:cubicBezTo>
                  <a:cubicBezTo>
                    <a:pt x="195" y="2"/>
                    <a:pt x="189" y="2"/>
                    <a:pt x="182" y="1"/>
                  </a:cubicBezTo>
                  <a:cubicBezTo>
                    <a:pt x="180" y="1"/>
                    <a:pt x="179" y="1"/>
                    <a:pt x="177" y="1"/>
                  </a:cubicBezTo>
                  <a:cubicBezTo>
                    <a:pt x="176" y="1"/>
                    <a:pt x="176" y="1"/>
                    <a:pt x="175" y="1"/>
                  </a:cubicBezTo>
                  <a:cubicBezTo>
                    <a:pt x="140" y="0"/>
                    <a:pt x="110" y="5"/>
                    <a:pt x="84" y="13"/>
                  </a:cubicBezTo>
                  <a:cubicBezTo>
                    <a:pt x="48" y="23"/>
                    <a:pt x="20" y="40"/>
                    <a:pt x="3" y="53"/>
                  </a:cubicBezTo>
                  <a:cubicBezTo>
                    <a:pt x="2" y="53"/>
                    <a:pt x="1" y="54"/>
                    <a:pt x="0" y="54"/>
                  </a:cubicBezTo>
                  <a:cubicBezTo>
                    <a:pt x="3" y="75"/>
                    <a:pt x="24" y="89"/>
                    <a:pt x="45" y="84"/>
                  </a:cubicBezTo>
                  <a:cubicBezTo>
                    <a:pt x="185" y="51"/>
                    <a:pt x="341" y="66"/>
                    <a:pt x="418" y="77"/>
                  </a:cubicBezTo>
                  <a:cubicBezTo>
                    <a:pt x="436" y="80"/>
                    <a:pt x="452" y="68"/>
                    <a:pt x="457" y="52"/>
                  </a:cubicBezTo>
                  <a:cubicBezTo>
                    <a:pt x="457" y="52"/>
                    <a:pt x="457" y="52"/>
                    <a:pt x="457" y="52"/>
                  </a:cubicBezTo>
                  <a:lnTo>
                    <a:pt x="45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45"/>
            <p:cNvSpPr/>
            <p:nvPr/>
          </p:nvSpPr>
          <p:spPr>
            <a:xfrm>
              <a:off x="7378253" y="2290111"/>
              <a:ext cx="73853" cy="111898"/>
            </a:xfrm>
            <a:custGeom>
              <a:avLst/>
              <a:gdLst/>
              <a:ahLst/>
              <a:cxnLst/>
              <a:rect l="l" t="t" r="r" b="b"/>
              <a:pathLst>
                <a:path w="33" h="50" extrusionOk="0">
                  <a:moveTo>
                    <a:pt x="33" y="50"/>
                  </a:moveTo>
                  <a:cubicBezTo>
                    <a:pt x="26" y="40"/>
                    <a:pt x="26" y="40"/>
                    <a:pt x="26" y="40"/>
                  </a:cubicBezTo>
                  <a:cubicBezTo>
                    <a:pt x="25" y="39"/>
                    <a:pt x="25" y="39"/>
                    <a:pt x="25" y="39"/>
                  </a:cubicBezTo>
                  <a:cubicBezTo>
                    <a:pt x="20" y="32"/>
                    <a:pt x="20" y="32"/>
                    <a:pt x="20" y="32"/>
                  </a:cubicBezTo>
                  <a:cubicBezTo>
                    <a:pt x="20" y="31"/>
                    <a:pt x="20" y="31"/>
                    <a:pt x="20" y="31"/>
                  </a:cubicBezTo>
                  <a:cubicBezTo>
                    <a:pt x="12" y="19"/>
                    <a:pt x="12" y="19"/>
                    <a:pt x="12" y="19"/>
                  </a:cubicBezTo>
                  <a:cubicBezTo>
                    <a:pt x="11" y="18"/>
                    <a:pt x="11" y="18"/>
                    <a:pt x="11" y="18"/>
                  </a:cubicBezTo>
                  <a:cubicBezTo>
                    <a:pt x="5" y="9"/>
                    <a:pt x="5" y="9"/>
                    <a:pt x="5" y="9"/>
                  </a:cubicBezTo>
                  <a:cubicBezTo>
                    <a:pt x="4" y="8"/>
                    <a:pt x="4" y="8"/>
                    <a:pt x="4" y="8"/>
                  </a:cubicBezTo>
                  <a:cubicBezTo>
                    <a:pt x="2" y="5"/>
                    <a:pt x="2" y="5"/>
                    <a:pt x="2" y="5"/>
                  </a:cubicBezTo>
                  <a:cubicBezTo>
                    <a:pt x="0" y="3"/>
                    <a:pt x="4" y="0"/>
                    <a:pt x="6" y="2"/>
                  </a:cubicBezTo>
                  <a:cubicBezTo>
                    <a:pt x="7" y="3"/>
                    <a:pt x="7" y="3"/>
                    <a:pt x="7" y="3"/>
                  </a:cubicBezTo>
                  <a:cubicBezTo>
                    <a:pt x="14" y="10"/>
                    <a:pt x="14" y="10"/>
                    <a:pt x="14" y="10"/>
                  </a:cubicBezTo>
                  <a:cubicBezTo>
                    <a:pt x="20" y="16"/>
                    <a:pt x="20" y="16"/>
                    <a:pt x="20" y="16"/>
                  </a:cubicBezTo>
                  <a:cubicBezTo>
                    <a:pt x="21" y="17"/>
                    <a:pt x="21" y="17"/>
                    <a:pt x="21" y="17"/>
                  </a:cubicBezTo>
                  <a:cubicBezTo>
                    <a:pt x="27" y="23"/>
                    <a:pt x="27" y="23"/>
                    <a:pt x="27" y="23"/>
                  </a:cubicBezTo>
                  <a:cubicBezTo>
                    <a:pt x="28" y="24"/>
                    <a:pt x="28" y="24"/>
                    <a:pt x="28" y="24"/>
                  </a:cubicBezTo>
                  <a:cubicBezTo>
                    <a:pt x="32" y="28"/>
                    <a:pt x="32" y="28"/>
                    <a:pt x="32" y="28"/>
                  </a:cubicBezTo>
                  <a:lnTo>
                    <a:pt x="33" y="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45"/>
            <p:cNvSpPr/>
            <p:nvPr/>
          </p:nvSpPr>
          <p:spPr>
            <a:xfrm>
              <a:off x="7387205" y="2296824"/>
              <a:ext cx="6715" cy="13428"/>
            </a:xfrm>
            <a:custGeom>
              <a:avLst/>
              <a:gdLst/>
              <a:ahLst/>
              <a:cxnLst/>
              <a:rect l="l" t="t" r="r" b="b"/>
              <a:pathLst>
                <a:path w="3" h="6" extrusionOk="0">
                  <a:moveTo>
                    <a:pt x="3" y="0"/>
                  </a:moveTo>
                  <a:cubicBezTo>
                    <a:pt x="3" y="1"/>
                    <a:pt x="3" y="2"/>
                    <a:pt x="2" y="2"/>
                  </a:cubicBezTo>
                  <a:cubicBezTo>
                    <a:pt x="2" y="3"/>
                    <a:pt x="2" y="5"/>
                    <a:pt x="1" y="6"/>
                  </a:cubicBezTo>
                  <a:cubicBezTo>
                    <a:pt x="0" y="5"/>
                    <a:pt x="0" y="5"/>
                    <a:pt x="0" y="5"/>
                  </a:cubicBezTo>
                  <a:cubicBezTo>
                    <a:pt x="1" y="4"/>
                    <a:pt x="1" y="3"/>
                    <a:pt x="2" y="2"/>
                  </a:cubicBezTo>
                  <a:cubicBezTo>
                    <a:pt x="2" y="0"/>
                    <a:pt x="2" y="0"/>
                    <a:pt x="2" y="0"/>
                  </a:cubicBezTo>
                  <a:lnTo>
                    <a:pt x="3"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45"/>
            <p:cNvSpPr/>
            <p:nvPr/>
          </p:nvSpPr>
          <p:spPr>
            <a:xfrm>
              <a:off x="7402870" y="2312491"/>
              <a:ext cx="8952" cy="20142"/>
            </a:xfrm>
            <a:custGeom>
              <a:avLst/>
              <a:gdLst/>
              <a:ahLst/>
              <a:cxnLst/>
              <a:rect l="l" t="t" r="r" b="b"/>
              <a:pathLst>
                <a:path w="4" h="9" extrusionOk="0">
                  <a:moveTo>
                    <a:pt x="4" y="1"/>
                  </a:moveTo>
                  <a:cubicBezTo>
                    <a:pt x="4" y="2"/>
                    <a:pt x="4" y="2"/>
                    <a:pt x="4" y="2"/>
                  </a:cubicBezTo>
                  <a:cubicBezTo>
                    <a:pt x="4" y="4"/>
                    <a:pt x="3" y="5"/>
                    <a:pt x="2" y="7"/>
                  </a:cubicBezTo>
                  <a:cubicBezTo>
                    <a:pt x="1" y="8"/>
                    <a:pt x="1" y="8"/>
                    <a:pt x="1" y="9"/>
                  </a:cubicBezTo>
                  <a:cubicBezTo>
                    <a:pt x="0" y="8"/>
                    <a:pt x="0" y="8"/>
                    <a:pt x="0" y="8"/>
                  </a:cubicBezTo>
                  <a:cubicBezTo>
                    <a:pt x="0" y="8"/>
                    <a:pt x="1" y="7"/>
                    <a:pt x="1" y="7"/>
                  </a:cubicBezTo>
                  <a:cubicBezTo>
                    <a:pt x="2" y="5"/>
                    <a:pt x="3" y="3"/>
                    <a:pt x="3" y="2"/>
                  </a:cubicBezTo>
                  <a:cubicBezTo>
                    <a:pt x="3" y="1"/>
                    <a:pt x="3" y="1"/>
                    <a:pt x="3" y="0"/>
                  </a:cubicBezTo>
                  <a:lnTo>
                    <a:pt x="4" y="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45"/>
            <p:cNvSpPr/>
            <p:nvPr/>
          </p:nvSpPr>
          <p:spPr>
            <a:xfrm>
              <a:off x="7423012" y="2325918"/>
              <a:ext cx="4476" cy="35807"/>
            </a:xfrm>
            <a:custGeom>
              <a:avLst/>
              <a:gdLst/>
              <a:ahLst/>
              <a:cxnLst/>
              <a:rect l="l" t="t" r="r" b="b"/>
              <a:pathLst>
                <a:path w="2" h="16" extrusionOk="0">
                  <a:moveTo>
                    <a:pt x="0" y="16"/>
                  </a:moveTo>
                  <a:cubicBezTo>
                    <a:pt x="0" y="15"/>
                    <a:pt x="0" y="15"/>
                    <a:pt x="0" y="15"/>
                  </a:cubicBezTo>
                  <a:cubicBezTo>
                    <a:pt x="0" y="12"/>
                    <a:pt x="1" y="9"/>
                    <a:pt x="1" y="6"/>
                  </a:cubicBezTo>
                  <a:cubicBezTo>
                    <a:pt x="1" y="4"/>
                    <a:pt x="0" y="2"/>
                    <a:pt x="0" y="0"/>
                  </a:cubicBezTo>
                  <a:cubicBezTo>
                    <a:pt x="1" y="1"/>
                    <a:pt x="1" y="1"/>
                    <a:pt x="1" y="1"/>
                  </a:cubicBezTo>
                  <a:cubicBezTo>
                    <a:pt x="1" y="3"/>
                    <a:pt x="2" y="4"/>
                    <a:pt x="2" y="6"/>
                  </a:cubicBezTo>
                  <a:cubicBezTo>
                    <a:pt x="2" y="9"/>
                    <a:pt x="1" y="12"/>
                    <a:pt x="0"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45"/>
            <p:cNvSpPr/>
            <p:nvPr/>
          </p:nvSpPr>
          <p:spPr>
            <a:xfrm>
              <a:off x="7434201" y="2341583"/>
              <a:ext cx="6715" cy="38046"/>
            </a:xfrm>
            <a:custGeom>
              <a:avLst/>
              <a:gdLst/>
              <a:ahLst/>
              <a:cxnLst/>
              <a:rect l="l" t="t" r="r" b="b"/>
              <a:pathLst>
                <a:path w="3" h="17" extrusionOk="0">
                  <a:moveTo>
                    <a:pt x="3" y="5"/>
                  </a:moveTo>
                  <a:cubicBezTo>
                    <a:pt x="3" y="9"/>
                    <a:pt x="2" y="13"/>
                    <a:pt x="1" y="17"/>
                  </a:cubicBezTo>
                  <a:cubicBezTo>
                    <a:pt x="0" y="16"/>
                    <a:pt x="0" y="16"/>
                    <a:pt x="0" y="16"/>
                  </a:cubicBezTo>
                  <a:cubicBezTo>
                    <a:pt x="1" y="12"/>
                    <a:pt x="2" y="9"/>
                    <a:pt x="2" y="5"/>
                  </a:cubicBezTo>
                  <a:cubicBezTo>
                    <a:pt x="2" y="3"/>
                    <a:pt x="2" y="2"/>
                    <a:pt x="2" y="0"/>
                  </a:cubicBezTo>
                  <a:cubicBezTo>
                    <a:pt x="3" y="1"/>
                    <a:pt x="3" y="1"/>
                    <a:pt x="3" y="1"/>
                  </a:cubicBezTo>
                  <a:cubicBezTo>
                    <a:pt x="3" y="2"/>
                    <a:pt x="3" y="4"/>
                    <a:pt x="3"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45"/>
            <p:cNvSpPr/>
            <p:nvPr/>
          </p:nvSpPr>
          <p:spPr>
            <a:xfrm>
              <a:off x="7483436" y="2196117"/>
              <a:ext cx="89518" cy="125325"/>
            </a:xfrm>
            <a:custGeom>
              <a:avLst/>
              <a:gdLst/>
              <a:ahLst/>
              <a:cxnLst/>
              <a:rect l="l" t="t" r="r" b="b"/>
              <a:pathLst>
                <a:path w="40" h="56" extrusionOk="0">
                  <a:moveTo>
                    <a:pt x="40" y="1"/>
                  </a:moveTo>
                  <a:cubicBezTo>
                    <a:pt x="2" y="55"/>
                    <a:pt x="2" y="55"/>
                    <a:pt x="2" y="55"/>
                  </a:cubicBezTo>
                  <a:cubicBezTo>
                    <a:pt x="1" y="56"/>
                    <a:pt x="1" y="56"/>
                    <a:pt x="1" y="56"/>
                  </a:cubicBezTo>
                  <a:cubicBezTo>
                    <a:pt x="0" y="37"/>
                    <a:pt x="0" y="37"/>
                    <a:pt x="0" y="37"/>
                  </a:cubicBezTo>
                  <a:cubicBezTo>
                    <a:pt x="2" y="35"/>
                    <a:pt x="2" y="35"/>
                    <a:pt x="2" y="35"/>
                  </a:cubicBezTo>
                  <a:cubicBezTo>
                    <a:pt x="31" y="0"/>
                    <a:pt x="31" y="0"/>
                    <a:pt x="31" y="0"/>
                  </a:cubicBezTo>
                  <a:cubicBezTo>
                    <a:pt x="31" y="0"/>
                    <a:pt x="31" y="0"/>
                    <a:pt x="31" y="0"/>
                  </a:cubicBezTo>
                  <a:cubicBezTo>
                    <a:pt x="34" y="0"/>
                    <a:pt x="37" y="0"/>
                    <a:pt x="4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45"/>
            <p:cNvSpPr/>
            <p:nvPr/>
          </p:nvSpPr>
          <p:spPr>
            <a:xfrm>
              <a:off x="7534910" y="2209545"/>
              <a:ext cx="29094" cy="8952"/>
            </a:xfrm>
            <a:custGeom>
              <a:avLst/>
              <a:gdLst/>
              <a:ahLst/>
              <a:cxnLst/>
              <a:rect l="l" t="t" r="r" b="b"/>
              <a:pathLst>
                <a:path w="13" h="4" extrusionOk="0">
                  <a:moveTo>
                    <a:pt x="13" y="0"/>
                  </a:moveTo>
                  <a:cubicBezTo>
                    <a:pt x="9" y="2"/>
                    <a:pt x="4" y="3"/>
                    <a:pt x="1" y="3"/>
                  </a:cubicBezTo>
                  <a:cubicBezTo>
                    <a:pt x="0" y="4"/>
                    <a:pt x="0" y="4"/>
                    <a:pt x="0" y="4"/>
                  </a:cubicBezTo>
                  <a:cubicBezTo>
                    <a:pt x="1" y="4"/>
                    <a:pt x="1" y="4"/>
                    <a:pt x="1" y="4"/>
                  </a:cubicBezTo>
                  <a:cubicBezTo>
                    <a:pt x="4" y="4"/>
                    <a:pt x="8" y="3"/>
                    <a:pt x="12" y="1"/>
                  </a:cubicBezTo>
                  <a:cubicBezTo>
                    <a:pt x="12" y="1"/>
                    <a:pt x="12" y="1"/>
                    <a:pt x="12" y="1"/>
                  </a:cubicBezTo>
                  <a:lnTo>
                    <a:pt x="13"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45"/>
            <p:cNvSpPr/>
            <p:nvPr/>
          </p:nvSpPr>
          <p:spPr>
            <a:xfrm>
              <a:off x="7523719" y="2229686"/>
              <a:ext cx="22380" cy="8952"/>
            </a:xfrm>
            <a:custGeom>
              <a:avLst/>
              <a:gdLst/>
              <a:ahLst/>
              <a:cxnLst/>
              <a:rect l="l" t="t" r="r" b="b"/>
              <a:pathLst>
                <a:path w="10" h="4" extrusionOk="0">
                  <a:moveTo>
                    <a:pt x="10" y="3"/>
                  </a:moveTo>
                  <a:cubicBezTo>
                    <a:pt x="9" y="4"/>
                    <a:pt x="9" y="4"/>
                    <a:pt x="9" y="4"/>
                  </a:cubicBezTo>
                  <a:cubicBezTo>
                    <a:pt x="7" y="2"/>
                    <a:pt x="3" y="1"/>
                    <a:pt x="0" y="1"/>
                  </a:cubicBezTo>
                  <a:cubicBezTo>
                    <a:pt x="1" y="0"/>
                    <a:pt x="1" y="0"/>
                    <a:pt x="1" y="0"/>
                  </a:cubicBezTo>
                  <a:cubicBezTo>
                    <a:pt x="4" y="0"/>
                    <a:pt x="7" y="1"/>
                    <a:pt x="10"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45"/>
            <p:cNvSpPr/>
            <p:nvPr/>
          </p:nvSpPr>
          <p:spPr>
            <a:xfrm>
              <a:off x="7510292" y="2247589"/>
              <a:ext cx="13428" cy="38046"/>
            </a:xfrm>
            <a:custGeom>
              <a:avLst/>
              <a:gdLst/>
              <a:ahLst/>
              <a:cxnLst/>
              <a:rect l="l" t="t" r="r" b="b"/>
              <a:pathLst>
                <a:path w="6" h="17" extrusionOk="0">
                  <a:moveTo>
                    <a:pt x="0" y="0"/>
                  </a:moveTo>
                  <a:cubicBezTo>
                    <a:pt x="2" y="0"/>
                    <a:pt x="4" y="1"/>
                    <a:pt x="5" y="3"/>
                  </a:cubicBezTo>
                  <a:cubicBezTo>
                    <a:pt x="6" y="6"/>
                    <a:pt x="5" y="9"/>
                    <a:pt x="4" y="12"/>
                  </a:cubicBezTo>
                  <a:cubicBezTo>
                    <a:pt x="4" y="12"/>
                    <a:pt x="4" y="12"/>
                    <a:pt x="4" y="12"/>
                  </a:cubicBezTo>
                  <a:cubicBezTo>
                    <a:pt x="0" y="17"/>
                    <a:pt x="0" y="17"/>
                    <a:pt x="0" y="17"/>
                  </a:cubicBezTo>
                  <a:cubicBezTo>
                    <a:pt x="0" y="17"/>
                    <a:pt x="1" y="16"/>
                    <a:pt x="1" y="15"/>
                  </a:cubicBezTo>
                  <a:cubicBezTo>
                    <a:pt x="3" y="12"/>
                    <a:pt x="5" y="7"/>
                    <a:pt x="4" y="4"/>
                  </a:cubicBezTo>
                  <a:cubicBezTo>
                    <a:pt x="4" y="2"/>
                    <a:pt x="2" y="1"/>
                    <a:pt x="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45"/>
            <p:cNvSpPr/>
            <p:nvPr/>
          </p:nvSpPr>
          <p:spPr>
            <a:xfrm>
              <a:off x="7492388" y="2263256"/>
              <a:ext cx="11190" cy="49235"/>
            </a:xfrm>
            <a:custGeom>
              <a:avLst/>
              <a:gdLst/>
              <a:ahLst/>
              <a:cxnLst/>
              <a:rect l="l" t="t" r="r" b="b"/>
              <a:pathLst>
                <a:path w="5" h="22" extrusionOk="0">
                  <a:moveTo>
                    <a:pt x="3" y="17"/>
                  </a:moveTo>
                  <a:cubicBezTo>
                    <a:pt x="2" y="18"/>
                    <a:pt x="2" y="18"/>
                    <a:pt x="2" y="19"/>
                  </a:cubicBezTo>
                  <a:cubicBezTo>
                    <a:pt x="0" y="22"/>
                    <a:pt x="0" y="22"/>
                    <a:pt x="0" y="22"/>
                  </a:cubicBezTo>
                  <a:cubicBezTo>
                    <a:pt x="1" y="20"/>
                    <a:pt x="1" y="18"/>
                    <a:pt x="2" y="17"/>
                  </a:cubicBezTo>
                  <a:cubicBezTo>
                    <a:pt x="3" y="13"/>
                    <a:pt x="4" y="10"/>
                    <a:pt x="3" y="7"/>
                  </a:cubicBezTo>
                  <a:cubicBezTo>
                    <a:pt x="3" y="6"/>
                    <a:pt x="2" y="4"/>
                    <a:pt x="2" y="3"/>
                  </a:cubicBezTo>
                  <a:cubicBezTo>
                    <a:pt x="2" y="2"/>
                    <a:pt x="1" y="2"/>
                    <a:pt x="1" y="1"/>
                  </a:cubicBezTo>
                  <a:cubicBezTo>
                    <a:pt x="2" y="0"/>
                    <a:pt x="2" y="0"/>
                    <a:pt x="2" y="0"/>
                  </a:cubicBezTo>
                  <a:cubicBezTo>
                    <a:pt x="2" y="1"/>
                    <a:pt x="2" y="2"/>
                    <a:pt x="3" y="2"/>
                  </a:cubicBezTo>
                  <a:cubicBezTo>
                    <a:pt x="3" y="4"/>
                    <a:pt x="4" y="5"/>
                    <a:pt x="4" y="7"/>
                  </a:cubicBezTo>
                  <a:cubicBezTo>
                    <a:pt x="5" y="10"/>
                    <a:pt x="4" y="14"/>
                    <a:pt x="3" y="1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45"/>
            <p:cNvSpPr/>
            <p:nvPr/>
          </p:nvSpPr>
          <p:spPr>
            <a:xfrm>
              <a:off x="7443153" y="2196117"/>
              <a:ext cx="44759" cy="342407"/>
            </a:xfrm>
            <a:custGeom>
              <a:avLst/>
              <a:gdLst/>
              <a:ahLst/>
              <a:cxnLst/>
              <a:rect l="l" t="t" r="r" b="b"/>
              <a:pathLst>
                <a:path w="20" h="153" extrusionOk="0">
                  <a:moveTo>
                    <a:pt x="20" y="0"/>
                  </a:moveTo>
                  <a:cubicBezTo>
                    <a:pt x="20" y="153"/>
                    <a:pt x="20" y="153"/>
                    <a:pt x="20" y="153"/>
                  </a:cubicBezTo>
                  <a:cubicBezTo>
                    <a:pt x="0" y="153"/>
                    <a:pt x="0" y="153"/>
                    <a:pt x="0" y="153"/>
                  </a:cubicBezTo>
                  <a:cubicBezTo>
                    <a:pt x="0" y="0"/>
                    <a:pt x="0" y="0"/>
                    <a:pt x="0" y="0"/>
                  </a:cubicBezTo>
                  <a:cubicBezTo>
                    <a:pt x="6" y="0"/>
                    <a:pt x="13" y="0"/>
                    <a:pt x="2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45"/>
            <p:cNvSpPr/>
            <p:nvPr/>
          </p:nvSpPr>
          <p:spPr>
            <a:xfrm>
              <a:off x="7456581" y="2196117"/>
              <a:ext cx="31331" cy="13428"/>
            </a:xfrm>
            <a:custGeom>
              <a:avLst/>
              <a:gdLst/>
              <a:ahLst/>
              <a:cxnLst/>
              <a:rect l="l" t="t" r="r" b="b"/>
              <a:pathLst>
                <a:path w="14" h="6" extrusionOk="0">
                  <a:moveTo>
                    <a:pt x="14" y="5"/>
                  </a:moveTo>
                  <a:cubicBezTo>
                    <a:pt x="12" y="6"/>
                    <a:pt x="10" y="6"/>
                    <a:pt x="8" y="6"/>
                  </a:cubicBezTo>
                  <a:cubicBezTo>
                    <a:pt x="6" y="6"/>
                    <a:pt x="4" y="5"/>
                    <a:pt x="2" y="4"/>
                  </a:cubicBezTo>
                  <a:cubicBezTo>
                    <a:pt x="1" y="3"/>
                    <a:pt x="0" y="1"/>
                    <a:pt x="0" y="0"/>
                  </a:cubicBezTo>
                  <a:cubicBezTo>
                    <a:pt x="1" y="0"/>
                    <a:pt x="1" y="0"/>
                    <a:pt x="1" y="0"/>
                  </a:cubicBezTo>
                  <a:cubicBezTo>
                    <a:pt x="1" y="1"/>
                    <a:pt x="1" y="2"/>
                    <a:pt x="3" y="3"/>
                  </a:cubicBezTo>
                  <a:cubicBezTo>
                    <a:pt x="6" y="6"/>
                    <a:pt x="10" y="5"/>
                    <a:pt x="14" y="4"/>
                  </a:cubicBezTo>
                  <a:lnTo>
                    <a:pt x="14" y="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45"/>
            <p:cNvSpPr/>
            <p:nvPr/>
          </p:nvSpPr>
          <p:spPr>
            <a:xfrm>
              <a:off x="7443153" y="2231924"/>
              <a:ext cx="44759" cy="11190"/>
            </a:xfrm>
            <a:custGeom>
              <a:avLst/>
              <a:gdLst/>
              <a:ahLst/>
              <a:cxnLst/>
              <a:rect l="l" t="t" r="r" b="b"/>
              <a:pathLst>
                <a:path w="20" h="5" extrusionOk="0">
                  <a:moveTo>
                    <a:pt x="20" y="1"/>
                  </a:moveTo>
                  <a:cubicBezTo>
                    <a:pt x="20" y="2"/>
                    <a:pt x="20" y="2"/>
                    <a:pt x="20" y="2"/>
                  </a:cubicBezTo>
                  <a:cubicBezTo>
                    <a:pt x="16" y="4"/>
                    <a:pt x="13" y="5"/>
                    <a:pt x="10" y="5"/>
                  </a:cubicBezTo>
                  <a:cubicBezTo>
                    <a:pt x="8" y="5"/>
                    <a:pt x="7" y="5"/>
                    <a:pt x="6" y="5"/>
                  </a:cubicBezTo>
                  <a:cubicBezTo>
                    <a:pt x="3" y="4"/>
                    <a:pt x="2" y="3"/>
                    <a:pt x="0" y="1"/>
                  </a:cubicBezTo>
                  <a:cubicBezTo>
                    <a:pt x="0" y="0"/>
                    <a:pt x="0" y="0"/>
                    <a:pt x="0" y="0"/>
                  </a:cubicBezTo>
                  <a:cubicBezTo>
                    <a:pt x="2" y="2"/>
                    <a:pt x="4" y="3"/>
                    <a:pt x="6" y="4"/>
                  </a:cubicBezTo>
                  <a:cubicBezTo>
                    <a:pt x="10" y="5"/>
                    <a:pt x="15" y="4"/>
                    <a:pt x="20"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45"/>
            <p:cNvSpPr/>
            <p:nvPr/>
          </p:nvSpPr>
          <p:spPr>
            <a:xfrm>
              <a:off x="7443153" y="2261017"/>
              <a:ext cx="31331" cy="67139"/>
            </a:xfrm>
            <a:custGeom>
              <a:avLst/>
              <a:gdLst/>
              <a:ahLst/>
              <a:cxnLst/>
              <a:rect l="l" t="t" r="r" b="b"/>
              <a:pathLst>
                <a:path w="14" h="30" extrusionOk="0">
                  <a:moveTo>
                    <a:pt x="11" y="13"/>
                  </a:moveTo>
                  <a:cubicBezTo>
                    <a:pt x="0" y="30"/>
                    <a:pt x="0" y="30"/>
                    <a:pt x="0" y="30"/>
                  </a:cubicBezTo>
                  <a:cubicBezTo>
                    <a:pt x="0" y="28"/>
                    <a:pt x="0" y="28"/>
                    <a:pt x="0" y="28"/>
                  </a:cubicBezTo>
                  <a:cubicBezTo>
                    <a:pt x="11" y="12"/>
                    <a:pt x="11" y="12"/>
                    <a:pt x="11" y="12"/>
                  </a:cubicBezTo>
                  <a:cubicBezTo>
                    <a:pt x="12" y="11"/>
                    <a:pt x="13" y="9"/>
                    <a:pt x="12" y="7"/>
                  </a:cubicBezTo>
                  <a:cubicBezTo>
                    <a:pt x="10" y="4"/>
                    <a:pt x="5" y="2"/>
                    <a:pt x="0" y="1"/>
                  </a:cubicBezTo>
                  <a:cubicBezTo>
                    <a:pt x="0" y="0"/>
                    <a:pt x="0" y="0"/>
                    <a:pt x="0" y="0"/>
                  </a:cubicBezTo>
                  <a:cubicBezTo>
                    <a:pt x="5" y="1"/>
                    <a:pt x="11" y="3"/>
                    <a:pt x="13" y="7"/>
                  </a:cubicBezTo>
                  <a:cubicBezTo>
                    <a:pt x="14" y="9"/>
                    <a:pt x="13" y="11"/>
                    <a:pt x="11"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45"/>
            <p:cNvSpPr/>
            <p:nvPr/>
          </p:nvSpPr>
          <p:spPr>
            <a:xfrm>
              <a:off x="7443153" y="2287873"/>
              <a:ext cx="8952" cy="26855"/>
            </a:xfrm>
            <a:custGeom>
              <a:avLst/>
              <a:gdLst/>
              <a:ahLst/>
              <a:cxnLst/>
              <a:rect l="l" t="t" r="r" b="b"/>
              <a:pathLst>
                <a:path w="4" h="12" extrusionOk="0">
                  <a:moveTo>
                    <a:pt x="0" y="12"/>
                  </a:moveTo>
                  <a:cubicBezTo>
                    <a:pt x="0" y="10"/>
                    <a:pt x="0" y="10"/>
                    <a:pt x="0" y="10"/>
                  </a:cubicBezTo>
                  <a:cubicBezTo>
                    <a:pt x="1" y="7"/>
                    <a:pt x="3" y="4"/>
                    <a:pt x="2" y="3"/>
                  </a:cubicBezTo>
                  <a:cubicBezTo>
                    <a:pt x="2" y="2"/>
                    <a:pt x="2" y="1"/>
                    <a:pt x="1" y="1"/>
                  </a:cubicBezTo>
                  <a:cubicBezTo>
                    <a:pt x="0" y="1"/>
                    <a:pt x="0" y="1"/>
                    <a:pt x="0" y="1"/>
                  </a:cubicBezTo>
                  <a:cubicBezTo>
                    <a:pt x="0" y="0"/>
                    <a:pt x="0" y="0"/>
                    <a:pt x="0" y="0"/>
                  </a:cubicBezTo>
                  <a:cubicBezTo>
                    <a:pt x="0" y="0"/>
                    <a:pt x="1" y="0"/>
                    <a:pt x="1" y="0"/>
                  </a:cubicBezTo>
                  <a:cubicBezTo>
                    <a:pt x="1" y="0"/>
                    <a:pt x="1" y="0"/>
                    <a:pt x="1" y="0"/>
                  </a:cubicBezTo>
                  <a:cubicBezTo>
                    <a:pt x="2" y="0"/>
                    <a:pt x="3" y="1"/>
                    <a:pt x="3" y="2"/>
                  </a:cubicBezTo>
                  <a:cubicBezTo>
                    <a:pt x="4" y="5"/>
                    <a:pt x="2" y="9"/>
                    <a:pt x="0"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45"/>
            <p:cNvSpPr/>
            <p:nvPr/>
          </p:nvSpPr>
          <p:spPr>
            <a:xfrm>
              <a:off x="7456581" y="2287873"/>
              <a:ext cx="31331" cy="82805"/>
            </a:xfrm>
            <a:custGeom>
              <a:avLst/>
              <a:gdLst/>
              <a:ahLst/>
              <a:cxnLst/>
              <a:rect l="l" t="t" r="r" b="b"/>
              <a:pathLst>
                <a:path w="14" h="37" extrusionOk="0">
                  <a:moveTo>
                    <a:pt x="14" y="36"/>
                  </a:moveTo>
                  <a:cubicBezTo>
                    <a:pt x="11" y="34"/>
                    <a:pt x="8" y="33"/>
                    <a:pt x="6" y="30"/>
                  </a:cubicBezTo>
                  <a:cubicBezTo>
                    <a:pt x="2" y="21"/>
                    <a:pt x="7" y="10"/>
                    <a:pt x="14" y="2"/>
                  </a:cubicBezTo>
                  <a:cubicBezTo>
                    <a:pt x="14" y="0"/>
                    <a:pt x="14" y="0"/>
                    <a:pt x="14" y="0"/>
                  </a:cubicBezTo>
                  <a:cubicBezTo>
                    <a:pt x="6" y="9"/>
                    <a:pt x="0" y="21"/>
                    <a:pt x="5" y="30"/>
                  </a:cubicBezTo>
                  <a:cubicBezTo>
                    <a:pt x="7" y="33"/>
                    <a:pt x="10" y="35"/>
                    <a:pt x="14" y="37"/>
                  </a:cubicBezTo>
                  <a:lnTo>
                    <a:pt x="14" y="3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45"/>
            <p:cNvSpPr/>
            <p:nvPr/>
          </p:nvSpPr>
          <p:spPr>
            <a:xfrm>
              <a:off x="7443153" y="2366202"/>
              <a:ext cx="44759" cy="35807"/>
            </a:xfrm>
            <a:custGeom>
              <a:avLst/>
              <a:gdLst/>
              <a:ahLst/>
              <a:cxnLst/>
              <a:rect l="l" t="t" r="r" b="b"/>
              <a:pathLst>
                <a:path w="20" h="16" extrusionOk="0">
                  <a:moveTo>
                    <a:pt x="20" y="14"/>
                  </a:moveTo>
                  <a:cubicBezTo>
                    <a:pt x="20" y="16"/>
                    <a:pt x="20" y="16"/>
                    <a:pt x="20" y="16"/>
                  </a:cubicBezTo>
                  <a:cubicBezTo>
                    <a:pt x="16" y="10"/>
                    <a:pt x="12" y="8"/>
                    <a:pt x="5" y="4"/>
                  </a:cubicBezTo>
                  <a:cubicBezTo>
                    <a:pt x="3" y="3"/>
                    <a:pt x="2" y="2"/>
                    <a:pt x="0" y="1"/>
                  </a:cubicBezTo>
                  <a:cubicBezTo>
                    <a:pt x="0" y="0"/>
                    <a:pt x="0" y="0"/>
                    <a:pt x="0" y="0"/>
                  </a:cubicBezTo>
                  <a:cubicBezTo>
                    <a:pt x="2" y="1"/>
                    <a:pt x="4" y="2"/>
                    <a:pt x="5" y="3"/>
                  </a:cubicBezTo>
                  <a:cubicBezTo>
                    <a:pt x="12" y="7"/>
                    <a:pt x="16" y="9"/>
                    <a:pt x="20" y="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45"/>
            <p:cNvSpPr/>
            <p:nvPr/>
          </p:nvSpPr>
          <p:spPr>
            <a:xfrm>
              <a:off x="7443153" y="2397533"/>
              <a:ext cx="44759" cy="49235"/>
            </a:xfrm>
            <a:custGeom>
              <a:avLst/>
              <a:gdLst/>
              <a:ahLst/>
              <a:cxnLst/>
              <a:rect l="l" t="t" r="r" b="b"/>
              <a:pathLst>
                <a:path w="20" h="22" extrusionOk="0">
                  <a:moveTo>
                    <a:pt x="20" y="19"/>
                  </a:moveTo>
                  <a:cubicBezTo>
                    <a:pt x="20" y="22"/>
                    <a:pt x="20" y="22"/>
                    <a:pt x="20" y="22"/>
                  </a:cubicBezTo>
                  <a:cubicBezTo>
                    <a:pt x="16" y="12"/>
                    <a:pt x="10" y="6"/>
                    <a:pt x="0" y="1"/>
                  </a:cubicBezTo>
                  <a:cubicBezTo>
                    <a:pt x="0" y="0"/>
                    <a:pt x="0" y="0"/>
                    <a:pt x="0" y="0"/>
                  </a:cubicBezTo>
                  <a:cubicBezTo>
                    <a:pt x="10" y="4"/>
                    <a:pt x="16" y="10"/>
                    <a:pt x="20"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45"/>
            <p:cNvSpPr/>
            <p:nvPr/>
          </p:nvSpPr>
          <p:spPr>
            <a:xfrm>
              <a:off x="7443153" y="2435577"/>
              <a:ext cx="44759" cy="76090"/>
            </a:xfrm>
            <a:custGeom>
              <a:avLst/>
              <a:gdLst/>
              <a:ahLst/>
              <a:cxnLst/>
              <a:rect l="l" t="t" r="r" b="b"/>
              <a:pathLst>
                <a:path w="20" h="34" extrusionOk="0">
                  <a:moveTo>
                    <a:pt x="20" y="29"/>
                  </a:moveTo>
                  <a:cubicBezTo>
                    <a:pt x="20" y="34"/>
                    <a:pt x="20" y="34"/>
                    <a:pt x="20" y="34"/>
                  </a:cubicBezTo>
                  <a:cubicBezTo>
                    <a:pt x="20" y="33"/>
                    <a:pt x="19" y="32"/>
                    <a:pt x="19" y="31"/>
                  </a:cubicBezTo>
                  <a:cubicBezTo>
                    <a:pt x="18" y="23"/>
                    <a:pt x="16" y="15"/>
                    <a:pt x="13" y="9"/>
                  </a:cubicBezTo>
                  <a:cubicBezTo>
                    <a:pt x="12" y="8"/>
                    <a:pt x="11" y="7"/>
                    <a:pt x="10" y="7"/>
                  </a:cubicBezTo>
                  <a:cubicBezTo>
                    <a:pt x="0" y="2"/>
                    <a:pt x="0" y="2"/>
                    <a:pt x="0" y="2"/>
                  </a:cubicBezTo>
                  <a:cubicBezTo>
                    <a:pt x="0" y="0"/>
                    <a:pt x="0" y="0"/>
                    <a:pt x="0" y="0"/>
                  </a:cubicBezTo>
                  <a:cubicBezTo>
                    <a:pt x="10" y="6"/>
                    <a:pt x="10" y="6"/>
                    <a:pt x="10" y="6"/>
                  </a:cubicBezTo>
                  <a:cubicBezTo>
                    <a:pt x="11" y="7"/>
                    <a:pt x="13" y="7"/>
                    <a:pt x="14" y="8"/>
                  </a:cubicBezTo>
                  <a:cubicBezTo>
                    <a:pt x="17" y="14"/>
                    <a:pt x="18" y="22"/>
                    <a:pt x="20"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45"/>
            <p:cNvSpPr/>
            <p:nvPr/>
          </p:nvSpPr>
          <p:spPr>
            <a:xfrm>
              <a:off x="7349159" y="2475861"/>
              <a:ext cx="226034" cy="71614"/>
            </a:xfrm>
            <a:custGeom>
              <a:avLst/>
              <a:gdLst/>
              <a:ahLst/>
              <a:cxnLst/>
              <a:rect l="l" t="t" r="r" b="b"/>
              <a:pathLst>
                <a:path w="101" h="32" extrusionOk="0">
                  <a:moveTo>
                    <a:pt x="99" y="32"/>
                  </a:moveTo>
                  <a:cubicBezTo>
                    <a:pt x="101" y="28"/>
                    <a:pt x="101" y="22"/>
                    <a:pt x="98" y="18"/>
                  </a:cubicBezTo>
                  <a:cubicBezTo>
                    <a:pt x="95" y="15"/>
                    <a:pt x="90" y="13"/>
                    <a:pt x="86" y="14"/>
                  </a:cubicBezTo>
                  <a:cubicBezTo>
                    <a:pt x="85" y="9"/>
                    <a:pt x="81" y="4"/>
                    <a:pt x="75" y="3"/>
                  </a:cubicBezTo>
                  <a:cubicBezTo>
                    <a:pt x="70" y="2"/>
                    <a:pt x="64" y="5"/>
                    <a:pt x="62" y="10"/>
                  </a:cubicBezTo>
                  <a:cubicBezTo>
                    <a:pt x="59" y="4"/>
                    <a:pt x="51" y="0"/>
                    <a:pt x="45" y="2"/>
                  </a:cubicBezTo>
                  <a:cubicBezTo>
                    <a:pt x="38" y="3"/>
                    <a:pt x="33" y="10"/>
                    <a:pt x="33" y="17"/>
                  </a:cubicBezTo>
                  <a:cubicBezTo>
                    <a:pt x="28" y="10"/>
                    <a:pt x="18" y="8"/>
                    <a:pt x="11" y="11"/>
                  </a:cubicBezTo>
                  <a:cubicBezTo>
                    <a:pt x="4" y="15"/>
                    <a:pt x="0" y="24"/>
                    <a:pt x="2" y="32"/>
                  </a:cubicBezTo>
                  <a:lnTo>
                    <a:pt x="99" y="3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45"/>
            <p:cNvSpPr/>
            <p:nvPr/>
          </p:nvSpPr>
          <p:spPr>
            <a:xfrm>
              <a:off x="7452105" y="2509431"/>
              <a:ext cx="24618" cy="13428"/>
            </a:xfrm>
            <a:custGeom>
              <a:avLst/>
              <a:gdLst/>
              <a:ahLst/>
              <a:cxnLst/>
              <a:rect l="l" t="t" r="r" b="b"/>
              <a:pathLst>
                <a:path w="11" h="6" extrusionOk="0">
                  <a:moveTo>
                    <a:pt x="0" y="6"/>
                  </a:moveTo>
                  <a:cubicBezTo>
                    <a:pt x="0" y="5"/>
                    <a:pt x="0" y="5"/>
                    <a:pt x="0" y="5"/>
                  </a:cubicBezTo>
                  <a:cubicBezTo>
                    <a:pt x="0" y="5"/>
                    <a:pt x="0" y="5"/>
                    <a:pt x="0" y="5"/>
                  </a:cubicBezTo>
                  <a:cubicBezTo>
                    <a:pt x="0" y="3"/>
                    <a:pt x="1" y="2"/>
                    <a:pt x="3" y="1"/>
                  </a:cubicBezTo>
                  <a:cubicBezTo>
                    <a:pt x="4" y="0"/>
                    <a:pt x="5" y="0"/>
                    <a:pt x="6" y="0"/>
                  </a:cubicBezTo>
                  <a:cubicBezTo>
                    <a:pt x="6" y="0"/>
                    <a:pt x="7" y="1"/>
                    <a:pt x="7" y="1"/>
                  </a:cubicBezTo>
                  <a:cubicBezTo>
                    <a:pt x="8" y="1"/>
                    <a:pt x="8" y="0"/>
                    <a:pt x="9" y="0"/>
                  </a:cubicBezTo>
                  <a:cubicBezTo>
                    <a:pt x="9" y="0"/>
                    <a:pt x="10" y="0"/>
                    <a:pt x="11" y="1"/>
                  </a:cubicBezTo>
                  <a:cubicBezTo>
                    <a:pt x="11" y="1"/>
                    <a:pt x="11" y="1"/>
                    <a:pt x="11" y="1"/>
                  </a:cubicBezTo>
                  <a:cubicBezTo>
                    <a:pt x="10" y="1"/>
                    <a:pt x="10" y="1"/>
                    <a:pt x="10" y="1"/>
                  </a:cubicBezTo>
                  <a:cubicBezTo>
                    <a:pt x="10" y="1"/>
                    <a:pt x="9" y="1"/>
                    <a:pt x="9" y="1"/>
                  </a:cubicBezTo>
                  <a:cubicBezTo>
                    <a:pt x="8" y="1"/>
                    <a:pt x="8" y="2"/>
                    <a:pt x="8" y="2"/>
                  </a:cubicBezTo>
                  <a:cubicBezTo>
                    <a:pt x="7" y="2"/>
                    <a:pt x="7" y="2"/>
                    <a:pt x="7" y="2"/>
                  </a:cubicBezTo>
                  <a:cubicBezTo>
                    <a:pt x="7" y="2"/>
                    <a:pt x="7" y="2"/>
                    <a:pt x="7" y="2"/>
                  </a:cubicBezTo>
                  <a:cubicBezTo>
                    <a:pt x="7" y="2"/>
                    <a:pt x="7" y="2"/>
                    <a:pt x="7" y="2"/>
                  </a:cubicBezTo>
                  <a:cubicBezTo>
                    <a:pt x="6" y="1"/>
                    <a:pt x="6" y="1"/>
                    <a:pt x="6" y="1"/>
                  </a:cubicBezTo>
                  <a:cubicBezTo>
                    <a:pt x="5" y="1"/>
                    <a:pt x="4" y="1"/>
                    <a:pt x="3" y="1"/>
                  </a:cubicBezTo>
                  <a:cubicBezTo>
                    <a:pt x="2" y="2"/>
                    <a:pt x="1" y="4"/>
                    <a:pt x="1" y="5"/>
                  </a:cubicBez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45"/>
            <p:cNvSpPr/>
            <p:nvPr/>
          </p:nvSpPr>
          <p:spPr>
            <a:xfrm>
              <a:off x="7508054" y="2513907"/>
              <a:ext cx="26855" cy="15666"/>
            </a:xfrm>
            <a:custGeom>
              <a:avLst/>
              <a:gdLst/>
              <a:ahLst/>
              <a:cxnLst/>
              <a:rect l="l" t="t" r="r" b="b"/>
              <a:pathLst>
                <a:path w="12" h="7" extrusionOk="0">
                  <a:moveTo>
                    <a:pt x="11" y="7"/>
                  </a:moveTo>
                  <a:cubicBezTo>
                    <a:pt x="11" y="6"/>
                    <a:pt x="11" y="6"/>
                    <a:pt x="11" y="6"/>
                  </a:cubicBezTo>
                  <a:cubicBezTo>
                    <a:pt x="10" y="6"/>
                    <a:pt x="10" y="6"/>
                    <a:pt x="10" y="6"/>
                  </a:cubicBezTo>
                  <a:cubicBezTo>
                    <a:pt x="11" y="5"/>
                    <a:pt x="10" y="4"/>
                    <a:pt x="9" y="3"/>
                  </a:cubicBezTo>
                  <a:cubicBezTo>
                    <a:pt x="9" y="3"/>
                    <a:pt x="7" y="3"/>
                    <a:pt x="7" y="4"/>
                  </a:cubicBezTo>
                  <a:cubicBezTo>
                    <a:pt x="6" y="4"/>
                    <a:pt x="6" y="4"/>
                    <a:pt x="6" y="4"/>
                  </a:cubicBezTo>
                  <a:cubicBezTo>
                    <a:pt x="6" y="3"/>
                    <a:pt x="6" y="3"/>
                    <a:pt x="6" y="3"/>
                  </a:cubicBezTo>
                  <a:cubicBezTo>
                    <a:pt x="6" y="2"/>
                    <a:pt x="6" y="2"/>
                    <a:pt x="5" y="1"/>
                  </a:cubicBezTo>
                  <a:cubicBezTo>
                    <a:pt x="4" y="1"/>
                    <a:pt x="3" y="1"/>
                    <a:pt x="3" y="2"/>
                  </a:cubicBezTo>
                  <a:cubicBezTo>
                    <a:pt x="2" y="2"/>
                    <a:pt x="1" y="3"/>
                    <a:pt x="1" y="4"/>
                  </a:cubicBezTo>
                  <a:cubicBezTo>
                    <a:pt x="0" y="4"/>
                    <a:pt x="0" y="4"/>
                    <a:pt x="0" y="4"/>
                  </a:cubicBezTo>
                  <a:cubicBezTo>
                    <a:pt x="0" y="3"/>
                    <a:pt x="0" y="3"/>
                    <a:pt x="0" y="3"/>
                  </a:cubicBezTo>
                  <a:cubicBezTo>
                    <a:pt x="1" y="2"/>
                    <a:pt x="1" y="1"/>
                    <a:pt x="2" y="1"/>
                  </a:cubicBezTo>
                  <a:cubicBezTo>
                    <a:pt x="3" y="0"/>
                    <a:pt x="4" y="0"/>
                    <a:pt x="5" y="0"/>
                  </a:cubicBezTo>
                  <a:cubicBezTo>
                    <a:pt x="6" y="1"/>
                    <a:pt x="7" y="2"/>
                    <a:pt x="7" y="2"/>
                  </a:cubicBezTo>
                  <a:cubicBezTo>
                    <a:pt x="8" y="2"/>
                    <a:pt x="9" y="2"/>
                    <a:pt x="10" y="3"/>
                  </a:cubicBezTo>
                  <a:cubicBezTo>
                    <a:pt x="11" y="3"/>
                    <a:pt x="12" y="5"/>
                    <a:pt x="11" y="6"/>
                  </a:cubicBezTo>
                  <a:lnTo>
                    <a:pt x="11" y="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45"/>
            <p:cNvSpPr/>
            <p:nvPr/>
          </p:nvSpPr>
          <p:spPr>
            <a:xfrm>
              <a:off x="7380490" y="2518382"/>
              <a:ext cx="15666" cy="15666"/>
            </a:xfrm>
            <a:custGeom>
              <a:avLst/>
              <a:gdLst/>
              <a:ahLst/>
              <a:cxnLst/>
              <a:rect l="l" t="t" r="r" b="b"/>
              <a:pathLst>
                <a:path w="7" h="7" extrusionOk="0">
                  <a:moveTo>
                    <a:pt x="0" y="7"/>
                  </a:moveTo>
                  <a:cubicBezTo>
                    <a:pt x="0" y="7"/>
                    <a:pt x="0" y="7"/>
                    <a:pt x="0" y="7"/>
                  </a:cubicBezTo>
                  <a:cubicBezTo>
                    <a:pt x="0" y="6"/>
                    <a:pt x="0" y="5"/>
                    <a:pt x="1" y="4"/>
                  </a:cubicBezTo>
                  <a:cubicBezTo>
                    <a:pt x="1" y="4"/>
                    <a:pt x="2" y="3"/>
                    <a:pt x="2" y="3"/>
                  </a:cubicBezTo>
                  <a:cubicBezTo>
                    <a:pt x="2" y="2"/>
                    <a:pt x="3" y="1"/>
                    <a:pt x="3" y="1"/>
                  </a:cubicBezTo>
                  <a:cubicBezTo>
                    <a:pt x="4" y="0"/>
                    <a:pt x="6" y="0"/>
                    <a:pt x="7" y="1"/>
                  </a:cubicBezTo>
                  <a:cubicBezTo>
                    <a:pt x="7" y="2"/>
                    <a:pt x="7" y="2"/>
                    <a:pt x="7" y="2"/>
                  </a:cubicBezTo>
                  <a:cubicBezTo>
                    <a:pt x="6" y="2"/>
                    <a:pt x="6" y="2"/>
                    <a:pt x="6" y="2"/>
                  </a:cubicBezTo>
                  <a:cubicBezTo>
                    <a:pt x="6" y="1"/>
                    <a:pt x="5" y="1"/>
                    <a:pt x="4" y="2"/>
                  </a:cubicBezTo>
                  <a:cubicBezTo>
                    <a:pt x="3" y="2"/>
                    <a:pt x="3" y="3"/>
                    <a:pt x="3" y="4"/>
                  </a:cubicBezTo>
                  <a:cubicBezTo>
                    <a:pt x="3" y="4"/>
                    <a:pt x="3" y="4"/>
                    <a:pt x="3" y="4"/>
                  </a:cubicBezTo>
                  <a:cubicBezTo>
                    <a:pt x="3" y="4"/>
                    <a:pt x="3" y="4"/>
                    <a:pt x="3" y="4"/>
                  </a:cubicBezTo>
                  <a:cubicBezTo>
                    <a:pt x="2" y="4"/>
                    <a:pt x="2" y="5"/>
                    <a:pt x="1" y="5"/>
                  </a:cubicBezTo>
                  <a:cubicBezTo>
                    <a:pt x="1" y="5"/>
                    <a:pt x="1" y="6"/>
                    <a:pt x="1" y="6"/>
                  </a:cubicBezTo>
                  <a:cubicBezTo>
                    <a:pt x="0" y="7"/>
                    <a:pt x="0" y="7"/>
                    <a:pt x="0"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45"/>
            <p:cNvSpPr/>
            <p:nvPr/>
          </p:nvSpPr>
          <p:spPr>
            <a:xfrm>
              <a:off x="7022417" y="2603425"/>
              <a:ext cx="1054079" cy="299886"/>
            </a:xfrm>
            <a:custGeom>
              <a:avLst/>
              <a:gdLst/>
              <a:ahLst/>
              <a:cxnLst/>
              <a:rect l="l" t="t" r="r" b="b"/>
              <a:pathLst>
                <a:path w="472" h="134" extrusionOk="0">
                  <a:moveTo>
                    <a:pt x="17" y="57"/>
                  </a:moveTo>
                  <a:cubicBezTo>
                    <a:pt x="77" y="42"/>
                    <a:pt x="283" y="0"/>
                    <a:pt x="452" y="57"/>
                  </a:cubicBezTo>
                  <a:cubicBezTo>
                    <a:pt x="460" y="59"/>
                    <a:pt x="466" y="66"/>
                    <a:pt x="467" y="74"/>
                  </a:cubicBezTo>
                  <a:cubicBezTo>
                    <a:pt x="470" y="90"/>
                    <a:pt x="470" y="90"/>
                    <a:pt x="470" y="90"/>
                  </a:cubicBezTo>
                  <a:cubicBezTo>
                    <a:pt x="472" y="105"/>
                    <a:pt x="459" y="118"/>
                    <a:pt x="444" y="115"/>
                  </a:cubicBezTo>
                  <a:cubicBezTo>
                    <a:pt x="373" y="101"/>
                    <a:pt x="194" y="75"/>
                    <a:pt x="30" y="129"/>
                  </a:cubicBezTo>
                  <a:cubicBezTo>
                    <a:pt x="15" y="134"/>
                    <a:pt x="0" y="124"/>
                    <a:pt x="0" y="108"/>
                  </a:cubicBezTo>
                  <a:cubicBezTo>
                    <a:pt x="0" y="78"/>
                    <a:pt x="0" y="78"/>
                    <a:pt x="0" y="78"/>
                  </a:cubicBezTo>
                  <a:cubicBezTo>
                    <a:pt x="0" y="68"/>
                    <a:pt x="7" y="59"/>
                    <a:pt x="17" y="5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45"/>
            <p:cNvSpPr/>
            <p:nvPr/>
          </p:nvSpPr>
          <p:spPr>
            <a:xfrm>
              <a:off x="7069415" y="2621328"/>
              <a:ext cx="939942" cy="149944"/>
            </a:xfrm>
            <a:custGeom>
              <a:avLst/>
              <a:gdLst/>
              <a:ahLst/>
              <a:cxnLst/>
              <a:rect l="l" t="t" r="r" b="b"/>
              <a:pathLst>
                <a:path w="421" h="67" extrusionOk="0">
                  <a:moveTo>
                    <a:pt x="2" y="67"/>
                  </a:moveTo>
                  <a:cubicBezTo>
                    <a:pt x="1" y="67"/>
                    <a:pt x="0" y="66"/>
                    <a:pt x="0" y="65"/>
                  </a:cubicBezTo>
                  <a:cubicBezTo>
                    <a:pt x="0" y="64"/>
                    <a:pt x="0" y="63"/>
                    <a:pt x="1" y="63"/>
                  </a:cubicBezTo>
                  <a:cubicBezTo>
                    <a:pt x="3" y="62"/>
                    <a:pt x="183" y="0"/>
                    <a:pt x="419" y="50"/>
                  </a:cubicBezTo>
                  <a:cubicBezTo>
                    <a:pt x="420" y="50"/>
                    <a:pt x="421" y="51"/>
                    <a:pt x="421" y="52"/>
                  </a:cubicBezTo>
                  <a:cubicBezTo>
                    <a:pt x="420" y="53"/>
                    <a:pt x="419" y="54"/>
                    <a:pt x="418" y="54"/>
                  </a:cubicBezTo>
                  <a:cubicBezTo>
                    <a:pt x="184" y="4"/>
                    <a:pt x="4" y="66"/>
                    <a:pt x="3" y="67"/>
                  </a:cubicBezTo>
                  <a:lnTo>
                    <a:pt x="2" y="6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45"/>
            <p:cNvSpPr/>
            <p:nvPr/>
          </p:nvSpPr>
          <p:spPr>
            <a:xfrm>
              <a:off x="7069415" y="2713084"/>
              <a:ext cx="747477" cy="147705"/>
            </a:xfrm>
            <a:custGeom>
              <a:avLst/>
              <a:gdLst/>
              <a:ahLst/>
              <a:cxnLst/>
              <a:rect l="l" t="t" r="r" b="b"/>
              <a:pathLst>
                <a:path w="335" h="66" extrusionOk="0">
                  <a:moveTo>
                    <a:pt x="2" y="66"/>
                  </a:moveTo>
                  <a:cubicBezTo>
                    <a:pt x="1" y="66"/>
                    <a:pt x="1" y="66"/>
                    <a:pt x="0" y="65"/>
                  </a:cubicBezTo>
                  <a:cubicBezTo>
                    <a:pt x="0" y="64"/>
                    <a:pt x="0" y="63"/>
                    <a:pt x="1" y="62"/>
                  </a:cubicBezTo>
                  <a:cubicBezTo>
                    <a:pt x="3" y="62"/>
                    <a:pt x="148" y="0"/>
                    <a:pt x="333" y="30"/>
                  </a:cubicBezTo>
                  <a:cubicBezTo>
                    <a:pt x="334" y="31"/>
                    <a:pt x="335" y="32"/>
                    <a:pt x="335" y="33"/>
                  </a:cubicBezTo>
                  <a:cubicBezTo>
                    <a:pt x="335" y="34"/>
                    <a:pt x="334" y="35"/>
                    <a:pt x="333" y="34"/>
                  </a:cubicBezTo>
                  <a:cubicBezTo>
                    <a:pt x="148" y="4"/>
                    <a:pt x="4" y="65"/>
                    <a:pt x="3" y="66"/>
                  </a:cubicBezTo>
                  <a:lnTo>
                    <a:pt x="2" y="66"/>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45"/>
            <p:cNvSpPr/>
            <p:nvPr/>
          </p:nvSpPr>
          <p:spPr>
            <a:xfrm>
              <a:off x="7579669" y="2851837"/>
              <a:ext cx="606487" cy="228271"/>
            </a:xfrm>
            <a:custGeom>
              <a:avLst/>
              <a:gdLst/>
              <a:ahLst/>
              <a:cxnLst/>
              <a:rect l="l" t="t" r="r" b="b"/>
              <a:pathLst>
                <a:path w="272" h="102" extrusionOk="0">
                  <a:moveTo>
                    <a:pt x="14" y="3"/>
                  </a:moveTo>
                  <a:cubicBezTo>
                    <a:pt x="51" y="1"/>
                    <a:pt x="157" y="0"/>
                    <a:pt x="263" y="42"/>
                  </a:cubicBezTo>
                  <a:cubicBezTo>
                    <a:pt x="268" y="44"/>
                    <a:pt x="272" y="49"/>
                    <a:pt x="272" y="55"/>
                  </a:cubicBezTo>
                  <a:cubicBezTo>
                    <a:pt x="272" y="85"/>
                    <a:pt x="272" y="85"/>
                    <a:pt x="272" y="85"/>
                  </a:cubicBezTo>
                  <a:cubicBezTo>
                    <a:pt x="272" y="95"/>
                    <a:pt x="263" y="102"/>
                    <a:pt x="253" y="99"/>
                  </a:cubicBezTo>
                  <a:cubicBezTo>
                    <a:pt x="213" y="87"/>
                    <a:pt x="112" y="63"/>
                    <a:pt x="16" y="71"/>
                  </a:cubicBezTo>
                  <a:cubicBezTo>
                    <a:pt x="8" y="72"/>
                    <a:pt x="0" y="65"/>
                    <a:pt x="0" y="56"/>
                  </a:cubicBezTo>
                  <a:cubicBezTo>
                    <a:pt x="0" y="17"/>
                    <a:pt x="0" y="17"/>
                    <a:pt x="0" y="17"/>
                  </a:cubicBezTo>
                  <a:cubicBezTo>
                    <a:pt x="0" y="10"/>
                    <a:pt x="7" y="3"/>
                    <a:pt x="14" y="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45"/>
            <p:cNvSpPr/>
            <p:nvPr/>
          </p:nvSpPr>
          <p:spPr>
            <a:xfrm>
              <a:off x="7613238" y="2860789"/>
              <a:ext cx="463258" cy="85042"/>
            </a:xfrm>
            <a:custGeom>
              <a:avLst/>
              <a:gdLst/>
              <a:ahLst/>
              <a:cxnLst/>
              <a:rect l="l" t="t" r="r" b="b"/>
              <a:pathLst>
                <a:path w="208" h="38" extrusionOk="0">
                  <a:moveTo>
                    <a:pt x="206" y="38"/>
                  </a:moveTo>
                  <a:cubicBezTo>
                    <a:pt x="205" y="38"/>
                    <a:pt x="205" y="38"/>
                    <a:pt x="205" y="38"/>
                  </a:cubicBezTo>
                  <a:cubicBezTo>
                    <a:pt x="77" y="4"/>
                    <a:pt x="3" y="16"/>
                    <a:pt x="3" y="16"/>
                  </a:cubicBezTo>
                  <a:cubicBezTo>
                    <a:pt x="2" y="16"/>
                    <a:pt x="1" y="15"/>
                    <a:pt x="0" y="14"/>
                  </a:cubicBezTo>
                  <a:cubicBezTo>
                    <a:pt x="0" y="13"/>
                    <a:pt x="1" y="12"/>
                    <a:pt x="2" y="12"/>
                  </a:cubicBezTo>
                  <a:cubicBezTo>
                    <a:pt x="3" y="12"/>
                    <a:pt x="77" y="0"/>
                    <a:pt x="206" y="34"/>
                  </a:cubicBezTo>
                  <a:cubicBezTo>
                    <a:pt x="207" y="35"/>
                    <a:pt x="208" y="36"/>
                    <a:pt x="207" y="37"/>
                  </a:cubicBezTo>
                  <a:cubicBezTo>
                    <a:pt x="207" y="38"/>
                    <a:pt x="206" y="38"/>
                    <a:pt x="206" y="3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45"/>
            <p:cNvSpPr/>
            <p:nvPr/>
          </p:nvSpPr>
          <p:spPr>
            <a:xfrm>
              <a:off x="7613238" y="2943594"/>
              <a:ext cx="463258" cy="82805"/>
            </a:xfrm>
            <a:custGeom>
              <a:avLst/>
              <a:gdLst/>
              <a:ahLst/>
              <a:cxnLst/>
              <a:rect l="l" t="t" r="r" b="b"/>
              <a:pathLst>
                <a:path w="208" h="37" extrusionOk="0">
                  <a:moveTo>
                    <a:pt x="206" y="37"/>
                  </a:moveTo>
                  <a:cubicBezTo>
                    <a:pt x="205" y="36"/>
                    <a:pt x="205" y="36"/>
                    <a:pt x="205" y="36"/>
                  </a:cubicBezTo>
                  <a:cubicBezTo>
                    <a:pt x="93" y="4"/>
                    <a:pt x="4" y="14"/>
                    <a:pt x="3" y="14"/>
                  </a:cubicBezTo>
                  <a:cubicBezTo>
                    <a:pt x="2" y="14"/>
                    <a:pt x="1" y="13"/>
                    <a:pt x="0" y="12"/>
                  </a:cubicBezTo>
                  <a:cubicBezTo>
                    <a:pt x="0" y="11"/>
                    <a:pt x="1" y="10"/>
                    <a:pt x="2" y="10"/>
                  </a:cubicBezTo>
                  <a:cubicBezTo>
                    <a:pt x="3" y="10"/>
                    <a:pt x="93" y="0"/>
                    <a:pt x="206" y="33"/>
                  </a:cubicBezTo>
                  <a:cubicBezTo>
                    <a:pt x="207" y="33"/>
                    <a:pt x="208" y="34"/>
                    <a:pt x="207" y="35"/>
                  </a:cubicBezTo>
                  <a:cubicBezTo>
                    <a:pt x="207" y="36"/>
                    <a:pt x="206" y="37"/>
                    <a:pt x="206" y="37"/>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45"/>
            <p:cNvSpPr/>
            <p:nvPr/>
          </p:nvSpPr>
          <p:spPr>
            <a:xfrm>
              <a:off x="7091794" y="3086823"/>
              <a:ext cx="530397" cy="93994"/>
            </a:xfrm>
            <a:custGeom>
              <a:avLst/>
              <a:gdLst/>
              <a:ahLst/>
              <a:cxnLst/>
              <a:rect l="l" t="t" r="r" b="b"/>
              <a:pathLst>
                <a:path w="237" h="42" extrusionOk="0">
                  <a:moveTo>
                    <a:pt x="6" y="42"/>
                  </a:moveTo>
                  <a:cubicBezTo>
                    <a:pt x="4" y="42"/>
                    <a:pt x="2" y="41"/>
                    <a:pt x="1" y="38"/>
                  </a:cubicBezTo>
                  <a:cubicBezTo>
                    <a:pt x="0" y="36"/>
                    <a:pt x="2" y="33"/>
                    <a:pt x="4" y="32"/>
                  </a:cubicBezTo>
                  <a:cubicBezTo>
                    <a:pt x="5" y="32"/>
                    <a:pt x="106" y="0"/>
                    <a:pt x="232" y="10"/>
                  </a:cubicBezTo>
                  <a:cubicBezTo>
                    <a:pt x="235" y="10"/>
                    <a:pt x="237" y="12"/>
                    <a:pt x="237" y="15"/>
                  </a:cubicBezTo>
                  <a:cubicBezTo>
                    <a:pt x="237" y="18"/>
                    <a:pt x="234" y="20"/>
                    <a:pt x="232" y="20"/>
                  </a:cubicBezTo>
                  <a:cubicBezTo>
                    <a:pt x="108" y="10"/>
                    <a:pt x="8" y="41"/>
                    <a:pt x="7" y="42"/>
                  </a:cubicBezTo>
                  <a:cubicBezTo>
                    <a:pt x="7" y="42"/>
                    <a:pt x="6" y="42"/>
                    <a:pt x="6" y="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45"/>
            <p:cNvSpPr/>
            <p:nvPr/>
          </p:nvSpPr>
          <p:spPr>
            <a:xfrm>
              <a:off x="7091794" y="3230052"/>
              <a:ext cx="530397" cy="76090"/>
            </a:xfrm>
            <a:custGeom>
              <a:avLst/>
              <a:gdLst/>
              <a:ahLst/>
              <a:cxnLst/>
              <a:rect l="l" t="t" r="r" b="b"/>
              <a:pathLst>
                <a:path w="237" h="34" extrusionOk="0">
                  <a:moveTo>
                    <a:pt x="6" y="34"/>
                  </a:moveTo>
                  <a:cubicBezTo>
                    <a:pt x="3" y="34"/>
                    <a:pt x="1" y="33"/>
                    <a:pt x="1" y="30"/>
                  </a:cubicBezTo>
                  <a:cubicBezTo>
                    <a:pt x="0" y="28"/>
                    <a:pt x="2" y="25"/>
                    <a:pt x="5" y="24"/>
                  </a:cubicBezTo>
                  <a:cubicBezTo>
                    <a:pt x="6" y="24"/>
                    <a:pt x="116" y="0"/>
                    <a:pt x="232" y="1"/>
                  </a:cubicBezTo>
                  <a:cubicBezTo>
                    <a:pt x="235" y="1"/>
                    <a:pt x="237" y="3"/>
                    <a:pt x="237" y="6"/>
                  </a:cubicBezTo>
                  <a:cubicBezTo>
                    <a:pt x="237" y="9"/>
                    <a:pt x="235" y="11"/>
                    <a:pt x="232" y="11"/>
                  </a:cubicBezTo>
                  <a:cubicBezTo>
                    <a:pt x="232" y="11"/>
                    <a:pt x="232" y="11"/>
                    <a:pt x="232" y="11"/>
                  </a:cubicBezTo>
                  <a:cubicBezTo>
                    <a:pt x="117" y="10"/>
                    <a:pt x="8" y="34"/>
                    <a:pt x="7" y="34"/>
                  </a:cubicBezTo>
                  <a:lnTo>
                    <a:pt x="6" y="34"/>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45"/>
            <p:cNvSpPr/>
            <p:nvPr/>
          </p:nvSpPr>
          <p:spPr>
            <a:xfrm>
              <a:off x="7091794" y="3364329"/>
              <a:ext cx="530397" cy="82805"/>
            </a:xfrm>
            <a:custGeom>
              <a:avLst/>
              <a:gdLst/>
              <a:ahLst/>
              <a:cxnLst/>
              <a:rect l="l" t="t" r="r" b="b"/>
              <a:pathLst>
                <a:path w="237" h="37" extrusionOk="0">
                  <a:moveTo>
                    <a:pt x="6" y="37"/>
                  </a:moveTo>
                  <a:cubicBezTo>
                    <a:pt x="4" y="37"/>
                    <a:pt x="2" y="36"/>
                    <a:pt x="1" y="34"/>
                  </a:cubicBezTo>
                  <a:cubicBezTo>
                    <a:pt x="0" y="31"/>
                    <a:pt x="1" y="28"/>
                    <a:pt x="4" y="27"/>
                  </a:cubicBezTo>
                  <a:cubicBezTo>
                    <a:pt x="7" y="26"/>
                    <a:pt x="73" y="0"/>
                    <a:pt x="232" y="0"/>
                  </a:cubicBezTo>
                  <a:cubicBezTo>
                    <a:pt x="232" y="0"/>
                    <a:pt x="232" y="0"/>
                    <a:pt x="232" y="0"/>
                  </a:cubicBezTo>
                  <a:cubicBezTo>
                    <a:pt x="235" y="0"/>
                    <a:pt x="237" y="2"/>
                    <a:pt x="237" y="5"/>
                  </a:cubicBezTo>
                  <a:cubicBezTo>
                    <a:pt x="237" y="7"/>
                    <a:pt x="235" y="10"/>
                    <a:pt x="232" y="10"/>
                  </a:cubicBezTo>
                  <a:cubicBezTo>
                    <a:pt x="76" y="10"/>
                    <a:pt x="8" y="36"/>
                    <a:pt x="8" y="37"/>
                  </a:cubicBezTo>
                  <a:cubicBezTo>
                    <a:pt x="7" y="37"/>
                    <a:pt x="6" y="37"/>
                    <a:pt x="6" y="3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45"/>
            <p:cNvSpPr/>
            <p:nvPr/>
          </p:nvSpPr>
          <p:spPr>
            <a:xfrm>
              <a:off x="7901935" y="3075632"/>
              <a:ext cx="100800" cy="963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45"/>
            <p:cNvSpPr/>
            <p:nvPr/>
          </p:nvSpPr>
          <p:spPr>
            <a:xfrm>
              <a:off x="7924315" y="3218861"/>
              <a:ext cx="98400" cy="1008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45"/>
            <p:cNvSpPr/>
            <p:nvPr/>
          </p:nvSpPr>
          <p:spPr>
            <a:xfrm>
              <a:off x="7953407" y="3366566"/>
              <a:ext cx="98400" cy="1008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45"/>
            <p:cNvSpPr/>
            <p:nvPr/>
          </p:nvSpPr>
          <p:spPr>
            <a:xfrm>
              <a:off x="7655760" y="3111439"/>
              <a:ext cx="226034" cy="297649"/>
            </a:xfrm>
            <a:custGeom>
              <a:avLst/>
              <a:gdLst/>
              <a:ahLst/>
              <a:cxnLst/>
              <a:rect l="l" t="t" r="r" b="b"/>
              <a:pathLst>
                <a:path w="102" h="133" extrusionOk="0">
                  <a:moveTo>
                    <a:pt x="101" y="130"/>
                  </a:moveTo>
                  <a:cubicBezTo>
                    <a:pt x="85" y="109"/>
                    <a:pt x="50" y="87"/>
                    <a:pt x="27" y="74"/>
                  </a:cubicBezTo>
                  <a:cubicBezTo>
                    <a:pt x="34" y="62"/>
                    <a:pt x="43" y="50"/>
                    <a:pt x="53" y="39"/>
                  </a:cubicBezTo>
                  <a:cubicBezTo>
                    <a:pt x="66" y="49"/>
                    <a:pt x="78" y="61"/>
                    <a:pt x="88" y="74"/>
                  </a:cubicBezTo>
                  <a:cubicBezTo>
                    <a:pt x="88" y="74"/>
                    <a:pt x="89" y="74"/>
                    <a:pt x="89" y="74"/>
                  </a:cubicBezTo>
                  <a:cubicBezTo>
                    <a:pt x="90" y="74"/>
                    <a:pt x="90" y="74"/>
                    <a:pt x="91" y="74"/>
                  </a:cubicBezTo>
                  <a:cubicBezTo>
                    <a:pt x="91" y="73"/>
                    <a:pt x="92" y="72"/>
                    <a:pt x="91" y="71"/>
                  </a:cubicBezTo>
                  <a:cubicBezTo>
                    <a:pt x="81" y="58"/>
                    <a:pt x="69" y="46"/>
                    <a:pt x="56" y="36"/>
                  </a:cubicBezTo>
                  <a:cubicBezTo>
                    <a:pt x="66" y="26"/>
                    <a:pt x="77" y="18"/>
                    <a:pt x="90" y="13"/>
                  </a:cubicBezTo>
                  <a:cubicBezTo>
                    <a:pt x="91" y="12"/>
                    <a:pt x="92" y="11"/>
                    <a:pt x="91" y="10"/>
                  </a:cubicBezTo>
                  <a:cubicBezTo>
                    <a:pt x="91" y="9"/>
                    <a:pt x="90" y="8"/>
                    <a:pt x="89" y="9"/>
                  </a:cubicBezTo>
                  <a:cubicBezTo>
                    <a:pt x="75" y="14"/>
                    <a:pt x="63" y="23"/>
                    <a:pt x="53" y="33"/>
                  </a:cubicBezTo>
                  <a:cubicBezTo>
                    <a:pt x="28" y="13"/>
                    <a:pt x="3" y="0"/>
                    <a:pt x="3" y="0"/>
                  </a:cubicBezTo>
                  <a:cubicBezTo>
                    <a:pt x="2" y="0"/>
                    <a:pt x="1" y="0"/>
                    <a:pt x="0" y="1"/>
                  </a:cubicBezTo>
                  <a:cubicBezTo>
                    <a:pt x="0" y="2"/>
                    <a:pt x="0" y="3"/>
                    <a:pt x="1" y="4"/>
                  </a:cubicBezTo>
                  <a:cubicBezTo>
                    <a:pt x="1" y="4"/>
                    <a:pt x="25" y="17"/>
                    <a:pt x="50" y="36"/>
                  </a:cubicBezTo>
                  <a:cubicBezTo>
                    <a:pt x="39" y="47"/>
                    <a:pt x="30" y="60"/>
                    <a:pt x="23" y="71"/>
                  </a:cubicBezTo>
                  <a:cubicBezTo>
                    <a:pt x="12" y="65"/>
                    <a:pt x="4" y="61"/>
                    <a:pt x="3" y="61"/>
                  </a:cubicBezTo>
                  <a:cubicBezTo>
                    <a:pt x="2" y="60"/>
                    <a:pt x="1" y="60"/>
                    <a:pt x="0" y="61"/>
                  </a:cubicBezTo>
                  <a:cubicBezTo>
                    <a:pt x="0" y="62"/>
                    <a:pt x="0" y="64"/>
                    <a:pt x="1" y="64"/>
                  </a:cubicBezTo>
                  <a:cubicBezTo>
                    <a:pt x="1" y="64"/>
                    <a:pt x="9" y="68"/>
                    <a:pt x="21" y="75"/>
                  </a:cubicBezTo>
                  <a:cubicBezTo>
                    <a:pt x="8" y="97"/>
                    <a:pt x="1" y="115"/>
                    <a:pt x="0" y="117"/>
                  </a:cubicBezTo>
                  <a:cubicBezTo>
                    <a:pt x="0" y="118"/>
                    <a:pt x="0" y="119"/>
                    <a:pt x="1" y="119"/>
                  </a:cubicBezTo>
                  <a:cubicBezTo>
                    <a:pt x="2" y="120"/>
                    <a:pt x="2" y="120"/>
                    <a:pt x="2" y="120"/>
                  </a:cubicBezTo>
                  <a:cubicBezTo>
                    <a:pt x="3" y="120"/>
                    <a:pt x="4" y="119"/>
                    <a:pt x="4" y="118"/>
                  </a:cubicBezTo>
                  <a:cubicBezTo>
                    <a:pt x="4" y="118"/>
                    <a:pt x="11" y="99"/>
                    <a:pt x="24" y="77"/>
                  </a:cubicBezTo>
                  <a:cubicBezTo>
                    <a:pt x="48" y="91"/>
                    <a:pt x="82" y="113"/>
                    <a:pt x="98" y="133"/>
                  </a:cubicBezTo>
                  <a:cubicBezTo>
                    <a:pt x="98" y="133"/>
                    <a:pt x="99" y="133"/>
                    <a:pt x="99" y="133"/>
                  </a:cubicBezTo>
                  <a:cubicBezTo>
                    <a:pt x="100" y="133"/>
                    <a:pt x="100" y="133"/>
                    <a:pt x="101" y="133"/>
                  </a:cubicBezTo>
                  <a:cubicBezTo>
                    <a:pt x="102" y="132"/>
                    <a:pt x="102" y="131"/>
                    <a:pt x="101" y="1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45"/>
            <p:cNvSpPr/>
            <p:nvPr/>
          </p:nvSpPr>
          <p:spPr>
            <a:xfrm>
              <a:off x="5632646" y="2791413"/>
              <a:ext cx="669150" cy="689289"/>
            </a:xfrm>
            <a:custGeom>
              <a:avLst/>
              <a:gdLst/>
              <a:ahLst/>
              <a:cxnLst/>
              <a:rect l="l" t="t" r="r" b="b"/>
              <a:pathLst>
                <a:path w="299" h="309" extrusionOk="0">
                  <a:moveTo>
                    <a:pt x="44" y="27"/>
                  </a:moveTo>
                  <a:cubicBezTo>
                    <a:pt x="87" y="17"/>
                    <a:pt x="180" y="0"/>
                    <a:pt x="271" y="14"/>
                  </a:cubicBezTo>
                  <a:cubicBezTo>
                    <a:pt x="287" y="17"/>
                    <a:pt x="299" y="31"/>
                    <a:pt x="299" y="48"/>
                  </a:cubicBezTo>
                  <a:cubicBezTo>
                    <a:pt x="298" y="97"/>
                    <a:pt x="296" y="198"/>
                    <a:pt x="293" y="258"/>
                  </a:cubicBezTo>
                  <a:cubicBezTo>
                    <a:pt x="292" y="275"/>
                    <a:pt x="276" y="289"/>
                    <a:pt x="258" y="289"/>
                  </a:cubicBezTo>
                  <a:cubicBezTo>
                    <a:pt x="210" y="287"/>
                    <a:pt x="116" y="288"/>
                    <a:pt x="42" y="304"/>
                  </a:cubicBezTo>
                  <a:cubicBezTo>
                    <a:pt x="20" y="309"/>
                    <a:pt x="0" y="291"/>
                    <a:pt x="2" y="269"/>
                  </a:cubicBezTo>
                  <a:cubicBezTo>
                    <a:pt x="18" y="57"/>
                    <a:pt x="18" y="57"/>
                    <a:pt x="18" y="57"/>
                  </a:cubicBezTo>
                  <a:cubicBezTo>
                    <a:pt x="19" y="42"/>
                    <a:pt x="30" y="30"/>
                    <a:pt x="44" y="2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45"/>
            <p:cNvSpPr/>
            <p:nvPr/>
          </p:nvSpPr>
          <p:spPr>
            <a:xfrm>
              <a:off x="5809444" y="3256907"/>
              <a:ext cx="299886" cy="196940"/>
            </a:xfrm>
            <a:custGeom>
              <a:avLst/>
              <a:gdLst/>
              <a:ahLst/>
              <a:cxnLst/>
              <a:rect l="l" t="t" r="r" b="b"/>
              <a:pathLst>
                <a:path w="134" h="88" extrusionOk="0">
                  <a:moveTo>
                    <a:pt x="134" y="17"/>
                  </a:moveTo>
                  <a:cubicBezTo>
                    <a:pt x="134" y="79"/>
                    <a:pt x="134" y="79"/>
                    <a:pt x="134" y="79"/>
                  </a:cubicBezTo>
                  <a:cubicBezTo>
                    <a:pt x="95" y="80"/>
                    <a:pt x="46" y="82"/>
                    <a:pt x="0" y="88"/>
                  </a:cubicBezTo>
                  <a:cubicBezTo>
                    <a:pt x="13" y="10"/>
                    <a:pt x="13" y="10"/>
                    <a:pt x="13" y="10"/>
                  </a:cubicBezTo>
                  <a:cubicBezTo>
                    <a:pt x="15" y="1"/>
                    <a:pt x="15" y="1"/>
                    <a:pt x="15" y="1"/>
                  </a:cubicBezTo>
                  <a:cubicBezTo>
                    <a:pt x="15" y="0"/>
                    <a:pt x="15" y="0"/>
                    <a:pt x="15" y="0"/>
                  </a:cubicBezTo>
                  <a:cubicBezTo>
                    <a:pt x="26" y="1"/>
                    <a:pt x="26" y="1"/>
                    <a:pt x="26" y="1"/>
                  </a:cubicBezTo>
                  <a:cubicBezTo>
                    <a:pt x="26" y="1"/>
                    <a:pt x="26" y="1"/>
                    <a:pt x="26" y="1"/>
                  </a:cubicBezTo>
                  <a:lnTo>
                    <a:pt x="134" y="17"/>
                  </a:lnTo>
                  <a:close/>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45"/>
            <p:cNvSpPr/>
            <p:nvPr/>
          </p:nvSpPr>
          <p:spPr>
            <a:xfrm>
              <a:off x="5661739" y="2793650"/>
              <a:ext cx="597535" cy="467733"/>
            </a:xfrm>
            <a:custGeom>
              <a:avLst/>
              <a:gdLst/>
              <a:ahLst/>
              <a:cxnLst/>
              <a:rect l="l" t="t" r="r" b="b"/>
              <a:pathLst>
                <a:path w="267" h="210" extrusionOk="0">
                  <a:moveTo>
                    <a:pt x="254" y="61"/>
                  </a:moveTo>
                  <a:cubicBezTo>
                    <a:pt x="259" y="79"/>
                    <a:pt x="252" y="96"/>
                    <a:pt x="239" y="106"/>
                  </a:cubicBezTo>
                  <a:cubicBezTo>
                    <a:pt x="235" y="108"/>
                    <a:pt x="232" y="109"/>
                    <a:pt x="228" y="110"/>
                  </a:cubicBezTo>
                  <a:cubicBezTo>
                    <a:pt x="231" y="110"/>
                    <a:pt x="232" y="112"/>
                    <a:pt x="233" y="114"/>
                  </a:cubicBezTo>
                  <a:cubicBezTo>
                    <a:pt x="234" y="116"/>
                    <a:pt x="234" y="118"/>
                    <a:pt x="233" y="121"/>
                  </a:cubicBezTo>
                  <a:cubicBezTo>
                    <a:pt x="232" y="125"/>
                    <a:pt x="227" y="128"/>
                    <a:pt x="222" y="127"/>
                  </a:cubicBezTo>
                  <a:cubicBezTo>
                    <a:pt x="221" y="127"/>
                    <a:pt x="219" y="127"/>
                    <a:pt x="218" y="126"/>
                  </a:cubicBezTo>
                  <a:cubicBezTo>
                    <a:pt x="219" y="129"/>
                    <a:pt x="220" y="132"/>
                    <a:pt x="220" y="135"/>
                  </a:cubicBezTo>
                  <a:cubicBezTo>
                    <a:pt x="221" y="141"/>
                    <a:pt x="220" y="147"/>
                    <a:pt x="219" y="152"/>
                  </a:cubicBezTo>
                  <a:cubicBezTo>
                    <a:pt x="217" y="156"/>
                    <a:pt x="216" y="159"/>
                    <a:pt x="212" y="160"/>
                  </a:cubicBezTo>
                  <a:cubicBezTo>
                    <a:pt x="210" y="161"/>
                    <a:pt x="206" y="160"/>
                    <a:pt x="204" y="159"/>
                  </a:cubicBezTo>
                  <a:cubicBezTo>
                    <a:pt x="203" y="158"/>
                    <a:pt x="202" y="156"/>
                    <a:pt x="202" y="155"/>
                  </a:cubicBezTo>
                  <a:cubicBezTo>
                    <a:pt x="202" y="156"/>
                    <a:pt x="201" y="158"/>
                    <a:pt x="201" y="160"/>
                  </a:cubicBezTo>
                  <a:cubicBezTo>
                    <a:pt x="200" y="162"/>
                    <a:pt x="200" y="163"/>
                    <a:pt x="199" y="165"/>
                  </a:cubicBezTo>
                  <a:cubicBezTo>
                    <a:pt x="198" y="169"/>
                    <a:pt x="197" y="173"/>
                    <a:pt x="195" y="177"/>
                  </a:cubicBezTo>
                  <a:cubicBezTo>
                    <a:pt x="195" y="177"/>
                    <a:pt x="195" y="177"/>
                    <a:pt x="195" y="177"/>
                  </a:cubicBezTo>
                  <a:cubicBezTo>
                    <a:pt x="193" y="180"/>
                    <a:pt x="192" y="183"/>
                    <a:pt x="190" y="186"/>
                  </a:cubicBezTo>
                  <a:cubicBezTo>
                    <a:pt x="189" y="187"/>
                    <a:pt x="188" y="188"/>
                    <a:pt x="187" y="188"/>
                  </a:cubicBezTo>
                  <a:cubicBezTo>
                    <a:pt x="187" y="188"/>
                    <a:pt x="187" y="188"/>
                    <a:pt x="187" y="188"/>
                  </a:cubicBezTo>
                  <a:cubicBezTo>
                    <a:pt x="185" y="191"/>
                    <a:pt x="182" y="193"/>
                    <a:pt x="179" y="195"/>
                  </a:cubicBezTo>
                  <a:cubicBezTo>
                    <a:pt x="170" y="199"/>
                    <a:pt x="160" y="200"/>
                    <a:pt x="150" y="196"/>
                  </a:cubicBezTo>
                  <a:cubicBezTo>
                    <a:pt x="144" y="193"/>
                    <a:pt x="138" y="188"/>
                    <a:pt x="133" y="189"/>
                  </a:cubicBezTo>
                  <a:cubicBezTo>
                    <a:pt x="129" y="190"/>
                    <a:pt x="126" y="193"/>
                    <a:pt x="124" y="195"/>
                  </a:cubicBezTo>
                  <a:cubicBezTo>
                    <a:pt x="116" y="203"/>
                    <a:pt x="105" y="208"/>
                    <a:pt x="92" y="209"/>
                  </a:cubicBezTo>
                  <a:cubicBezTo>
                    <a:pt x="89" y="210"/>
                    <a:pt x="85" y="210"/>
                    <a:pt x="81" y="209"/>
                  </a:cubicBezTo>
                  <a:cubicBezTo>
                    <a:pt x="80" y="209"/>
                    <a:pt x="79" y="209"/>
                    <a:pt x="78" y="209"/>
                  </a:cubicBezTo>
                  <a:cubicBezTo>
                    <a:pt x="65" y="207"/>
                    <a:pt x="50" y="198"/>
                    <a:pt x="50" y="187"/>
                  </a:cubicBezTo>
                  <a:cubicBezTo>
                    <a:pt x="49" y="187"/>
                    <a:pt x="49" y="187"/>
                    <a:pt x="48" y="187"/>
                  </a:cubicBezTo>
                  <a:cubicBezTo>
                    <a:pt x="37" y="186"/>
                    <a:pt x="26" y="180"/>
                    <a:pt x="19" y="171"/>
                  </a:cubicBezTo>
                  <a:cubicBezTo>
                    <a:pt x="11" y="162"/>
                    <a:pt x="9" y="149"/>
                    <a:pt x="14" y="140"/>
                  </a:cubicBezTo>
                  <a:cubicBezTo>
                    <a:pt x="8" y="137"/>
                    <a:pt x="3" y="133"/>
                    <a:pt x="0" y="128"/>
                  </a:cubicBezTo>
                  <a:cubicBezTo>
                    <a:pt x="5" y="56"/>
                    <a:pt x="5" y="56"/>
                    <a:pt x="5" y="56"/>
                  </a:cubicBezTo>
                  <a:cubicBezTo>
                    <a:pt x="6" y="41"/>
                    <a:pt x="17" y="29"/>
                    <a:pt x="31" y="26"/>
                  </a:cubicBezTo>
                  <a:cubicBezTo>
                    <a:pt x="72" y="16"/>
                    <a:pt x="162" y="0"/>
                    <a:pt x="250" y="12"/>
                  </a:cubicBezTo>
                  <a:cubicBezTo>
                    <a:pt x="259" y="19"/>
                    <a:pt x="265" y="28"/>
                    <a:pt x="266" y="38"/>
                  </a:cubicBezTo>
                  <a:cubicBezTo>
                    <a:pt x="267" y="47"/>
                    <a:pt x="262" y="56"/>
                    <a:pt x="254" y="6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45"/>
            <p:cNvSpPr/>
            <p:nvPr/>
          </p:nvSpPr>
          <p:spPr>
            <a:xfrm>
              <a:off x="5762448" y="2941355"/>
              <a:ext cx="456543" cy="434163"/>
            </a:xfrm>
            <a:custGeom>
              <a:avLst/>
              <a:gdLst/>
              <a:ahLst/>
              <a:cxnLst/>
              <a:rect l="l" t="t" r="r" b="b"/>
              <a:pathLst>
                <a:path w="204" h="195" extrusionOk="0">
                  <a:moveTo>
                    <a:pt x="192" y="0"/>
                  </a:moveTo>
                  <a:cubicBezTo>
                    <a:pt x="198" y="16"/>
                    <a:pt x="193" y="34"/>
                    <a:pt x="193" y="52"/>
                  </a:cubicBezTo>
                  <a:cubicBezTo>
                    <a:pt x="194" y="68"/>
                    <a:pt x="200" y="83"/>
                    <a:pt x="202" y="99"/>
                  </a:cubicBezTo>
                  <a:cubicBezTo>
                    <a:pt x="204" y="118"/>
                    <a:pt x="199" y="139"/>
                    <a:pt x="188" y="155"/>
                  </a:cubicBezTo>
                  <a:cubicBezTo>
                    <a:pt x="177" y="171"/>
                    <a:pt x="160" y="184"/>
                    <a:pt x="141" y="189"/>
                  </a:cubicBezTo>
                  <a:cubicBezTo>
                    <a:pt x="123" y="195"/>
                    <a:pt x="104" y="194"/>
                    <a:pt x="87" y="188"/>
                  </a:cubicBezTo>
                  <a:cubicBezTo>
                    <a:pt x="70" y="181"/>
                    <a:pt x="56" y="167"/>
                    <a:pt x="48" y="151"/>
                  </a:cubicBezTo>
                  <a:cubicBezTo>
                    <a:pt x="37" y="155"/>
                    <a:pt x="19" y="150"/>
                    <a:pt x="10" y="138"/>
                  </a:cubicBezTo>
                  <a:cubicBezTo>
                    <a:pt x="1" y="126"/>
                    <a:pt x="0" y="108"/>
                    <a:pt x="6" y="94"/>
                  </a:cubicBezTo>
                  <a:cubicBezTo>
                    <a:pt x="11" y="85"/>
                    <a:pt x="18" y="78"/>
                    <a:pt x="28" y="75"/>
                  </a:cubicBezTo>
                  <a:cubicBezTo>
                    <a:pt x="38" y="72"/>
                    <a:pt x="49" y="74"/>
                    <a:pt x="56" y="82"/>
                  </a:cubicBezTo>
                  <a:cubicBezTo>
                    <a:pt x="64" y="82"/>
                    <a:pt x="72" y="78"/>
                    <a:pt x="77" y="72"/>
                  </a:cubicBezTo>
                  <a:cubicBezTo>
                    <a:pt x="81" y="65"/>
                    <a:pt x="83" y="57"/>
                    <a:pt x="81" y="49"/>
                  </a:cubicBezTo>
                  <a:cubicBezTo>
                    <a:pt x="87" y="53"/>
                    <a:pt x="96" y="51"/>
                    <a:pt x="102" y="46"/>
                  </a:cubicBezTo>
                  <a:cubicBezTo>
                    <a:pt x="107" y="41"/>
                    <a:pt x="109" y="33"/>
                    <a:pt x="107" y="26"/>
                  </a:cubicBezTo>
                  <a:cubicBezTo>
                    <a:pt x="112" y="29"/>
                    <a:pt x="119" y="28"/>
                    <a:pt x="124" y="25"/>
                  </a:cubicBezTo>
                  <a:cubicBezTo>
                    <a:pt x="128" y="21"/>
                    <a:pt x="131" y="15"/>
                    <a:pt x="130" y="9"/>
                  </a:cubicBezTo>
                  <a:cubicBezTo>
                    <a:pt x="133" y="12"/>
                    <a:pt x="139" y="14"/>
                    <a:pt x="144" y="12"/>
                  </a:cubicBezTo>
                  <a:cubicBezTo>
                    <a:pt x="149" y="10"/>
                    <a:pt x="153" y="6"/>
                    <a:pt x="154" y="1"/>
                  </a:cubicBezTo>
                  <a:cubicBezTo>
                    <a:pt x="158" y="6"/>
                    <a:pt x="164" y="9"/>
                    <a:pt x="170" y="9"/>
                  </a:cubicBezTo>
                  <a:cubicBezTo>
                    <a:pt x="176" y="8"/>
                    <a:pt x="182" y="5"/>
                    <a:pt x="186" y="0"/>
                  </a:cubicBezTo>
                  <a:cubicBezTo>
                    <a:pt x="187" y="4"/>
                    <a:pt x="194" y="5"/>
                    <a:pt x="192" y="0"/>
                  </a:cubicBezTo>
                  <a:close/>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45"/>
            <p:cNvSpPr/>
            <p:nvPr/>
          </p:nvSpPr>
          <p:spPr>
            <a:xfrm>
              <a:off x="6010860" y="2999542"/>
              <a:ext cx="91757" cy="51474"/>
            </a:xfrm>
            <a:custGeom>
              <a:avLst/>
              <a:gdLst/>
              <a:ahLst/>
              <a:cxnLst/>
              <a:rect l="l" t="t" r="r" b="b"/>
              <a:pathLst>
                <a:path w="41" h="23" extrusionOk="0">
                  <a:moveTo>
                    <a:pt x="4" y="23"/>
                  </a:moveTo>
                  <a:cubicBezTo>
                    <a:pt x="3" y="23"/>
                    <a:pt x="2" y="23"/>
                    <a:pt x="1" y="23"/>
                  </a:cubicBezTo>
                  <a:cubicBezTo>
                    <a:pt x="0" y="21"/>
                    <a:pt x="0" y="19"/>
                    <a:pt x="1" y="18"/>
                  </a:cubicBezTo>
                  <a:cubicBezTo>
                    <a:pt x="10" y="7"/>
                    <a:pt x="24" y="0"/>
                    <a:pt x="37" y="0"/>
                  </a:cubicBezTo>
                  <a:cubicBezTo>
                    <a:pt x="39" y="0"/>
                    <a:pt x="41" y="1"/>
                    <a:pt x="41" y="3"/>
                  </a:cubicBezTo>
                  <a:cubicBezTo>
                    <a:pt x="41" y="5"/>
                    <a:pt x="40" y="7"/>
                    <a:pt x="38" y="7"/>
                  </a:cubicBezTo>
                  <a:cubicBezTo>
                    <a:pt x="26" y="7"/>
                    <a:pt x="14" y="13"/>
                    <a:pt x="6" y="22"/>
                  </a:cubicBezTo>
                  <a:cubicBezTo>
                    <a:pt x="6" y="23"/>
                    <a:pt x="5" y="23"/>
                    <a:pt x="4"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45"/>
            <p:cNvSpPr/>
            <p:nvPr/>
          </p:nvSpPr>
          <p:spPr>
            <a:xfrm>
              <a:off x="6131710" y="2986114"/>
              <a:ext cx="73853" cy="24618"/>
            </a:xfrm>
            <a:custGeom>
              <a:avLst/>
              <a:gdLst/>
              <a:ahLst/>
              <a:cxnLst/>
              <a:rect l="l" t="t" r="r" b="b"/>
              <a:pathLst>
                <a:path w="33" h="11" extrusionOk="0">
                  <a:moveTo>
                    <a:pt x="29" y="11"/>
                  </a:moveTo>
                  <a:cubicBezTo>
                    <a:pt x="28" y="11"/>
                    <a:pt x="27" y="11"/>
                    <a:pt x="26" y="10"/>
                  </a:cubicBezTo>
                  <a:cubicBezTo>
                    <a:pt x="25" y="8"/>
                    <a:pt x="13" y="7"/>
                    <a:pt x="5" y="10"/>
                  </a:cubicBezTo>
                  <a:cubicBezTo>
                    <a:pt x="4" y="11"/>
                    <a:pt x="2" y="10"/>
                    <a:pt x="1" y="8"/>
                  </a:cubicBezTo>
                  <a:cubicBezTo>
                    <a:pt x="0" y="7"/>
                    <a:pt x="1" y="5"/>
                    <a:pt x="3" y="4"/>
                  </a:cubicBezTo>
                  <a:cubicBezTo>
                    <a:pt x="11" y="0"/>
                    <a:pt x="27" y="0"/>
                    <a:pt x="32" y="5"/>
                  </a:cubicBezTo>
                  <a:cubicBezTo>
                    <a:pt x="33" y="7"/>
                    <a:pt x="33" y="9"/>
                    <a:pt x="31" y="10"/>
                  </a:cubicBezTo>
                  <a:cubicBezTo>
                    <a:pt x="31" y="11"/>
                    <a:pt x="30" y="11"/>
                    <a:pt x="29"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45"/>
            <p:cNvSpPr/>
            <p:nvPr/>
          </p:nvSpPr>
          <p:spPr>
            <a:xfrm>
              <a:off x="6051143" y="3174102"/>
              <a:ext cx="138753" cy="93994"/>
            </a:xfrm>
            <a:custGeom>
              <a:avLst/>
              <a:gdLst/>
              <a:ahLst/>
              <a:cxnLst/>
              <a:rect l="l" t="t" r="r" b="b"/>
              <a:pathLst>
                <a:path w="62" h="42" extrusionOk="0">
                  <a:moveTo>
                    <a:pt x="62" y="4"/>
                  </a:moveTo>
                  <a:cubicBezTo>
                    <a:pt x="57" y="2"/>
                    <a:pt x="51" y="0"/>
                    <a:pt x="46" y="2"/>
                  </a:cubicBezTo>
                  <a:cubicBezTo>
                    <a:pt x="44" y="3"/>
                    <a:pt x="42" y="6"/>
                    <a:pt x="39" y="7"/>
                  </a:cubicBezTo>
                  <a:cubicBezTo>
                    <a:pt x="35" y="8"/>
                    <a:pt x="30" y="7"/>
                    <a:pt x="26" y="6"/>
                  </a:cubicBezTo>
                  <a:cubicBezTo>
                    <a:pt x="17" y="5"/>
                    <a:pt x="8" y="10"/>
                    <a:pt x="0" y="18"/>
                  </a:cubicBezTo>
                  <a:cubicBezTo>
                    <a:pt x="7" y="28"/>
                    <a:pt x="15" y="38"/>
                    <a:pt x="26" y="40"/>
                  </a:cubicBezTo>
                  <a:cubicBezTo>
                    <a:pt x="35" y="42"/>
                    <a:pt x="44" y="37"/>
                    <a:pt x="50" y="30"/>
                  </a:cubicBezTo>
                  <a:cubicBezTo>
                    <a:pt x="56" y="23"/>
                    <a:pt x="59" y="14"/>
                    <a:pt x="62" y="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45"/>
            <p:cNvSpPr/>
            <p:nvPr/>
          </p:nvSpPr>
          <p:spPr>
            <a:xfrm>
              <a:off x="6077999" y="3192006"/>
              <a:ext cx="91757" cy="53711"/>
            </a:xfrm>
            <a:custGeom>
              <a:avLst/>
              <a:gdLst/>
              <a:ahLst/>
              <a:cxnLst/>
              <a:rect l="l" t="t" r="r" b="b"/>
              <a:pathLst>
                <a:path w="41" h="24" extrusionOk="0">
                  <a:moveTo>
                    <a:pt x="41" y="0"/>
                  </a:moveTo>
                  <a:cubicBezTo>
                    <a:pt x="30" y="6"/>
                    <a:pt x="16" y="8"/>
                    <a:pt x="0" y="6"/>
                  </a:cubicBezTo>
                  <a:cubicBezTo>
                    <a:pt x="2" y="13"/>
                    <a:pt x="6" y="19"/>
                    <a:pt x="13" y="21"/>
                  </a:cubicBezTo>
                  <a:cubicBezTo>
                    <a:pt x="19" y="24"/>
                    <a:pt x="27" y="23"/>
                    <a:pt x="32" y="19"/>
                  </a:cubicBezTo>
                  <a:cubicBezTo>
                    <a:pt x="38" y="16"/>
                    <a:pt x="41" y="9"/>
                    <a:pt x="41"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45"/>
            <p:cNvSpPr/>
            <p:nvPr/>
          </p:nvSpPr>
          <p:spPr>
            <a:xfrm>
              <a:off x="6102616" y="3021921"/>
              <a:ext cx="60426" cy="138753"/>
            </a:xfrm>
            <a:custGeom>
              <a:avLst/>
              <a:gdLst/>
              <a:ahLst/>
              <a:cxnLst/>
              <a:rect l="l" t="t" r="r" b="b"/>
              <a:pathLst>
                <a:path w="27" h="63" extrusionOk="0">
                  <a:moveTo>
                    <a:pt x="3" y="63"/>
                  </a:moveTo>
                  <a:cubicBezTo>
                    <a:pt x="2" y="63"/>
                    <a:pt x="1" y="63"/>
                    <a:pt x="1" y="62"/>
                  </a:cubicBezTo>
                  <a:cubicBezTo>
                    <a:pt x="0" y="61"/>
                    <a:pt x="1" y="59"/>
                    <a:pt x="2" y="59"/>
                  </a:cubicBezTo>
                  <a:cubicBezTo>
                    <a:pt x="4" y="58"/>
                    <a:pt x="7" y="57"/>
                    <a:pt x="9" y="56"/>
                  </a:cubicBezTo>
                  <a:cubicBezTo>
                    <a:pt x="11" y="56"/>
                    <a:pt x="13" y="55"/>
                    <a:pt x="14" y="54"/>
                  </a:cubicBezTo>
                  <a:cubicBezTo>
                    <a:pt x="18" y="53"/>
                    <a:pt x="21" y="50"/>
                    <a:pt x="21" y="47"/>
                  </a:cubicBezTo>
                  <a:cubicBezTo>
                    <a:pt x="22" y="45"/>
                    <a:pt x="21" y="43"/>
                    <a:pt x="20" y="40"/>
                  </a:cubicBezTo>
                  <a:cubicBezTo>
                    <a:pt x="8" y="4"/>
                    <a:pt x="8" y="4"/>
                    <a:pt x="8" y="4"/>
                  </a:cubicBezTo>
                  <a:cubicBezTo>
                    <a:pt x="7" y="3"/>
                    <a:pt x="8" y="1"/>
                    <a:pt x="9" y="1"/>
                  </a:cubicBezTo>
                  <a:cubicBezTo>
                    <a:pt x="11" y="0"/>
                    <a:pt x="12" y="1"/>
                    <a:pt x="13" y="3"/>
                  </a:cubicBezTo>
                  <a:cubicBezTo>
                    <a:pt x="25" y="39"/>
                    <a:pt x="25" y="39"/>
                    <a:pt x="25" y="39"/>
                  </a:cubicBezTo>
                  <a:cubicBezTo>
                    <a:pt x="26" y="41"/>
                    <a:pt x="27" y="44"/>
                    <a:pt x="26" y="48"/>
                  </a:cubicBezTo>
                  <a:cubicBezTo>
                    <a:pt x="26" y="52"/>
                    <a:pt x="22" y="56"/>
                    <a:pt x="16" y="59"/>
                  </a:cubicBezTo>
                  <a:cubicBezTo>
                    <a:pt x="14" y="60"/>
                    <a:pt x="12" y="60"/>
                    <a:pt x="10" y="61"/>
                  </a:cubicBezTo>
                  <a:cubicBezTo>
                    <a:pt x="8" y="62"/>
                    <a:pt x="6" y="62"/>
                    <a:pt x="4" y="63"/>
                  </a:cubicBezTo>
                  <a:lnTo>
                    <a:pt x="3" y="6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45"/>
            <p:cNvSpPr/>
            <p:nvPr/>
          </p:nvSpPr>
          <p:spPr>
            <a:xfrm>
              <a:off x="5822872" y="3153960"/>
              <a:ext cx="26855" cy="69377"/>
            </a:xfrm>
            <a:custGeom>
              <a:avLst/>
              <a:gdLst/>
              <a:ahLst/>
              <a:cxnLst/>
              <a:rect l="l" t="t" r="r" b="b"/>
              <a:pathLst>
                <a:path w="12" h="31" extrusionOk="0">
                  <a:moveTo>
                    <a:pt x="8" y="31"/>
                  </a:moveTo>
                  <a:cubicBezTo>
                    <a:pt x="7" y="31"/>
                    <a:pt x="6" y="31"/>
                    <a:pt x="6" y="30"/>
                  </a:cubicBezTo>
                  <a:cubicBezTo>
                    <a:pt x="2" y="26"/>
                    <a:pt x="0" y="20"/>
                    <a:pt x="0" y="15"/>
                  </a:cubicBezTo>
                  <a:cubicBezTo>
                    <a:pt x="1" y="10"/>
                    <a:pt x="3" y="4"/>
                    <a:pt x="7" y="1"/>
                  </a:cubicBezTo>
                  <a:cubicBezTo>
                    <a:pt x="8" y="0"/>
                    <a:pt x="10" y="0"/>
                    <a:pt x="11" y="1"/>
                  </a:cubicBezTo>
                  <a:cubicBezTo>
                    <a:pt x="12" y="2"/>
                    <a:pt x="12" y="4"/>
                    <a:pt x="11" y="5"/>
                  </a:cubicBezTo>
                  <a:cubicBezTo>
                    <a:pt x="8" y="7"/>
                    <a:pt x="6" y="11"/>
                    <a:pt x="5" y="15"/>
                  </a:cubicBezTo>
                  <a:cubicBezTo>
                    <a:pt x="5" y="19"/>
                    <a:pt x="7" y="24"/>
                    <a:pt x="9" y="27"/>
                  </a:cubicBezTo>
                  <a:cubicBezTo>
                    <a:pt x="10" y="28"/>
                    <a:pt x="10" y="29"/>
                    <a:pt x="9" y="30"/>
                  </a:cubicBezTo>
                  <a:cubicBezTo>
                    <a:pt x="9" y="31"/>
                    <a:pt x="8" y="31"/>
                    <a:pt x="8" y="3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45"/>
            <p:cNvSpPr/>
            <p:nvPr/>
          </p:nvSpPr>
          <p:spPr>
            <a:xfrm>
              <a:off x="5825109" y="3178578"/>
              <a:ext cx="38046" cy="31331"/>
            </a:xfrm>
            <a:custGeom>
              <a:avLst/>
              <a:gdLst/>
              <a:ahLst/>
              <a:cxnLst/>
              <a:rect l="l" t="t" r="r" b="b"/>
              <a:pathLst>
                <a:path w="17" h="14" extrusionOk="0">
                  <a:moveTo>
                    <a:pt x="14" y="14"/>
                  </a:moveTo>
                  <a:cubicBezTo>
                    <a:pt x="13" y="14"/>
                    <a:pt x="12" y="13"/>
                    <a:pt x="12" y="12"/>
                  </a:cubicBezTo>
                  <a:cubicBezTo>
                    <a:pt x="10" y="8"/>
                    <a:pt x="6" y="5"/>
                    <a:pt x="2" y="5"/>
                  </a:cubicBezTo>
                  <a:cubicBezTo>
                    <a:pt x="1" y="5"/>
                    <a:pt x="0" y="3"/>
                    <a:pt x="0" y="2"/>
                  </a:cubicBezTo>
                  <a:cubicBezTo>
                    <a:pt x="0" y="1"/>
                    <a:pt x="2" y="0"/>
                    <a:pt x="3" y="0"/>
                  </a:cubicBezTo>
                  <a:cubicBezTo>
                    <a:pt x="9" y="1"/>
                    <a:pt x="14" y="5"/>
                    <a:pt x="16" y="10"/>
                  </a:cubicBezTo>
                  <a:cubicBezTo>
                    <a:pt x="17" y="12"/>
                    <a:pt x="16" y="13"/>
                    <a:pt x="15" y="14"/>
                  </a:cubicBezTo>
                  <a:lnTo>
                    <a:pt x="14" y="1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45"/>
            <p:cNvSpPr/>
            <p:nvPr/>
          </p:nvSpPr>
          <p:spPr>
            <a:xfrm>
              <a:off x="6051143" y="3053253"/>
              <a:ext cx="33300" cy="537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45"/>
            <p:cNvSpPr/>
            <p:nvPr/>
          </p:nvSpPr>
          <p:spPr>
            <a:xfrm>
              <a:off x="6158565" y="3044301"/>
              <a:ext cx="33300" cy="537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45"/>
            <p:cNvSpPr/>
            <p:nvPr/>
          </p:nvSpPr>
          <p:spPr>
            <a:xfrm>
              <a:off x="6398026" y="2883168"/>
              <a:ext cx="436402" cy="62663"/>
            </a:xfrm>
            <a:custGeom>
              <a:avLst/>
              <a:gdLst/>
              <a:ahLst/>
              <a:cxnLst/>
              <a:rect l="l" t="t" r="r" b="b"/>
              <a:pathLst>
                <a:path w="196" h="28" extrusionOk="0">
                  <a:moveTo>
                    <a:pt x="193" y="28"/>
                  </a:moveTo>
                  <a:cubicBezTo>
                    <a:pt x="193" y="28"/>
                    <a:pt x="193" y="28"/>
                    <a:pt x="193" y="28"/>
                  </a:cubicBezTo>
                  <a:cubicBezTo>
                    <a:pt x="120" y="4"/>
                    <a:pt x="3" y="7"/>
                    <a:pt x="2" y="8"/>
                  </a:cubicBezTo>
                  <a:cubicBezTo>
                    <a:pt x="1" y="8"/>
                    <a:pt x="0" y="7"/>
                    <a:pt x="0" y="6"/>
                  </a:cubicBezTo>
                  <a:cubicBezTo>
                    <a:pt x="0" y="4"/>
                    <a:pt x="1" y="4"/>
                    <a:pt x="2" y="4"/>
                  </a:cubicBezTo>
                  <a:cubicBezTo>
                    <a:pt x="3" y="3"/>
                    <a:pt x="121" y="0"/>
                    <a:pt x="194" y="24"/>
                  </a:cubicBezTo>
                  <a:cubicBezTo>
                    <a:pt x="195" y="25"/>
                    <a:pt x="196" y="26"/>
                    <a:pt x="195" y="27"/>
                  </a:cubicBezTo>
                  <a:cubicBezTo>
                    <a:pt x="195" y="28"/>
                    <a:pt x="194" y="28"/>
                    <a:pt x="193" y="2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45"/>
            <p:cNvSpPr/>
            <p:nvPr/>
          </p:nvSpPr>
          <p:spPr>
            <a:xfrm>
              <a:off x="6398026" y="3004018"/>
              <a:ext cx="436402" cy="55950"/>
            </a:xfrm>
            <a:custGeom>
              <a:avLst/>
              <a:gdLst/>
              <a:ahLst/>
              <a:cxnLst/>
              <a:rect l="l" t="t" r="r" b="b"/>
              <a:pathLst>
                <a:path w="196" h="25" extrusionOk="0">
                  <a:moveTo>
                    <a:pt x="193" y="25"/>
                  </a:moveTo>
                  <a:cubicBezTo>
                    <a:pt x="193" y="25"/>
                    <a:pt x="193" y="25"/>
                    <a:pt x="193" y="25"/>
                  </a:cubicBezTo>
                  <a:cubicBezTo>
                    <a:pt x="130" y="4"/>
                    <a:pt x="3" y="13"/>
                    <a:pt x="2" y="14"/>
                  </a:cubicBezTo>
                  <a:cubicBezTo>
                    <a:pt x="1" y="14"/>
                    <a:pt x="0" y="13"/>
                    <a:pt x="0" y="12"/>
                  </a:cubicBezTo>
                  <a:cubicBezTo>
                    <a:pt x="0" y="11"/>
                    <a:pt x="1" y="10"/>
                    <a:pt x="2" y="10"/>
                  </a:cubicBezTo>
                  <a:cubicBezTo>
                    <a:pt x="3" y="9"/>
                    <a:pt x="130" y="0"/>
                    <a:pt x="194" y="22"/>
                  </a:cubicBezTo>
                  <a:cubicBezTo>
                    <a:pt x="195" y="22"/>
                    <a:pt x="196" y="23"/>
                    <a:pt x="195" y="24"/>
                  </a:cubicBezTo>
                  <a:cubicBezTo>
                    <a:pt x="195" y="25"/>
                    <a:pt x="194" y="25"/>
                    <a:pt x="193" y="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45"/>
            <p:cNvSpPr/>
            <p:nvPr/>
          </p:nvSpPr>
          <p:spPr>
            <a:xfrm>
              <a:off x="6406978" y="3373279"/>
              <a:ext cx="436402" cy="69377"/>
            </a:xfrm>
            <a:custGeom>
              <a:avLst/>
              <a:gdLst/>
              <a:ahLst/>
              <a:cxnLst/>
              <a:rect l="l" t="t" r="r" b="b"/>
              <a:pathLst>
                <a:path w="196" h="31" extrusionOk="0">
                  <a:moveTo>
                    <a:pt x="194" y="31"/>
                  </a:moveTo>
                  <a:cubicBezTo>
                    <a:pt x="193" y="31"/>
                    <a:pt x="193" y="31"/>
                    <a:pt x="193" y="31"/>
                  </a:cubicBezTo>
                  <a:cubicBezTo>
                    <a:pt x="120" y="4"/>
                    <a:pt x="3" y="14"/>
                    <a:pt x="2" y="14"/>
                  </a:cubicBezTo>
                  <a:cubicBezTo>
                    <a:pt x="1" y="14"/>
                    <a:pt x="0" y="14"/>
                    <a:pt x="0" y="12"/>
                  </a:cubicBezTo>
                  <a:cubicBezTo>
                    <a:pt x="0" y="11"/>
                    <a:pt x="1" y="10"/>
                    <a:pt x="2" y="10"/>
                  </a:cubicBezTo>
                  <a:cubicBezTo>
                    <a:pt x="3" y="10"/>
                    <a:pt x="121" y="0"/>
                    <a:pt x="194" y="27"/>
                  </a:cubicBezTo>
                  <a:cubicBezTo>
                    <a:pt x="195" y="28"/>
                    <a:pt x="196" y="29"/>
                    <a:pt x="196" y="30"/>
                  </a:cubicBezTo>
                  <a:cubicBezTo>
                    <a:pt x="195" y="31"/>
                    <a:pt x="194" y="31"/>
                    <a:pt x="194" y="3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45"/>
            <p:cNvSpPr/>
            <p:nvPr/>
          </p:nvSpPr>
          <p:spPr>
            <a:xfrm>
              <a:off x="6402502" y="3234526"/>
              <a:ext cx="425212" cy="55950"/>
            </a:xfrm>
            <a:custGeom>
              <a:avLst/>
              <a:gdLst/>
              <a:ahLst/>
              <a:cxnLst/>
              <a:rect l="l" t="t" r="r" b="b"/>
              <a:pathLst>
                <a:path w="191" h="25" extrusionOk="0">
                  <a:moveTo>
                    <a:pt x="189" y="25"/>
                  </a:moveTo>
                  <a:cubicBezTo>
                    <a:pt x="188" y="25"/>
                    <a:pt x="188" y="25"/>
                    <a:pt x="188" y="25"/>
                  </a:cubicBezTo>
                  <a:cubicBezTo>
                    <a:pt x="107" y="4"/>
                    <a:pt x="4" y="19"/>
                    <a:pt x="3" y="19"/>
                  </a:cubicBezTo>
                  <a:cubicBezTo>
                    <a:pt x="2" y="19"/>
                    <a:pt x="1" y="19"/>
                    <a:pt x="1" y="18"/>
                  </a:cubicBezTo>
                  <a:cubicBezTo>
                    <a:pt x="0" y="16"/>
                    <a:pt x="1" y="15"/>
                    <a:pt x="2" y="15"/>
                  </a:cubicBezTo>
                  <a:cubicBezTo>
                    <a:pt x="3" y="15"/>
                    <a:pt x="107" y="0"/>
                    <a:pt x="189" y="21"/>
                  </a:cubicBezTo>
                  <a:cubicBezTo>
                    <a:pt x="190" y="21"/>
                    <a:pt x="191" y="22"/>
                    <a:pt x="191" y="24"/>
                  </a:cubicBezTo>
                  <a:cubicBezTo>
                    <a:pt x="191" y="24"/>
                    <a:pt x="190" y="25"/>
                    <a:pt x="189" y="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45"/>
            <p:cNvSpPr/>
            <p:nvPr/>
          </p:nvSpPr>
          <p:spPr>
            <a:xfrm>
              <a:off x="6406978" y="3129343"/>
              <a:ext cx="418498" cy="42522"/>
            </a:xfrm>
            <a:custGeom>
              <a:avLst/>
              <a:gdLst/>
              <a:ahLst/>
              <a:cxnLst/>
              <a:rect l="l" t="t" r="r" b="b"/>
              <a:pathLst>
                <a:path w="188" h="19" extrusionOk="0">
                  <a:moveTo>
                    <a:pt x="185" y="19"/>
                  </a:moveTo>
                  <a:cubicBezTo>
                    <a:pt x="185" y="19"/>
                    <a:pt x="185" y="19"/>
                    <a:pt x="185" y="19"/>
                  </a:cubicBezTo>
                  <a:cubicBezTo>
                    <a:pt x="114" y="4"/>
                    <a:pt x="3" y="12"/>
                    <a:pt x="2" y="12"/>
                  </a:cubicBezTo>
                  <a:cubicBezTo>
                    <a:pt x="1" y="12"/>
                    <a:pt x="0" y="11"/>
                    <a:pt x="0" y="10"/>
                  </a:cubicBezTo>
                  <a:cubicBezTo>
                    <a:pt x="0" y="9"/>
                    <a:pt x="1" y="8"/>
                    <a:pt x="2" y="8"/>
                  </a:cubicBezTo>
                  <a:cubicBezTo>
                    <a:pt x="3" y="8"/>
                    <a:pt x="115" y="0"/>
                    <a:pt x="186" y="15"/>
                  </a:cubicBezTo>
                  <a:cubicBezTo>
                    <a:pt x="187" y="16"/>
                    <a:pt x="188" y="17"/>
                    <a:pt x="187" y="18"/>
                  </a:cubicBezTo>
                  <a:cubicBezTo>
                    <a:pt x="187" y="19"/>
                    <a:pt x="186" y="19"/>
                    <a:pt x="185"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45"/>
            <p:cNvSpPr/>
            <p:nvPr/>
          </p:nvSpPr>
          <p:spPr>
            <a:xfrm>
              <a:off x="5753494" y="2377391"/>
              <a:ext cx="1049602" cy="156657"/>
            </a:xfrm>
            <a:custGeom>
              <a:avLst/>
              <a:gdLst/>
              <a:ahLst/>
              <a:cxnLst/>
              <a:rect l="l" t="t" r="r" b="b"/>
              <a:pathLst>
                <a:path w="470" h="70" extrusionOk="0">
                  <a:moveTo>
                    <a:pt x="467" y="70"/>
                  </a:moveTo>
                  <a:cubicBezTo>
                    <a:pt x="467" y="70"/>
                    <a:pt x="467" y="70"/>
                    <a:pt x="467" y="70"/>
                  </a:cubicBezTo>
                  <a:cubicBezTo>
                    <a:pt x="283" y="5"/>
                    <a:pt x="6" y="61"/>
                    <a:pt x="3" y="61"/>
                  </a:cubicBezTo>
                  <a:cubicBezTo>
                    <a:pt x="2" y="62"/>
                    <a:pt x="1" y="61"/>
                    <a:pt x="1" y="60"/>
                  </a:cubicBezTo>
                  <a:cubicBezTo>
                    <a:pt x="0" y="59"/>
                    <a:pt x="1" y="58"/>
                    <a:pt x="2" y="58"/>
                  </a:cubicBezTo>
                  <a:cubicBezTo>
                    <a:pt x="5" y="57"/>
                    <a:pt x="283" y="0"/>
                    <a:pt x="468" y="66"/>
                  </a:cubicBezTo>
                  <a:cubicBezTo>
                    <a:pt x="469" y="66"/>
                    <a:pt x="470" y="67"/>
                    <a:pt x="469" y="68"/>
                  </a:cubicBezTo>
                  <a:cubicBezTo>
                    <a:pt x="469" y="69"/>
                    <a:pt x="468" y="70"/>
                    <a:pt x="467" y="7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45"/>
            <p:cNvSpPr/>
            <p:nvPr/>
          </p:nvSpPr>
          <p:spPr>
            <a:xfrm>
              <a:off x="5742305" y="2500477"/>
              <a:ext cx="1074220" cy="145468"/>
            </a:xfrm>
            <a:custGeom>
              <a:avLst/>
              <a:gdLst/>
              <a:ahLst/>
              <a:cxnLst/>
              <a:rect l="l" t="t" r="r" b="b"/>
              <a:pathLst>
                <a:path w="481" h="65" extrusionOk="0">
                  <a:moveTo>
                    <a:pt x="478" y="65"/>
                  </a:moveTo>
                  <a:cubicBezTo>
                    <a:pt x="478" y="65"/>
                    <a:pt x="478" y="65"/>
                    <a:pt x="478" y="65"/>
                  </a:cubicBezTo>
                  <a:cubicBezTo>
                    <a:pt x="291" y="4"/>
                    <a:pt x="6" y="54"/>
                    <a:pt x="3" y="55"/>
                  </a:cubicBezTo>
                  <a:cubicBezTo>
                    <a:pt x="2" y="55"/>
                    <a:pt x="1" y="54"/>
                    <a:pt x="1" y="53"/>
                  </a:cubicBezTo>
                  <a:cubicBezTo>
                    <a:pt x="0" y="52"/>
                    <a:pt x="1" y="51"/>
                    <a:pt x="2" y="51"/>
                  </a:cubicBezTo>
                  <a:cubicBezTo>
                    <a:pt x="5" y="50"/>
                    <a:pt x="292" y="0"/>
                    <a:pt x="479" y="61"/>
                  </a:cubicBezTo>
                  <a:cubicBezTo>
                    <a:pt x="480" y="62"/>
                    <a:pt x="481" y="63"/>
                    <a:pt x="480" y="64"/>
                  </a:cubicBezTo>
                  <a:cubicBezTo>
                    <a:pt x="480" y="65"/>
                    <a:pt x="479" y="65"/>
                    <a:pt x="478" y="6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45"/>
            <p:cNvSpPr/>
            <p:nvPr/>
          </p:nvSpPr>
          <p:spPr>
            <a:xfrm>
              <a:off x="5706498" y="2594471"/>
              <a:ext cx="1096599" cy="176799"/>
            </a:xfrm>
            <a:custGeom>
              <a:avLst/>
              <a:gdLst/>
              <a:ahLst/>
              <a:cxnLst/>
              <a:rect l="l" t="t" r="r" b="b"/>
              <a:pathLst>
                <a:path w="491" h="79" extrusionOk="0">
                  <a:moveTo>
                    <a:pt x="488" y="79"/>
                  </a:moveTo>
                  <a:cubicBezTo>
                    <a:pt x="488" y="79"/>
                    <a:pt x="488" y="79"/>
                    <a:pt x="488" y="79"/>
                  </a:cubicBezTo>
                  <a:cubicBezTo>
                    <a:pt x="309" y="4"/>
                    <a:pt x="5" y="62"/>
                    <a:pt x="2" y="62"/>
                  </a:cubicBezTo>
                  <a:cubicBezTo>
                    <a:pt x="1" y="62"/>
                    <a:pt x="0" y="62"/>
                    <a:pt x="0" y="61"/>
                  </a:cubicBezTo>
                  <a:cubicBezTo>
                    <a:pt x="0" y="60"/>
                    <a:pt x="0" y="58"/>
                    <a:pt x="1" y="58"/>
                  </a:cubicBezTo>
                  <a:cubicBezTo>
                    <a:pt x="5" y="58"/>
                    <a:pt x="309" y="0"/>
                    <a:pt x="489" y="75"/>
                  </a:cubicBezTo>
                  <a:cubicBezTo>
                    <a:pt x="490" y="75"/>
                    <a:pt x="491" y="77"/>
                    <a:pt x="490" y="78"/>
                  </a:cubicBezTo>
                  <a:cubicBezTo>
                    <a:pt x="490" y="78"/>
                    <a:pt x="489" y="79"/>
                    <a:pt x="488" y="7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45"/>
            <p:cNvSpPr/>
            <p:nvPr/>
          </p:nvSpPr>
          <p:spPr>
            <a:xfrm>
              <a:off x="5775874" y="2099884"/>
              <a:ext cx="1033937" cy="328980"/>
            </a:xfrm>
            <a:custGeom>
              <a:avLst/>
              <a:gdLst/>
              <a:ahLst/>
              <a:cxnLst/>
              <a:rect l="l" t="t" r="r" b="b"/>
              <a:pathLst>
                <a:path w="463" h="147" extrusionOk="0">
                  <a:moveTo>
                    <a:pt x="36" y="43"/>
                  </a:moveTo>
                  <a:cubicBezTo>
                    <a:pt x="101" y="27"/>
                    <a:pt x="263" y="0"/>
                    <a:pt x="433" y="55"/>
                  </a:cubicBezTo>
                  <a:cubicBezTo>
                    <a:pt x="451" y="61"/>
                    <a:pt x="463" y="78"/>
                    <a:pt x="463" y="97"/>
                  </a:cubicBezTo>
                  <a:cubicBezTo>
                    <a:pt x="463" y="98"/>
                    <a:pt x="463" y="98"/>
                    <a:pt x="463" y="98"/>
                  </a:cubicBezTo>
                  <a:cubicBezTo>
                    <a:pt x="463" y="126"/>
                    <a:pt x="438" y="147"/>
                    <a:pt x="410" y="141"/>
                  </a:cubicBezTo>
                  <a:cubicBezTo>
                    <a:pt x="336" y="125"/>
                    <a:pt x="195" y="103"/>
                    <a:pt x="55" y="129"/>
                  </a:cubicBezTo>
                  <a:cubicBezTo>
                    <a:pt x="26" y="134"/>
                    <a:pt x="0" y="110"/>
                    <a:pt x="3" y="80"/>
                  </a:cubicBezTo>
                  <a:cubicBezTo>
                    <a:pt x="5" y="62"/>
                    <a:pt x="19" y="47"/>
                    <a:pt x="36" y="4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45"/>
            <p:cNvSpPr/>
            <p:nvPr/>
          </p:nvSpPr>
          <p:spPr>
            <a:xfrm>
              <a:off x="5851965" y="2196116"/>
              <a:ext cx="890708" cy="129801"/>
            </a:xfrm>
            <a:custGeom>
              <a:avLst/>
              <a:gdLst/>
              <a:ahLst/>
              <a:cxnLst/>
              <a:rect l="l" t="t" r="r" b="b"/>
              <a:pathLst>
                <a:path w="399" h="58" extrusionOk="0">
                  <a:moveTo>
                    <a:pt x="394" y="58"/>
                  </a:moveTo>
                  <a:cubicBezTo>
                    <a:pt x="393" y="58"/>
                    <a:pt x="393" y="58"/>
                    <a:pt x="392" y="58"/>
                  </a:cubicBezTo>
                  <a:cubicBezTo>
                    <a:pt x="225" y="10"/>
                    <a:pt x="9" y="44"/>
                    <a:pt x="6" y="44"/>
                  </a:cubicBezTo>
                  <a:cubicBezTo>
                    <a:pt x="4" y="44"/>
                    <a:pt x="1" y="43"/>
                    <a:pt x="1" y="40"/>
                  </a:cubicBezTo>
                  <a:cubicBezTo>
                    <a:pt x="0" y="37"/>
                    <a:pt x="2" y="35"/>
                    <a:pt x="5" y="34"/>
                  </a:cubicBezTo>
                  <a:cubicBezTo>
                    <a:pt x="7" y="34"/>
                    <a:pt x="225" y="0"/>
                    <a:pt x="395" y="48"/>
                  </a:cubicBezTo>
                  <a:cubicBezTo>
                    <a:pt x="398" y="49"/>
                    <a:pt x="399" y="51"/>
                    <a:pt x="398" y="54"/>
                  </a:cubicBezTo>
                  <a:cubicBezTo>
                    <a:pt x="398" y="56"/>
                    <a:pt x="396" y="58"/>
                    <a:pt x="394" y="5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45"/>
            <p:cNvSpPr/>
            <p:nvPr/>
          </p:nvSpPr>
          <p:spPr>
            <a:xfrm>
              <a:off x="7646806" y="3599313"/>
              <a:ext cx="252890" cy="304362"/>
            </a:xfrm>
            <a:custGeom>
              <a:avLst/>
              <a:gdLst/>
              <a:ahLst/>
              <a:cxnLst/>
              <a:rect l="l" t="t" r="r" b="b"/>
              <a:pathLst>
                <a:path w="114" h="136" extrusionOk="0">
                  <a:moveTo>
                    <a:pt x="97" y="136"/>
                  </a:moveTo>
                  <a:cubicBezTo>
                    <a:pt x="97" y="136"/>
                    <a:pt x="96" y="136"/>
                    <a:pt x="95" y="136"/>
                  </a:cubicBezTo>
                  <a:cubicBezTo>
                    <a:pt x="85" y="134"/>
                    <a:pt x="85" y="134"/>
                    <a:pt x="85" y="134"/>
                  </a:cubicBezTo>
                  <a:cubicBezTo>
                    <a:pt x="80" y="133"/>
                    <a:pt x="76" y="131"/>
                    <a:pt x="73" y="128"/>
                  </a:cubicBezTo>
                  <a:cubicBezTo>
                    <a:pt x="70" y="124"/>
                    <a:pt x="68" y="120"/>
                    <a:pt x="67" y="115"/>
                  </a:cubicBezTo>
                  <a:cubicBezTo>
                    <a:pt x="66" y="107"/>
                    <a:pt x="66" y="107"/>
                    <a:pt x="66" y="107"/>
                  </a:cubicBezTo>
                  <a:cubicBezTo>
                    <a:pt x="50" y="105"/>
                    <a:pt x="50" y="105"/>
                    <a:pt x="50" y="105"/>
                  </a:cubicBezTo>
                  <a:cubicBezTo>
                    <a:pt x="47" y="112"/>
                    <a:pt x="47" y="112"/>
                    <a:pt x="47" y="112"/>
                  </a:cubicBezTo>
                  <a:cubicBezTo>
                    <a:pt x="45" y="116"/>
                    <a:pt x="42" y="120"/>
                    <a:pt x="37" y="122"/>
                  </a:cubicBezTo>
                  <a:cubicBezTo>
                    <a:pt x="34" y="124"/>
                    <a:pt x="31" y="125"/>
                    <a:pt x="27" y="125"/>
                  </a:cubicBezTo>
                  <a:cubicBezTo>
                    <a:pt x="26" y="125"/>
                    <a:pt x="25" y="125"/>
                    <a:pt x="24" y="125"/>
                  </a:cubicBezTo>
                  <a:cubicBezTo>
                    <a:pt x="15" y="123"/>
                    <a:pt x="15" y="123"/>
                    <a:pt x="15" y="123"/>
                  </a:cubicBezTo>
                  <a:cubicBezTo>
                    <a:pt x="9" y="122"/>
                    <a:pt x="5" y="119"/>
                    <a:pt x="3" y="115"/>
                  </a:cubicBezTo>
                  <a:cubicBezTo>
                    <a:pt x="0" y="110"/>
                    <a:pt x="0" y="104"/>
                    <a:pt x="3" y="100"/>
                  </a:cubicBezTo>
                  <a:cubicBezTo>
                    <a:pt x="47" y="12"/>
                    <a:pt x="47" y="12"/>
                    <a:pt x="47" y="12"/>
                  </a:cubicBezTo>
                  <a:cubicBezTo>
                    <a:pt x="49" y="8"/>
                    <a:pt x="53" y="5"/>
                    <a:pt x="57" y="3"/>
                  </a:cubicBezTo>
                  <a:cubicBezTo>
                    <a:pt x="60" y="1"/>
                    <a:pt x="63" y="0"/>
                    <a:pt x="67" y="0"/>
                  </a:cubicBezTo>
                  <a:cubicBezTo>
                    <a:pt x="68" y="0"/>
                    <a:pt x="69" y="1"/>
                    <a:pt x="70" y="1"/>
                  </a:cubicBezTo>
                  <a:cubicBezTo>
                    <a:pt x="80" y="2"/>
                    <a:pt x="80" y="2"/>
                    <a:pt x="80" y="2"/>
                  </a:cubicBezTo>
                  <a:cubicBezTo>
                    <a:pt x="84" y="3"/>
                    <a:pt x="88" y="5"/>
                    <a:pt x="92" y="8"/>
                  </a:cubicBezTo>
                  <a:cubicBezTo>
                    <a:pt x="95" y="12"/>
                    <a:pt x="97" y="16"/>
                    <a:pt x="98" y="20"/>
                  </a:cubicBezTo>
                  <a:cubicBezTo>
                    <a:pt x="113" y="117"/>
                    <a:pt x="113" y="117"/>
                    <a:pt x="113" y="117"/>
                  </a:cubicBezTo>
                  <a:cubicBezTo>
                    <a:pt x="114" y="122"/>
                    <a:pt x="113" y="127"/>
                    <a:pt x="109" y="131"/>
                  </a:cubicBezTo>
                  <a:cubicBezTo>
                    <a:pt x="106" y="134"/>
                    <a:pt x="102" y="136"/>
                    <a:pt x="97" y="136"/>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45"/>
            <p:cNvSpPr/>
            <p:nvPr/>
          </p:nvSpPr>
          <p:spPr>
            <a:xfrm>
              <a:off x="7671425" y="3621693"/>
              <a:ext cx="205892" cy="259602"/>
            </a:xfrm>
            <a:custGeom>
              <a:avLst/>
              <a:gdLst/>
              <a:ahLst/>
              <a:cxnLst/>
              <a:rect l="l" t="t" r="r" b="b"/>
              <a:pathLst>
                <a:path w="93" h="116" extrusionOk="0">
                  <a:moveTo>
                    <a:pt x="5" y="103"/>
                  </a:moveTo>
                  <a:cubicBezTo>
                    <a:pt x="3" y="103"/>
                    <a:pt x="2" y="102"/>
                    <a:pt x="1" y="100"/>
                  </a:cubicBezTo>
                  <a:cubicBezTo>
                    <a:pt x="0" y="98"/>
                    <a:pt x="0" y="96"/>
                    <a:pt x="1" y="94"/>
                  </a:cubicBezTo>
                  <a:cubicBezTo>
                    <a:pt x="45" y="7"/>
                    <a:pt x="45" y="7"/>
                    <a:pt x="45" y="7"/>
                  </a:cubicBezTo>
                  <a:cubicBezTo>
                    <a:pt x="46" y="5"/>
                    <a:pt x="48" y="3"/>
                    <a:pt x="50" y="2"/>
                  </a:cubicBezTo>
                  <a:cubicBezTo>
                    <a:pt x="53" y="1"/>
                    <a:pt x="55" y="0"/>
                    <a:pt x="57" y="1"/>
                  </a:cubicBezTo>
                  <a:cubicBezTo>
                    <a:pt x="67" y="2"/>
                    <a:pt x="67" y="2"/>
                    <a:pt x="67" y="2"/>
                  </a:cubicBezTo>
                  <a:cubicBezTo>
                    <a:pt x="70" y="2"/>
                    <a:pt x="72" y="4"/>
                    <a:pt x="74" y="5"/>
                  </a:cubicBezTo>
                  <a:cubicBezTo>
                    <a:pt x="76" y="7"/>
                    <a:pt x="77" y="9"/>
                    <a:pt x="77" y="12"/>
                  </a:cubicBezTo>
                  <a:cubicBezTo>
                    <a:pt x="92" y="109"/>
                    <a:pt x="92" y="109"/>
                    <a:pt x="92" y="109"/>
                  </a:cubicBezTo>
                  <a:cubicBezTo>
                    <a:pt x="93" y="111"/>
                    <a:pt x="92" y="113"/>
                    <a:pt x="91" y="114"/>
                  </a:cubicBezTo>
                  <a:cubicBezTo>
                    <a:pt x="89" y="116"/>
                    <a:pt x="87" y="116"/>
                    <a:pt x="85" y="116"/>
                  </a:cubicBezTo>
                  <a:cubicBezTo>
                    <a:pt x="75" y="114"/>
                    <a:pt x="75" y="114"/>
                    <a:pt x="75" y="114"/>
                  </a:cubicBezTo>
                  <a:cubicBezTo>
                    <a:pt x="73" y="114"/>
                    <a:pt x="71" y="113"/>
                    <a:pt x="69" y="111"/>
                  </a:cubicBezTo>
                  <a:cubicBezTo>
                    <a:pt x="67" y="109"/>
                    <a:pt x="66" y="107"/>
                    <a:pt x="66" y="104"/>
                  </a:cubicBezTo>
                  <a:cubicBezTo>
                    <a:pt x="65" y="90"/>
                    <a:pt x="65" y="90"/>
                    <a:pt x="65" y="90"/>
                  </a:cubicBezTo>
                  <a:cubicBezTo>
                    <a:pt x="65" y="89"/>
                    <a:pt x="64" y="89"/>
                    <a:pt x="63" y="88"/>
                  </a:cubicBezTo>
                  <a:cubicBezTo>
                    <a:pt x="34" y="84"/>
                    <a:pt x="34" y="84"/>
                    <a:pt x="34" y="84"/>
                  </a:cubicBezTo>
                  <a:cubicBezTo>
                    <a:pt x="33" y="84"/>
                    <a:pt x="32" y="84"/>
                    <a:pt x="32" y="85"/>
                  </a:cubicBezTo>
                  <a:cubicBezTo>
                    <a:pt x="26" y="98"/>
                    <a:pt x="26" y="98"/>
                    <a:pt x="26" y="98"/>
                  </a:cubicBezTo>
                  <a:cubicBezTo>
                    <a:pt x="25" y="100"/>
                    <a:pt x="24" y="102"/>
                    <a:pt x="22" y="103"/>
                  </a:cubicBezTo>
                  <a:cubicBezTo>
                    <a:pt x="19" y="105"/>
                    <a:pt x="17" y="105"/>
                    <a:pt x="15" y="105"/>
                  </a:cubicBezTo>
                  <a:lnTo>
                    <a:pt x="5" y="103"/>
                  </a:lnTo>
                  <a:close/>
                  <a:moveTo>
                    <a:pt x="58" y="23"/>
                  </a:moveTo>
                  <a:cubicBezTo>
                    <a:pt x="41" y="64"/>
                    <a:pt x="41" y="64"/>
                    <a:pt x="41" y="64"/>
                  </a:cubicBezTo>
                  <a:cubicBezTo>
                    <a:pt x="41" y="65"/>
                    <a:pt x="41" y="65"/>
                    <a:pt x="41" y="65"/>
                  </a:cubicBezTo>
                  <a:cubicBezTo>
                    <a:pt x="42" y="65"/>
                    <a:pt x="42" y="65"/>
                    <a:pt x="42" y="65"/>
                  </a:cubicBezTo>
                  <a:cubicBezTo>
                    <a:pt x="62" y="68"/>
                    <a:pt x="62" y="68"/>
                    <a:pt x="62" y="68"/>
                  </a:cubicBezTo>
                  <a:cubicBezTo>
                    <a:pt x="62" y="68"/>
                    <a:pt x="62" y="68"/>
                    <a:pt x="62" y="68"/>
                  </a:cubicBezTo>
                  <a:cubicBezTo>
                    <a:pt x="63" y="67"/>
                    <a:pt x="63" y="67"/>
                    <a:pt x="63" y="67"/>
                  </a:cubicBezTo>
                  <a:cubicBezTo>
                    <a:pt x="59" y="23"/>
                    <a:pt x="59" y="23"/>
                    <a:pt x="59" y="23"/>
                  </a:cubicBezTo>
                  <a:cubicBezTo>
                    <a:pt x="59" y="23"/>
                    <a:pt x="59" y="23"/>
                    <a:pt x="59" y="23"/>
                  </a:cubicBezTo>
                  <a:lnTo>
                    <a:pt x="58" y="23"/>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0" name="Google Shape;950;p45"/>
            <p:cNvSpPr/>
            <p:nvPr/>
          </p:nvSpPr>
          <p:spPr>
            <a:xfrm>
              <a:off x="5514034" y="2196116"/>
              <a:ext cx="268555" cy="306600"/>
            </a:xfrm>
            <a:custGeom>
              <a:avLst/>
              <a:gdLst/>
              <a:ahLst/>
              <a:cxnLst/>
              <a:rect l="l" t="t" r="r" b="b"/>
              <a:pathLst>
                <a:path w="121" h="137" extrusionOk="0">
                  <a:moveTo>
                    <a:pt x="47" y="137"/>
                  </a:moveTo>
                  <a:cubicBezTo>
                    <a:pt x="44" y="137"/>
                    <a:pt x="40" y="136"/>
                    <a:pt x="37" y="134"/>
                  </a:cubicBezTo>
                  <a:cubicBezTo>
                    <a:pt x="33" y="132"/>
                    <a:pt x="30" y="128"/>
                    <a:pt x="29" y="124"/>
                  </a:cubicBezTo>
                  <a:cubicBezTo>
                    <a:pt x="1" y="37"/>
                    <a:pt x="1" y="37"/>
                    <a:pt x="1" y="37"/>
                  </a:cubicBezTo>
                  <a:cubicBezTo>
                    <a:pt x="0" y="32"/>
                    <a:pt x="0" y="27"/>
                    <a:pt x="2" y="23"/>
                  </a:cubicBezTo>
                  <a:cubicBezTo>
                    <a:pt x="4" y="18"/>
                    <a:pt x="8" y="15"/>
                    <a:pt x="12" y="13"/>
                  </a:cubicBezTo>
                  <a:cubicBezTo>
                    <a:pt x="20" y="10"/>
                    <a:pt x="27" y="7"/>
                    <a:pt x="35" y="5"/>
                  </a:cubicBezTo>
                  <a:cubicBezTo>
                    <a:pt x="45" y="1"/>
                    <a:pt x="54" y="0"/>
                    <a:pt x="61" y="0"/>
                  </a:cubicBezTo>
                  <a:cubicBezTo>
                    <a:pt x="79" y="0"/>
                    <a:pt x="92" y="9"/>
                    <a:pt x="97" y="25"/>
                  </a:cubicBezTo>
                  <a:cubicBezTo>
                    <a:pt x="100" y="33"/>
                    <a:pt x="99" y="41"/>
                    <a:pt x="96" y="49"/>
                  </a:cubicBezTo>
                  <a:cubicBezTo>
                    <a:pt x="96" y="50"/>
                    <a:pt x="95" y="50"/>
                    <a:pt x="95" y="50"/>
                  </a:cubicBezTo>
                  <a:cubicBezTo>
                    <a:pt x="97" y="51"/>
                    <a:pt x="98" y="52"/>
                    <a:pt x="99" y="52"/>
                  </a:cubicBezTo>
                  <a:cubicBezTo>
                    <a:pt x="108" y="57"/>
                    <a:pt x="113" y="64"/>
                    <a:pt x="116" y="73"/>
                  </a:cubicBezTo>
                  <a:cubicBezTo>
                    <a:pt x="121" y="90"/>
                    <a:pt x="117" y="102"/>
                    <a:pt x="112" y="109"/>
                  </a:cubicBezTo>
                  <a:cubicBezTo>
                    <a:pt x="105" y="118"/>
                    <a:pt x="93" y="125"/>
                    <a:pt x="76" y="131"/>
                  </a:cubicBezTo>
                  <a:cubicBezTo>
                    <a:pt x="68" y="133"/>
                    <a:pt x="60" y="135"/>
                    <a:pt x="51" y="137"/>
                  </a:cubicBezTo>
                  <a:cubicBezTo>
                    <a:pt x="50" y="137"/>
                    <a:pt x="49" y="137"/>
                    <a:pt x="47" y="13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45"/>
            <p:cNvSpPr/>
            <p:nvPr/>
          </p:nvSpPr>
          <p:spPr>
            <a:xfrm>
              <a:off x="5536413" y="2207306"/>
              <a:ext cx="221558" cy="275269"/>
            </a:xfrm>
            <a:custGeom>
              <a:avLst/>
              <a:gdLst/>
              <a:ahLst/>
              <a:cxnLst/>
              <a:rect l="l" t="t" r="r" b="b"/>
              <a:pathLst>
                <a:path w="100" h="123" extrusionOk="0">
                  <a:moveTo>
                    <a:pt x="39" y="122"/>
                  </a:moveTo>
                  <a:cubicBezTo>
                    <a:pt x="37" y="123"/>
                    <a:pt x="35" y="122"/>
                    <a:pt x="32" y="121"/>
                  </a:cubicBezTo>
                  <a:cubicBezTo>
                    <a:pt x="30" y="120"/>
                    <a:pt x="29" y="118"/>
                    <a:pt x="28" y="116"/>
                  </a:cubicBezTo>
                  <a:cubicBezTo>
                    <a:pt x="1" y="29"/>
                    <a:pt x="1" y="29"/>
                    <a:pt x="1" y="29"/>
                  </a:cubicBezTo>
                  <a:cubicBezTo>
                    <a:pt x="0" y="27"/>
                    <a:pt x="0" y="24"/>
                    <a:pt x="1" y="22"/>
                  </a:cubicBezTo>
                  <a:cubicBezTo>
                    <a:pt x="2" y="20"/>
                    <a:pt x="4" y="18"/>
                    <a:pt x="6" y="17"/>
                  </a:cubicBezTo>
                  <a:cubicBezTo>
                    <a:pt x="13" y="14"/>
                    <a:pt x="21" y="11"/>
                    <a:pt x="28" y="9"/>
                  </a:cubicBezTo>
                  <a:cubicBezTo>
                    <a:pt x="55" y="0"/>
                    <a:pt x="72" y="5"/>
                    <a:pt x="78" y="23"/>
                  </a:cubicBezTo>
                  <a:cubicBezTo>
                    <a:pt x="80" y="29"/>
                    <a:pt x="79" y="35"/>
                    <a:pt x="77" y="40"/>
                  </a:cubicBezTo>
                  <a:cubicBezTo>
                    <a:pt x="74" y="45"/>
                    <a:pt x="70" y="50"/>
                    <a:pt x="64" y="53"/>
                  </a:cubicBezTo>
                  <a:cubicBezTo>
                    <a:pt x="64" y="53"/>
                    <a:pt x="64" y="53"/>
                    <a:pt x="64" y="53"/>
                  </a:cubicBezTo>
                  <a:cubicBezTo>
                    <a:pt x="64" y="53"/>
                    <a:pt x="64" y="53"/>
                    <a:pt x="64" y="53"/>
                  </a:cubicBezTo>
                  <a:cubicBezTo>
                    <a:pt x="72" y="52"/>
                    <a:pt x="79" y="53"/>
                    <a:pt x="85" y="56"/>
                  </a:cubicBezTo>
                  <a:cubicBezTo>
                    <a:pt x="91" y="59"/>
                    <a:pt x="94" y="64"/>
                    <a:pt x="97" y="71"/>
                  </a:cubicBezTo>
                  <a:cubicBezTo>
                    <a:pt x="100" y="81"/>
                    <a:pt x="99" y="90"/>
                    <a:pt x="93" y="98"/>
                  </a:cubicBezTo>
                  <a:cubicBezTo>
                    <a:pt x="88" y="105"/>
                    <a:pt x="78" y="111"/>
                    <a:pt x="63" y="116"/>
                  </a:cubicBezTo>
                  <a:cubicBezTo>
                    <a:pt x="55" y="118"/>
                    <a:pt x="47" y="120"/>
                    <a:pt x="39" y="122"/>
                  </a:cubicBezTo>
                  <a:close/>
                  <a:moveTo>
                    <a:pt x="28" y="32"/>
                  </a:moveTo>
                  <a:cubicBezTo>
                    <a:pt x="35" y="53"/>
                    <a:pt x="35" y="53"/>
                    <a:pt x="35" y="53"/>
                  </a:cubicBezTo>
                  <a:cubicBezTo>
                    <a:pt x="35" y="53"/>
                    <a:pt x="35" y="54"/>
                    <a:pt x="36" y="54"/>
                  </a:cubicBezTo>
                  <a:cubicBezTo>
                    <a:pt x="40" y="52"/>
                    <a:pt x="40" y="52"/>
                    <a:pt x="40" y="52"/>
                  </a:cubicBezTo>
                  <a:cubicBezTo>
                    <a:pt x="54" y="48"/>
                    <a:pt x="59" y="42"/>
                    <a:pt x="57" y="33"/>
                  </a:cubicBezTo>
                  <a:cubicBezTo>
                    <a:pt x="54" y="25"/>
                    <a:pt x="47" y="23"/>
                    <a:pt x="36" y="27"/>
                  </a:cubicBezTo>
                  <a:cubicBezTo>
                    <a:pt x="33" y="28"/>
                    <a:pt x="30" y="29"/>
                    <a:pt x="29" y="30"/>
                  </a:cubicBezTo>
                  <a:cubicBezTo>
                    <a:pt x="28" y="30"/>
                    <a:pt x="28" y="31"/>
                    <a:pt x="28" y="32"/>
                  </a:cubicBezTo>
                  <a:close/>
                  <a:moveTo>
                    <a:pt x="41" y="73"/>
                  </a:moveTo>
                  <a:cubicBezTo>
                    <a:pt x="49" y="98"/>
                    <a:pt x="49" y="98"/>
                    <a:pt x="49" y="98"/>
                  </a:cubicBezTo>
                  <a:cubicBezTo>
                    <a:pt x="49" y="99"/>
                    <a:pt x="50" y="99"/>
                    <a:pt x="51" y="99"/>
                  </a:cubicBezTo>
                  <a:cubicBezTo>
                    <a:pt x="53" y="99"/>
                    <a:pt x="55" y="98"/>
                    <a:pt x="58" y="97"/>
                  </a:cubicBezTo>
                  <a:cubicBezTo>
                    <a:pt x="65" y="95"/>
                    <a:pt x="69" y="92"/>
                    <a:pt x="72" y="89"/>
                  </a:cubicBezTo>
                  <a:cubicBezTo>
                    <a:pt x="74" y="85"/>
                    <a:pt x="75" y="81"/>
                    <a:pt x="73" y="76"/>
                  </a:cubicBezTo>
                  <a:cubicBezTo>
                    <a:pt x="70" y="67"/>
                    <a:pt x="62" y="65"/>
                    <a:pt x="47" y="69"/>
                  </a:cubicBezTo>
                  <a:cubicBezTo>
                    <a:pt x="42" y="71"/>
                    <a:pt x="42" y="71"/>
                    <a:pt x="42" y="71"/>
                  </a:cubicBezTo>
                  <a:cubicBezTo>
                    <a:pt x="41" y="71"/>
                    <a:pt x="41" y="72"/>
                    <a:pt x="41" y="7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45"/>
            <p:cNvSpPr/>
            <p:nvPr/>
          </p:nvSpPr>
          <p:spPr>
            <a:xfrm>
              <a:off x="7915361" y="3908151"/>
              <a:ext cx="255127" cy="299886"/>
            </a:xfrm>
            <a:custGeom>
              <a:avLst/>
              <a:gdLst/>
              <a:ahLst/>
              <a:cxnLst/>
              <a:rect l="l" t="t" r="r" b="b"/>
              <a:pathLst>
                <a:path w="114" h="134" extrusionOk="0">
                  <a:moveTo>
                    <a:pt x="63" y="134"/>
                  </a:moveTo>
                  <a:cubicBezTo>
                    <a:pt x="51" y="134"/>
                    <a:pt x="40" y="131"/>
                    <a:pt x="30" y="124"/>
                  </a:cubicBezTo>
                  <a:cubicBezTo>
                    <a:pt x="17" y="115"/>
                    <a:pt x="8" y="100"/>
                    <a:pt x="4" y="80"/>
                  </a:cubicBezTo>
                  <a:cubicBezTo>
                    <a:pt x="0" y="60"/>
                    <a:pt x="2" y="43"/>
                    <a:pt x="11" y="29"/>
                  </a:cubicBezTo>
                  <a:cubicBezTo>
                    <a:pt x="19" y="16"/>
                    <a:pt x="33" y="7"/>
                    <a:pt x="52" y="3"/>
                  </a:cubicBezTo>
                  <a:cubicBezTo>
                    <a:pt x="60" y="1"/>
                    <a:pt x="67" y="0"/>
                    <a:pt x="74" y="0"/>
                  </a:cubicBezTo>
                  <a:cubicBezTo>
                    <a:pt x="74" y="0"/>
                    <a:pt x="74" y="0"/>
                    <a:pt x="74" y="0"/>
                  </a:cubicBezTo>
                  <a:cubicBezTo>
                    <a:pt x="79" y="0"/>
                    <a:pt x="84" y="2"/>
                    <a:pt x="87" y="5"/>
                  </a:cubicBezTo>
                  <a:cubicBezTo>
                    <a:pt x="91" y="8"/>
                    <a:pt x="93" y="12"/>
                    <a:pt x="94" y="17"/>
                  </a:cubicBezTo>
                  <a:cubicBezTo>
                    <a:pt x="95" y="22"/>
                    <a:pt x="95" y="22"/>
                    <a:pt x="95" y="22"/>
                  </a:cubicBezTo>
                  <a:cubicBezTo>
                    <a:pt x="96" y="27"/>
                    <a:pt x="94" y="32"/>
                    <a:pt x="91" y="36"/>
                  </a:cubicBezTo>
                  <a:cubicBezTo>
                    <a:pt x="87" y="39"/>
                    <a:pt x="83" y="41"/>
                    <a:pt x="79" y="41"/>
                  </a:cubicBezTo>
                  <a:cubicBezTo>
                    <a:pt x="78" y="41"/>
                    <a:pt x="78" y="41"/>
                    <a:pt x="78" y="41"/>
                  </a:cubicBezTo>
                  <a:cubicBezTo>
                    <a:pt x="78" y="41"/>
                    <a:pt x="78" y="41"/>
                    <a:pt x="78" y="41"/>
                  </a:cubicBezTo>
                  <a:cubicBezTo>
                    <a:pt x="76" y="41"/>
                    <a:pt x="75" y="41"/>
                    <a:pt x="74" y="41"/>
                  </a:cubicBezTo>
                  <a:cubicBezTo>
                    <a:pt x="70" y="41"/>
                    <a:pt x="66" y="41"/>
                    <a:pt x="63" y="42"/>
                  </a:cubicBezTo>
                  <a:cubicBezTo>
                    <a:pt x="55" y="44"/>
                    <a:pt x="52" y="47"/>
                    <a:pt x="51" y="50"/>
                  </a:cubicBezTo>
                  <a:cubicBezTo>
                    <a:pt x="48" y="55"/>
                    <a:pt x="48" y="62"/>
                    <a:pt x="49" y="71"/>
                  </a:cubicBezTo>
                  <a:cubicBezTo>
                    <a:pt x="51" y="80"/>
                    <a:pt x="54" y="86"/>
                    <a:pt x="59" y="89"/>
                  </a:cubicBezTo>
                  <a:cubicBezTo>
                    <a:pt x="62" y="92"/>
                    <a:pt x="65" y="93"/>
                    <a:pt x="69" y="93"/>
                  </a:cubicBezTo>
                  <a:cubicBezTo>
                    <a:pt x="71" y="93"/>
                    <a:pt x="72" y="93"/>
                    <a:pt x="74" y="93"/>
                  </a:cubicBezTo>
                  <a:cubicBezTo>
                    <a:pt x="79" y="91"/>
                    <a:pt x="84" y="90"/>
                    <a:pt x="88" y="88"/>
                  </a:cubicBezTo>
                  <a:cubicBezTo>
                    <a:pt x="88" y="88"/>
                    <a:pt x="88" y="88"/>
                    <a:pt x="88" y="88"/>
                  </a:cubicBezTo>
                  <a:cubicBezTo>
                    <a:pt x="91" y="87"/>
                    <a:pt x="93" y="86"/>
                    <a:pt x="96" y="86"/>
                  </a:cubicBezTo>
                  <a:cubicBezTo>
                    <a:pt x="98" y="86"/>
                    <a:pt x="100" y="86"/>
                    <a:pt x="102" y="87"/>
                  </a:cubicBezTo>
                  <a:cubicBezTo>
                    <a:pt x="107" y="89"/>
                    <a:pt x="111" y="94"/>
                    <a:pt x="112" y="99"/>
                  </a:cubicBezTo>
                  <a:cubicBezTo>
                    <a:pt x="113" y="103"/>
                    <a:pt x="113" y="103"/>
                    <a:pt x="113" y="103"/>
                  </a:cubicBezTo>
                  <a:cubicBezTo>
                    <a:pt x="114" y="108"/>
                    <a:pt x="113" y="113"/>
                    <a:pt x="111" y="117"/>
                  </a:cubicBezTo>
                  <a:cubicBezTo>
                    <a:pt x="109" y="121"/>
                    <a:pt x="105" y="125"/>
                    <a:pt x="100" y="126"/>
                  </a:cubicBezTo>
                  <a:cubicBezTo>
                    <a:pt x="94" y="129"/>
                    <a:pt x="87" y="131"/>
                    <a:pt x="79" y="133"/>
                  </a:cubicBezTo>
                  <a:cubicBezTo>
                    <a:pt x="74" y="134"/>
                    <a:pt x="68" y="134"/>
                    <a:pt x="63" y="13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45"/>
            <p:cNvSpPr/>
            <p:nvPr/>
          </p:nvSpPr>
          <p:spPr>
            <a:xfrm>
              <a:off x="7939980" y="3930530"/>
              <a:ext cx="205892" cy="259602"/>
            </a:xfrm>
            <a:custGeom>
              <a:avLst/>
              <a:gdLst/>
              <a:ahLst/>
              <a:cxnLst/>
              <a:rect l="l" t="t" r="r" b="b"/>
              <a:pathLst>
                <a:path w="92" h="116" extrusionOk="0">
                  <a:moveTo>
                    <a:pt x="66" y="113"/>
                  </a:moveTo>
                  <a:cubicBezTo>
                    <a:pt x="50" y="116"/>
                    <a:pt x="36" y="114"/>
                    <a:pt x="25" y="106"/>
                  </a:cubicBezTo>
                  <a:cubicBezTo>
                    <a:pt x="14" y="98"/>
                    <a:pt x="7" y="86"/>
                    <a:pt x="3" y="68"/>
                  </a:cubicBezTo>
                  <a:cubicBezTo>
                    <a:pt x="0" y="51"/>
                    <a:pt x="1" y="36"/>
                    <a:pt x="8" y="25"/>
                  </a:cubicBezTo>
                  <a:cubicBezTo>
                    <a:pt x="15" y="13"/>
                    <a:pt x="27" y="6"/>
                    <a:pt x="43" y="3"/>
                  </a:cubicBezTo>
                  <a:cubicBezTo>
                    <a:pt x="50" y="1"/>
                    <a:pt x="57" y="0"/>
                    <a:pt x="63" y="0"/>
                  </a:cubicBezTo>
                  <a:cubicBezTo>
                    <a:pt x="65" y="0"/>
                    <a:pt x="68" y="1"/>
                    <a:pt x="69" y="3"/>
                  </a:cubicBezTo>
                  <a:cubicBezTo>
                    <a:pt x="71" y="4"/>
                    <a:pt x="73" y="6"/>
                    <a:pt x="73" y="9"/>
                  </a:cubicBezTo>
                  <a:cubicBezTo>
                    <a:pt x="74" y="14"/>
                    <a:pt x="74" y="14"/>
                    <a:pt x="74" y="14"/>
                  </a:cubicBezTo>
                  <a:cubicBezTo>
                    <a:pt x="74" y="16"/>
                    <a:pt x="74" y="17"/>
                    <a:pt x="72" y="19"/>
                  </a:cubicBezTo>
                  <a:cubicBezTo>
                    <a:pt x="71" y="20"/>
                    <a:pt x="69" y="21"/>
                    <a:pt x="67" y="21"/>
                  </a:cubicBezTo>
                  <a:cubicBezTo>
                    <a:pt x="61" y="21"/>
                    <a:pt x="55" y="21"/>
                    <a:pt x="50" y="22"/>
                  </a:cubicBezTo>
                  <a:cubicBezTo>
                    <a:pt x="41" y="24"/>
                    <a:pt x="35" y="28"/>
                    <a:pt x="31" y="35"/>
                  </a:cubicBezTo>
                  <a:cubicBezTo>
                    <a:pt x="27" y="42"/>
                    <a:pt x="26" y="52"/>
                    <a:pt x="29" y="63"/>
                  </a:cubicBezTo>
                  <a:cubicBezTo>
                    <a:pt x="31" y="74"/>
                    <a:pt x="35" y="82"/>
                    <a:pt x="42" y="87"/>
                  </a:cubicBezTo>
                  <a:cubicBezTo>
                    <a:pt x="48" y="92"/>
                    <a:pt x="56" y="94"/>
                    <a:pt x="65" y="92"/>
                  </a:cubicBezTo>
                  <a:cubicBezTo>
                    <a:pt x="71" y="91"/>
                    <a:pt x="76" y="89"/>
                    <a:pt x="82" y="87"/>
                  </a:cubicBezTo>
                  <a:cubicBezTo>
                    <a:pt x="84" y="86"/>
                    <a:pt x="85" y="86"/>
                    <a:pt x="87" y="87"/>
                  </a:cubicBezTo>
                  <a:cubicBezTo>
                    <a:pt x="89" y="87"/>
                    <a:pt x="91" y="89"/>
                    <a:pt x="91" y="91"/>
                  </a:cubicBezTo>
                  <a:cubicBezTo>
                    <a:pt x="92" y="95"/>
                    <a:pt x="92" y="95"/>
                    <a:pt x="92" y="95"/>
                  </a:cubicBezTo>
                  <a:cubicBezTo>
                    <a:pt x="92" y="98"/>
                    <a:pt x="92" y="100"/>
                    <a:pt x="91" y="102"/>
                  </a:cubicBezTo>
                  <a:cubicBezTo>
                    <a:pt x="90" y="105"/>
                    <a:pt x="88" y="106"/>
                    <a:pt x="86" y="107"/>
                  </a:cubicBezTo>
                  <a:cubicBezTo>
                    <a:pt x="80" y="109"/>
                    <a:pt x="74" y="111"/>
                    <a:pt x="66" y="11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45"/>
            <p:cNvSpPr/>
            <p:nvPr/>
          </p:nvSpPr>
          <p:spPr>
            <a:xfrm>
              <a:off x="4679275" y="2630279"/>
              <a:ext cx="1253256" cy="2513222"/>
            </a:xfrm>
            <a:custGeom>
              <a:avLst/>
              <a:gdLst/>
              <a:ahLst/>
              <a:cxnLst/>
              <a:rect l="l" t="t" r="r" b="b"/>
              <a:pathLst>
                <a:path w="561" h="1125" extrusionOk="0">
                  <a:moveTo>
                    <a:pt x="381" y="1125"/>
                  </a:moveTo>
                  <a:cubicBezTo>
                    <a:pt x="384" y="902"/>
                    <a:pt x="387" y="687"/>
                    <a:pt x="390" y="465"/>
                  </a:cubicBezTo>
                  <a:cubicBezTo>
                    <a:pt x="424" y="407"/>
                    <a:pt x="465" y="358"/>
                    <a:pt x="474" y="299"/>
                  </a:cubicBezTo>
                  <a:cubicBezTo>
                    <a:pt x="480" y="260"/>
                    <a:pt x="480" y="219"/>
                    <a:pt x="488" y="180"/>
                  </a:cubicBezTo>
                  <a:cubicBezTo>
                    <a:pt x="497" y="142"/>
                    <a:pt x="513" y="108"/>
                    <a:pt x="540" y="79"/>
                  </a:cubicBezTo>
                  <a:cubicBezTo>
                    <a:pt x="550" y="67"/>
                    <a:pt x="561" y="52"/>
                    <a:pt x="554" y="39"/>
                  </a:cubicBezTo>
                  <a:cubicBezTo>
                    <a:pt x="550" y="31"/>
                    <a:pt x="528" y="22"/>
                    <a:pt x="507" y="36"/>
                  </a:cubicBezTo>
                  <a:cubicBezTo>
                    <a:pt x="474" y="56"/>
                    <a:pt x="433" y="100"/>
                    <a:pt x="393" y="154"/>
                  </a:cubicBezTo>
                  <a:cubicBezTo>
                    <a:pt x="402" y="93"/>
                    <a:pt x="405" y="58"/>
                    <a:pt x="415" y="0"/>
                  </a:cubicBezTo>
                  <a:cubicBezTo>
                    <a:pt x="386" y="23"/>
                    <a:pt x="352" y="48"/>
                    <a:pt x="321" y="74"/>
                  </a:cubicBezTo>
                  <a:cubicBezTo>
                    <a:pt x="296" y="95"/>
                    <a:pt x="272" y="116"/>
                    <a:pt x="254" y="142"/>
                  </a:cubicBezTo>
                  <a:cubicBezTo>
                    <a:pt x="234" y="174"/>
                    <a:pt x="225" y="211"/>
                    <a:pt x="220" y="248"/>
                  </a:cubicBezTo>
                  <a:cubicBezTo>
                    <a:pt x="216" y="285"/>
                    <a:pt x="216" y="323"/>
                    <a:pt x="212" y="360"/>
                  </a:cubicBezTo>
                  <a:cubicBezTo>
                    <a:pt x="133" y="600"/>
                    <a:pt x="73" y="794"/>
                    <a:pt x="1" y="1036"/>
                  </a:cubicBezTo>
                  <a:cubicBezTo>
                    <a:pt x="0" y="1058"/>
                    <a:pt x="1" y="1103"/>
                    <a:pt x="1" y="1125"/>
                  </a:cubicBezTo>
                  <a:cubicBezTo>
                    <a:pt x="141" y="1125"/>
                    <a:pt x="255" y="1125"/>
                    <a:pt x="381" y="1125"/>
                  </a:cubicBezTo>
                  <a:close/>
                </a:path>
              </a:pathLst>
            </a:custGeom>
            <a:solidFill>
              <a:srgbClr val="F4BB9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45"/>
            <p:cNvSpPr/>
            <p:nvPr/>
          </p:nvSpPr>
          <p:spPr>
            <a:xfrm>
              <a:off x="5451371" y="2630279"/>
              <a:ext cx="156657" cy="476685"/>
            </a:xfrm>
            <a:custGeom>
              <a:avLst/>
              <a:gdLst/>
              <a:ahLst/>
              <a:cxnLst/>
              <a:rect l="l" t="t" r="r" b="b"/>
              <a:pathLst>
                <a:path w="70" h="214" extrusionOk="0">
                  <a:moveTo>
                    <a:pt x="70" y="0"/>
                  </a:moveTo>
                  <a:cubicBezTo>
                    <a:pt x="60" y="58"/>
                    <a:pt x="57" y="93"/>
                    <a:pt x="48" y="154"/>
                  </a:cubicBezTo>
                  <a:cubicBezTo>
                    <a:pt x="48" y="154"/>
                    <a:pt x="11" y="196"/>
                    <a:pt x="0" y="214"/>
                  </a:cubicBezTo>
                  <a:cubicBezTo>
                    <a:pt x="0" y="214"/>
                    <a:pt x="27" y="118"/>
                    <a:pt x="43" y="21"/>
                  </a:cubicBezTo>
                  <a:cubicBezTo>
                    <a:pt x="52" y="14"/>
                    <a:pt x="61" y="6"/>
                    <a:pt x="70" y="0"/>
                  </a:cubicBezTo>
                  <a:close/>
                </a:path>
              </a:pathLst>
            </a:custGeom>
            <a:solidFill>
              <a:srgbClr val="EFAE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45"/>
            <p:cNvSpPr/>
            <p:nvPr/>
          </p:nvSpPr>
          <p:spPr>
            <a:xfrm>
              <a:off x="5740067" y="2697417"/>
              <a:ext cx="152181" cy="109660"/>
            </a:xfrm>
            <a:custGeom>
              <a:avLst/>
              <a:gdLst/>
              <a:ahLst/>
              <a:cxnLst/>
              <a:rect l="l" t="t" r="r" b="b"/>
              <a:pathLst>
                <a:path w="68" h="49" extrusionOk="0">
                  <a:moveTo>
                    <a:pt x="63" y="0"/>
                  </a:moveTo>
                  <a:cubicBezTo>
                    <a:pt x="63" y="3"/>
                    <a:pt x="63" y="6"/>
                    <a:pt x="61" y="9"/>
                  </a:cubicBezTo>
                  <a:cubicBezTo>
                    <a:pt x="55" y="18"/>
                    <a:pt x="43" y="34"/>
                    <a:pt x="24" y="42"/>
                  </a:cubicBezTo>
                  <a:cubicBezTo>
                    <a:pt x="18" y="44"/>
                    <a:pt x="13" y="44"/>
                    <a:pt x="10" y="42"/>
                  </a:cubicBezTo>
                  <a:cubicBezTo>
                    <a:pt x="6" y="39"/>
                    <a:pt x="5" y="32"/>
                    <a:pt x="5" y="26"/>
                  </a:cubicBezTo>
                  <a:cubicBezTo>
                    <a:pt x="3" y="27"/>
                    <a:pt x="2" y="29"/>
                    <a:pt x="0" y="30"/>
                  </a:cubicBezTo>
                  <a:cubicBezTo>
                    <a:pt x="1" y="36"/>
                    <a:pt x="2" y="42"/>
                    <a:pt x="7" y="46"/>
                  </a:cubicBezTo>
                  <a:cubicBezTo>
                    <a:pt x="9" y="48"/>
                    <a:pt x="12" y="49"/>
                    <a:pt x="16" y="49"/>
                  </a:cubicBezTo>
                  <a:cubicBezTo>
                    <a:pt x="19" y="49"/>
                    <a:pt x="22" y="48"/>
                    <a:pt x="26" y="47"/>
                  </a:cubicBezTo>
                  <a:cubicBezTo>
                    <a:pt x="47" y="38"/>
                    <a:pt x="59" y="21"/>
                    <a:pt x="65" y="12"/>
                  </a:cubicBezTo>
                  <a:cubicBezTo>
                    <a:pt x="67" y="8"/>
                    <a:pt x="68" y="5"/>
                    <a:pt x="68" y="1"/>
                  </a:cubicBezTo>
                  <a:cubicBezTo>
                    <a:pt x="67" y="0"/>
                    <a:pt x="65" y="0"/>
                    <a:pt x="63" y="0"/>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45"/>
            <p:cNvSpPr/>
            <p:nvPr/>
          </p:nvSpPr>
          <p:spPr>
            <a:xfrm>
              <a:off x="5444656" y="2970448"/>
              <a:ext cx="120850" cy="143229"/>
            </a:xfrm>
            <a:custGeom>
              <a:avLst/>
              <a:gdLst/>
              <a:ahLst/>
              <a:cxnLst/>
              <a:rect l="l" t="t" r="r" b="b"/>
              <a:pathLst>
                <a:path w="54" h="65" extrusionOk="0">
                  <a:moveTo>
                    <a:pt x="3" y="65"/>
                  </a:moveTo>
                  <a:cubicBezTo>
                    <a:pt x="2" y="65"/>
                    <a:pt x="2" y="65"/>
                    <a:pt x="2" y="65"/>
                  </a:cubicBezTo>
                  <a:cubicBezTo>
                    <a:pt x="1" y="64"/>
                    <a:pt x="0" y="63"/>
                    <a:pt x="1" y="61"/>
                  </a:cubicBezTo>
                  <a:cubicBezTo>
                    <a:pt x="9" y="43"/>
                    <a:pt x="48" y="2"/>
                    <a:pt x="50" y="1"/>
                  </a:cubicBezTo>
                  <a:cubicBezTo>
                    <a:pt x="51" y="0"/>
                    <a:pt x="52" y="0"/>
                    <a:pt x="53" y="1"/>
                  </a:cubicBezTo>
                  <a:cubicBezTo>
                    <a:pt x="54" y="1"/>
                    <a:pt x="54" y="3"/>
                    <a:pt x="53" y="4"/>
                  </a:cubicBezTo>
                  <a:cubicBezTo>
                    <a:pt x="53" y="4"/>
                    <a:pt x="13" y="46"/>
                    <a:pt x="5" y="64"/>
                  </a:cubicBezTo>
                  <a:cubicBezTo>
                    <a:pt x="5" y="64"/>
                    <a:pt x="4" y="65"/>
                    <a:pt x="3" y="65"/>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45"/>
            <p:cNvSpPr/>
            <p:nvPr/>
          </p:nvSpPr>
          <p:spPr>
            <a:xfrm>
              <a:off x="7892982" y="2630279"/>
              <a:ext cx="1251018" cy="2513222"/>
            </a:xfrm>
            <a:custGeom>
              <a:avLst/>
              <a:gdLst/>
              <a:ahLst/>
              <a:cxnLst/>
              <a:rect l="l" t="t" r="r" b="b"/>
              <a:pathLst>
                <a:path w="560" h="1125" extrusionOk="0">
                  <a:moveTo>
                    <a:pt x="180" y="1125"/>
                  </a:moveTo>
                  <a:cubicBezTo>
                    <a:pt x="177" y="902"/>
                    <a:pt x="174" y="687"/>
                    <a:pt x="171" y="465"/>
                  </a:cubicBezTo>
                  <a:cubicBezTo>
                    <a:pt x="137" y="407"/>
                    <a:pt x="96" y="358"/>
                    <a:pt x="87" y="299"/>
                  </a:cubicBezTo>
                  <a:cubicBezTo>
                    <a:pt x="80" y="260"/>
                    <a:pt x="81" y="219"/>
                    <a:pt x="72" y="180"/>
                  </a:cubicBezTo>
                  <a:cubicBezTo>
                    <a:pt x="64" y="142"/>
                    <a:pt x="47" y="108"/>
                    <a:pt x="21" y="79"/>
                  </a:cubicBezTo>
                  <a:cubicBezTo>
                    <a:pt x="11" y="67"/>
                    <a:pt x="0" y="52"/>
                    <a:pt x="7" y="39"/>
                  </a:cubicBezTo>
                  <a:cubicBezTo>
                    <a:pt x="10" y="31"/>
                    <a:pt x="33" y="22"/>
                    <a:pt x="54" y="36"/>
                  </a:cubicBezTo>
                  <a:cubicBezTo>
                    <a:pt x="86" y="56"/>
                    <a:pt x="128" y="100"/>
                    <a:pt x="167" y="154"/>
                  </a:cubicBezTo>
                  <a:cubicBezTo>
                    <a:pt x="159" y="93"/>
                    <a:pt x="155" y="58"/>
                    <a:pt x="146" y="0"/>
                  </a:cubicBezTo>
                  <a:cubicBezTo>
                    <a:pt x="175" y="23"/>
                    <a:pt x="208" y="48"/>
                    <a:pt x="240" y="74"/>
                  </a:cubicBezTo>
                  <a:cubicBezTo>
                    <a:pt x="264" y="95"/>
                    <a:pt x="289" y="116"/>
                    <a:pt x="306" y="142"/>
                  </a:cubicBezTo>
                  <a:cubicBezTo>
                    <a:pt x="327" y="174"/>
                    <a:pt x="336" y="211"/>
                    <a:pt x="340" y="248"/>
                  </a:cubicBezTo>
                  <a:cubicBezTo>
                    <a:pt x="345" y="285"/>
                    <a:pt x="345" y="323"/>
                    <a:pt x="348" y="360"/>
                  </a:cubicBezTo>
                  <a:cubicBezTo>
                    <a:pt x="428" y="600"/>
                    <a:pt x="488" y="794"/>
                    <a:pt x="560" y="1036"/>
                  </a:cubicBezTo>
                  <a:cubicBezTo>
                    <a:pt x="560" y="1058"/>
                    <a:pt x="560" y="1103"/>
                    <a:pt x="560" y="1125"/>
                  </a:cubicBezTo>
                  <a:cubicBezTo>
                    <a:pt x="420" y="1125"/>
                    <a:pt x="306" y="1125"/>
                    <a:pt x="180" y="1125"/>
                  </a:cubicBezTo>
                  <a:close/>
                </a:path>
              </a:pathLst>
            </a:custGeom>
            <a:solidFill>
              <a:srgbClr val="F4BB9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45"/>
            <p:cNvSpPr/>
            <p:nvPr/>
          </p:nvSpPr>
          <p:spPr>
            <a:xfrm>
              <a:off x="8219724" y="2630279"/>
              <a:ext cx="156657" cy="476685"/>
            </a:xfrm>
            <a:custGeom>
              <a:avLst/>
              <a:gdLst/>
              <a:ahLst/>
              <a:cxnLst/>
              <a:rect l="l" t="t" r="r" b="b"/>
              <a:pathLst>
                <a:path w="70" h="214" extrusionOk="0">
                  <a:moveTo>
                    <a:pt x="70" y="214"/>
                  </a:moveTo>
                  <a:cubicBezTo>
                    <a:pt x="56" y="190"/>
                    <a:pt x="21" y="154"/>
                    <a:pt x="21" y="154"/>
                  </a:cubicBezTo>
                  <a:cubicBezTo>
                    <a:pt x="13" y="93"/>
                    <a:pt x="9" y="58"/>
                    <a:pt x="0" y="0"/>
                  </a:cubicBezTo>
                  <a:cubicBezTo>
                    <a:pt x="5" y="4"/>
                    <a:pt x="10" y="7"/>
                    <a:pt x="15" y="12"/>
                  </a:cubicBezTo>
                  <a:cubicBezTo>
                    <a:pt x="42" y="74"/>
                    <a:pt x="70" y="214"/>
                    <a:pt x="70" y="214"/>
                  </a:cubicBezTo>
                  <a:close/>
                </a:path>
              </a:pathLst>
            </a:custGeom>
            <a:solidFill>
              <a:srgbClr val="EFAE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45"/>
            <p:cNvSpPr/>
            <p:nvPr/>
          </p:nvSpPr>
          <p:spPr>
            <a:xfrm>
              <a:off x="7931028" y="2697417"/>
              <a:ext cx="154420" cy="109660"/>
            </a:xfrm>
            <a:custGeom>
              <a:avLst/>
              <a:gdLst/>
              <a:ahLst/>
              <a:cxnLst/>
              <a:rect l="l" t="t" r="r" b="b"/>
              <a:pathLst>
                <a:path w="69" h="49" extrusionOk="0">
                  <a:moveTo>
                    <a:pt x="64" y="26"/>
                  </a:moveTo>
                  <a:cubicBezTo>
                    <a:pt x="64" y="32"/>
                    <a:pt x="63" y="39"/>
                    <a:pt x="59" y="42"/>
                  </a:cubicBezTo>
                  <a:cubicBezTo>
                    <a:pt x="55" y="44"/>
                    <a:pt x="51" y="44"/>
                    <a:pt x="44" y="42"/>
                  </a:cubicBezTo>
                  <a:cubicBezTo>
                    <a:pt x="25" y="34"/>
                    <a:pt x="13" y="18"/>
                    <a:pt x="8" y="9"/>
                  </a:cubicBezTo>
                  <a:cubicBezTo>
                    <a:pt x="6" y="6"/>
                    <a:pt x="5" y="3"/>
                    <a:pt x="5" y="0"/>
                  </a:cubicBezTo>
                  <a:cubicBezTo>
                    <a:pt x="4" y="0"/>
                    <a:pt x="2" y="0"/>
                    <a:pt x="0" y="1"/>
                  </a:cubicBezTo>
                  <a:cubicBezTo>
                    <a:pt x="1" y="5"/>
                    <a:pt x="2" y="8"/>
                    <a:pt x="4" y="12"/>
                  </a:cubicBezTo>
                  <a:cubicBezTo>
                    <a:pt x="9" y="21"/>
                    <a:pt x="22" y="38"/>
                    <a:pt x="42" y="47"/>
                  </a:cubicBezTo>
                  <a:cubicBezTo>
                    <a:pt x="46" y="48"/>
                    <a:pt x="50" y="49"/>
                    <a:pt x="53" y="49"/>
                  </a:cubicBezTo>
                  <a:cubicBezTo>
                    <a:pt x="56" y="49"/>
                    <a:pt x="59" y="48"/>
                    <a:pt x="62" y="46"/>
                  </a:cubicBezTo>
                  <a:cubicBezTo>
                    <a:pt x="66" y="42"/>
                    <a:pt x="68" y="36"/>
                    <a:pt x="69" y="30"/>
                  </a:cubicBezTo>
                  <a:cubicBezTo>
                    <a:pt x="67" y="29"/>
                    <a:pt x="65" y="27"/>
                    <a:pt x="64" y="26"/>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45"/>
            <p:cNvSpPr/>
            <p:nvPr/>
          </p:nvSpPr>
          <p:spPr>
            <a:xfrm>
              <a:off x="8260007" y="2970448"/>
              <a:ext cx="123088" cy="143229"/>
            </a:xfrm>
            <a:custGeom>
              <a:avLst/>
              <a:gdLst/>
              <a:ahLst/>
              <a:cxnLst/>
              <a:rect l="l" t="t" r="r" b="b"/>
              <a:pathLst>
                <a:path w="55" h="65" extrusionOk="0">
                  <a:moveTo>
                    <a:pt x="52" y="65"/>
                  </a:moveTo>
                  <a:cubicBezTo>
                    <a:pt x="51" y="65"/>
                    <a:pt x="50" y="64"/>
                    <a:pt x="49" y="64"/>
                  </a:cubicBezTo>
                  <a:cubicBezTo>
                    <a:pt x="41" y="46"/>
                    <a:pt x="2" y="4"/>
                    <a:pt x="1" y="4"/>
                  </a:cubicBezTo>
                  <a:cubicBezTo>
                    <a:pt x="0" y="3"/>
                    <a:pt x="1" y="1"/>
                    <a:pt x="2" y="1"/>
                  </a:cubicBezTo>
                  <a:cubicBezTo>
                    <a:pt x="3" y="0"/>
                    <a:pt x="4" y="0"/>
                    <a:pt x="5" y="1"/>
                  </a:cubicBezTo>
                  <a:cubicBezTo>
                    <a:pt x="7" y="2"/>
                    <a:pt x="46" y="43"/>
                    <a:pt x="54" y="61"/>
                  </a:cubicBezTo>
                  <a:cubicBezTo>
                    <a:pt x="55" y="63"/>
                    <a:pt x="54" y="64"/>
                    <a:pt x="53" y="65"/>
                  </a:cubicBezTo>
                  <a:lnTo>
                    <a:pt x="52" y="65"/>
                  </a:ln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45"/>
            <p:cNvSpPr/>
            <p:nvPr/>
          </p:nvSpPr>
          <p:spPr>
            <a:xfrm>
              <a:off x="6677772" y="1130850"/>
              <a:ext cx="946656" cy="306600"/>
            </a:xfrm>
            <a:custGeom>
              <a:avLst/>
              <a:gdLst/>
              <a:ahLst/>
              <a:cxnLst/>
              <a:rect l="l" t="t" r="r" b="b"/>
              <a:pathLst>
                <a:path w="423" h="137" extrusionOk="0">
                  <a:moveTo>
                    <a:pt x="129" y="2"/>
                  </a:moveTo>
                  <a:cubicBezTo>
                    <a:pt x="203" y="0"/>
                    <a:pt x="277" y="3"/>
                    <a:pt x="351" y="10"/>
                  </a:cubicBezTo>
                  <a:cubicBezTo>
                    <a:pt x="372" y="12"/>
                    <a:pt x="395" y="16"/>
                    <a:pt x="408" y="30"/>
                  </a:cubicBezTo>
                  <a:cubicBezTo>
                    <a:pt x="423" y="46"/>
                    <a:pt x="420" y="68"/>
                    <a:pt x="417" y="88"/>
                  </a:cubicBezTo>
                  <a:cubicBezTo>
                    <a:pt x="415" y="102"/>
                    <a:pt x="412" y="117"/>
                    <a:pt x="399" y="127"/>
                  </a:cubicBezTo>
                  <a:cubicBezTo>
                    <a:pt x="387" y="136"/>
                    <a:pt x="368" y="137"/>
                    <a:pt x="351" y="137"/>
                  </a:cubicBezTo>
                  <a:cubicBezTo>
                    <a:pt x="253" y="137"/>
                    <a:pt x="155" y="134"/>
                    <a:pt x="57" y="130"/>
                  </a:cubicBezTo>
                  <a:cubicBezTo>
                    <a:pt x="44" y="130"/>
                    <a:pt x="30" y="129"/>
                    <a:pt x="20" y="122"/>
                  </a:cubicBezTo>
                  <a:cubicBezTo>
                    <a:pt x="1" y="111"/>
                    <a:pt x="0" y="87"/>
                    <a:pt x="0" y="67"/>
                  </a:cubicBezTo>
                  <a:cubicBezTo>
                    <a:pt x="1" y="52"/>
                    <a:pt x="2" y="35"/>
                    <a:pt x="13" y="22"/>
                  </a:cubicBezTo>
                  <a:cubicBezTo>
                    <a:pt x="26" y="8"/>
                    <a:pt x="50" y="4"/>
                    <a:pt x="71" y="4"/>
                  </a:cubicBezTo>
                  <a:cubicBezTo>
                    <a:pt x="92" y="4"/>
                    <a:pt x="113" y="2"/>
                    <a:pt x="129"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45"/>
            <p:cNvSpPr/>
            <p:nvPr/>
          </p:nvSpPr>
          <p:spPr>
            <a:xfrm>
              <a:off x="7006751" y="1479971"/>
              <a:ext cx="1559859" cy="678101"/>
            </a:xfrm>
            <a:custGeom>
              <a:avLst/>
              <a:gdLst/>
              <a:ahLst/>
              <a:cxnLst/>
              <a:rect l="l" t="t" r="r" b="b"/>
              <a:pathLst>
                <a:path w="698" h="304" extrusionOk="0">
                  <a:moveTo>
                    <a:pt x="678" y="35"/>
                  </a:moveTo>
                  <a:cubicBezTo>
                    <a:pt x="664" y="20"/>
                    <a:pt x="643" y="16"/>
                    <a:pt x="623" y="13"/>
                  </a:cubicBezTo>
                  <a:cubicBezTo>
                    <a:pt x="531" y="0"/>
                    <a:pt x="438" y="7"/>
                    <a:pt x="351" y="5"/>
                  </a:cubicBezTo>
                  <a:cubicBezTo>
                    <a:pt x="263" y="3"/>
                    <a:pt x="175" y="3"/>
                    <a:pt x="87" y="6"/>
                  </a:cubicBezTo>
                  <a:cubicBezTo>
                    <a:pt x="67" y="6"/>
                    <a:pt x="45" y="8"/>
                    <a:pt x="28" y="20"/>
                  </a:cubicBezTo>
                  <a:cubicBezTo>
                    <a:pt x="6" y="37"/>
                    <a:pt x="2" y="69"/>
                    <a:pt x="1" y="97"/>
                  </a:cubicBezTo>
                  <a:cubicBezTo>
                    <a:pt x="0" y="125"/>
                    <a:pt x="2" y="157"/>
                    <a:pt x="24" y="175"/>
                  </a:cubicBezTo>
                  <a:cubicBezTo>
                    <a:pt x="38" y="186"/>
                    <a:pt x="58" y="188"/>
                    <a:pt x="76" y="190"/>
                  </a:cubicBezTo>
                  <a:cubicBezTo>
                    <a:pt x="91" y="191"/>
                    <a:pt x="106" y="193"/>
                    <a:pt x="122" y="194"/>
                  </a:cubicBezTo>
                  <a:cubicBezTo>
                    <a:pt x="102" y="231"/>
                    <a:pt x="99" y="267"/>
                    <a:pt x="101" y="293"/>
                  </a:cubicBezTo>
                  <a:cubicBezTo>
                    <a:pt x="102" y="303"/>
                    <a:pt x="117" y="304"/>
                    <a:pt x="120" y="294"/>
                  </a:cubicBezTo>
                  <a:cubicBezTo>
                    <a:pt x="133" y="249"/>
                    <a:pt x="157" y="215"/>
                    <a:pt x="173" y="197"/>
                  </a:cubicBezTo>
                  <a:cubicBezTo>
                    <a:pt x="309" y="205"/>
                    <a:pt x="446" y="204"/>
                    <a:pt x="582" y="202"/>
                  </a:cubicBezTo>
                  <a:cubicBezTo>
                    <a:pt x="604" y="202"/>
                    <a:pt x="627" y="201"/>
                    <a:pt x="645" y="189"/>
                  </a:cubicBezTo>
                  <a:cubicBezTo>
                    <a:pt x="667" y="175"/>
                    <a:pt x="676" y="147"/>
                    <a:pt x="683" y="122"/>
                  </a:cubicBezTo>
                  <a:cubicBezTo>
                    <a:pt x="691" y="93"/>
                    <a:pt x="698" y="58"/>
                    <a:pt x="678" y="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45"/>
            <p:cNvSpPr/>
            <p:nvPr/>
          </p:nvSpPr>
          <p:spPr>
            <a:xfrm>
              <a:off x="5659500" y="3480701"/>
              <a:ext cx="2052205" cy="870564"/>
            </a:xfrm>
            <a:custGeom>
              <a:avLst/>
              <a:gdLst/>
              <a:ahLst/>
              <a:cxnLst/>
              <a:rect l="l" t="t" r="r" b="b"/>
              <a:pathLst>
                <a:path w="918" h="390" extrusionOk="0">
                  <a:moveTo>
                    <a:pt x="890" y="228"/>
                  </a:moveTo>
                  <a:cubicBezTo>
                    <a:pt x="870" y="212"/>
                    <a:pt x="843" y="210"/>
                    <a:pt x="818" y="209"/>
                  </a:cubicBezTo>
                  <a:cubicBezTo>
                    <a:pt x="734" y="205"/>
                    <a:pt x="650" y="198"/>
                    <a:pt x="568" y="189"/>
                  </a:cubicBezTo>
                  <a:cubicBezTo>
                    <a:pt x="508" y="183"/>
                    <a:pt x="447" y="179"/>
                    <a:pt x="387" y="177"/>
                  </a:cubicBezTo>
                  <a:cubicBezTo>
                    <a:pt x="344" y="79"/>
                    <a:pt x="292" y="31"/>
                    <a:pt x="255" y="7"/>
                  </a:cubicBezTo>
                  <a:cubicBezTo>
                    <a:pt x="244" y="0"/>
                    <a:pt x="232" y="13"/>
                    <a:pt x="239" y="24"/>
                  </a:cubicBezTo>
                  <a:cubicBezTo>
                    <a:pt x="258" y="53"/>
                    <a:pt x="280" y="101"/>
                    <a:pt x="289" y="175"/>
                  </a:cubicBezTo>
                  <a:cubicBezTo>
                    <a:pt x="241" y="175"/>
                    <a:pt x="192" y="176"/>
                    <a:pt x="144" y="177"/>
                  </a:cubicBezTo>
                  <a:cubicBezTo>
                    <a:pt x="113" y="179"/>
                    <a:pt x="80" y="180"/>
                    <a:pt x="53" y="195"/>
                  </a:cubicBezTo>
                  <a:cubicBezTo>
                    <a:pt x="25" y="211"/>
                    <a:pt x="5" y="242"/>
                    <a:pt x="3" y="274"/>
                  </a:cubicBezTo>
                  <a:cubicBezTo>
                    <a:pt x="0" y="306"/>
                    <a:pt x="14" y="340"/>
                    <a:pt x="39" y="360"/>
                  </a:cubicBezTo>
                  <a:cubicBezTo>
                    <a:pt x="75" y="389"/>
                    <a:pt x="125" y="390"/>
                    <a:pt x="171" y="389"/>
                  </a:cubicBezTo>
                  <a:cubicBezTo>
                    <a:pt x="358" y="387"/>
                    <a:pt x="545" y="385"/>
                    <a:pt x="732" y="383"/>
                  </a:cubicBezTo>
                  <a:cubicBezTo>
                    <a:pt x="764" y="383"/>
                    <a:pt x="797" y="383"/>
                    <a:pt x="828" y="374"/>
                  </a:cubicBezTo>
                  <a:cubicBezTo>
                    <a:pt x="859" y="365"/>
                    <a:pt x="889" y="346"/>
                    <a:pt x="904" y="317"/>
                  </a:cubicBezTo>
                  <a:cubicBezTo>
                    <a:pt x="918" y="288"/>
                    <a:pt x="915" y="249"/>
                    <a:pt x="890" y="22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45"/>
            <p:cNvSpPr/>
            <p:nvPr/>
          </p:nvSpPr>
          <p:spPr>
            <a:xfrm>
              <a:off x="7002275" y="4239368"/>
              <a:ext cx="819093" cy="304362"/>
            </a:xfrm>
            <a:custGeom>
              <a:avLst/>
              <a:gdLst/>
              <a:ahLst/>
              <a:cxnLst/>
              <a:rect l="l" t="t" r="r" b="b"/>
              <a:pathLst>
                <a:path w="367" h="137" extrusionOk="0">
                  <a:moveTo>
                    <a:pt x="255" y="2"/>
                  </a:moveTo>
                  <a:cubicBezTo>
                    <a:pt x="191" y="0"/>
                    <a:pt x="126" y="3"/>
                    <a:pt x="62" y="10"/>
                  </a:cubicBezTo>
                  <a:cubicBezTo>
                    <a:pt x="44" y="12"/>
                    <a:pt x="24" y="16"/>
                    <a:pt x="13" y="30"/>
                  </a:cubicBezTo>
                  <a:cubicBezTo>
                    <a:pt x="0" y="46"/>
                    <a:pt x="2" y="68"/>
                    <a:pt x="5" y="88"/>
                  </a:cubicBezTo>
                  <a:cubicBezTo>
                    <a:pt x="7" y="102"/>
                    <a:pt x="10" y="118"/>
                    <a:pt x="21" y="127"/>
                  </a:cubicBezTo>
                  <a:cubicBezTo>
                    <a:pt x="32" y="137"/>
                    <a:pt x="48" y="137"/>
                    <a:pt x="62" y="137"/>
                  </a:cubicBezTo>
                  <a:cubicBezTo>
                    <a:pt x="147" y="137"/>
                    <a:pt x="232" y="135"/>
                    <a:pt x="317" y="130"/>
                  </a:cubicBezTo>
                  <a:cubicBezTo>
                    <a:pt x="329" y="130"/>
                    <a:pt x="340" y="129"/>
                    <a:pt x="350" y="123"/>
                  </a:cubicBezTo>
                  <a:cubicBezTo>
                    <a:pt x="366" y="111"/>
                    <a:pt x="367" y="88"/>
                    <a:pt x="367" y="68"/>
                  </a:cubicBezTo>
                  <a:cubicBezTo>
                    <a:pt x="366" y="52"/>
                    <a:pt x="365" y="35"/>
                    <a:pt x="356" y="23"/>
                  </a:cubicBezTo>
                  <a:cubicBezTo>
                    <a:pt x="344" y="8"/>
                    <a:pt x="324" y="4"/>
                    <a:pt x="305" y="4"/>
                  </a:cubicBezTo>
                  <a:cubicBezTo>
                    <a:pt x="287" y="4"/>
                    <a:pt x="269" y="2"/>
                    <a:pt x="255"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45"/>
            <p:cNvSpPr/>
            <p:nvPr/>
          </p:nvSpPr>
          <p:spPr>
            <a:xfrm>
              <a:off x="5757958" y="1616502"/>
              <a:ext cx="306601" cy="317789"/>
            </a:xfrm>
            <a:custGeom>
              <a:avLst/>
              <a:gdLst/>
              <a:ahLst/>
              <a:cxnLst/>
              <a:rect l="l" t="t" r="r" b="b"/>
              <a:pathLst>
                <a:path w="138" h="143" extrusionOk="0">
                  <a:moveTo>
                    <a:pt x="91" y="9"/>
                  </a:moveTo>
                  <a:cubicBezTo>
                    <a:pt x="117" y="17"/>
                    <a:pt x="136" y="43"/>
                    <a:pt x="137" y="70"/>
                  </a:cubicBezTo>
                  <a:cubicBezTo>
                    <a:pt x="138" y="98"/>
                    <a:pt x="119" y="125"/>
                    <a:pt x="93" y="134"/>
                  </a:cubicBezTo>
                  <a:cubicBezTo>
                    <a:pt x="67" y="143"/>
                    <a:pt x="36" y="134"/>
                    <a:pt x="19" y="113"/>
                  </a:cubicBezTo>
                  <a:cubicBezTo>
                    <a:pt x="2" y="91"/>
                    <a:pt x="0" y="59"/>
                    <a:pt x="15" y="36"/>
                  </a:cubicBezTo>
                  <a:cubicBezTo>
                    <a:pt x="31" y="13"/>
                    <a:pt x="61" y="0"/>
                    <a:pt x="91" y="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45"/>
            <p:cNvSpPr/>
            <p:nvPr/>
          </p:nvSpPr>
          <p:spPr>
            <a:xfrm>
              <a:off x="5030623" y="2057358"/>
              <a:ext cx="414023" cy="340169"/>
            </a:xfrm>
            <a:custGeom>
              <a:avLst/>
              <a:gdLst/>
              <a:ahLst/>
              <a:cxnLst/>
              <a:rect l="l" t="t" r="r" b="b"/>
              <a:pathLst>
                <a:path w="185" h="153" extrusionOk="0">
                  <a:moveTo>
                    <a:pt x="177" y="69"/>
                  </a:moveTo>
                  <a:cubicBezTo>
                    <a:pt x="170" y="42"/>
                    <a:pt x="149" y="19"/>
                    <a:pt x="123" y="9"/>
                  </a:cubicBezTo>
                  <a:cubicBezTo>
                    <a:pt x="97" y="0"/>
                    <a:pt x="66" y="4"/>
                    <a:pt x="43" y="20"/>
                  </a:cubicBezTo>
                  <a:cubicBezTo>
                    <a:pt x="14" y="40"/>
                    <a:pt x="0" y="81"/>
                    <a:pt x="16" y="111"/>
                  </a:cubicBezTo>
                  <a:cubicBezTo>
                    <a:pt x="30" y="137"/>
                    <a:pt x="60" y="150"/>
                    <a:pt x="88" y="152"/>
                  </a:cubicBezTo>
                  <a:cubicBezTo>
                    <a:pt x="110" y="153"/>
                    <a:pt x="133" y="148"/>
                    <a:pt x="150" y="135"/>
                  </a:cubicBezTo>
                  <a:cubicBezTo>
                    <a:pt x="168" y="122"/>
                    <a:pt x="185" y="99"/>
                    <a:pt x="177" y="6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45"/>
            <p:cNvSpPr/>
            <p:nvPr/>
          </p:nvSpPr>
          <p:spPr>
            <a:xfrm>
              <a:off x="5265623" y="1660137"/>
              <a:ext cx="342408" cy="317789"/>
            </a:xfrm>
            <a:custGeom>
              <a:avLst/>
              <a:gdLst/>
              <a:ahLst/>
              <a:cxnLst/>
              <a:rect l="l" t="t" r="r" b="b"/>
              <a:pathLst>
                <a:path w="153" h="142" extrusionOk="0">
                  <a:moveTo>
                    <a:pt x="146" y="100"/>
                  </a:moveTo>
                  <a:cubicBezTo>
                    <a:pt x="153" y="69"/>
                    <a:pt x="140" y="34"/>
                    <a:pt x="113" y="17"/>
                  </a:cubicBezTo>
                  <a:cubicBezTo>
                    <a:pt x="85" y="0"/>
                    <a:pt x="47" y="4"/>
                    <a:pt x="24" y="27"/>
                  </a:cubicBezTo>
                  <a:cubicBezTo>
                    <a:pt x="2" y="50"/>
                    <a:pt x="0" y="90"/>
                    <a:pt x="22" y="114"/>
                  </a:cubicBezTo>
                  <a:cubicBezTo>
                    <a:pt x="40" y="135"/>
                    <a:pt x="71" y="142"/>
                    <a:pt x="99" y="137"/>
                  </a:cubicBezTo>
                  <a:cubicBezTo>
                    <a:pt x="108" y="136"/>
                    <a:pt x="117" y="133"/>
                    <a:pt x="125" y="128"/>
                  </a:cubicBezTo>
                  <a:cubicBezTo>
                    <a:pt x="133" y="123"/>
                    <a:pt x="143" y="116"/>
                    <a:pt x="146" y="1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69" name="Google Shape;969;p45"/>
          <p:cNvSpPr/>
          <p:nvPr/>
        </p:nvSpPr>
        <p:spPr>
          <a:xfrm>
            <a:off x="8068700" y="355542"/>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45"/>
          <p:cNvSpPr/>
          <p:nvPr/>
        </p:nvSpPr>
        <p:spPr>
          <a:xfrm flipH="1">
            <a:off x="5826437" y="1166823"/>
            <a:ext cx="1108178"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 name="Title 2">
            <a:extLst>
              <a:ext uri="{FF2B5EF4-FFF2-40B4-BE49-F238E27FC236}">
                <a16:creationId xmlns:a16="http://schemas.microsoft.com/office/drawing/2014/main" id="{DAB3282F-7831-1C3C-0187-255D5B0ED2A5}"/>
              </a:ext>
            </a:extLst>
          </p:cNvPr>
          <p:cNvSpPr>
            <a:spLocks noGrp="1"/>
          </p:cNvSpPr>
          <p:nvPr>
            <p:ph type="ctrTitle"/>
          </p:nvPr>
        </p:nvSpPr>
        <p:spPr>
          <a:xfrm>
            <a:off x="680280" y="942608"/>
            <a:ext cx="5409045" cy="2996282"/>
          </a:xfrm>
        </p:spPr>
        <p:txBody>
          <a:bodyPr anchor="ctr"/>
          <a:lstStyle/>
          <a:p>
            <a:pPr>
              <a:lnSpc>
                <a:spcPct val="150000"/>
              </a:lnSpc>
            </a:pPr>
            <a:r>
              <a:rPr lang="vi-VN" b="1" dirty="0">
                <a:latin typeface="Arial" panose="020B0604020202020204" pitchFamily="34" charset="0"/>
                <a:cs typeface="Arial" panose="020B0604020202020204" pitchFamily="34" charset="0"/>
              </a:rPr>
              <a:t>BÀI HỌC KẾT THÚC, XIN CHÀO TẠM BIỆT VÀ HẸN GẶP LẠI!</a:t>
            </a:r>
          </a:p>
        </p:txBody>
      </p:sp>
      <p:pic>
        <p:nvPicPr>
          <p:cNvPr id="2" name="Google Shape;281;p5">
            <a:extLst>
              <a:ext uri="{FF2B5EF4-FFF2-40B4-BE49-F238E27FC236}">
                <a16:creationId xmlns:a16="http://schemas.microsoft.com/office/drawing/2014/main" id="{687C40AF-0F37-E9E1-895D-DAA46E19C303}"/>
              </a:ext>
            </a:extLst>
          </p:cNvPr>
          <p:cNvPicPr preferRelativeResize="0"/>
          <p:nvPr/>
        </p:nvPicPr>
        <p:blipFill rotWithShape="1">
          <a:blip r:embed="rId3">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405364021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pic>
        <p:nvPicPr>
          <p:cNvPr id="10" name="Picture 2">
            <a:extLst>
              <a:ext uri="{FF2B5EF4-FFF2-40B4-BE49-F238E27FC236}">
                <a16:creationId xmlns:a16="http://schemas.microsoft.com/office/drawing/2014/main" id="{2426AF18-ED80-ED11-CACF-B3EE08B2E3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76014" y="1059610"/>
            <a:ext cx="1617275" cy="23322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36DA97D2-70EB-0128-DD2C-1FDAF2FDF04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48833" y="1064630"/>
            <a:ext cx="1446334" cy="23272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6DB0ACB9-9AF4-E67C-05B8-784707AD7DE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50711" y="1064630"/>
            <a:ext cx="1556936" cy="232726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4AF9E10-84B2-714A-CCCE-3A2A42EFE221}"/>
              </a:ext>
            </a:extLst>
          </p:cNvPr>
          <p:cNvSpPr txBox="1"/>
          <p:nvPr/>
        </p:nvSpPr>
        <p:spPr>
          <a:xfrm>
            <a:off x="488731" y="3474203"/>
            <a:ext cx="8166538" cy="1420325"/>
          </a:xfrm>
          <a:prstGeom prst="rect">
            <a:avLst/>
          </a:prstGeom>
          <a:noFill/>
        </p:spPr>
        <p:txBody>
          <a:bodyPr wrap="square">
            <a:spAutoFit/>
          </a:bodyPr>
          <a:lstStyle/>
          <a:p>
            <a:pPr algn="just">
              <a:lnSpc>
                <a:spcPct val="150000"/>
              </a:lnSpc>
            </a:pPr>
            <a:r>
              <a:rPr lang="en-US" sz="2000" dirty="0" err="1"/>
              <a:t>Công</a:t>
            </a:r>
            <a:r>
              <a:rPr lang="en-US" sz="2000" dirty="0"/>
              <a:t> </a:t>
            </a:r>
            <a:r>
              <a:rPr lang="en-US" sz="2000" dirty="0" err="1"/>
              <a:t>việc</a:t>
            </a:r>
            <a:r>
              <a:rPr lang="en-US" sz="2000" dirty="0"/>
              <a:t> </a:t>
            </a:r>
            <a:r>
              <a:rPr lang="en-US" sz="2000" dirty="0" err="1"/>
              <a:t>thiết</a:t>
            </a:r>
            <a:r>
              <a:rPr lang="en-US" sz="2000" dirty="0"/>
              <a:t> </a:t>
            </a:r>
            <a:r>
              <a:rPr lang="en-US" sz="2000" dirty="0" err="1"/>
              <a:t>kế</a:t>
            </a:r>
            <a:r>
              <a:rPr lang="en-US" sz="2000" dirty="0"/>
              <a:t> </a:t>
            </a:r>
            <a:r>
              <a:rPr lang="en-US" sz="2000" dirty="0" err="1"/>
              <a:t>bìa</a:t>
            </a:r>
            <a:r>
              <a:rPr lang="en-US" sz="2000" dirty="0"/>
              <a:t> </a:t>
            </a:r>
            <a:r>
              <a:rPr lang="en-US" sz="2000" dirty="0" err="1"/>
              <a:t>sách</a:t>
            </a:r>
            <a:r>
              <a:rPr lang="en-US" sz="2000" dirty="0"/>
              <a:t> </a:t>
            </a:r>
            <a:r>
              <a:rPr lang="en-US" sz="2000" dirty="0" err="1"/>
              <a:t>nhằm</a:t>
            </a:r>
            <a:r>
              <a:rPr lang="en-US" sz="2000" dirty="0"/>
              <a:t> </a:t>
            </a:r>
            <a:r>
              <a:rPr lang="en-US" sz="2000" dirty="0" err="1"/>
              <a:t>đưa</a:t>
            </a:r>
            <a:r>
              <a:rPr lang="en-US" sz="2000" dirty="0"/>
              <a:t> </a:t>
            </a:r>
            <a:r>
              <a:rPr lang="en-US" sz="2000" dirty="0" err="1"/>
              <a:t>ra</a:t>
            </a:r>
            <a:r>
              <a:rPr lang="en-US" sz="2000" dirty="0"/>
              <a:t> </a:t>
            </a:r>
            <a:r>
              <a:rPr lang="en-US" sz="2000" dirty="0" err="1"/>
              <a:t>một</a:t>
            </a:r>
            <a:r>
              <a:rPr lang="en-US" sz="2000" dirty="0"/>
              <a:t> </a:t>
            </a:r>
            <a:r>
              <a:rPr lang="en-US" sz="2000" dirty="0" err="1"/>
              <a:t>tác</a:t>
            </a:r>
            <a:r>
              <a:rPr lang="en-US" sz="2000" dirty="0"/>
              <a:t> </a:t>
            </a:r>
            <a:r>
              <a:rPr lang="en-US" sz="2000" dirty="0" err="1"/>
              <a:t>phẩm</a:t>
            </a:r>
            <a:r>
              <a:rPr lang="en-US" sz="2000" dirty="0"/>
              <a:t> </a:t>
            </a:r>
            <a:r>
              <a:rPr lang="en-US" sz="2000" dirty="0" err="1"/>
              <a:t>bìa</a:t>
            </a:r>
            <a:r>
              <a:rPr lang="en-US" sz="2000" dirty="0"/>
              <a:t> </a:t>
            </a:r>
            <a:r>
              <a:rPr lang="en-US" sz="2000" dirty="0" err="1"/>
              <a:t>hấp</a:t>
            </a:r>
            <a:r>
              <a:rPr lang="en-US" sz="2000" dirty="0"/>
              <a:t> </a:t>
            </a:r>
            <a:r>
              <a:rPr lang="en-US" sz="2000" dirty="0" err="1"/>
              <a:t>dẫn</a:t>
            </a:r>
            <a:r>
              <a:rPr lang="en-US" sz="2000" dirty="0"/>
              <a:t>, </a:t>
            </a:r>
            <a:r>
              <a:rPr lang="en-US" sz="2000" dirty="0" err="1"/>
              <a:t>truyền</a:t>
            </a:r>
            <a:r>
              <a:rPr lang="en-US" sz="2000" dirty="0"/>
              <a:t> </a:t>
            </a:r>
            <a:r>
              <a:rPr lang="en-US" sz="2000" dirty="0" err="1"/>
              <a:t>tải</a:t>
            </a:r>
            <a:r>
              <a:rPr lang="en-US" sz="2000" dirty="0"/>
              <a:t> </a:t>
            </a:r>
            <a:r>
              <a:rPr lang="en-US" sz="2000" dirty="0" err="1"/>
              <a:t>được</a:t>
            </a:r>
            <a:r>
              <a:rPr lang="en-US" sz="2000" dirty="0"/>
              <a:t> </a:t>
            </a:r>
            <a:r>
              <a:rPr lang="en-US" sz="2000" dirty="0" err="1"/>
              <a:t>một</a:t>
            </a:r>
            <a:r>
              <a:rPr lang="en-US" sz="2000" dirty="0"/>
              <a:t> </a:t>
            </a:r>
            <a:r>
              <a:rPr lang="en-US" sz="2000" dirty="0" err="1"/>
              <a:t>phần</a:t>
            </a:r>
            <a:r>
              <a:rPr lang="en-US" sz="2000" dirty="0"/>
              <a:t> </a:t>
            </a:r>
            <a:r>
              <a:rPr lang="en-US" sz="2000" dirty="0" err="1"/>
              <a:t>nội</a:t>
            </a:r>
            <a:r>
              <a:rPr lang="en-US" sz="2000" dirty="0"/>
              <a:t> dung </a:t>
            </a:r>
            <a:r>
              <a:rPr lang="en-US" sz="2000" dirty="0" err="1"/>
              <a:t>tư</a:t>
            </a:r>
            <a:r>
              <a:rPr lang="en-US" sz="2000" dirty="0"/>
              <a:t> </a:t>
            </a:r>
            <a:r>
              <a:rPr lang="en-US" sz="2000" dirty="0" err="1"/>
              <a:t>tưởng</a:t>
            </a:r>
            <a:r>
              <a:rPr lang="en-US" sz="2000" dirty="0"/>
              <a:t>, </a:t>
            </a:r>
            <a:r>
              <a:rPr lang="en-US" sz="2000" dirty="0" err="1"/>
              <a:t>tình</a:t>
            </a:r>
            <a:r>
              <a:rPr lang="en-US" sz="2000" dirty="0"/>
              <a:t> </a:t>
            </a:r>
            <a:r>
              <a:rPr lang="en-US" sz="2000" dirty="0" err="1"/>
              <a:t>cảm</a:t>
            </a:r>
            <a:r>
              <a:rPr lang="en-US" sz="2000" dirty="0"/>
              <a:t> </a:t>
            </a:r>
            <a:r>
              <a:rPr lang="en-US" sz="2000" dirty="0" err="1"/>
              <a:t>của</a:t>
            </a:r>
            <a:r>
              <a:rPr lang="en-US" sz="2000" dirty="0"/>
              <a:t> </a:t>
            </a:r>
            <a:r>
              <a:rPr lang="en-US" sz="2000" dirty="0" err="1"/>
              <a:t>các</a:t>
            </a:r>
            <a:r>
              <a:rPr lang="en-US" sz="2000" dirty="0"/>
              <a:t> </a:t>
            </a:r>
            <a:r>
              <a:rPr lang="en-US" sz="2000" dirty="0" err="1"/>
              <a:t>tác</a:t>
            </a:r>
            <a:r>
              <a:rPr lang="en-US" sz="2000" dirty="0"/>
              <a:t> </a:t>
            </a:r>
            <a:r>
              <a:rPr lang="en-US" sz="2000" dirty="0" err="1"/>
              <a:t>giả</a:t>
            </a:r>
            <a:r>
              <a:rPr lang="en-US" sz="2000" dirty="0"/>
              <a:t> </a:t>
            </a:r>
            <a:r>
              <a:rPr lang="en-US" sz="2000" dirty="0" err="1"/>
              <a:t>và</a:t>
            </a:r>
            <a:r>
              <a:rPr lang="en-US" sz="2000" dirty="0"/>
              <a:t> </a:t>
            </a:r>
            <a:r>
              <a:rPr lang="en-US" sz="2000" dirty="0" err="1"/>
              <a:t>tác</a:t>
            </a:r>
            <a:r>
              <a:rPr lang="en-US" sz="2000" dirty="0"/>
              <a:t> </a:t>
            </a:r>
            <a:r>
              <a:rPr lang="en-US" sz="2000" dirty="0" err="1"/>
              <a:t>phẩm</a:t>
            </a:r>
            <a:r>
              <a:rPr lang="en-US" sz="2000" dirty="0"/>
              <a:t> qua </a:t>
            </a:r>
            <a:r>
              <a:rPr lang="en-US" sz="2000" dirty="0" err="1"/>
              <a:t>cuốn</a:t>
            </a:r>
            <a:r>
              <a:rPr lang="en-US" sz="2000" dirty="0"/>
              <a:t> </a:t>
            </a:r>
            <a:r>
              <a:rPr lang="en-US" sz="2000" dirty="0" err="1"/>
              <a:t>sách</a:t>
            </a:r>
            <a:r>
              <a:rPr lang="en-US" sz="2000" dirty="0"/>
              <a:t>.</a:t>
            </a:r>
            <a:endParaRPr lang="vi-VN" sz="2000" dirty="0">
              <a:effectLst/>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7991E20-A77B-5952-9253-296F4814F902}"/>
              </a:ext>
            </a:extLst>
          </p:cNvPr>
          <p:cNvSpPr>
            <a:spLocks noGrp="1"/>
          </p:cNvSpPr>
          <p:nvPr>
            <p:ph type="title"/>
          </p:nvPr>
        </p:nvSpPr>
        <p:spPr>
          <a:xfrm>
            <a:off x="488731" y="307429"/>
            <a:ext cx="8166538" cy="679910"/>
          </a:xfrm>
        </p:spPr>
        <p:txBody>
          <a:bodyPr anchor="ctr"/>
          <a:lstStyle/>
          <a:p>
            <a:r>
              <a:rPr lang="vi-VN" sz="2400" b="1" dirty="0">
                <a:solidFill>
                  <a:schemeClr val="accent3">
                    <a:lumMod val="75000"/>
                  </a:schemeClr>
                </a:solidFill>
                <a:latin typeface="Arial" panose="020B0604020202020204" pitchFamily="34" charset="0"/>
                <a:cs typeface="Arial" panose="020B0604020202020204" pitchFamily="34" charset="0"/>
              </a:rPr>
              <a:t>Giá trị thẩm mĩ, kinh tế với xã hội </a:t>
            </a:r>
          </a:p>
        </p:txBody>
      </p:sp>
      <p:pic>
        <p:nvPicPr>
          <p:cNvPr id="3" name="Google Shape;281;p5">
            <a:extLst>
              <a:ext uri="{FF2B5EF4-FFF2-40B4-BE49-F238E27FC236}">
                <a16:creationId xmlns:a16="http://schemas.microsoft.com/office/drawing/2014/main" id="{5B09721D-E463-E2AE-F659-D099740D925D}"/>
              </a:ext>
            </a:extLst>
          </p:cNvPr>
          <p:cNvPicPr preferRelativeResize="0"/>
          <p:nvPr/>
        </p:nvPicPr>
        <p:blipFill rotWithShape="1">
          <a:blip r:embed="rId9">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84583942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8"/>
        <p:cNvGrpSpPr/>
        <p:nvPr/>
      </p:nvGrpSpPr>
      <p:grpSpPr>
        <a:xfrm>
          <a:off x="0" y="0"/>
          <a:ext cx="0" cy="0"/>
          <a:chOff x="0" y="0"/>
          <a:chExt cx="0" cy="0"/>
        </a:xfrm>
      </p:grpSpPr>
      <p:sp>
        <p:nvSpPr>
          <p:cNvPr id="2" name="Title 1">
            <a:extLst>
              <a:ext uri="{FF2B5EF4-FFF2-40B4-BE49-F238E27FC236}">
                <a16:creationId xmlns:a16="http://schemas.microsoft.com/office/drawing/2014/main" id="{47991E20-A77B-5952-9253-296F4814F902}"/>
              </a:ext>
            </a:extLst>
          </p:cNvPr>
          <p:cNvSpPr>
            <a:spLocks noGrp="1"/>
          </p:cNvSpPr>
          <p:nvPr>
            <p:ph type="title"/>
          </p:nvPr>
        </p:nvSpPr>
        <p:spPr>
          <a:xfrm>
            <a:off x="102476" y="465601"/>
            <a:ext cx="8939048" cy="661800"/>
          </a:xfrm>
        </p:spPr>
        <p:txBody>
          <a:bodyPr anchor="ctr"/>
          <a:lstStyle/>
          <a:p>
            <a:pPr algn="ctr"/>
            <a:r>
              <a:rPr lang="en-US" sz="2400" b="1" dirty="0" err="1">
                <a:solidFill>
                  <a:schemeClr val="accent3">
                    <a:lumMod val="75000"/>
                  </a:schemeClr>
                </a:solidFill>
                <a:latin typeface="Arial" panose="020B0604020202020204" pitchFamily="34" charset="0"/>
                <a:cs typeface="Arial" panose="020B0604020202020204" pitchFamily="34" charset="0"/>
              </a:rPr>
              <a:t>Một</a:t>
            </a:r>
            <a:r>
              <a:rPr lang="en-US" sz="2400" b="1" dirty="0">
                <a:solidFill>
                  <a:schemeClr val="accent3">
                    <a:lumMod val="75000"/>
                  </a:schemeClr>
                </a:solidFill>
                <a:latin typeface="Arial" panose="020B0604020202020204" pitchFamily="34" charset="0"/>
                <a:cs typeface="Arial" panose="020B0604020202020204" pitchFamily="34" charset="0"/>
              </a:rPr>
              <a:t> </a:t>
            </a:r>
            <a:r>
              <a:rPr lang="en-US" sz="2400" b="1" dirty="0" err="1">
                <a:solidFill>
                  <a:schemeClr val="accent3">
                    <a:lumMod val="75000"/>
                  </a:schemeClr>
                </a:solidFill>
                <a:latin typeface="Arial" panose="020B0604020202020204" pitchFamily="34" charset="0"/>
                <a:cs typeface="Arial" panose="020B0604020202020204" pitchFamily="34" charset="0"/>
              </a:rPr>
              <a:t>số</a:t>
            </a:r>
            <a:r>
              <a:rPr lang="en-US" sz="2400" b="1" dirty="0">
                <a:solidFill>
                  <a:schemeClr val="accent3">
                    <a:lumMod val="75000"/>
                  </a:schemeClr>
                </a:solidFill>
                <a:latin typeface="Arial" panose="020B0604020202020204" pitchFamily="34" charset="0"/>
                <a:cs typeface="Arial" panose="020B0604020202020204" pitchFamily="34" charset="0"/>
              </a:rPr>
              <a:t> </a:t>
            </a:r>
            <a:r>
              <a:rPr lang="en-US" sz="2400" b="1" dirty="0" err="1">
                <a:solidFill>
                  <a:schemeClr val="accent3">
                    <a:lumMod val="75000"/>
                  </a:schemeClr>
                </a:solidFill>
                <a:latin typeface="Arial" panose="020B0604020202020204" pitchFamily="34" charset="0"/>
                <a:cs typeface="Arial" panose="020B0604020202020204" pitchFamily="34" charset="0"/>
              </a:rPr>
              <a:t>dạng</a:t>
            </a:r>
            <a:r>
              <a:rPr lang="en-US" sz="2400" b="1" dirty="0">
                <a:solidFill>
                  <a:schemeClr val="accent3">
                    <a:lumMod val="75000"/>
                  </a:schemeClr>
                </a:solidFill>
                <a:latin typeface="Arial" panose="020B0604020202020204" pitchFamily="34" charset="0"/>
                <a:cs typeface="Arial" panose="020B0604020202020204" pitchFamily="34" charset="0"/>
              </a:rPr>
              <a:t> </a:t>
            </a:r>
            <a:r>
              <a:rPr lang="en-US" sz="2400" b="1" dirty="0" err="1">
                <a:solidFill>
                  <a:schemeClr val="accent3">
                    <a:lumMod val="75000"/>
                  </a:schemeClr>
                </a:solidFill>
                <a:latin typeface="Arial" panose="020B0604020202020204" pitchFamily="34" charset="0"/>
                <a:cs typeface="Arial" panose="020B0604020202020204" pitchFamily="34" charset="0"/>
              </a:rPr>
              <a:t>bố</a:t>
            </a:r>
            <a:r>
              <a:rPr lang="en-US" sz="2400" b="1" dirty="0">
                <a:solidFill>
                  <a:schemeClr val="accent3">
                    <a:lumMod val="75000"/>
                  </a:schemeClr>
                </a:solidFill>
                <a:latin typeface="Arial" panose="020B0604020202020204" pitchFamily="34" charset="0"/>
                <a:cs typeface="Arial" panose="020B0604020202020204" pitchFamily="34" charset="0"/>
              </a:rPr>
              <a:t> </a:t>
            </a:r>
            <a:r>
              <a:rPr lang="en-US" sz="2400" b="1" dirty="0" err="1">
                <a:solidFill>
                  <a:schemeClr val="accent3">
                    <a:lumMod val="75000"/>
                  </a:schemeClr>
                </a:solidFill>
                <a:latin typeface="Arial" panose="020B0604020202020204" pitchFamily="34" charset="0"/>
                <a:cs typeface="Arial" panose="020B0604020202020204" pitchFamily="34" charset="0"/>
              </a:rPr>
              <a:t>cục</a:t>
            </a:r>
            <a:r>
              <a:rPr lang="en-US" sz="2400" b="1" dirty="0">
                <a:solidFill>
                  <a:schemeClr val="accent3">
                    <a:lumMod val="75000"/>
                  </a:schemeClr>
                </a:solidFill>
                <a:latin typeface="Arial" panose="020B0604020202020204" pitchFamily="34" charset="0"/>
                <a:cs typeface="Arial" panose="020B0604020202020204" pitchFamily="34" charset="0"/>
              </a:rPr>
              <a:t> </a:t>
            </a:r>
            <a:r>
              <a:rPr lang="en-US" sz="2400" b="1" dirty="0" err="1">
                <a:solidFill>
                  <a:schemeClr val="accent3">
                    <a:lumMod val="75000"/>
                  </a:schemeClr>
                </a:solidFill>
                <a:latin typeface="Arial" panose="020B0604020202020204" pitchFamily="34" charset="0"/>
                <a:cs typeface="Arial" panose="020B0604020202020204" pitchFamily="34" charset="0"/>
              </a:rPr>
              <a:t>thường</a:t>
            </a:r>
            <a:r>
              <a:rPr lang="en-US" sz="2400" b="1" dirty="0">
                <a:solidFill>
                  <a:schemeClr val="accent3">
                    <a:lumMod val="75000"/>
                  </a:schemeClr>
                </a:solidFill>
                <a:latin typeface="Arial" panose="020B0604020202020204" pitchFamily="34" charset="0"/>
                <a:cs typeface="Arial" panose="020B0604020202020204" pitchFamily="34" charset="0"/>
              </a:rPr>
              <a:t> </a:t>
            </a:r>
            <a:r>
              <a:rPr lang="en-US" sz="2400" b="1" dirty="0" err="1">
                <a:solidFill>
                  <a:schemeClr val="accent3">
                    <a:lumMod val="75000"/>
                  </a:schemeClr>
                </a:solidFill>
                <a:latin typeface="Arial" panose="020B0604020202020204" pitchFamily="34" charset="0"/>
                <a:cs typeface="Arial" panose="020B0604020202020204" pitchFamily="34" charset="0"/>
              </a:rPr>
              <a:t>gặp</a:t>
            </a:r>
            <a:r>
              <a:rPr lang="en-US" sz="2400" b="1" dirty="0">
                <a:solidFill>
                  <a:schemeClr val="accent3">
                    <a:lumMod val="75000"/>
                  </a:schemeClr>
                </a:solidFill>
                <a:latin typeface="Arial" panose="020B0604020202020204" pitchFamily="34" charset="0"/>
                <a:cs typeface="Arial" panose="020B0604020202020204" pitchFamily="34" charset="0"/>
              </a:rPr>
              <a:t> </a:t>
            </a:r>
            <a:r>
              <a:rPr lang="en-US" sz="2400" b="1" dirty="0" err="1">
                <a:solidFill>
                  <a:schemeClr val="accent3">
                    <a:lumMod val="75000"/>
                  </a:schemeClr>
                </a:solidFill>
                <a:latin typeface="Arial" panose="020B0604020202020204" pitchFamily="34" charset="0"/>
                <a:cs typeface="Arial" panose="020B0604020202020204" pitchFamily="34" charset="0"/>
              </a:rPr>
              <a:t>trong</a:t>
            </a:r>
            <a:r>
              <a:rPr lang="en-US" sz="2400" b="1" dirty="0">
                <a:solidFill>
                  <a:schemeClr val="accent3">
                    <a:lumMod val="75000"/>
                  </a:schemeClr>
                </a:solidFill>
                <a:latin typeface="Arial" panose="020B0604020202020204" pitchFamily="34" charset="0"/>
                <a:cs typeface="Arial" panose="020B0604020202020204" pitchFamily="34" charset="0"/>
              </a:rPr>
              <a:t> </a:t>
            </a:r>
            <a:r>
              <a:rPr lang="en-US" sz="2400" b="1" dirty="0" err="1">
                <a:solidFill>
                  <a:schemeClr val="accent3">
                    <a:lumMod val="75000"/>
                  </a:schemeClr>
                </a:solidFill>
                <a:latin typeface="Arial" panose="020B0604020202020204" pitchFamily="34" charset="0"/>
                <a:cs typeface="Arial" panose="020B0604020202020204" pitchFamily="34" charset="0"/>
              </a:rPr>
              <a:t>thiết</a:t>
            </a:r>
            <a:r>
              <a:rPr lang="en-US" sz="2400" b="1" dirty="0">
                <a:solidFill>
                  <a:schemeClr val="accent3">
                    <a:lumMod val="75000"/>
                  </a:schemeClr>
                </a:solidFill>
                <a:latin typeface="Arial" panose="020B0604020202020204" pitchFamily="34" charset="0"/>
                <a:cs typeface="Arial" panose="020B0604020202020204" pitchFamily="34" charset="0"/>
              </a:rPr>
              <a:t> </a:t>
            </a:r>
            <a:r>
              <a:rPr lang="en-US" sz="2400" b="1" dirty="0" err="1">
                <a:solidFill>
                  <a:schemeClr val="accent3">
                    <a:lumMod val="75000"/>
                  </a:schemeClr>
                </a:solidFill>
                <a:latin typeface="Arial" panose="020B0604020202020204" pitchFamily="34" charset="0"/>
                <a:cs typeface="Arial" panose="020B0604020202020204" pitchFamily="34" charset="0"/>
              </a:rPr>
              <a:t>kế</a:t>
            </a:r>
            <a:r>
              <a:rPr lang="en-US" sz="2400" b="1" dirty="0">
                <a:solidFill>
                  <a:schemeClr val="accent3">
                    <a:lumMod val="75000"/>
                  </a:schemeClr>
                </a:solidFill>
                <a:latin typeface="Arial" panose="020B0604020202020204" pitchFamily="34" charset="0"/>
                <a:cs typeface="Arial" panose="020B0604020202020204" pitchFamily="34" charset="0"/>
              </a:rPr>
              <a:t> </a:t>
            </a:r>
            <a:r>
              <a:rPr lang="en-US" sz="2400" b="1" dirty="0" err="1">
                <a:solidFill>
                  <a:schemeClr val="accent3">
                    <a:lumMod val="75000"/>
                  </a:schemeClr>
                </a:solidFill>
                <a:latin typeface="Arial" panose="020B0604020202020204" pitchFamily="34" charset="0"/>
                <a:cs typeface="Arial" panose="020B0604020202020204" pitchFamily="34" charset="0"/>
              </a:rPr>
              <a:t>bìa</a:t>
            </a:r>
            <a:r>
              <a:rPr lang="en-US" sz="2400" b="1" dirty="0">
                <a:solidFill>
                  <a:schemeClr val="accent3">
                    <a:lumMod val="75000"/>
                  </a:schemeClr>
                </a:solidFill>
                <a:latin typeface="Arial" panose="020B0604020202020204" pitchFamily="34" charset="0"/>
                <a:cs typeface="Arial" panose="020B0604020202020204" pitchFamily="34" charset="0"/>
              </a:rPr>
              <a:t> </a:t>
            </a:r>
            <a:r>
              <a:rPr lang="en-US" sz="2400" b="1" dirty="0" err="1">
                <a:solidFill>
                  <a:schemeClr val="accent3">
                    <a:lumMod val="75000"/>
                  </a:schemeClr>
                </a:solidFill>
                <a:latin typeface="Arial" panose="020B0604020202020204" pitchFamily="34" charset="0"/>
                <a:cs typeface="Arial" panose="020B0604020202020204" pitchFamily="34" charset="0"/>
              </a:rPr>
              <a:t>sách</a:t>
            </a:r>
            <a:endParaRPr lang="vi-VN" sz="1600" b="1" dirty="0">
              <a:solidFill>
                <a:schemeClr val="accent3">
                  <a:lumMod val="7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DF71C64-77D1-174E-C5A9-DABECE2ADD7C}"/>
              </a:ext>
            </a:extLst>
          </p:cNvPr>
          <p:cNvGrpSpPr/>
          <p:nvPr/>
        </p:nvGrpSpPr>
        <p:grpSpPr>
          <a:xfrm>
            <a:off x="307426" y="1421462"/>
            <a:ext cx="4083432" cy="3256437"/>
            <a:chOff x="-589206" y="1203777"/>
            <a:chExt cx="4357040" cy="3474633"/>
          </a:xfrm>
        </p:grpSpPr>
        <p:pic>
          <p:nvPicPr>
            <p:cNvPr id="9" name="Picture 8">
              <a:extLst>
                <a:ext uri="{FF2B5EF4-FFF2-40B4-BE49-F238E27FC236}">
                  <a16:creationId xmlns:a16="http://schemas.microsoft.com/office/drawing/2014/main" id="{7CE5935C-C22D-FC1B-ABD3-FE1924DD535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rcRect l="200" r="200"/>
            <a:stretch/>
          </p:blipFill>
          <p:spPr>
            <a:xfrm>
              <a:off x="-589206" y="1203777"/>
              <a:ext cx="4357040" cy="2974114"/>
            </a:xfrm>
            <a:prstGeom prst="rect">
              <a:avLst/>
            </a:prstGeom>
          </p:spPr>
        </p:pic>
        <p:sp>
          <p:nvSpPr>
            <p:cNvPr id="13" name="TextBox 12">
              <a:extLst>
                <a:ext uri="{FF2B5EF4-FFF2-40B4-BE49-F238E27FC236}">
                  <a16:creationId xmlns:a16="http://schemas.microsoft.com/office/drawing/2014/main" id="{8240929D-6EFF-2C61-B4CE-74BE75D8995C}"/>
                </a:ext>
              </a:extLst>
            </p:cNvPr>
            <p:cNvSpPr txBox="1"/>
            <p:nvPr/>
          </p:nvSpPr>
          <p:spPr>
            <a:xfrm>
              <a:off x="-589206" y="4251491"/>
              <a:ext cx="4357040" cy="426919"/>
            </a:xfrm>
            <a:prstGeom prst="rect">
              <a:avLst/>
            </a:prstGeom>
            <a:noFill/>
          </p:spPr>
          <p:txBody>
            <a:bodyPr wrap="square" rtlCol="0" anchor="ctr">
              <a:spAutoFit/>
            </a:bodyPr>
            <a:lstStyle/>
            <a:p>
              <a:pPr algn="ctr"/>
              <a:r>
                <a:rPr lang="vi-VN" sz="2000" dirty="0"/>
                <a:t>Bố cục đối xứng</a:t>
              </a:r>
            </a:p>
          </p:txBody>
        </p:sp>
      </p:grpSp>
      <p:grpSp>
        <p:nvGrpSpPr>
          <p:cNvPr id="14" name="Group 13">
            <a:extLst>
              <a:ext uri="{FF2B5EF4-FFF2-40B4-BE49-F238E27FC236}">
                <a16:creationId xmlns:a16="http://schemas.microsoft.com/office/drawing/2014/main" id="{82F0A542-834D-CD16-AFC4-22A27CFB828F}"/>
              </a:ext>
            </a:extLst>
          </p:cNvPr>
          <p:cNvGrpSpPr/>
          <p:nvPr/>
        </p:nvGrpSpPr>
        <p:grpSpPr>
          <a:xfrm>
            <a:off x="4751015" y="1421462"/>
            <a:ext cx="3945798" cy="3256437"/>
            <a:chOff x="-515778" y="1203777"/>
            <a:chExt cx="4210184" cy="3474633"/>
          </a:xfrm>
        </p:grpSpPr>
        <p:pic>
          <p:nvPicPr>
            <p:cNvPr id="15" name="Picture 14">
              <a:extLst>
                <a:ext uri="{FF2B5EF4-FFF2-40B4-BE49-F238E27FC236}">
                  <a16:creationId xmlns:a16="http://schemas.microsoft.com/office/drawing/2014/main" id="{76F83F23-564C-1F4A-C514-E43CE6FA584B}"/>
                </a:ext>
              </a:extLst>
            </p:cNvPr>
            <p:cNvPicPr>
              <a:picLocks noChangeAspect="1"/>
            </p:cNvPicPr>
            <p:nvPr/>
          </p:nvPicPr>
          <p:blipFill rotWithShape="1">
            <a:blip r:embed="rId5"/>
            <a:srcRect l="19638" t="3724" r="19638" b="3724"/>
            <a:stretch/>
          </p:blipFill>
          <p:spPr>
            <a:xfrm>
              <a:off x="-513507" y="1203777"/>
              <a:ext cx="1951318" cy="2974114"/>
            </a:xfrm>
            <a:prstGeom prst="rect">
              <a:avLst/>
            </a:prstGeom>
          </p:spPr>
        </p:pic>
        <p:sp>
          <p:nvSpPr>
            <p:cNvPr id="16" name="TextBox 15">
              <a:extLst>
                <a:ext uri="{FF2B5EF4-FFF2-40B4-BE49-F238E27FC236}">
                  <a16:creationId xmlns:a16="http://schemas.microsoft.com/office/drawing/2014/main" id="{F150259F-455B-8461-E796-A80478F4DD48}"/>
                </a:ext>
              </a:extLst>
            </p:cNvPr>
            <p:cNvSpPr txBox="1"/>
            <p:nvPr/>
          </p:nvSpPr>
          <p:spPr>
            <a:xfrm>
              <a:off x="-515778" y="4251491"/>
              <a:ext cx="4210184" cy="426919"/>
            </a:xfrm>
            <a:prstGeom prst="rect">
              <a:avLst/>
            </a:prstGeom>
            <a:noFill/>
          </p:spPr>
          <p:txBody>
            <a:bodyPr wrap="square" rtlCol="0" anchor="ctr">
              <a:spAutoFit/>
            </a:bodyPr>
            <a:lstStyle/>
            <a:p>
              <a:pPr algn="ctr"/>
              <a:r>
                <a:rPr lang="vi-VN" sz="2000" dirty="0"/>
                <a:t>Bố cục bất đối xứng</a:t>
              </a:r>
            </a:p>
          </p:txBody>
        </p:sp>
        <p:pic>
          <p:nvPicPr>
            <p:cNvPr id="18" name="Picture 17">
              <a:extLst>
                <a:ext uri="{FF2B5EF4-FFF2-40B4-BE49-F238E27FC236}">
                  <a16:creationId xmlns:a16="http://schemas.microsoft.com/office/drawing/2014/main" id="{5279B75C-EF6B-C6D1-E23B-E11BCF206397}"/>
                </a:ext>
              </a:extLst>
            </p:cNvPr>
            <p:cNvPicPr>
              <a:picLocks noChangeAspect="1"/>
            </p:cNvPicPr>
            <p:nvPr/>
          </p:nvPicPr>
          <p:blipFill rotWithShape="1">
            <a:blip r:embed="rId6"/>
            <a:srcRect l="870" r="870"/>
            <a:stretch/>
          </p:blipFill>
          <p:spPr>
            <a:xfrm>
              <a:off x="1586938" y="1203777"/>
              <a:ext cx="2107468" cy="2974114"/>
            </a:xfrm>
            <a:prstGeom prst="rect">
              <a:avLst/>
            </a:prstGeom>
          </p:spPr>
        </p:pic>
      </p:grpSp>
    </p:spTree>
    <p:extLst>
      <p:ext uri="{BB962C8B-B14F-4D97-AF65-F5344CB8AC3E}">
        <p14:creationId xmlns:p14="http://schemas.microsoft.com/office/powerpoint/2010/main" val="411694545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840"/>
        <p:cNvGrpSpPr/>
        <p:nvPr/>
      </p:nvGrpSpPr>
      <p:grpSpPr>
        <a:xfrm>
          <a:off x="0" y="0"/>
          <a:ext cx="0" cy="0"/>
          <a:chOff x="0" y="0"/>
          <a:chExt cx="0" cy="0"/>
        </a:xfrm>
      </p:grpSpPr>
      <p:grpSp>
        <p:nvGrpSpPr>
          <p:cNvPr id="844" name="Google Shape;844;p45"/>
          <p:cNvGrpSpPr/>
          <p:nvPr/>
        </p:nvGrpSpPr>
        <p:grpSpPr>
          <a:xfrm>
            <a:off x="5212283" y="1930400"/>
            <a:ext cx="3575104" cy="3213109"/>
            <a:chOff x="4679275" y="1130850"/>
            <a:chExt cx="4464725" cy="4012651"/>
          </a:xfrm>
        </p:grpSpPr>
        <p:sp>
          <p:nvSpPr>
            <p:cNvPr id="845" name="Google Shape;845;p45"/>
            <p:cNvSpPr/>
            <p:nvPr/>
          </p:nvSpPr>
          <p:spPr>
            <a:xfrm>
              <a:off x="6758338" y="3310618"/>
              <a:ext cx="304362" cy="521444"/>
            </a:xfrm>
            <a:custGeom>
              <a:avLst/>
              <a:gdLst/>
              <a:ahLst/>
              <a:cxnLst/>
              <a:rect l="l" t="t" r="r" b="b"/>
              <a:pathLst>
                <a:path w="136" h="233" extrusionOk="0">
                  <a:moveTo>
                    <a:pt x="136" y="197"/>
                  </a:moveTo>
                  <a:cubicBezTo>
                    <a:pt x="97" y="233"/>
                    <a:pt x="51" y="232"/>
                    <a:pt x="0" y="197"/>
                  </a:cubicBezTo>
                  <a:cubicBezTo>
                    <a:pt x="0" y="0"/>
                    <a:pt x="0" y="0"/>
                    <a:pt x="0" y="0"/>
                  </a:cubicBezTo>
                  <a:cubicBezTo>
                    <a:pt x="136" y="0"/>
                    <a:pt x="136" y="0"/>
                    <a:pt x="136" y="0"/>
                  </a:cubicBezTo>
                  <a:lnTo>
                    <a:pt x="136" y="19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6" name="Google Shape;846;p45"/>
            <p:cNvSpPr/>
            <p:nvPr/>
          </p:nvSpPr>
          <p:spPr>
            <a:xfrm>
              <a:off x="5388708" y="2164786"/>
              <a:ext cx="3050339" cy="1687417"/>
            </a:xfrm>
            <a:custGeom>
              <a:avLst/>
              <a:gdLst/>
              <a:ahLst/>
              <a:cxnLst/>
              <a:rect l="l" t="t" r="r" b="b"/>
              <a:pathLst>
                <a:path w="1366" h="755" extrusionOk="0">
                  <a:moveTo>
                    <a:pt x="683" y="748"/>
                  </a:moveTo>
                  <a:cubicBezTo>
                    <a:pt x="626" y="748"/>
                    <a:pt x="603" y="703"/>
                    <a:pt x="603" y="703"/>
                  </a:cubicBezTo>
                  <a:cubicBezTo>
                    <a:pt x="488" y="661"/>
                    <a:pt x="108" y="735"/>
                    <a:pt x="18" y="753"/>
                  </a:cubicBezTo>
                  <a:cubicBezTo>
                    <a:pt x="9" y="755"/>
                    <a:pt x="0" y="747"/>
                    <a:pt x="2" y="738"/>
                  </a:cubicBezTo>
                  <a:cubicBezTo>
                    <a:pt x="125" y="6"/>
                    <a:pt x="125" y="6"/>
                    <a:pt x="125" y="6"/>
                  </a:cubicBezTo>
                  <a:cubicBezTo>
                    <a:pt x="126" y="3"/>
                    <a:pt x="129" y="0"/>
                    <a:pt x="133" y="0"/>
                  </a:cubicBezTo>
                  <a:cubicBezTo>
                    <a:pt x="146" y="0"/>
                    <a:pt x="146" y="0"/>
                    <a:pt x="146" y="0"/>
                  </a:cubicBezTo>
                  <a:cubicBezTo>
                    <a:pt x="164" y="588"/>
                    <a:pt x="164" y="588"/>
                    <a:pt x="164" y="588"/>
                  </a:cubicBezTo>
                  <a:cubicBezTo>
                    <a:pt x="623" y="690"/>
                    <a:pt x="623" y="690"/>
                    <a:pt x="623" y="690"/>
                  </a:cubicBezTo>
                  <a:cubicBezTo>
                    <a:pt x="623" y="690"/>
                    <a:pt x="637" y="730"/>
                    <a:pt x="683" y="730"/>
                  </a:cubicBezTo>
                  <a:cubicBezTo>
                    <a:pt x="728" y="730"/>
                    <a:pt x="743" y="690"/>
                    <a:pt x="743" y="690"/>
                  </a:cubicBezTo>
                  <a:cubicBezTo>
                    <a:pt x="1202" y="588"/>
                    <a:pt x="1202" y="588"/>
                    <a:pt x="1202" y="588"/>
                  </a:cubicBezTo>
                  <a:cubicBezTo>
                    <a:pt x="1220" y="0"/>
                    <a:pt x="1220" y="0"/>
                    <a:pt x="1220" y="0"/>
                  </a:cubicBezTo>
                  <a:cubicBezTo>
                    <a:pt x="1233" y="0"/>
                    <a:pt x="1233" y="0"/>
                    <a:pt x="1233" y="0"/>
                  </a:cubicBezTo>
                  <a:cubicBezTo>
                    <a:pt x="1237" y="0"/>
                    <a:pt x="1240" y="3"/>
                    <a:pt x="1241" y="6"/>
                  </a:cubicBezTo>
                  <a:cubicBezTo>
                    <a:pt x="1364" y="738"/>
                    <a:pt x="1364" y="738"/>
                    <a:pt x="1364" y="738"/>
                  </a:cubicBezTo>
                  <a:cubicBezTo>
                    <a:pt x="1366" y="747"/>
                    <a:pt x="1357" y="755"/>
                    <a:pt x="1348" y="753"/>
                  </a:cubicBezTo>
                  <a:cubicBezTo>
                    <a:pt x="1258" y="735"/>
                    <a:pt x="878" y="661"/>
                    <a:pt x="763" y="703"/>
                  </a:cubicBezTo>
                  <a:cubicBezTo>
                    <a:pt x="763" y="703"/>
                    <a:pt x="740" y="748"/>
                    <a:pt x="683" y="74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7" name="Google Shape;847;p45"/>
            <p:cNvSpPr/>
            <p:nvPr/>
          </p:nvSpPr>
          <p:spPr>
            <a:xfrm>
              <a:off x="5451371" y="2167023"/>
              <a:ext cx="2815351" cy="1521808"/>
            </a:xfrm>
            <a:custGeom>
              <a:avLst/>
              <a:gdLst/>
              <a:ahLst/>
              <a:cxnLst/>
              <a:rect l="l" t="t" r="r" b="b"/>
              <a:pathLst>
                <a:path w="1258" h="680" extrusionOk="0">
                  <a:moveTo>
                    <a:pt x="0" y="667"/>
                  </a:moveTo>
                  <a:lnTo>
                    <a:pt x="105" y="27"/>
                  </a:lnTo>
                  <a:lnTo>
                    <a:pt x="1198" y="0"/>
                  </a:lnTo>
                  <a:lnTo>
                    <a:pt x="1258" y="668"/>
                  </a:lnTo>
                  <a:lnTo>
                    <a:pt x="1175" y="680"/>
                  </a:lnTo>
                  <a:lnTo>
                    <a:pt x="653" y="648"/>
                  </a:lnTo>
                  <a:lnTo>
                    <a:pt x="0" y="667"/>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8" name="Google Shape;848;p45"/>
            <p:cNvSpPr/>
            <p:nvPr/>
          </p:nvSpPr>
          <p:spPr>
            <a:xfrm>
              <a:off x="6912758" y="3507558"/>
              <a:ext cx="1463625" cy="304362"/>
            </a:xfrm>
            <a:custGeom>
              <a:avLst/>
              <a:gdLst/>
              <a:ahLst/>
              <a:cxnLst/>
              <a:rect l="l" t="t" r="r" b="b"/>
              <a:pathLst>
                <a:path w="655" h="136" extrusionOk="0">
                  <a:moveTo>
                    <a:pt x="655" y="68"/>
                  </a:moveTo>
                  <a:cubicBezTo>
                    <a:pt x="655" y="68"/>
                    <a:pt x="387" y="0"/>
                    <a:pt x="240" y="15"/>
                  </a:cubicBezTo>
                  <a:cubicBezTo>
                    <a:pt x="94" y="30"/>
                    <a:pt x="0" y="49"/>
                    <a:pt x="0" y="49"/>
                  </a:cubicBezTo>
                  <a:cubicBezTo>
                    <a:pt x="0" y="49"/>
                    <a:pt x="60" y="61"/>
                    <a:pt x="60" y="89"/>
                  </a:cubicBezTo>
                  <a:cubicBezTo>
                    <a:pt x="60" y="89"/>
                    <a:pt x="303" y="48"/>
                    <a:pt x="655" y="136"/>
                  </a:cubicBezTo>
                  <a:lnTo>
                    <a:pt x="655" y="6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49" name="Google Shape;849;p45"/>
            <p:cNvSpPr/>
            <p:nvPr/>
          </p:nvSpPr>
          <p:spPr>
            <a:xfrm>
              <a:off x="6975421" y="3482940"/>
              <a:ext cx="1405436" cy="221558"/>
            </a:xfrm>
            <a:custGeom>
              <a:avLst/>
              <a:gdLst/>
              <a:ahLst/>
              <a:cxnLst/>
              <a:rect l="l" t="t" r="r" b="b"/>
              <a:pathLst>
                <a:path w="629" h="99" extrusionOk="0">
                  <a:moveTo>
                    <a:pt x="627" y="99"/>
                  </a:moveTo>
                  <a:cubicBezTo>
                    <a:pt x="626" y="99"/>
                    <a:pt x="626" y="99"/>
                    <a:pt x="626" y="99"/>
                  </a:cubicBezTo>
                  <a:cubicBezTo>
                    <a:pt x="313" y="4"/>
                    <a:pt x="6" y="71"/>
                    <a:pt x="3" y="72"/>
                  </a:cubicBezTo>
                  <a:cubicBezTo>
                    <a:pt x="2" y="72"/>
                    <a:pt x="1" y="71"/>
                    <a:pt x="0" y="70"/>
                  </a:cubicBezTo>
                  <a:cubicBezTo>
                    <a:pt x="0" y="69"/>
                    <a:pt x="1" y="68"/>
                    <a:pt x="2" y="68"/>
                  </a:cubicBezTo>
                  <a:cubicBezTo>
                    <a:pt x="5" y="67"/>
                    <a:pt x="313" y="0"/>
                    <a:pt x="628" y="96"/>
                  </a:cubicBezTo>
                  <a:cubicBezTo>
                    <a:pt x="629" y="96"/>
                    <a:pt x="629" y="97"/>
                    <a:pt x="629" y="98"/>
                  </a:cubicBezTo>
                  <a:cubicBezTo>
                    <a:pt x="629" y="99"/>
                    <a:pt x="628" y="99"/>
                    <a:pt x="627" y="99"/>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0" name="Google Shape;850;p45"/>
            <p:cNvSpPr/>
            <p:nvPr/>
          </p:nvSpPr>
          <p:spPr>
            <a:xfrm>
              <a:off x="7029132" y="3559030"/>
              <a:ext cx="1351726" cy="201416"/>
            </a:xfrm>
            <a:custGeom>
              <a:avLst/>
              <a:gdLst/>
              <a:ahLst/>
              <a:cxnLst/>
              <a:rect l="l" t="t" r="r" b="b"/>
              <a:pathLst>
                <a:path w="605" h="90" extrusionOk="0">
                  <a:moveTo>
                    <a:pt x="603" y="90"/>
                  </a:moveTo>
                  <a:cubicBezTo>
                    <a:pt x="602" y="90"/>
                    <a:pt x="602" y="90"/>
                    <a:pt x="602" y="90"/>
                  </a:cubicBezTo>
                  <a:cubicBezTo>
                    <a:pt x="333" y="4"/>
                    <a:pt x="6" y="53"/>
                    <a:pt x="3" y="53"/>
                  </a:cubicBezTo>
                  <a:cubicBezTo>
                    <a:pt x="1" y="54"/>
                    <a:pt x="0" y="53"/>
                    <a:pt x="0" y="52"/>
                  </a:cubicBezTo>
                  <a:cubicBezTo>
                    <a:pt x="0" y="51"/>
                    <a:pt x="1" y="50"/>
                    <a:pt x="2" y="49"/>
                  </a:cubicBezTo>
                  <a:cubicBezTo>
                    <a:pt x="5" y="49"/>
                    <a:pt x="334" y="0"/>
                    <a:pt x="604" y="86"/>
                  </a:cubicBezTo>
                  <a:cubicBezTo>
                    <a:pt x="605" y="87"/>
                    <a:pt x="605" y="88"/>
                    <a:pt x="605" y="89"/>
                  </a:cubicBezTo>
                  <a:cubicBezTo>
                    <a:pt x="605" y="90"/>
                    <a:pt x="604" y="90"/>
                    <a:pt x="603" y="9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1" name="Google Shape;851;p45"/>
            <p:cNvSpPr/>
            <p:nvPr/>
          </p:nvSpPr>
          <p:spPr>
            <a:xfrm>
              <a:off x="5451371" y="3507558"/>
              <a:ext cx="1461387" cy="304362"/>
            </a:xfrm>
            <a:custGeom>
              <a:avLst/>
              <a:gdLst/>
              <a:ahLst/>
              <a:cxnLst/>
              <a:rect l="l" t="t" r="r" b="b"/>
              <a:pathLst>
                <a:path w="655" h="136" extrusionOk="0">
                  <a:moveTo>
                    <a:pt x="0" y="68"/>
                  </a:moveTo>
                  <a:cubicBezTo>
                    <a:pt x="0" y="68"/>
                    <a:pt x="268" y="0"/>
                    <a:pt x="415" y="15"/>
                  </a:cubicBezTo>
                  <a:cubicBezTo>
                    <a:pt x="561" y="30"/>
                    <a:pt x="655" y="49"/>
                    <a:pt x="655" y="49"/>
                  </a:cubicBezTo>
                  <a:cubicBezTo>
                    <a:pt x="655" y="49"/>
                    <a:pt x="595" y="61"/>
                    <a:pt x="595" y="89"/>
                  </a:cubicBezTo>
                  <a:cubicBezTo>
                    <a:pt x="595" y="89"/>
                    <a:pt x="351" y="48"/>
                    <a:pt x="0" y="136"/>
                  </a:cubicBezTo>
                  <a:lnTo>
                    <a:pt x="0" y="68"/>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2" name="Google Shape;852;p45"/>
            <p:cNvSpPr/>
            <p:nvPr/>
          </p:nvSpPr>
          <p:spPr>
            <a:xfrm>
              <a:off x="5446895" y="3485178"/>
              <a:ext cx="1387533" cy="232747"/>
            </a:xfrm>
            <a:custGeom>
              <a:avLst/>
              <a:gdLst/>
              <a:ahLst/>
              <a:cxnLst/>
              <a:rect l="l" t="t" r="r" b="b"/>
              <a:pathLst>
                <a:path w="622" h="104" extrusionOk="0">
                  <a:moveTo>
                    <a:pt x="2" y="104"/>
                  </a:moveTo>
                  <a:cubicBezTo>
                    <a:pt x="1" y="104"/>
                    <a:pt x="0" y="104"/>
                    <a:pt x="0" y="103"/>
                  </a:cubicBezTo>
                  <a:cubicBezTo>
                    <a:pt x="0" y="102"/>
                    <a:pt x="0" y="101"/>
                    <a:pt x="1" y="100"/>
                  </a:cubicBezTo>
                  <a:cubicBezTo>
                    <a:pt x="301" y="0"/>
                    <a:pt x="617" y="69"/>
                    <a:pt x="620" y="70"/>
                  </a:cubicBezTo>
                  <a:cubicBezTo>
                    <a:pt x="621" y="70"/>
                    <a:pt x="622" y="71"/>
                    <a:pt x="621" y="72"/>
                  </a:cubicBezTo>
                  <a:cubicBezTo>
                    <a:pt x="621" y="74"/>
                    <a:pt x="620" y="74"/>
                    <a:pt x="619" y="74"/>
                  </a:cubicBezTo>
                  <a:cubicBezTo>
                    <a:pt x="616" y="73"/>
                    <a:pt x="301" y="4"/>
                    <a:pt x="3" y="104"/>
                  </a:cubicBezTo>
                  <a:lnTo>
                    <a:pt x="2" y="104"/>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3" name="Google Shape;853;p45"/>
            <p:cNvSpPr/>
            <p:nvPr/>
          </p:nvSpPr>
          <p:spPr>
            <a:xfrm>
              <a:off x="5446895" y="3536651"/>
              <a:ext cx="1349489" cy="246175"/>
            </a:xfrm>
            <a:custGeom>
              <a:avLst/>
              <a:gdLst/>
              <a:ahLst/>
              <a:cxnLst/>
              <a:rect l="l" t="t" r="r" b="b"/>
              <a:pathLst>
                <a:path w="605" h="110" extrusionOk="0">
                  <a:moveTo>
                    <a:pt x="2" y="110"/>
                  </a:moveTo>
                  <a:cubicBezTo>
                    <a:pt x="1" y="110"/>
                    <a:pt x="0" y="110"/>
                    <a:pt x="0" y="109"/>
                  </a:cubicBezTo>
                  <a:cubicBezTo>
                    <a:pt x="0" y="108"/>
                    <a:pt x="0" y="107"/>
                    <a:pt x="1" y="106"/>
                  </a:cubicBezTo>
                  <a:cubicBezTo>
                    <a:pt x="252" y="0"/>
                    <a:pt x="599" y="59"/>
                    <a:pt x="603" y="59"/>
                  </a:cubicBezTo>
                  <a:cubicBezTo>
                    <a:pt x="604" y="60"/>
                    <a:pt x="605" y="61"/>
                    <a:pt x="605" y="62"/>
                  </a:cubicBezTo>
                  <a:cubicBezTo>
                    <a:pt x="604" y="63"/>
                    <a:pt x="603" y="64"/>
                    <a:pt x="602" y="63"/>
                  </a:cubicBezTo>
                  <a:cubicBezTo>
                    <a:pt x="599" y="63"/>
                    <a:pt x="252" y="4"/>
                    <a:pt x="3" y="110"/>
                  </a:cubicBezTo>
                  <a:lnTo>
                    <a:pt x="2" y="110"/>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4" name="Google Shape;854;p45"/>
            <p:cNvSpPr/>
            <p:nvPr/>
          </p:nvSpPr>
          <p:spPr>
            <a:xfrm>
              <a:off x="5473750" y="1967846"/>
              <a:ext cx="1600140" cy="1678464"/>
            </a:xfrm>
            <a:custGeom>
              <a:avLst/>
              <a:gdLst/>
              <a:ahLst/>
              <a:cxnLst/>
              <a:rect l="l" t="t" r="r" b="b"/>
              <a:pathLst>
                <a:path w="717" h="751" extrusionOk="0">
                  <a:moveTo>
                    <a:pt x="653" y="92"/>
                  </a:moveTo>
                  <a:cubicBezTo>
                    <a:pt x="476" y="6"/>
                    <a:pt x="284" y="0"/>
                    <a:pt x="95" y="69"/>
                  </a:cubicBezTo>
                  <a:cubicBezTo>
                    <a:pt x="65" y="299"/>
                    <a:pt x="19" y="525"/>
                    <a:pt x="0" y="751"/>
                  </a:cubicBezTo>
                  <a:cubicBezTo>
                    <a:pt x="206" y="669"/>
                    <a:pt x="439" y="660"/>
                    <a:pt x="645" y="738"/>
                  </a:cubicBezTo>
                  <a:cubicBezTo>
                    <a:pt x="717" y="530"/>
                    <a:pt x="716" y="302"/>
                    <a:pt x="653" y="92"/>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5" name="Google Shape;855;p45"/>
            <p:cNvSpPr/>
            <p:nvPr/>
          </p:nvSpPr>
          <p:spPr>
            <a:xfrm>
              <a:off x="6876950" y="2050649"/>
              <a:ext cx="1468099" cy="1566567"/>
            </a:xfrm>
            <a:custGeom>
              <a:avLst/>
              <a:gdLst/>
              <a:ahLst/>
              <a:cxnLst/>
              <a:rect l="l" t="t" r="r" b="b"/>
              <a:pathLst>
                <a:path w="657" h="701" extrusionOk="0">
                  <a:moveTo>
                    <a:pt x="559" y="9"/>
                  </a:moveTo>
                  <a:cubicBezTo>
                    <a:pt x="581" y="235"/>
                    <a:pt x="613" y="461"/>
                    <a:pt x="657" y="684"/>
                  </a:cubicBezTo>
                  <a:cubicBezTo>
                    <a:pt x="605" y="701"/>
                    <a:pt x="550" y="697"/>
                    <a:pt x="496" y="688"/>
                  </a:cubicBezTo>
                  <a:cubicBezTo>
                    <a:pt x="443" y="679"/>
                    <a:pt x="390" y="665"/>
                    <a:pt x="337" y="658"/>
                  </a:cubicBezTo>
                  <a:cubicBezTo>
                    <a:pt x="230" y="644"/>
                    <a:pt x="120" y="659"/>
                    <a:pt x="16" y="701"/>
                  </a:cubicBezTo>
                  <a:cubicBezTo>
                    <a:pt x="0" y="485"/>
                    <a:pt x="2" y="267"/>
                    <a:pt x="24" y="55"/>
                  </a:cubicBezTo>
                  <a:cubicBezTo>
                    <a:pt x="71" y="16"/>
                    <a:pt x="135" y="2"/>
                    <a:pt x="195" y="1"/>
                  </a:cubicBezTo>
                  <a:cubicBezTo>
                    <a:pt x="256" y="0"/>
                    <a:pt x="317" y="12"/>
                    <a:pt x="377" y="18"/>
                  </a:cubicBezTo>
                  <a:cubicBezTo>
                    <a:pt x="438" y="24"/>
                    <a:pt x="501" y="25"/>
                    <a:pt x="559" y="9"/>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6" name="Google Shape;856;p45"/>
            <p:cNvSpPr/>
            <p:nvPr/>
          </p:nvSpPr>
          <p:spPr>
            <a:xfrm>
              <a:off x="7035845" y="2196117"/>
              <a:ext cx="1024985" cy="454305"/>
            </a:xfrm>
            <a:custGeom>
              <a:avLst/>
              <a:gdLst/>
              <a:ahLst/>
              <a:cxnLst/>
              <a:rect l="l" t="t" r="r" b="b"/>
              <a:pathLst>
                <a:path w="459" h="203" extrusionOk="0">
                  <a:moveTo>
                    <a:pt x="459" y="150"/>
                  </a:moveTo>
                  <a:cubicBezTo>
                    <a:pt x="444" y="52"/>
                    <a:pt x="444" y="52"/>
                    <a:pt x="444" y="52"/>
                  </a:cubicBezTo>
                  <a:cubicBezTo>
                    <a:pt x="442" y="36"/>
                    <a:pt x="430" y="24"/>
                    <a:pt x="415" y="21"/>
                  </a:cubicBezTo>
                  <a:cubicBezTo>
                    <a:pt x="402" y="19"/>
                    <a:pt x="390" y="17"/>
                    <a:pt x="378" y="15"/>
                  </a:cubicBezTo>
                  <a:cubicBezTo>
                    <a:pt x="326" y="7"/>
                    <a:pt x="280" y="2"/>
                    <a:pt x="240" y="1"/>
                  </a:cubicBezTo>
                  <a:cubicBezTo>
                    <a:pt x="237" y="0"/>
                    <a:pt x="234" y="0"/>
                    <a:pt x="231" y="0"/>
                  </a:cubicBezTo>
                  <a:cubicBezTo>
                    <a:pt x="231" y="0"/>
                    <a:pt x="231" y="0"/>
                    <a:pt x="231" y="0"/>
                  </a:cubicBezTo>
                  <a:cubicBezTo>
                    <a:pt x="221" y="0"/>
                    <a:pt x="211" y="0"/>
                    <a:pt x="202" y="0"/>
                  </a:cubicBezTo>
                  <a:cubicBezTo>
                    <a:pt x="195" y="0"/>
                    <a:pt x="188" y="0"/>
                    <a:pt x="182" y="0"/>
                  </a:cubicBezTo>
                  <a:cubicBezTo>
                    <a:pt x="106" y="1"/>
                    <a:pt x="54" y="12"/>
                    <a:pt x="26" y="21"/>
                  </a:cubicBezTo>
                  <a:cubicBezTo>
                    <a:pt x="10" y="25"/>
                    <a:pt x="0" y="39"/>
                    <a:pt x="0" y="56"/>
                  </a:cubicBezTo>
                  <a:cubicBezTo>
                    <a:pt x="0" y="163"/>
                    <a:pt x="0" y="163"/>
                    <a:pt x="0" y="163"/>
                  </a:cubicBezTo>
                  <a:cubicBezTo>
                    <a:pt x="0" y="164"/>
                    <a:pt x="0" y="166"/>
                    <a:pt x="0" y="167"/>
                  </a:cubicBezTo>
                  <a:cubicBezTo>
                    <a:pt x="0" y="168"/>
                    <a:pt x="0" y="168"/>
                    <a:pt x="0" y="168"/>
                  </a:cubicBezTo>
                  <a:cubicBezTo>
                    <a:pt x="3" y="189"/>
                    <a:pt x="24" y="203"/>
                    <a:pt x="45" y="198"/>
                  </a:cubicBezTo>
                  <a:cubicBezTo>
                    <a:pt x="185" y="165"/>
                    <a:pt x="341" y="180"/>
                    <a:pt x="418" y="191"/>
                  </a:cubicBezTo>
                  <a:cubicBezTo>
                    <a:pt x="436" y="194"/>
                    <a:pt x="452" y="182"/>
                    <a:pt x="457" y="166"/>
                  </a:cubicBezTo>
                  <a:cubicBezTo>
                    <a:pt x="457" y="166"/>
                    <a:pt x="457" y="166"/>
                    <a:pt x="457" y="166"/>
                  </a:cubicBezTo>
                  <a:cubicBezTo>
                    <a:pt x="459" y="156"/>
                    <a:pt x="459" y="156"/>
                    <a:pt x="459" y="156"/>
                  </a:cubicBezTo>
                  <a:cubicBezTo>
                    <a:pt x="459" y="154"/>
                    <a:pt x="459" y="152"/>
                    <a:pt x="459" y="15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7" name="Google Shape;857;p45"/>
            <p:cNvSpPr/>
            <p:nvPr/>
          </p:nvSpPr>
          <p:spPr>
            <a:xfrm>
              <a:off x="7570717" y="2272208"/>
              <a:ext cx="51474" cy="85042"/>
            </a:xfrm>
            <a:custGeom>
              <a:avLst/>
              <a:gdLst/>
              <a:ahLst/>
              <a:cxnLst/>
              <a:rect l="l" t="t" r="r" b="b"/>
              <a:pathLst>
                <a:path w="23" h="38" extrusionOk="0">
                  <a:moveTo>
                    <a:pt x="0" y="38"/>
                  </a:moveTo>
                  <a:cubicBezTo>
                    <a:pt x="2" y="32"/>
                    <a:pt x="3" y="26"/>
                    <a:pt x="5" y="20"/>
                  </a:cubicBezTo>
                  <a:cubicBezTo>
                    <a:pt x="7" y="14"/>
                    <a:pt x="10" y="8"/>
                    <a:pt x="15" y="3"/>
                  </a:cubicBezTo>
                  <a:cubicBezTo>
                    <a:pt x="16" y="2"/>
                    <a:pt x="18" y="0"/>
                    <a:pt x="20" y="1"/>
                  </a:cubicBezTo>
                  <a:cubicBezTo>
                    <a:pt x="21" y="1"/>
                    <a:pt x="23" y="3"/>
                    <a:pt x="23" y="4"/>
                  </a:cubicBezTo>
                  <a:cubicBezTo>
                    <a:pt x="23" y="6"/>
                    <a:pt x="23" y="7"/>
                    <a:pt x="23" y="9"/>
                  </a:cubicBezTo>
                  <a:cubicBezTo>
                    <a:pt x="19" y="21"/>
                    <a:pt x="6" y="29"/>
                    <a:pt x="0" y="38"/>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8" name="Google Shape;858;p45"/>
            <p:cNvSpPr/>
            <p:nvPr/>
          </p:nvSpPr>
          <p:spPr>
            <a:xfrm>
              <a:off x="7539386" y="2272208"/>
              <a:ext cx="76091" cy="196940"/>
            </a:xfrm>
            <a:custGeom>
              <a:avLst/>
              <a:gdLst/>
              <a:ahLst/>
              <a:cxnLst/>
              <a:rect l="l" t="t" r="r" b="b"/>
              <a:pathLst>
                <a:path w="34" h="88" extrusionOk="0">
                  <a:moveTo>
                    <a:pt x="1" y="88"/>
                  </a:moveTo>
                  <a:cubicBezTo>
                    <a:pt x="0" y="88"/>
                    <a:pt x="0" y="88"/>
                    <a:pt x="0" y="88"/>
                  </a:cubicBezTo>
                  <a:cubicBezTo>
                    <a:pt x="0" y="87"/>
                    <a:pt x="0" y="87"/>
                    <a:pt x="0" y="87"/>
                  </a:cubicBezTo>
                  <a:cubicBezTo>
                    <a:pt x="2" y="51"/>
                    <a:pt x="33" y="1"/>
                    <a:pt x="33" y="1"/>
                  </a:cubicBezTo>
                  <a:cubicBezTo>
                    <a:pt x="34" y="0"/>
                    <a:pt x="34" y="0"/>
                    <a:pt x="34" y="0"/>
                  </a:cubicBezTo>
                  <a:cubicBezTo>
                    <a:pt x="34" y="1"/>
                    <a:pt x="34" y="1"/>
                    <a:pt x="34" y="1"/>
                  </a:cubicBezTo>
                  <a:cubicBezTo>
                    <a:pt x="34" y="2"/>
                    <a:pt x="3" y="52"/>
                    <a:pt x="1" y="87"/>
                  </a:cubicBezTo>
                  <a:lnTo>
                    <a:pt x="1" y="88"/>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59" name="Google Shape;859;p45"/>
            <p:cNvSpPr/>
            <p:nvPr/>
          </p:nvSpPr>
          <p:spPr>
            <a:xfrm>
              <a:off x="7539386" y="2312491"/>
              <a:ext cx="22380" cy="73853"/>
            </a:xfrm>
            <a:custGeom>
              <a:avLst/>
              <a:gdLst/>
              <a:ahLst/>
              <a:cxnLst/>
              <a:rect l="l" t="t" r="r" b="b"/>
              <a:pathLst>
                <a:path w="10" h="33" extrusionOk="0">
                  <a:moveTo>
                    <a:pt x="9" y="33"/>
                  </a:moveTo>
                  <a:cubicBezTo>
                    <a:pt x="10" y="23"/>
                    <a:pt x="10" y="14"/>
                    <a:pt x="7" y="5"/>
                  </a:cubicBezTo>
                  <a:cubicBezTo>
                    <a:pt x="7" y="3"/>
                    <a:pt x="7" y="2"/>
                    <a:pt x="6" y="1"/>
                  </a:cubicBezTo>
                  <a:cubicBezTo>
                    <a:pt x="5" y="0"/>
                    <a:pt x="4" y="0"/>
                    <a:pt x="2" y="0"/>
                  </a:cubicBezTo>
                  <a:cubicBezTo>
                    <a:pt x="1" y="1"/>
                    <a:pt x="1" y="2"/>
                    <a:pt x="1" y="4"/>
                  </a:cubicBezTo>
                  <a:cubicBezTo>
                    <a:pt x="0" y="9"/>
                    <a:pt x="2" y="14"/>
                    <a:pt x="4" y="18"/>
                  </a:cubicBezTo>
                  <a:cubicBezTo>
                    <a:pt x="6" y="23"/>
                    <a:pt x="9" y="28"/>
                    <a:pt x="9" y="3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0" name="Google Shape;860;p45"/>
            <p:cNvSpPr/>
            <p:nvPr/>
          </p:nvSpPr>
          <p:spPr>
            <a:xfrm>
              <a:off x="7543862" y="2312491"/>
              <a:ext cx="20142" cy="73853"/>
            </a:xfrm>
            <a:custGeom>
              <a:avLst/>
              <a:gdLst/>
              <a:ahLst/>
              <a:cxnLst/>
              <a:rect l="l" t="t" r="r" b="b"/>
              <a:pathLst>
                <a:path w="9" h="33" extrusionOk="0">
                  <a:moveTo>
                    <a:pt x="7" y="33"/>
                  </a:moveTo>
                  <a:cubicBezTo>
                    <a:pt x="7" y="33"/>
                    <a:pt x="7" y="33"/>
                    <a:pt x="7" y="33"/>
                  </a:cubicBezTo>
                  <a:cubicBezTo>
                    <a:pt x="7" y="33"/>
                    <a:pt x="7" y="33"/>
                    <a:pt x="7" y="33"/>
                  </a:cubicBezTo>
                  <a:cubicBezTo>
                    <a:pt x="8" y="28"/>
                    <a:pt x="0" y="1"/>
                    <a:pt x="0" y="0"/>
                  </a:cubicBezTo>
                  <a:cubicBezTo>
                    <a:pt x="0" y="0"/>
                    <a:pt x="0" y="0"/>
                    <a:pt x="0" y="0"/>
                  </a:cubicBezTo>
                  <a:cubicBezTo>
                    <a:pt x="1" y="0"/>
                    <a:pt x="1" y="0"/>
                    <a:pt x="1" y="0"/>
                  </a:cubicBezTo>
                  <a:cubicBezTo>
                    <a:pt x="1" y="1"/>
                    <a:pt x="9" y="28"/>
                    <a:pt x="8" y="33"/>
                  </a:cubicBezTo>
                  <a:lnTo>
                    <a:pt x="7" y="3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1" name="Google Shape;861;p45"/>
            <p:cNvSpPr/>
            <p:nvPr/>
          </p:nvSpPr>
          <p:spPr>
            <a:xfrm>
              <a:off x="7564003" y="2328156"/>
              <a:ext cx="67139" cy="67139"/>
            </a:xfrm>
            <a:custGeom>
              <a:avLst/>
              <a:gdLst/>
              <a:ahLst/>
              <a:cxnLst/>
              <a:rect l="l" t="t" r="r" b="b"/>
              <a:pathLst>
                <a:path w="30" h="30" extrusionOk="0">
                  <a:moveTo>
                    <a:pt x="0" y="30"/>
                  </a:moveTo>
                  <a:cubicBezTo>
                    <a:pt x="5" y="19"/>
                    <a:pt x="11" y="9"/>
                    <a:pt x="20" y="2"/>
                  </a:cubicBezTo>
                  <a:cubicBezTo>
                    <a:pt x="22" y="2"/>
                    <a:pt x="23" y="1"/>
                    <a:pt x="25" y="0"/>
                  </a:cubicBezTo>
                  <a:cubicBezTo>
                    <a:pt x="26" y="0"/>
                    <a:pt x="28" y="1"/>
                    <a:pt x="29" y="2"/>
                  </a:cubicBezTo>
                  <a:cubicBezTo>
                    <a:pt x="30" y="4"/>
                    <a:pt x="30" y="6"/>
                    <a:pt x="29" y="8"/>
                  </a:cubicBezTo>
                  <a:cubicBezTo>
                    <a:pt x="26" y="13"/>
                    <a:pt x="20" y="16"/>
                    <a:pt x="15" y="19"/>
                  </a:cubicBezTo>
                  <a:cubicBezTo>
                    <a:pt x="10" y="21"/>
                    <a:pt x="5" y="24"/>
                    <a:pt x="0" y="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2" name="Google Shape;862;p45"/>
            <p:cNvSpPr/>
            <p:nvPr/>
          </p:nvSpPr>
          <p:spPr>
            <a:xfrm>
              <a:off x="7548338" y="2332632"/>
              <a:ext cx="82805" cy="87281"/>
            </a:xfrm>
            <a:custGeom>
              <a:avLst/>
              <a:gdLst/>
              <a:ahLst/>
              <a:cxnLst/>
              <a:rect l="l" t="t" r="r" b="b"/>
              <a:pathLst>
                <a:path w="37" h="39" extrusionOk="0">
                  <a:moveTo>
                    <a:pt x="0" y="39"/>
                  </a:moveTo>
                  <a:cubicBezTo>
                    <a:pt x="0" y="39"/>
                    <a:pt x="0" y="39"/>
                    <a:pt x="0" y="39"/>
                  </a:cubicBezTo>
                  <a:cubicBezTo>
                    <a:pt x="0" y="38"/>
                    <a:pt x="0" y="38"/>
                    <a:pt x="0" y="38"/>
                  </a:cubicBezTo>
                  <a:cubicBezTo>
                    <a:pt x="13" y="15"/>
                    <a:pt x="36" y="0"/>
                    <a:pt x="36" y="0"/>
                  </a:cubicBezTo>
                  <a:cubicBezTo>
                    <a:pt x="37" y="0"/>
                    <a:pt x="37" y="0"/>
                    <a:pt x="37" y="0"/>
                  </a:cubicBezTo>
                  <a:cubicBezTo>
                    <a:pt x="36" y="0"/>
                    <a:pt x="36" y="0"/>
                    <a:pt x="36" y="0"/>
                  </a:cubicBezTo>
                  <a:cubicBezTo>
                    <a:pt x="36" y="1"/>
                    <a:pt x="14" y="16"/>
                    <a:pt x="1" y="39"/>
                  </a:cubicBezTo>
                  <a:lnTo>
                    <a:pt x="0" y="39"/>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3" name="Google Shape;863;p45"/>
            <p:cNvSpPr/>
            <p:nvPr/>
          </p:nvSpPr>
          <p:spPr>
            <a:xfrm>
              <a:off x="7503579" y="2350535"/>
              <a:ext cx="38046" cy="67139"/>
            </a:xfrm>
            <a:custGeom>
              <a:avLst/>
              <a:gdLst/>
              <a:ahLst/>
              <a:cxnLst/>
              <a:rect l="l" t="t" r="r" b="b"/>
              <a:pathLst>
                <a:path w="17" h="30" extrusionOk="0">
                  <a:moveTo>
                    <a:pt x="17" y="30"/>
                  </a:moveTo>
                  <a:cubicBezTo>
                    <a:pt x="16" y="22"/>
                    <a:pt x="14" y="15"/>
                    <a:pt x="10" y="8"/>
                  </a:cubicBezTo>
                  <a:cubicBezTo>
                    <a:pt x="9" y="5"/>
                    <a:pt x="7" y="2"/>
                    <a:pt x="4" y="0"/>
                  </a:cubicBezTo>
                  <a:cubicBezTo>
                    <a:pt x="3" y="0"/>
                    <a:pt x="2" y="0"/>
                    <a:pt x="2" y="0"/>
                  </a:cubicBezTo>
                  <a:cubicBezTo>
                    <a:pt x="1" y="0"/>
                    <a:pt x="0" y="1"/>
                    <a:pt x="0" y="2"/>
                  </a:cubicBezTo>
                  <a:cubicBezTo>
                    <a:pt x="0" y="3"/>
                    <a:pt x="0" y="4"/>
                    <a:pt x="1" y="4"/>
                  </a:cubicBezTo>
                  <a:cubicBezTo>
                    <a:pt x="3" y="9"/>
                    <a:pt x="6" y="13"/>
                    <a:pt x="10" y="17"/>
                  </a:cubicBezTo>
                  <a:cubicBezTo>
                    <a:pt x="14" y="21"/>
                    <a:pt x="16" y="26"/>
                    <a:pt x="17" y="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4" name="Google Shape;864;p45"/>
            <p:cNvSpPr/>
            <p:nvPr/>
          </p:nvSpPr>
          <p:spPr>
            <a:xfrm>
              <a:off x="7505816" y="2350535"/>
              <a:ext cx="40283" cy="85042"/>
            </a:xfrm>
            <a:custGeom>
              <a:avLst/>
              <a:gdLst/>
              <a:ahLst/>
              <a:cxnLst/>
              <a:rect l="l" t="t" r="r" b="b"/>
              <a:pathLst>
                <a:path w="18" h="38" extrusionOk="0">
                  <a:moveTo>
                    <a:pt x="18" y="38"/>
                  </a:moveTo>
                  <a:cubicBezTo>
                    <a:pt x="17" y="37"/>
                    <a:pt x="17" y="37"/>
                    <a:pt x="17" y="37"/>
                  </a:cubicBezTo>
                  <a:cubicBezTo>
                    <a:pt x="16" y="20"/>
                    <a:pt x="0" y="1"/>
                    <a:pt x="0" y="0"/>
                  </a:cubicBezTo>
                  <a:cubicBezTo>
                    <a:pt x="0" y="0"/>
                    <a:pt x="0" y="0"/>
                    <a:pt x="0" y="0"/>
                  </a:cubicBezTo>
                  <a:cubicBezTo>
                    <a:pt x="0" y="0"/>
                    <a:pt x="0" y="0"/>
                    <a:pt x="0" y="0"/>
                  </a:cubicBezTo>
                  <a:cubicBezTo>
                    <a:pt x="1" y="0"/>
                    <a:pt x="17" y="20"/>
                    <a:pt x="18" y="37"/>
                  </a:cubicBezTo>
                  <a:cubicBezTo>
                    <a:pt x="18" y="38"/>
                    <a:pt x="18" y="38"/>
                    <a:pt x="18" y="38"/>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5" name="Google Shape;865;p45"/>
            <p:cNvSpPr/>
            <p:nvPr/>
          </p:nvSpPr>
          <p:spPr>
            <a:xfrm>
              <a:off x="7557290" y="2372915"/>
              <a:ext cx="73853" cy="51474"/>
            </a:xfrm>
            <a:custGeom>
              <a:avLst/>
              <a:gdLst/>
              <a:ahLst/>
              <a:cxnLst/>
              <a:rect l="l" t="t" r="r" b="b"/>
              <a:pathLst>
                <a:path w="33" h="23" extrusionOk="0">
                  <a:moveTo>
                    <a:pt x="0" y="23"/>
                  </a:moveTo>
                  <a:cubicBezTo>
                    <a:pt x="4" y="19"/>
                    <a:pt x="7" y="14"/>
                    <a:pt x="11" y="10"/>
                  </a:cubicBezTo>
                  <a:cubicBezTo>
                    <a:pt x="15" y="6"/>
                    <a:pt x="20" y="3"/>
                    <a:pt x="26" y="1"/>
                  </a:cubicBezTo>
                  <a:cubicBezTo>
                    <a:pt x="28" y="0"/>
                    <a:pt x="31" y="0"/>
                    <a:pt x="32" y="2"/>
                  </a:cubicBezTo>
                  <a:cubicBezTo>
                    <a:pt x="33" y="3"/>
                    <a:pt x="33" y="5"/>
                    <a:pt x="32" y="6"/>
                  </a:cubicBezTo>
                  <a:cubicBezTo>
                    <a:pt x="31" y="8"/>
                    <a:pt x="30" y="8"/>
                    <a:pt x="28" y="9"/>
                  </a:cubicBezTo>
                  <a:cubicBezTo>
                    <a:pt x="19" y="14"/>
                    <a:pt x="9" y="16"/>
                    <a:pt x="0" y="23"/>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6" name="Google Shape;866;p45"/>
            <p:cNvSpPr/>
            <p:nvPr/>
          </p:nvSpPr>
          <p:spPr>
            <a:xfrm>
              <a:off x="7541623" y="2375153"/>
              <a:ext cx="89518" cy="71614"/>
            </a:xfrm>
            <a:custGeom>
              <a:avLst/>
              <a:gdLst/>
              <a:ahLst/>
              <a:cxnLst/>
              <a:rect l="l" t="t" r="r" b="b"/>
              <a:pathLst>
                <a:path w="40" h="32" extrusionOk="0">
                  <a:moveTo>
                    <a:pt x="1" y="32"/>
                  </a:moveTo>
                  <a:cubicBezTo>
                    <a:pt x="0" y="32"/>
                    <a:pt x="0" y="32"/>
                    <a:pt x="0" y="32"/>
                  </a:cubicBezTo>
                  <a:cubicBezTo>
                    <a:pt x="0" y="31"/>
                    <a:pt x="0" y="31"/>
                    <a:pt x="0" y="31"/>
                  </a:cubicBezTo>
                  <a:cubicBezTo>
                    <a:pt x="10" y="12"/>
                    <a:pt x="39" y="1"/>
                    <a:pt x="39" y="0"/>
                  </a:cubicBezTo>
                  <a:cubicBezTo>
                    <a:pt x="40" y="1"/>
                    <a:pt x="40" y="1"/>
                    <a:pt x="40" y="1"/>
                  </a:cubicBezTo>
                  <a:cubicBezTo>
                    <a:pt x="39" y="1"/>
                    <a:pt x="39" y="1"/>
                    <a:pt x="39" y="1"/>
                  </a:cubicBezTo>
                  <a:cubicBezTo>
                    <a:pt x="39" y="2"/>
                    <a:pt x="11" y="13"/>
                    <a:pt x="1" y="32"/>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7" name="Google Shape;867;p45"/>
            <p:cNvSpPr/>
            <p:nvPr/>
          </p:nvSpPr>
          <p:spPr>
            <a:xfrm>
              <a:off x="7035845" y="2229686"/>
              <a:ext cx="546062" cy="340169"/>
            </a:xfrm>
            <a:custGeom>
              <a:avLst/>
              <a:gdLst/>
              <a:ahLst/>
              <a:cxnLst/>
              <a:rect l="l" t="t" r="r" b="b"/>
              <a:pathLst>
                <a:path w="244" h="152" extrusionOk="0">
                  <a:moveTo>
                    <a:pt x="221" y="116"/>
                  </a:moveTo>
                  <a:cubicBezTo>
                    <a:pt x="216" y="117"/>
                    <a:pt x="209" y="118"/>
                    <a:pt x="203" y="119"/>
                  </a:cubicBezTo>
                  <a:cubicBezTo>
                    <a:pt x="202" y="119"/>
                    <a:pt x="202" y="119"/>
                    <a:pt x="202" y="119"/>
                  </a:cubicBezTo>
                  <a:cubicBezTo>
                    <a:pt x="201" y="119"/>
                    <a:pt x="201" y="119"/>
                    <a:pt x="201" y="119"/>
                  </a:cubicBezTo>
                  <a:cubicBezTo>
                    <a:pt x="195" y="120"/>
                    <a:pt x="189" y="121"/>
                    <a:pt x="182" y="123"/>
                  </a:cubicBezTo>
                  <a:cubicBezTo>
                    <a:pt x="179" y="123"/>
                    <a:pt x="176" y="124"/>
                    <a:pt x="173" y="124"/>
                  </a:cubicBezTo>
                  <a:cubicBezTo>
                    <a:pt x="172" y="124"/>
                    <a:pt x="171" y="124"/>
                    <a:pt x="171" y="125"/>
                  </a:cubicBezTo>
                  <a:cubicBezTo>
                    <a:pt x="162" y="126"/>
                    <a:pt x="153" y="128"/>
                    <a:pt x="144" y="129"/>
                  </a:cubicBezTo>
                  <a:cubicBezTo>
                    <a:pt x="92" y="138"/>
                    <a:pt x="32" y="147"/>
                    <a:pt x="3" y="152"/>
                  </a:cubicBezTo>
                  <a:cubicBezTo>
                    <a:pt x="2" y="152"/>
                    <a:pt x="1" y="152"/>
                    <a:pt x="0" y="152"/>
                  </a:cubicBezTo>
                  <a:cubicBezTo>
                    <a:pt x="0" y="151"/>
                    <a:pt x="0" y="149"/>
                    <a:pt x="0" y="148"/>
                  </a:cubicBezTo>
                  <a:cubicBezTo>
                    <a:pt x="0" y="110"/>
                    <a:pt x="0" y="110"/>
                    <a:pt x="0" y="110"/>
                  </a:cubicBezTo>
                  <a:cubicBezTo>
                    <a:pt x="13" y="81"/>
                    <a:pt x="32" y="49"/>
                    <a:pt x="54" y="48"/>
                  </a:cubicBezTo>
                  <a:cubicBezTo>
                    <a:pt x="93" y="47"/>
                    <a:pt x="97" y="0"/>
                    <a:pt x="130" y="6"/>
                  </a:cubicBezTo>
                  <a:cubicBezTo>
                    <a:pt x="143" y="9"/>
                    <a:pt x="163" y="25"/>
                    <a:pt x="182" y="44"/>
                  </a:cubicBezTo>
                  <a:cubicBezTo>
                    <a:pt x="189" y="51"/>
                    <a:pt x="195" y="58"/>
                    <a:pt x="202" y="65"/>
                  </a:cubicBezTo>
                  <a:cubicBezTo>
                    <a:pt x="211" y="76"/>
                    <a:pt x="220" y="86"/>
                    <a:pt x="227" y="93"/>
                  </a:cubicBezTo>
                  <a:cubicBezTo>
                    <a:pt x="227" y="94"/>
                    <a:pt x="227" y="94"/>
                    <a:pt x="227" y="94"/>
                  </a:cubicBezTo>
                  <a:cubicBezTo>
                    <a:pt x="228" y="94"/>
                    <a:pt x="228" y="94"/>
                    <a:pt x="228" y="94"/>
                  </a:cubicBezTo>
                  <a:cubicBezTo>
                    <a:pt x="228" y="95"/>
                    <a:pt x="228" y="95"/>
                    <a:pt x="228" y="95"/>
                  </a:cubicBezTo>
                  <a:cubicBezTo>
                    <a:pt x="230" y="98"/>
                    <a:pt x="232" y="100"/>
                    <a:pt x="234" y="102"/>
                  </a:cubicBezTo>
                  <a:cubicBezTo>
                    <a:pt x="238" y="107"/>
                    <a:pt x="241" y="110"/>
                    <a:pt x="242" y="110"/>
                  </a:cubicBezTo>
                  <a:cubicBezTo>
                    <a:pt x="244" y="111"/>
                    <a:pt x="235" y="113"/>
                    <a:pt x="221" y="116"/>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8" name="Google Shape;868;p45"/>
            <p:cNvSpPr/>
            <p:nvPr/>
          </p:nvSpPr>
          <p:spPr>
            <a:xfrm>
              <a:off x="7657997" y="2229686"/>
              <a:ext cx="402833" cy="371500"/>
            </a:xfrm>
            <a:custGeom>
              <a:avLst/>
              <a:gdLst/>
              <a:ahLst/>
              <a:cxnLst/>
              <a:rect l="l" t="t" r="r" b="b"/>
              <a:pathLst>
                <a:path w="181" h="166" extrusionOk="0">
                  <a:moveTo>
                    <a:pt x="181" y="141"/>
                  </a:moveTo>
                  <a:cubicBezTo>
                    <a:pt x="181" y="139"/>
                    <a:pt x="181" y="137"/>
                    <a:pt x="181" y="135"/>
                  </a:cubicBezTo>
                  <a:cubicBezTo>
                    <a:pt x="166" y="37"/>
                    <a:pt x="166" y="37"/>
                    <a:pt x="166" y="37"/>
                  </a:cubicBezTo>
                  <a:cubicBezTo>
                    <a:pt x="164" y="21"/>
                    <a:pt x="152" y="9"/>
                    <a:pt x="137" y="6"/>
                  </a:cubicBezTo>
                  <a:cubicBezTo>
                    <a:pt x="124" y="4"/>
                    <a:pt x="112" y="2"/>
                    <a:pt x="100" y="0"/>
                  </a:cubicBezTo>
                  <a:cubicBezTo>
                    <a:pt x="92" y="4"/>
                    <a:pt x="82" y="8"/>
                    <a:pt x="69" y="12"/>
                  </a:cubicBezTo>
                  <a:cubicBezTo>
                    <a:pt x="48" y="18"/>
                    <a:pt x="29" y="51"/>
                    <a:pt x="16" y="78"/>
                  </a:cubicBezTo>
                  <a:cubicBezTo>
                    <a:pt x="12" y="88"/>
                    <a:pt x="8" y="97"/>
                    <a:pt x="5" y="104"/>
                  </a:cubicBezTo>
                  <a:cubicBezTo>
                    <a:pt x="5" y="105"/>
                    <a:pt x="4" y="107"/>
                    <a:pt x="3" y="108"/>
                  </a:cubicBezTo>
                  <a:cubicBezTo>
                    <a:pt x="2" y="112"/>
                    <a:pt x="1" y="114"/>
                    <a:pt x="1" y="116"/>
                  </a:cubicBezTo>
                  <a:cubicBezTo>
                    <a:pt x="0" y="118"/>
                    <a:pt x="0" y="119"/>
                    <a:pt x="0" y="119"/>
                  </a:cubicBezTo>
                  <a:cubicBezTo>
                    <a:pt x="120" y="166"/>
                    <a:pt x="120" y="166"/>
                    <a:pt x="120" y="166"/>
                  </a:cubicBezTo>
                  <a:cubicBezTo>
                    <a:pt x="179" y="151"/>
                    <a:pt x="179" y="151"/>
                    <a:pt x="179" y="151"/>
                  </a:cubicBezTo>
                  <a:cubicBezTo>
                    <a:pt x="179" y="151"/>
                    <a:pt x="179" y="151"/>
                    <a:pt x="179" y="151"/>
                  </a:cubicBezTo>
                  <a:lnTo>
                    <a:pt x="181" y="141"/>
                  </a:ln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69" name="Google Shape;869;p45"/>
            <p:cNvSpPr/>
            <p:nvPr/>
          </p:nvSpPr>
          <p:spPr>
            <a:xfrm>
              <a:off x="7928790" y="2404246"/>
              <a:ext cx="33300" cy="11220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0" name="Google Shape;870;p45"/>
            <p:cNvSpPr/>
            <p:nvPr/>
          </p:nvSpPr>
          <p:spPr>
            <a:xfrm>
              <a:off x="7928790" y="2404246"/>
              <a:ext cx="26855" cy="38046"/>
            </a:xfrm>
            <a:custGeom>
              <a:avLst/>
              <a:gdLst/>
              <a:ahLst/>
              <a:cxnLst/>
              <a:rect l="l" t="t" r="r" b="b"/>
              <a:pathLst>
                <a:path w="12" h="17" extrusionOk="0">
                  <a:moveTo>
                    <a:pt x="12" y="0"/>
                  </a:moveTo>
                  <a:cubicBezTo>
                    <a:pt x="11" y="1"/>
                    <a:pt x="9" y="4"/>
                    <a:pt x="6" y="10"/>
                  </a:cubicBezTo>
                  <a:cubicBezTo>
                    <a:pt x="4" y="14"/>
                    <a:pt x="2" y="16"/>
                    <a:pt x="0" y="17"/>
                  </a:cubicBezTo>
                  <a:cubicBezTo>
                    <a:pt x="0" y="16"/>
                    <a:pt x="0" y="16"/>
                    <a:pt x="0" y="16"/>
                  </a:cubicBezTo>
                  <a:cubicBezTo>
                    <a:pt x="2" y="15"/>
                    <a:pt x="3" y="13"/>
                    <a:pt x="5" y="9"/>
                  </a:cubicBezTo>
                  <a:cubicBezTo>
                    <a:pt x="7" y="4"/>
                    <a:pt x="9" y="1"/>
                    <a:pt x="11" y="0"/>
                  </a:cubicBezTo>
                  <a:lnTo>
                    <a:pt x="12"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1" name="Google Shape;871;p45"/>
            <p:cNvSpPr/>
            <p:nvPr/>
          </p:nvSpPr>
          <p:spPr>
            <a:xfrm>
              <a:off x="7928790" y="2419912"/>
              <a:ext cx="33570" cy="38046"/>
            </a:xfrm>
            <a:custGeom>
              <a:avLst/>
              <a:gdLst/>
              <a:ahLst/>
              <a:cxnLst/>
              <a:rect l="l" t="t" r="r" b="b"/>
              <a:pathLst>
                <a:path w="15" h="17" extrusionOk="0">
                  <a:moveTo>
                    <a:pt x="0" y="16"/>
                  </a:moveTo>
                  <a:cubicBezTo>
                    <a:pt x="4" y="15"/>
                    <a:pt x="7" y="11"/>
                    <a:pt x="10" y="7"/>
                  </a:cubicBezTo>
                  <a:cubicBezTo>
                    <a:pt x="11" y="4"/>
                    <a:pt x="13" y="2"/>
                    <a:pt x="15" y="0"/>
                  </a:cubicBezTo>
                  <a:cubicBezTo>
                    <a:pt x="15" y="1"/>
                    <a:pt x="15" y="1"/>
                    <a:pt x="15" y="1"/>
                  </a:cubicBezTo>
                  <a:cubicBezTo>
                    <a:pt x="13" y="3"/>
                    <a:pt x="12" y="5"/>
                    <a:pt x="10" y="7"/>
                  </a:cubicBezTo>
                  <a:cubicBezTo>
                    <a:pt x="8" y="11"/>
                    <a:pt x="5" y="16"/>
                    <a:pt x="0" y="17"/>
                  </a:cubicBezTo>
                  <a:lnTo>
                    <a:pt x="0" y="1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2" name="Google Shape;872;p45"/>
            <p:cNvSpPr/>
            <p:nvPr/>
          </p:nvSpPr>
          <p:spPr>
            <a:xfrm>
              <a:off x="7928790" y="2433340"/>
              <a:ext cx="33570" cy="42522"/>
            </a:xfrm>
            <a:custGeom>
              <a:avLst/>
              <a:gdLst/>
              <a:ahLst/>
              <a:cxnLst/>
              <a:rect l="l" t="t" r="r" b="b"/>
              <a:pathLst>
                <a:path w="15" h="19" extrusionOk="0">
                  <a:moveTo>
                    <a:pt x="15" y="0"/>
                  </a:moveTo>
                  <a:cubicBezTo>
                    <a:pt x="15" y="2"/>
                    <a:pt x="15" y="2"/>
                    <a:pt x="15" y="2"/>
                  </a:cubicBezTo>
                  <a:cubicBezTo>
                    <a:pt x="14" y="3"/>
                    <a:pt x="13" y="5"/>
                    <a:pt x="13" y="7"/>
                  </a:cubicBezTo>
                  <a:cubicBezTo>
                    <a:pt x="12" y="11"/>
                    <a:pt x="10" y="16"/>
                    <a:pt x="0" y="19"/>
                  </a:cubicBezTo>
                  <a:cubicBezTo>
                    <a:pt x="0" y="18"/>
                    <a:pt x="0" y="18"/>
                    <a:pt x="0" y="18"/>
                  </a:cubicBezTo>
                  <a:cubicBezTo>
                    <a:pt x="9" y="15"/>
                    <a:pt x="11" y="11"/>
                    <a:pt x="12" y="7"/>
                  </a:cubicBezTo>
                  <a:cubicBezTo>
                    <a:pt x="13" y="4"/>
                    <a:pt x="13" y="2"/>
                    <a:pt x="1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3" name="Google Shape;873;p45"/>
            <p:cNvSpPr/>
            <p:nvPr/>
          </p:nvSpPr>
          <p:spPr>
            <a:xfrm>
              <a:off x="7928790" y="2464672"/>
              <a:ext cx="33570" cy="44759"/>
            </a:xfrm>
            <a:custGeom>
              <a:avLst/>
              <a:gdLst/>
              <a:ahLst/>
              <a:cxnLst/>
              <a:rect l="l" t="t" r="r" b="b"/>
              <a:pathLst>
                <a:path w="15" h="20" extrusionOk="0">
                  <a:moveTo>
                    <a:pt x="15" y="0"/>
                  </a:moveTo>
                  <a:cubicBezTo>
                    <a:pt x="15" y="2"/>
                    <a:pt x="15" y="2"/>
                    <a:pt x="15" y="2"/>
                  </a:cubicBezTo>
                  <a:cubicBezTo>
                    <a:pt x="11" y="4"/>
                    <a:pt x="9" y="8"/>
                    <a:pt x="8" y="12"/>
                  </a:cubicBezTo>
                  <a:cubicBezTo>
                    <a:pt x="6" y="16"/>
                    <a:pt x="5" y="19"/>
                    <a:pt x="0" y="20"/>
                  </a:cubicBezTo>
                  <a:cubicBezTo>
                    <a:pt x="0" y="19"/>
                    <a:pt x="0" y="19"/>
                    <a:pt x="0" y="19"/>
                  </a:cubicBezTo>
                  <a:cubicBezTo>
                    <a:pt x="4" y="18"/>
                    <a:pt x="5" y="15"/>
                    <a:pt x="7" y="11"/>
                  </a:cubicBezTo>
                  <a:cubicBezTo>
                    <a:pt x="9" y="7"/>
                    <a:pt x="10" y="3"/>
                    <a:pt x="15"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4" name="Google Shape;874;p45"/>
            <p:cNvSpPr/>
            <p:nvPr/>
          </p:nvSpPr>
          <p:spPr>
            <a:xfrm>
              <a:off x="7946694" y="2487051"/>
              <a:ext cx="15666" cy="31331"/>
            </a:xfrm>
            <a:custGeom>
              <a:avLst/>
              <a:gdLst/>
              <a:ahLst/>
              <a:cxnLst/>
              <a:rect l="l" t="t" r="r" b="b"/>
              <a:pathLst>
                <a:path w="7" h="14" extrusionOk="0">
                  <a:moveTo>
                    <a:pt x="4" y="14"/>
                  </a:moveTo>
                  <a:cubicBezTo>
                    <a:pt x="2" y="13"/>
                    <a:pt x="1" y="11"/>
                    <a:pt x="2" y="10"/>
                  </a:cubicBezTo>
                  <a:cubicBezTo>
                    <a:pt x="2" y="7"/>
                    <a:pt x="4" y="3"/>
                    <a:pt x="7" y="1"/>
                  </a:cubicBezTo>
                  <a:cubicBezTo>
                    <a:pt x="7" y="0"/>
                    <a:pt x="7" y="0"/>
                    <a:pt x="7" y="0"/>
                  </a:cubicBezTo>
                  <a:cubicBezTo>
                    <a:pt x="4" y="2"/>
                    <a:pt x="1" y="6"/>
                    <a:pt x="1" y="10"/>
                  </a:cubicBezTo>
                  <a:cubicBezTo>
                    <a:pt x="0" y="11"/>
                    <a:pt x="1" y="13"/>
                    <a:pt x="2" y="14"/>
                  </a:cubicBezTo>
                  <a:lnTo>
                    <a:pt x="4" y="1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5" name="Google Shape;875;p45"/>
            <p:cNvSpPr/>
            <p:nvPr/>
          </p:nvSpPr>
          <p:spPr>
            <a:xfrm>
              <a:off x="7928790" y="2404246"/>
              <a:ext cx="13428" cy="26855"/>
            </a:xfrm>
            <a:custGeom>
              <a:avLst/>
              <a:gdLst/>
              <a:ahLst/>
              <a:cxnLst/>
              <a:rect l="l" t="t" r="r" b="b"/>
              <a:pathLst>
                <a:path w="6" h="12" extrusionOk="0">
                  <a:moveTo>
                    <a:pt x="0" y="11"/>
                  </a:moveTo>
                  <a:cubicBezTo>
                    <a:pt x="1" y="11"/>
                    <a:pt x="1" y="11"/>
                    <a:pt x="1" y="11"/>
                  </a:cubicBezTo>
                  <a:cubicBezTo>
                    <a:pt x="1" y="11"/>
                    <a:pt x="2" y="10"/>
                    <a:pt x="2" y="9"/>
                  </a:cubicBezTo>
                  <a:cubicBezTo>
                    <a:pt x="3" y="7"/>
                    <a:pt x="3" y="5"/>
                    <a:pt x="4" y="4"/>
                  </a:cubicBezTo>
                  <a:cubicBezTo>
                    <a:pt x="4" y="2"/>
                    <a:pt x="4" y="1"/>
                    <a:pt x="5" y="0"/>
                  </a:cubicBezTo>
                  <a:cubicBezTo>
                    <a:pt x="6" y="0"/>
                    <a:pt x="6" y="0"/>
                    <a:pt x="6" y="0"/>
                  </a:cubicBezTo>
                  <a:cubicBezTo>
                    <a:pt x="6" y="1"/>
                    <a:pt x="5" y="2"/>
                    <a:pt x="5" y="4"/>
                  </a:cubicBezTo>
                  <a:cubicBezTo>
                    <a:pt x="4" y="6"/>
                    <a:pt x="4" y="7"/>
                    <a:pt x="3" y="9"/>
                  </a:cubicBezTo>
                  <a:cubicBezTo>
                    <a:pt x="2" y="11"/>
                    <a:pt x="2" y="12"/>
                    <a:pt x="1" y="12"/>
                  </a:cubicBezTo>
                  <a:cubicBezTo>
                    <a:pt x="1" y="12"/>
                    <a:pt x="1" y="12"/>
                    <a:pt x="1" y="12"/>
                  </a:cubicBezTo>
                  <a:cubicBezTo>
                    <a:pt x="0" y="12"/>
                    <a:pt x="0" y="12"/>
                    <a:pt x="0" y="12"/>
                  </a:cubicBezTo>
                  <a:lnTo>
                    <a:pt x="0" y="1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6" name="Google Shape;876;p45"/>
            <p:cNvSpPr/>
            <p:nvPr/>
          </p:nvSpPr>
          <p:spPr>
            <a:xfrm>
              <a:off x="7881793" y="2258780"/>
              <a:ext cx="127564" cy="187988"/>
            </a:xfrm>
            <a:custGeom>
              <a:avLst/>
              <a:gdLst/>
              <a:ahLst/>
              <a:cxnLst/>
              <a:rect l="l" t="t" r="r" b="b"/>
              <a:pathLst>
                <a:path w="57" h="84" extrusionOk="0">
                  <a:moveTo>
                    <a:pt x="28" y="83"/>
                  </a:moveTo>
                  <a:cubicBezTo>
                    <a:pt x="31" y="78"/>
                    <a:pt x="32" y="74"/>
                    <a:pt x="32" y="69"/>
                  </a:cubicBezTo>
                  <a:cubicBezTo>
                    <a:pt x="38" y="76"/>
                    <a:pt x="45" y="81"/>
                    <a:pt x="53" y="84"/>
                  </a:cubicBezTo>
                  <a:cubicBezTo>
                    <a:pt x="48" y="78"/>
                    <a:pt x="45" y="71"/>
                    <a:pt x="42" y="63"/>
                  </a:cubicBezTo>
                  <a:cubicBezTo>
                    <a:pt x="46" y="67"/>
                    <a:pt x="51" y="70"/>
                    <a:pt x="57" y="71"/>
                  </a:cubicBezTo>
                  <a:cubicBezTo>
                    <a:pt x="50" y="64"/>
                    <a:pt x="44" y="55"/>
                    <a:pt x="40" y="46"/>
                  </a:cubicBezTo>
                  <a:cubicBezTo>
                    <a:pt x="44" y="50"/>
                    <a:pt x="49" y="53"/>
                    <a:pt x="54" y="54"/>
                  </a:cubicBezTo>
                  <a:cubicBezTo>
                    <a:pt x="48" y="48"/>
                    <a:pt x="43" y="40"/>
                    <a:pt x="39" y="32"/>
                  </a:cubicBezTo>
                  <a:cubicBezTo>
                    <a:pt x="43" y="36"/>
                    <a:pt x="49" y="39"/>
                    <a:pt x="55" y="39"/>
                  </a:cubicBezTo>
                  <a:cubicBezTo>
                    <a:pt x="48" y="34"/>
                    <a:pt x="42" y="27"/>
                    <a:pt x="38" y="20"/>
                  </a:cubicBezTo>
                  <a:cubicBezTo>
                    <a:pt x="41" y="22"/>
                    <a:pt x="46" y="24"/>
                    <a:pt x="50" y="24"/>
                  </a:cubicBezTo>
                  <a:cubicBezTo>
                    <a:pt x="41" y="18"/>
                    <a:pt x="34" y="10"/>
                    <a:pt x="29" y="0"/>
                  </a:cubicBezTo>
                  <a:cubicBezTo>
                    <a:pt x="28" y="0"/>
                    <a:pt x="28" y="0"/>
                    <a:pt x="28" y="0"/>
                  </a:cubicBezTo>
                  <a:cubicBezTo>
                    <a:pt x="23" y="10"/>
                    <a:pt x="16" y="18"/>
                    <a:pt x="7" y="24"/>
                  </a:cubicBezTo>
                  <a:cubicBezTo>
                    <a:pt x="11" y="24"/>
                    <a:pt x="16" y="22"/>
                    <a:pt x="19" y="20"/>
                  </a:cubicBezTo>
                  <a:cubicBezTo>
                    <a:pt x="15" y="27"/>
                    <a:pt x="9" y="34"/>
                    <a:pt x="2" y="39"/>
                  </a:cubicBezTo>
                  <a:cubicBezTo>
                    <a:pt x="8" y="39"/>
                    <a:pt x="14" y="36"/>
                    <a:pt x="18" y="32"/>
                  </a:cubicBezTo>
                  <a:cubicBezTo>
                    <a:pt x="14" y="40"/>
                    <a:pt x="9" y="48"/>
                    <a:pt x="3" y="54"/>
                  </a:cubicBezTo>
                  <a:cubicBezTo>
                    <a:pt x="8" y="53"/>
                    <a:pt x="13" y="50"/>
                    <a:pt x="17" y="46"/>
                  </a:cubicBezTo>
                  <a:cubicBezTo>
                    <a:pt x="13" y="55"/>
                    <a:pt x="8" y="64"/>
                    <a:pt x="0" y="71"/>
                  </a:cubicBezTo>
                  <a:cubicBezTo>
                    <a:pt x="6" y="70"/>
                    <a:pt x="11" y="67"/>
                    <a:pt x="15" y="63"/>
                  </a:cubicBezTo>
                  <a:cubicBezTo>
                    <a:pt x="13" y="71"/>
                    <a:pt x="9" y="78"/>
                    <a:pt x="4" y="84"/>
                  </a:cubicBezTo>
                  <a:cubicBezTo>
                    <a:pt x="12" y="81"/>
                    <a:pt x="19" y="76"/>
                    <a:pt x="25" y="69"/>
                  </a:cubicBezTo>
                  <a:cubicBezTo>
                    <a:pt x="25" y="74"/>
                    <a:pt x="26" y="78"/>
                    <a:pt x="29" y="83"/>
                  </a:cubicBezTo>
                  <a:lnTo>
                    <a:pt x="28" y="83"/>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7" name="Google Shape;877;p45"/>
            <p:cNvSpPr/>
            <p:nvPr/>
          </p:nvSpPr>
          <p:spPr>
            <a:xfrm>
              <a:off x="7935504" y="2305776"/>
              <a:ext cx="11190" cy="11190"/>
            </a:xfrm>
            <a:custGeom>
              <a:avLst/>
              <a:gdLst/>
              <a:ahLst/>
              <a:cxnLst/>
              <a:rect l="l" t="t" r="r" b="b"/>
              <a:pathLst>
                <a:path w="5" h="5" extrusionOk="0">
                  <a:moveTo>
                    <a:pt x="2" y="5"/>
                  </a:moveTo>
                  <a:cubicBezTo>
                    <a:pt x="1" y="5"/>
                    <a:pt x="0" y="4"/>
                    <a:pt x="0" y="4"/>
                  </a:cubicBezTo>
                  <a:cubicBezTo>
                    <a:pt x="0" y="3"/>
                    <a:pt x="0" y="2"/>
                    <a:pt x="1" y="2"/>
                  </a:cubicBezTo>
                  <a:cubicBezTo>
                    <a:pt x="1" y="2"/>
                    <a:pt x="1" y="2"/>
                    <a:pt x="1" y="2"/>
                  </a:cubicBezTo>
                  <a:cubicBezTo>
                    <a:pt x="1" y="2"/>
                    <a:pt x="1" y="2"/>
                    <a:pt x="1" y="2"/>
                  </a:cubicBezTo>
                  <a:cubicBezTo>
                    <a:pt x="1" y="3"/>
                    <a:pt x="1" y="3"/>
                    <a:pt x="1" y="3"/>
                  </a:cubicBezTo>
                  <a:cubicBezTo>
                    <a:pt x="2" y="4"/>
                    <a:pt x="2" y="4"/>
                    <a:pt x="2" y="4"/>
                  </a:cubicBezTo>
                  <a:cubicBezTo>
                    <a:pt x="2" y="4"/>
                    <a:pt x="2" y="4"/>
                    <a:pt x="2" y="4"/>
                  </a:cubicBezTo>
                  <a:cubicBezTo>
                    <a:pt x="2" y="4"/>
                    <a:pt x="2" y="4"/>
                    <a:pt x="2" y="4"/>
                  </a:cubicBezTo>
                  <a:cubicBezTo>
                    <a:pt x="2" y="3"/>
                    <a:pt x="2" y="3"/>
                    <a:pt x="2" y="3"/>
                  </a:cubicBezTo>
                  <a:cubicBezTo>
                    <a:pt x="2" y="0"/>
                    <a:pt x="2" y="0"/>
                    <a:pt x="2" y="0"/>
                  </a:cubicBezTo>
                  <a:cubicBezTo>
                    <a:pt x="3" y="3"/>
                    <a:pt x="3" y="3"/>
                    <a:pt x="3" y="3"/>
                  </a:cubicBezTo>
                  <a:cubicBezTo>
                    <a:pt x="4" y="3"/>
                    <a:pt x="4" y="3"/>
                    <a:pt x="4" y="3"/>
                  </a:cubicBezTo>
                  <a:cubicBezTo>
                    <a:pt x="4" y="3"/>
                    <a:pt x="4" y="3"/>
                    <a:pt x="4" y="3"/>
                  </a:cubicBezTo>
                  <a:cubicBezTo>
                    <a:pt x="4" y="3"/>
                    <a:pt x="4" y="3"/>
                    <a:pt x="4" y="3"/>
                  </a:cubicBezTo>
                  <a:cubicBezTo>
                    <a:pt x="4" y="2"/>
                    <a:pt x="4" y="1"/>
                    <a:pt x="4" y="1"/>
                  </a:cubicBezTo>
                  <a:cubicBezTo>
                    <a:pt x="4" y="0"/>
                    <a:pt x="4" y="0"/>
                    <a:pt x="4" y="0"/>
                  </a:cubicBezTo>
                  <a:cubicBezTo>
                    <a:pt x="5" y="0"/>
                    <a:pt x="5" y="0"/>
                    <a:pt x="5" y="0"/>
                  </a:cubicBezTo>
                  <a:cubicBezTo>
                    <a:pt x="5" y="1"/>
                    <a:pt x="5" y="2"/>
                    <a:pt x="5" y="3"/>
                  </a:cubicBezTo>
                  <a:cubicBezTo>
                    <a:pt x="5" y="4"/>
                    <a:pt x="5" y="4"/>
                    <a:pt x="4" y="4"/>
                  </a:cubicBezTo>
                  <a:cubicBezTo>
                    <a:pt x="4" y="4"/>
                    <a:pt x="3" y="4"/>
                    <a:pt x="3" y="4"/>
                  </a:cubicBezTo>
                  <a:cubicBezTo>
                    <a:pt x="3" y="5"/>
                    <a:pt x="2" y="5"/>
                    <a:pt x="2"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8" name="Google Shape;878;p45"/>
            <p:cNvSpPr/>
            <p:nvPr/>
          </p:nvSpPr>
          <p:spPr>
            <a:xfrm>
              <a:off x="7946694" y="2337108"/>
              <a:ext cx="13428" cy="11190"/>
            </a:xfrm>
            <a:custGeom>
              <a:avLst/>
              <a:gdLst/>
              <a:ahLst/>
              <a:cxnLst/>
              <a:rect l="l" t="t" r="r" b="b"/>
              <a:pathLst>
                <a:path w="6" h="5" extrusionOk="0">
                  <a:moveTo>
                    <a:pt x="4" y="5"/>
                  </a:moveTo>
                  <a:cubicBezTo>
                    <a:pt x="3" y="5"/>
                    <a:pt x="3" y="5"/>
                    <a:pt x="2" y="5"/>
                  </a:cubicBezTo>
                  <a:cubicBezTo>
                    <a:pt x="2" y="4"/>
                    <a:pt x="2" y="4"/>
                    <a:pt x="2" y="4"/>
                  </a:cubicBezTo>
                  <a:cubicBezTo>
                    <a:pt x="2" y="5"/>
                    <a:pt x="1" y="5"/>
                    <a:pt x="1" y="4"/>
                  </a:cubicBezTo>
                  <a:cubicBezTo>
                    <a:pt x="0" y="4"/>
                    <a:pt x="0" y="4"/>
                    <a:pt x="0" y="3"/>
                  </a:cubicBezTo>
                  <a:cubicBezTo>
                    <a:pt x="0" y="3"/>
                    <a:pt x="0" y="2"/>
                    <a:pt x="0" y="2"/>
                  </a:cubicBezTo>
                  <a:cubicBezTo>
                    <a:pt x="0" y="1"/>
                    <a:pt x="1" y="0"/>
                    <a:pt x="1" y="0"/>
                  </a:cubicBezTo>
                  <a:cubicBezTo>
                    <a:pt x="2" y="0"/>
                    <a:pt x="2" y="0"/>
                    <a:pt x="2" y="0"/>
                  </a:cubicBezTo>
                  <a:cubicBezTo>
                    <a:pt x="2" y="0"/>
                    <a:pt x="2" y="0"/>
                    <a:pt x="2" y="0"/>
                  </a:cubicBezTo>
                  <a:cubicBezTo>
                    <a:pt x="1" y="1"/>
                    <a:pt x="1" y="2"/>
                    <a:pt x="1" y="2"/>
                  </a:cubicBezTo>
                  <a:cubicBezTo>
                    <a:pt x="1" y="3"/>
                    <a:pt x="1" y="3"/>
                    <a:pt x="1" y="3"/>
                  </a:cubicBezTo>
                  <a:cubicBezTo>
                    <a:pt x="1" y="3"/>
                    <a:pt x="1" y="3"/>
                    <a:pt x="1" y="3"/>
                  </a:cubicBezTo>
                  <a:cubicBezTo>
                    <a:pt x="2" y="3"/>
                    <a:pt x="2" y="3"/>
                    <a:pt x="2" y="3"/>
                  </a:cubicBezTo>
                  <a:cubicBezTo>
                    <a:pt x="2" y="3"/>
                    <a:pt x="2" y="3"/>
                    <a:pt x="2" y="3"/>
                  </a:cubicBezTo>
                  <a:cubicBezTo>
                    <a:pt x="4" y="0"/>
                    <a:pt x="4" y="0"/>
                    <a:pt x="4" y="0"/>
                  </a:cubicBezTo>
                  <a:cubicBezTo>
                    <a:pt x="3" y="3"/>
                    <a:pt x="3" y="3"/>
                    <a:pt x="3" y="3"/>
                  </a:cubicBezTo>
                  <a:cubicBezTo>
                    <a:pt x="3" y="3"/>
                    <a:pt x="3" y="4"/>
                    <a:pt x="3" y="4"/>
                  </a:cubicBezTo>
                  <a:cubicBezTo>
                    <a:pt x="4" y="4"/>
                    <a:pt x="4" y="4"/>
                    <a:pt x="4" y="4"/>
                  </a:cubicBezTo>
                  <a:cubicBezTo>
                    <a:pt x="5" y="4"/>
                    <a:pt x="5" y="4"/>
                    <a:pt x="5" y="3"/>
                  </a:cubicBezTo>
                  <a:cubicBezTo>
                    <a:pt x="5" y="3"/>
                    <a:pt x="5" y="2"/>
                    <a:pt x="5" y="2"/>
                  </a:cubicBezTo>
                  <a:cubicBezTo>
                    <a:pt x="6" y="1"/>
                    <a:pt x="6" y="1"/>
                    <a:pt x="6" y="1"/>
                  </a:cubicBezTo>
                  <a:cubicBezTo>
                    <a:pt x="6" y="2"/>
                    <a:pt x="6" y="2"/>
                    <a:pt x="6" y="2"/>
                  </a:cubicBezTo>
                  <a:cubicBezTo>
                    <a:pt x="6" y="3"/>
                    <a:pt x="6" y="3"/>
                    <a:pt x="6" y="4"/>
                  </a:cubicBezTo>
                  <a:cubicBezTo>
                    <a:pt x="6" y="4"/>
                    <a:pt x="5" y="5"/>
                    <a:pt x="4"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79" name="Google Shape;879;p45"/>
            <p:cNvSpPr/>
            <p:nvPr/>
          </p:nvSpPr>
          <p:spPr>
            <a:xfrm>
              <a:off x="7946694" y="2372915"/>
              <a:ext cx="15666" cy="13428"/>
            </a:xfrm>
            <a:custGeom>
              <a:avLst/>
              <a:gdLst/>
              <a:ahLst/>
              <a:cxnLst/>
              <a:rect l="l" t="t" r="r" b="b"/>
              <a:pathLst>
                <a:path w="7" h="6" extrusionOk="0">
                  <a:moveTo>
                    <a:pt x="2" y="6"/>
                  </a:moveTo>
                  <a:cubicBezTo>
                    <a:pt x="1" y="6"/>
                    <a:pt x="0" y="5"/>
                    <a:pt x="0" y="5"/>
                  </a:cubicBezTo>
                  <a:cubicBezTo>
                    <a:pt x="0" y="4"/>
                    <a:pt x="0" y="4"/>
                    <a:pt x="0" y="3"/>
                  </a:cubicBezTo>
                  <a:cubicBezTo>
                    <a:pt x="0" y="2"/>
                    <a:pt x="0" y="2"/>
                    <a:pt x="0" y="2"/>
                  </a:cubicBezTo>
                  <a:cubicBezTo>
                    <a:pt x="0" y="2"/>
                    <a:pt x="0" y="2"/>
                    <a:pt x="0" y="2"/>
                  </a:cubicBezTo>
                  <a:cubicBezTo>
                    <a:pt x="1" y="3"/>
                    <a:pt x="1" y="3"/>
                    <a:pt x="1" y="3"/>
                  </a:cubicBezTo>
                  <a:cubicBezTo>
                    <a:pt x="1" y="3"/>
                    <a:pt x="1" y="4"/>
                    <a:pt x="1" y="4"/>
                  </a:cubicBezTo>
                  <a:cubicBezTo>
                    <a:pt x="2" y="5"/>
                    <a:pt x="2" y="5"/>
                    <a:pt x="2" y="5"/>
                  </a:cubicBezTo>
                  <a:cubicBezTo>
                    <a:pt x="2" y="5"/>
                    <a:pt x="2" y="4"/>
                    <a:pt x="2" y="4"/>
                  </a:cubicBezTo>
                  <a:cubicBezTo>
                    <a:pt x="3" y="1"/>
                    <a:pt x="3" y="1"/>
                    <a:pt x="3" y="1"/>
                  </a:cubicBezTo>
                  <a:cubicBezTo>
                    <a:pt x="3" y="4"/>
                    <a:pt x="3" y="4"/>
                    <a:pt x="3" y="4"/>
                  </a:cubicBezTo>
                  <a:cubicBezTo>
                    <a:pt x="4" y="4"/>
                    <a:pt x="4" y="4"/>
                    <a:pt x="4" y="4"/>
                  </a:cubicBezTo>
                  <a:cubicBezTo>
                    <a:pt x="4" y="4"/>
                    <a:pt x="4" y="4"/>
                    <a:pt x="4" y="4"/>
                  </a:cubicBezTo>
                  <a:cubicBezTo>
                    <a:pt x="5" y="4"/>
                    <a:pt x="5" y="4"/>
                    <a:pt x="5" y="4"/>
                  </a:cubicBezTo>
                  <a:cubicBezTo>
                    <a:pt x="6" y="3"/>
                    <a:pt x="6" y="3"/>
                    <a:pt x="6" y="2"/>
                  </a:cubicBezTo>
                  <a:cubicBezTo>
                    <a:pt x="5" y="1"/>
                    <a:pt x="5" y="1"/>
                    <a:pt x="5" y="0"/>
                  </a:cubicBezTo>
                  <a:cubicBezTo>
                    <a:pt x="6" y="0"/>
                    <a:pt x="6" y="0"/>
                    <a:pt x="6" y="0"/>
                  </a:cubicBezTo>
                  <a:cubicBezTo>
                    <a:pt x="6" y="0"/>
                    <a:pt x="6" y="1"/>
                    <a:pt x="7" y="2"/>
                  </a:cubicBezTo>
                  <a:cubicBezTo>
                    <a:pt x="7" y="2"/>
                    <a:pt x="7" y="3"/>
                    <a:pt x="6" y="4"/>
                  </a:cubicBezTo>
                  <a:cubicBezTo>
                    <a:pt x="6" y="5"/>
                    <a:pt x="5" y="5"/>
                    <a:pt x="4" y="5"/>
                  </a:cubicBezTo>
                  <a:cubicBezTo>
                    <a:pt x="4" y="5"/>
                    <a:pt x="3" y="5"/>
                    <a:pt x="3" y="5"/>
                  </a:cubicBezTo>
                  <a:cubicBezTo>
                    <a:pt x="3" y="5"/>
                    <a:pt x="3" y="6"/>
                    <a:pt x="2"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0" name="Google Shape;880;p45"/>
            <p:cNvSpPr/>
            <p:nvPr/>
          </p:nvSpPr>
          <p:spPr>
            <a:xfrm>
              <a:off x="7928790" y="2355011"/>
              <a:ext cx="11190" cy="13428"/>
            </a:xfrm>
            <a:custGeom>
              <a:avLst/>
              <a:gdLst/>
              <a:ahLst/>
              <a:cxnLst/>
              <a:rect l="l" t="t" r="r" b="b"/>
              <a:pathLst>
                <a:path w="5" h="6" extrusionOk="0">
                  <a:moveTo>
                    <a:pt x="2" y="6"/>
                  </a:moveTo>
                  <a:cubicBezTo>
                    <a:pt x="1" y="6"/>
                    <a:pt x="1" y="5"/>
                    <a:pt x="0" y="5"/>
                  </a:cubicBezTo>
                  <a:cubicBezTo>
                    <a:pt x="0" y="4"/>
                    <a:pt x="0" y="4"/>
                    <a:pt x="0" y="3"/>
                  </a:cubicBezTo>
                  <a:cubicBezTo>
                    <a:pt x="1" y="3"/>
                    <a:pt x="1" y="3"/>
                    <a:pt x="1" y="3"/>
                  </a:cubicBezTo>
                  <a:cubicBezTo>
                    <a:pt x="1" y="3"/>
                    <a:pt x="1" y="3"/>
                    <a:pt x="1" y="3"/>
                  </a:cubicBezTo>
                  <a:cubicBezTo>
                    <a:pt x="1" y="4"/>
                    <a:pt x="1" y="4"/>
                    <a:pt x="1" y="4"/>
                  </a:cubicBezTo>
                  <a:cubicBezTo>
                    <a:pt x="2" y="5"/>
                    <a:pt x="2" y="5"/>
                    <a:pt x="2" y="5"/>
                  </a:cubicBezTo>
                  <a:cubicBezTo>
                    <a:pt x="2" y="5"/>
                    <a:pt x="2" y="4"/>
                    <a:pt x="2" y="4"/>
                  </a:cubicBezTo>
                  <a:cubicBezTo>
                    <a:pt x="3" y="1"/>
                    <a:pt x="3" y="1"/>
                    <a:pt x="3" y="1"/>
                  </a:cubicBezTo>
                  <a:cubicBezTo>
                    <a:pt x="3" y="3"/>
                    <a:pt x="3" y="3"/>
                    <a:pt x="3" y="3"/>
                  </a:cubicBezTo>
                  <a:cubicBezTo>
                    <a:pt x="3" y="4"/>
                    <a:pt x="3" y="4"/>
                    <a:pt x="3" y="4"/>
                  </a:cubicBezTo>
                  <a:cubicBezTo>
                    <a:pt x="4" y="4"/>
                    <a:pt x="4" y="4"/>
                    <a:pt x="4" y="4"/>
                  </a:cubicBezTo>
                  <a:cubicBezTo>
                    <a:pt x="4" y="3"/>
                    <a:pt x="4" y="3"/>
                    <a:pt x="4" y="3"/>
                  </a:cubicBezTo>
                  <a:cubicBezTo>
                    <a:pt x="4" y="2"/>
                    <a:pt x="4" y="1"/>
                    <a:pt x="3" y="1"/>
                  </a:cubicBezTo>
                  <a:cubicBezTo>
                    <a:pt x="3" y="0"/>
                    <a:pt x="3" y="0"/>
                    <a:pt x="3" y="0"/>
                  </a:cubicBezTo>
                  <a:cubicBezTo>
                    <a:pt x="4" y="0"/>
                    <a:pt x="4" y="0"/>
                    <a:pt x="4" y="0"/>
                  </a:cubicBezTo>
                  <a:cubicBezTo>
                    <a:pt x="5" y="1"/>
                    <a:pt x="5" y="2"/>
                    <a:pt x="5" y="3"/>
                  </a:cubicBezTo>
                  <a:cubicBezTo>
                    <a:pt x="5" y="3"/>
                    <a:pt x="5" y="4"/>
                    <a:pt x="5" y="4"/>
                  </a:cubicBezTo>
                  <a:cubicBezTo>
                    <a:pt x="4" y="5"/>
                    <a:pt x="4" y="5"/>
                    <a:pt x="3" y="5"/>
                  </a:cubicBezTo>
                  <a:cubicBezTo>
                    <a:pt x="3" y="4"/>
                    <a:pt x="3" y="4"/>
                    <a:pt x="3" y="4"/>
                  </a:cubicBezTo>
                  <a:cubicBezTo>
                    <a:pt x="3" y="5"/>
                    <a:pt x="2" y="6"/>
                    <a:pt x="2"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1" name="Google Shape;881;p45"/>
            <p:cNvSpPr/>
            <p:nvPr/>
          </p:nvSpPr>
          <p:spPr>
            <a:xfrm>
              <a:off x="7586382" y="2402009"/>
              <a:ext cx="221559" cy="76090"/>
            </a:xfrm>
            <a:custGeom>
              <a:avLst/>
              <a:gdLst/>
              <a:ahLst/>
              <a:cxnLst/>
              <a:rect l="l" t="t" r="r" b="b"/>
              <a:pathLst>
                <a:path w="100" h="34" extrusionOk="0">
                  <a:moveTo>
                    <a:pt x="98" y="34"/>
                  </a:moveTo>
                  <a:cubicBezTo>
                    <a:pt x="100" y="30"/>
                    <a:pt x="100" y="25"/>
                    <a:pt x="98" y="21"/>
                  </a:cubicBezTo>
                  <a:cubicBezTo>
                    <a:pt x="95" y="17"/>
                    <a:pt x="90" y="15"/>
                    <a:pt x="86" y="16"/>
                  </a:cubicBezTo>
                  <a:cubicBezTo>
                    <a:pt x="85" y="11"/>
                    <a:pt x="81" y="6"/>
                    <a:pt x="76" y="5"/>
                  </a:cubicBezTo>
                  <a:cubicBezTo>
                    <a:pt x="71" y="3"/>
                    <a:pt x="65" y="6"/>
                    <a:pt x="62" y="11"/>
                  </a:cubicBezTo>
                  <a:cubicBezTo>
                    <a:pt x="59" y="4"/>
                    <a:pt x="52" y="0"/>
                    <a:pt x="45" y="2"/>
                  </a:cubicBezTo>
                  <a:cubicBezTo>
                    <a:pt x="39" y="3"/>
                    <a:pt x="33" y="9"/>
                    <a:pt x="32" y="16"/>
                  </a:cubicBezTo>
                  <a:cubicBezTo>
                    <a:pt x="28" y="9"/>
                    <a:pt x="19" y="6"/>
                    <a:pt x="11" y="9"/>
                  </a:cubicBezTo>
                  <a:cubicBezTo>
                    <a:pt x="4" y="13"/>
                    <a:pt x="0" y="22"/>
                    <a:pt x="2" y="29"/>
                  </a:cubicBezTo>
                  <a:lnTo>
                    <a:pt x="98" y="34"/>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2" name="Google Shape;882;p45"/>
            <p:cNvSpPr/>
            <p:nvPr/>
          </p:nvSpPr>
          <p:spPr>
            <a:xfrm>
              <a:off x="7687091" y="2435577"/>
              <a:ext cx="26855" cy="11190"/>
            </a:xfrm>
            <a:custGeom>
              <a:avLst/>
              <a:gdLst/>
              <a:ahLst/>
              <a:cxnLst/>
              <a:rect l="l" t="t" r="r" b="b"/>
              <a:pathLst>
                <a:path w="12" h="5" extrusionOk="0">
                  <a:moveTo>
                    <a:pt x="1" y="5"/>
                  </a:moveTo>
                  <a:cubicBezTo>
                    <a:pt x="1" y="5"/>
                    <a:pt x="1" y="5"/>
                    <a:pt x="1" y="5"/>
                  </a:cubicBezTo>
                  <a:cubicBezTo>
                    <a:pt x="0" y="5"/>
                    <a:pt x="0" y="5"/>
                    <a:pt x="0" y="5"/>
                  </a:cubicBezTo>
                  <a:cubicBezTo>
                    <a:pt x="1" y="3"/>
                    <a:pt x="2" y="1"/>
                    <a:pt x="4" y="0"/>
                  </a:cubicBezTo>
                  <a:cubicBezTo>
                    <a:pt x="4" y="0"/>
                    <a:pt x="6" y="0"/>
                    <a:pt x="7" y="0"/>
                  </a:cubicBezTo>
                  <a:cubicBezTo>
                    <a:pt x="7" y="0"/>
                    <a:pt x="8" y="1"/>
                    <a:pt x="8" y="1"/>
                  </a:cubicBezTo>
                  <a:cubicBezTo>
                    <a:pt x="8" y="1"/>
                    <a:pt x="9" y="0"/>
                    <a:pt x="10" y="0"/>
                  </a:cubicBezTo>
                  <a:cubicBezTo>
                    <a:pt x="10" y="0"/>
                    <a:pt x="11" y="0"/>
                    <a:pt x="12" y="1"/>
                  </a:cubicBezTo>
                  <a:cubicBezTo>
                    <a:pt x="12" y="2"/>
                    <a:pt x="12" y="2"/>
                    <a:pt x="12" y="2"/>
                  </a:cubicBezTo>
                  <a:cubicBezTo>
                    <a:pt x="11" y="2"/>
                    <a:pt x="11" y="2"/>
                    <a:pt x="11" y="2"/>
                  </a:cubicBezTo>
                  <a:cubicBezTo>
                    <a:pt x="11" y="1"/>
                    <a:pt x="10" y="1"/>
                    <a:pt x="10" y="1"/>
                  </a:cubicBezTo>
                  <a:cubicBezTo>
                    <a:pt x="9" y="1"/>
                    <a:pt x="9" y="2"/>
                    <a:pt x="8" y="2"/>
                  </a:cubicBezTo>
                  <a:cubicBezTo>
                    <a:pt x="8" y="3"/>
                    <a:pt x="8" y="3"/>
                    <a:pt x="8" y="3"/>
                  </a:cubicBezTo>
                  <a:cubicBezTo>
                    <a:pt x="8" y="2"/>
                    <a:pt x="8" y="2"/>
                    <a:pt x="8" y="2"/>
                  </a:cubicBezTo>
                  <a:cubicBezTo>
                    <a:pt x="7" y="2"/>
                    <a:pt x="7" y="1"/>
                    <a:pt x="6" y="1"/>
                  </a:cubicBezTo>
                  <a:cubicBezTo>
                    <a:pt x="6" y="1"/>
                    <a:pt x="5" y="1"/>
                    <a:pt x="4" y="1"/>
                  </a:cubicBezTo>
                  <a:cubicBezTo>
                    <a:pt x="3" y="2"/>
                    <a:pt x="2" y="4"/>
                    <a:pt x="1" y="5"/>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3" name="Google Shape;883;p45"/>
            <p:cNvSpPr/>
            <p:nvPr/>
          </p:nvSpPr>
          <p:spPr>
            <a:xfrm>
              <a:off x="7743039" y="2442292"/>
              <a:ext cx="24618" cy="15666"/>
            </a:xfrm>
            <a:custGeom>
              <a:avLst/>
              <a:gdLst/>
              <a:ahLst/>
              <a:cxnLst/>
              <a:rect l="l" t="t" r="r" b="b"/>
              <a:pathLst>
                <a:path w="11" h="7" extrusionOk="0">
                  <a:moveTo>
                    <a:pt x="10" y="7"/>
                  </a:moveTo>
                  <a:cubicBezTo>
                    <a:pt x="10" y="7"/>
                    <a:pt x="10" y="7"/>
                    <a:pt x="10" y="7"/>
                  </a:cubicBezTo>
                  <a:cubicBezTo>
                    <a:pt x="10" y="6"/>
                    <a:pt x="10" y="6"/>
                    <a:pt x="10" y="6"/>
                  </a:cubicBezTo>
                  <a:cubicBezTo>
                    <a:pt x="10" y="6"/>
                    <a:pt x="10" y="4"/>
                    <a:pt x="9" y="4"/>
                  </a:cubicBezTo>
                  <a:cubicBezTo>
                    <a:pt x="8" y="3"/>
                    <a:pt x="7" y="3"/>
                    <a:pt x="6" y="4"/>
                  </a:cubicBezTo>
                  <a:cubicBezTo>
                    <a:pt x="5" y="5"/>
                    <a:pt x="5" y="5"/>
                    <a:pt x="5" y="5"/>
                  </a:cubicBezTo>
                  <a:cubicBezTo>
                    <a:pt x="6" y="4"/>
                    <a:pt x="6" y="4"/>
                    <a:pt x="6" y="4"/>
                  </a:cubicBezTo>
                  <a:cubicBezTo>
                    <a:pt x="6" y="3"/>
                    <a:pt x="5" y="2"/>
                    <a:pt x="5" y="2"/>
                  </a:cubicBezTo>
                  <a:cubicBezTo>
                    <a:pt x="4" y="1"/>
                    <a:pt x="3" y="1"/>
                    <a:pt x="2" y="2"/>
                  </a:cubicBezTo>
                  <a:cubicBezTo>
                    <a:pt x="1" y="2"/>
                    <a:pt x="1" y="3"/>
                    <a:pt x="1" y="4"/>
                  </a:cubicBezTo>
                  <a:cubicBezTo>
                    <a:pt x="0" y="4"/>
                    <a:pt x="0" y="4"/>
                    <a:pt x="0" y="4"/>
                  </a:cubicBezTo>
                  <a:cubicBezTo>
                    <a:pt x="0" y="3"/>
                    <a:pt x="0" y="3"/>
                    <a:pt x="0" y="3"/>
                  </a:cubicBezTo>
                  <a:cubicBezTo>
                    <a:pt x="0" y="2"/>
                    <a:pt x="1" y="1"/>
                    <a:pt x="2" y="1"/>
                  </a:cubicBezTo>
                  <a:cubicBezTo>
                    <a:pt x="3" y="0"/>
                    <a:pt x="4" y="0"/>
                    <a:pt x="5" y="1"/>
                  </a:cubicBezTo>
                  <a:cubicBezTo>
                    <a:pt x="6" y="1"/>
                    <a:pt x="7" y="2"/>
                    <a:pt x="7" y="3"/>
                  </a:cubicBezTo>
                  <a:cubicBezTo>
                    <a:pt x="8" y="2"/>
                    <a:pt x="9" y="3"/>
                    <a:pt x="10" y="3"/>
                  </a:cubicBezTo>
                  <a:cubicBezTo>
                    <a:pt x="11" y="4"/>
                    <a:pt x="11" y="6"/>
                    <a:pt x="11" y="7"/>
                  </a:cubicBezTo>
                  <a:lnTo>
                    <a:pt x="10" y="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4" name="Google Shape;884;p45"/>
            <p:cNvSpPr/>
            <p:nvPr/>
          </p:nvSpPr>
          <p:spPr>
            <a:xfrm>
              <a:off x="7615476" y="2442292"/>
              <a:ext cx="17904" cy="13428"/>
            </a:xfrm>
            <a:custGeom>
              <a:avLst/>
              <a:gdLst/>
              <a:ahLst/>
              <a:cxnLst/>
              <a:rect l="l" t="t" r="r" b="b"/>
              <a:pathLst>
                <a:path w="8" h="6" extrusionOk="0">
                  <a:moveTo>
                    <a:pt x="1" y="6"/>
                  </a:moveTo>
                  <a:cubicBezTo>
                    <a:pt x="0" y="6"/>
                    <a:pt x="0" y="6"/>
                    <a:pt x="0" y="6"/>
                  </a:cubicBezTo>
                  <a:cubicBezTo>
                    <a:pt x="0" y="5"/>
                    <a:pt x="1" y="4"/>
                    <a:pt x="1" y="3"/>
                  </a:cubicBezTo>
                  <a:cubicBezTo>
                    <a:pt x="2" y="3"/>
                    <a:pt x="2" y="3"/>
                    <a:pt x="3" y="3"/>
                  </a:cubicBezTo>
                  <a:cubicBezTo>
                    <a:pt x="3" y="2"/>
                    <a:pt x="3" y="1"/>
                    <a:pt x="4" y="0"/>
                  </a:cubicBezTo>
                  <a:cubicBezTo>
                    <a:pt x="5" y="0"/>
                    <a:pt x="7" y="0"/>
                    <a:pt x="8" y="1"/>
                  </a:cubicBezTo>
                  <a:cubicBezTo>
                    <a:pt x="8" y="1"/>
                    <a:pt x="8" y="1"/>
                    <a:pt x="8" y="1"/>
                  </a:cubicBezTo>
                  <a:cubicBezTo>
                    <a:pt x="7" y="1"/>
                    <a:pt x="7" y="1"/>
                    <a:pt x="7" y="1"/>
                  </a:cubicBezTo>
                  <a:cubicBezTo>
                    <a:pt x="6" y="1"/>
                    <a:pt x="5" y="1"/>
                    <a:pt x="5" y="1"/>
                  </a:cubicBezTo>
                  <a:cubicBezTo>
                    <a:pt x="4" y="1"/>
                    <a:pt x="4" y="2"/>
                    <a:pt x="4" y="3"/>
                  </a:cubicBezTo>
                  <a:cubicBezTo>
                    <a:pt x="4" y="4"/>
                    <a:pt x="4" y="4"/>
                    <a:pt x="4" y="4"/>
                  </a:cubicBezTo>
                  <a:cubicBezTo>
                    <a:pt x="3" y="4"/>
                    <a:pt x="3" y="4"/>
                    <a:pt x="3" y="4"/>
                  </a:cubicBezTo>
                  <a:cubicBezTo>
                    <a:pt x="3" y="4"/>
                    <a:pt x="2" y="4"/>
                    <a:pt x="2" y="4"/>
                  </a:cubicBezTo>
                  <a:cubicBezTo>
                    <a:pt x="2" y="4"/>
                    <a:pt x="1" y="5"/>
                    <a:pt x="1" y="6"/>
                  </a:cubicBezTo>
                  <a:cubicBezTo>
                    <a:pt x="1" y="6"/>
                    <a:pt x="1" y="6"/>
                    <a:pt x="1"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5" name="Google Shape;885;p45"/>
            <p:cNvSpPr/>
            <p:nvPr/>
          </p:nvSpPr>
          <p:spPr>
            <a:xfrm>
              <a:off x="7221596" y="2417674"/>
              <a:ext cx="205892" cy="64901"/>
            </a:xfrm>
            <a:custGeom>
              <a:avLst/>
              <a:gdLst/>
              <a:ahLst/>
              <a:cxnLst/>
              <a:rect l="l" t="t" r="r" b="b"/>
              <a:pathLst>
                <a:path w="92" h="29" extrusionOk="0">
                  <a:moveTo>
                    <a:pt x="1" y="29"/>
                  </a:moveTo>
                  <a:cubicBezTo>
                    <a:pt x="0" y="22"/>
                    <a:pt x="2" y="12"/>
                    <a:pt x="8" y="9"/>
                  </a:cubicBezTo>
                  <a:cubicBezTo>
                    <a:pt x="14" y="6"/>
                    <a:pt x="22" y="7"/>
                    <a:pt x="26" y="11"/>
                  </a:cubicBezTo>
                  <a:cubicBezTo>
                    <a:pt x="27" y="9"/>
                    <a:pt x="30" y="5"/>
                    <a:pt x="33" y="4"/>
                  </a:cubicBezTo>
                  <a:cubicBezTo>
                    <a:pt x="40" y="0"/>
                    <a:pt x="47" y="2"/>
                    <a:pt x="54" y="7"/>
                  </a:cubicBezTo>
                  <a:cubicBezTo>
                    <a:pt x="56" y="3"/>
                    <a:pt x="61" y="0"/>
                    <a:pt x="66" y="1"/>
                  </a:cubicBezTo>
                  <a:cubicBezTo>
                    <a:pt x="71" y="1"/>
                    <a:pt x="75" y="5"/>
                    <a:pt x="77" y="9"/>
                  </a:cubicBezTo>
                  <a:cubicBezTo>
                    <a:pt x="79" y="7"/>
                    <a:pt x="83" y="6"/>
                    <a:pt x="87" y="8"/>
                  </a:cubicBezTo>
                  <a:cubicBezTo>
                    <a:pt x="90" y="9"/>
                    <a:pt x="92" y="13"/>
                    <a:pt x="92" y="17"/>
                  </a:cubicBezTo>
                  <a:lnTo>
                    <a:pt x="1" y="29"/>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6" name="Google Shape;886;p45"/>
            <p:cNvSpPr/>
            <p:nvPr/>
          </p:nvSpPr>
          <p:spPr>
            <a:xfrm>
              <a:off x="7255165" y="2453481"/>
              <a:ext cx="17904" cy="13428"/>
            </a:xfrm>
            <a:custGeom>
              <a:avLst/>
              <a:gdLst/>
              <a:ahLst/>
              <a:cxnLst/>
              <a:rect l="l" t="t" r="r" b="b"/>
              <a:pathLst>
                <a:path w="8" h="6" extrusionOk="0">
                  <a:moveTo>
                    <a:pt x="1" y="6"/>
                  </a:moveTo>
                  <a:cubicBezTo>
                    <a:pt x="1" y="6"/>
                    <a:pt x="1" y="6"/>
                    <a:pt x="1" y="6"/>
                  </a:cubicBezTo>
                  <a:cubicBezTo>
                    <a:pt x="0" y="5"/>
                    <a:pt x="0" y="3"/>
                    <a:pt x="0" y="2"/>
                  </a:cubicBezTo>
                  <a:cubicBezTo>
                    <a:pt x="1" y="1"/>
                    <a:pt x="2" y="1"/>
                    <a:pt x="3" y="1"/>
                  </a:cubicBezTo>
                  <a:cubicBezTo>
                    <a:pt x="4" y="1"/>
                    <a:pt x="4" y="0"/>
                    <a:pt x="5" y="0"/>
                  </a:cubicBezTo>
                  <a:cubicBezTo>
                    <a:pt x="6" y="0"/>
                    <a:pt x="7" y="0"/>
                    <a:pt x="8" y="1"/>
                  </a:cubicBezTo>
                  <a:cubicBezTo>
                    <a:pt x="8" y="2"/>
                    <a:pt x="8" y="2"/>
                    <a:pt x="8" y="2"/>
                  </a:cubicBezTo>
                  <a:cubicBezTo>
                    <a:pt x="7" y="1"/>
                    <a:pt x="7" y="1"/>
                    <a:pt x="7" y="1"/>
                  </a:cubicBezTo>
                  <a:cubicBezTo>
                    <a:pt x="7" y="1"/>
                    <a:pt x="6" y="1"/>
                    <a:pt x="5" y="1"/>
                  </a:cubicBezTo>
                  <a:cubicBezTo>
                    <a:pt x="5" y="1"/>
                    <a:pt x="4" y="1"/>
                    <a:pt x="4" y="2"/>
                  </a:cubicBezTo>
                  <a:cubicBezTo>
                    <a:pt x="4" y="2"/>
                    <a:pt x="4" y="2"/>
                    <a:pt x="4" y="2"/>
                  </a:cubicBezTo>
                  <a:cubicBezTo>
                    <a:pt x="3" y="2"/>
                    <a:pt x="3" y="2"/>
                    <a:pt x="3" y="2"/>
                  </a:cubicBezTo>
                  <a:cubicBezTo>
                    <a:pt x="3" y="2"/>
                    <a:pt x="2" y="2"/>
                    <a:pt x="1" y="3"/>
                  </a:cubicBezTo>
                  <a:cubicBezTo>
                    <a:pt x="1" y="3"/>
                    <a:pt x="1" y="4"/>
                    <a:pt x="1" y="5"/>
                  </a:cubicBezTo>
                  <a:cubicBezTo>
                    <a:pt x="1" y="6"/>
                    <a:pt x="1" y="6"/>
                    <a:pt x="1" y="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7" name="Google Shape;887;p45"/>
            <p:cNvSpPr/>
            <p:nvPr/>
          </p:nvSpPr>
          <p:spPr>
            <a:xfrm>
              <a:off x="7320066" y="2442292"/>
              <a:ext cx="17904" cy="6715"/>
            </a:xfrm>
            <a:custGeom>
              <a:avLst/>
              <a:gdLst/>
              <a:ahLst/>
              <a:cxnLst/>
              <a:rect l="l" t="t" r="r" b="b"/>
              <a:pathLst>
                <a:path w="8" h="3" extrusionOk="0">
                  <a:moveTo>
                    <a:pt x="7" y="3"/>
                  </a:moveTo>
                  <a:cubicBezTo>
                    <a:pt x="7" y="3"/>
                    <a:pt x="7" y="3"/>
                    <a:pt x="7" y="3"/>
                  </a:cubicBezTo>
                  <a:cubicBezTo>
                    <a:pt x="6" y="2"/>
                    <a:pt x="6" y="2"/>
                    <a:pt x="5" y="2"/>
                  </a:cubicBezTo>
                  <a:cubicBezTo>
                    <a:pt x="5" y="2"/>
                    <a:pt x="4" y="2"/>
                    <a:pt x="4" y="2"/>
                  </a:cubicBezTo>
                  <a:cubicBezTo>
                    <a:pt x="4" y="3"/>
                    <a:pt x="4" y="3"/>
                    <a:pt x="4" y="3"/>
                  </a:cubicBezTo>
                  <a:cubicBezTo>
                    <a:pt x="3" y="2"/>
                    <a:pt x="3" y="2"/>
                    <a:pt x="3" y="2"/>
                  </a:cubicBezTo>
                  <a:cubicBezTo>
                    <a:pt x="3" y="1"/>
                    <a:pt x="3" y="1"/>
                    <a:pt x="3" y="1"/>
                  </a:cubicBezTo>
                  <a:cubicBezTo>
                    <a:pt x="2" y="1"/>
                    <a:pt x="2" y="1"/>
                    <a:pt x="2" y="1"/>
                  </a:cubicBezTo>
                  <a:cubicBezTo>
                    <a:pt x="2" y="1"/>
                    <a:pt x="2" y="1"/>
                    <a:pt x="2" y="1"/>
                  </a:cubicBezTo>
                  <a:cubicBezTo>
                    <a:pt x="1" y="2"/>
                    <a:pt x="1" y="2"/>
                    <a:pt x="1" y="3"/>
                  </a:cubicBezTo>
                  <a:cubicBezTo>
                    <a:pt x="1" y="3"/>
                    <a:pt x="1" y="3"/>
                    <a:pt x="1" y="3"/>
                  </a:cubicBezTo>
                  <a:cubicBezTo>
                    <a:pt x="0" y="2"/>
                    <a:pt x="0" y="2"/>
                    <a:pt x="0" y="2"/>
                  </a:cubicBezTo>
                  <a:cubicBezTo>
                    <a:pt x="0" y="2"/>
                    <a:pt x="1" y="1"/>
                    <a:pt x="1" y="1"/>
                  </a:cubicBezTo>
                  <a:cubicBezTo>
                    <a:pt x="1" y="0"/>
                    <a:pt x="2" y="0"/>
                    <a:pt x="3" y="0"/>
                  </a:cubicBezTo>
                  <a:cubicBezTo>
                    <a:pt x="3" y="0"/>
                    <a:pt x="3" y="0"/>
                    <a:pt x="4" y="1"/>
                  </a:cubicBezTo>
                  <a:cubicBezTo>
                    <a:pt x="4" y="1"/>
                    <a:pt x="4" y="1"/>
                    <a:pt x="4" y="1"/>
                  </a:cubicBezTo>
                  <a:cubicBezTo>
                    <a:pt x="4" y="1"/>
                    <a:pt x="5" y="1"/>
                    <a:pt x="6" y="1"/>
                  </a:cubicBezTo>
                  <a:cubicBezTo>
                    <a:pt x="7" y="1"/>
                    <a:pt x="7" y="2"/>
                    <a:pt x="8" y="3"/>
                  </a:cubicBezTo>
                  <a:cubicBezTo>
                    <a:pt x="7" y="3"/>
                    <a:pt x="7" y="3"/>
                    <a:pt x="7"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8" name="Google Shape;888;p45"/>
            <p:cNvSpPr/>
            <p:nvPr/>
          </p:nvSpPr>
          <p:spPr>
            <a:xfrm>
              <a:off x="7035845" y="2451244"/>
              <a:ext cx="1024985" cy="199178"/>
            </a:xfrm>
            <a:custGeom>
              <a:avLst/>
              <a:gdLst/>
              <a:ahLst/>
              <a:cxnLst/>
              <a:rect l="l" t="t" r="r" b="b"/>
              <a:pathLst>
                <a:path w="459" h="89" extrusionOk="0">
                  <a:moveTo>
                    <a:pt x="459" y="42"/>
                  </a:moveTo>
                  <a:cubicBezTo>
                    <a:pt x="443" y="36"/>
                    <a:pt x="428" y="32"/>
                    <a:pt x="415" y="27"/>
                  </a:cubicBezTo>
                  <a:cubicBezTo>
                    <a:pt x="410" y="26"/>
                    <a:pt x="405" y="25"/>
                    <a:pt x="400" y="23"/>
                  </a:cubicBezTo>
                  <a:cubicBezTo>
                    <a:pt x="380" y="18"/>
                    <a:pt x="362" y="14"/>
                    <a:pt x="345" y="11"/>
                  </a:cubicBezTo>
                  <a:cubicBezTo>
                    <a:pt x="345" y="11"/>
                    <a:pt x="345" y="11"/>
                    <a:pt x="345" y="11"/>
                  </a:cubicBezTo>
                  <a:cubicBezTo>
                    <a:pt x="323" y="7"/>
                    <a:pt x="304" y="6"/>
                    <a:pt x="283" y="5"/>
                  </a:cubicBezTo>
                  <a:cubicBezTo>
                    <a:pt x="272" y="4"/>
                    <a:pt x="260" y="4"/>
                    <a:pt x="247" y="3"/>
                  </a:cubicBezTo>
                  <a:cubicBezTo>
                    <a:pt x="243" y="3"/>
                    <a:pt x="239" y="3"/>
                    <a:pt x="234" y="3"/>
                  </a:cubicBezTo>
                  <a:cubicBezTo>
                    <a:pt x="232" y="3"/>
                    <a:pt x="229" y="3"/>
                    <a:pt x="226" y="3"/>
                  </a:cubicBezTo>
                  <a:cubicBezTo>
                    <a:pt x="225" y="3"/>
                    <a:pt x="225" y="3"/>
                    <a:pt x="225" y="3"/>
                  </a:cubicBezTo>
                  <a:cubicBezTo>
                    <a:pt x="218" y="2"/>
                    <a:pt x="210" y="2"/>
                    <a:pt x="202" y="2"/>
                  </a:cubicBezTo>
                  <a:cubicBezTo>
                    <a:pt x="195" y="2"/>
                    <a:pt x="189" y="2"/>
                    <a:pt x="182" y="1"/>
                  </a:cubicBezTo>
                  <a:cubicBezTo>
                    <a:pt x="180" y="1"/>
                    <a:pt x="179" y="1"/>
                    <a:pt x="177" y="1"/>
                  </a:cubicBezTo>
                  <a:cubicBezTo>
                    <a:pt x="176" y="1"/>
                    <a:pt x="176" y="1"/>
                    <a:pt x="175" y="1"/>
                  </a:cubicBezTo>
                  <a:cubicBezTo>
                    <a:pt x="140" y="0"/>
                    <a:pt x="110" y="5"/>
                    <a:pt x="84" y="13"/>
                  </a:cubicBezTo>
                  <a:cubicBezTo>
                    <a:pt x="48" y="23"/>
                    <a:pt x="20" y="40"/>
                    <a:pt x="3" y="53"/>
                  </a:cubicBezTo>
                  <a:cubicBezTo>
                    <a:pt x="2" y="53"/>
                    <a:pt x="1" y="54"/>
                    <a:pt x="0" y="54"/>
                  </a:cubicBezTo>
                  <a:cubicBezTo>
                    <a:pt x="3" y="75"/>
                    <a:pt x="24" y="89"/>
                    <a:pt x="45" y="84"/>
                  </a:cubicBezTo>
                  <a:cubicBezTo>
                    <a:pt x="185" y="51"/>
                    <a:pt x="341" y="66"/>
                    <a:pt x="418" y="77"/>
                  </a:cubicBezTo>
                  <a:cubicBezTo>
                    <a:pt x="436" y="80"/>
                    <a:pt x="452" y="68"/>
                    <a:pt x="457" y="52"/>
                  </a:cubicBezTo>
                  <a:cubicBezTo>
                    <a:pt x="457" y="52"/>
                    <a:pt x="457" y="52"/>
                    <a:pt x="457" y="52"/>
                  </a:cubicBezTo>
                  <a:lnTo>
                    <a:pt x="459" y="4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89" name="Google Shape;889;p45"/>
            <p:cNvSpPr/>
            <p:nvPr/>
          </p:nvSpPr>
          <p:spPr>
            <a:xfrm>
              <a:off x="7378253" y="2290111"/>
              <a:ext cx="73853" cy="111898"/>
            </a:xfrm>
            <a:custGeom>
              <a:avLst/>
              <a:gdLst/>
              <a:ahLst/>
              <a:cxnLst/>
              <a:rect l="l" t="t" r="r" b="b"/>
              <a:pathLst>
                <a:path w="33" h="50" extrusionOk="0">
                  <a:moveTo>
                    <a:pt x="33" y="50"/>
                  </a:moveTo>
                  <a:cubicBezTo>
                    <a:pt x="26" y="40"/>
                    <a:pt x="26" y="40"/>
                    <a:pt x="26" y="40"/>
                  </a:cubicBezTo>
                  <a:cubicBezTo>
                    <a:pt x="25" y="39"/>
                    <a:pt x="25" y="39"/>
                    <a:pt x="25" y="39"/>
                  </a:cubicBezTo>
                  <a:cubicBezTo>
                    <a:pt x="20" y="32"/>
                    <a:pt x="20" y="32"/>
                    <a:pt x="20" y="32"/>
                  </a:cubicBezTo>
                  <a:cubicBezTo>
                    <a:pt x="20" y="31"/>
                    <a:pt x="20" y="31"/>
                    <a:pt x="20" y="31"/>
                  </a:cubicBezTo>
                  <a:cubicBezTo>
                    <a:pt x="12" y="19"/>
                    <a:pt x="12" y="19"/>
                    <a:pt x="12" y="19"/>
                  </a:cubicBezTo>
                  <a:cubicBezTo>
                    <a:pt x="11" y="18"/>
                    <a:pt x="11" y="18"/>
                    <a:pt x="11" y="18"/>
                  </a:cubicBezTo>
                  <a:cubicBezTo>
                    <a:pt x="5" y="9"/>
                    <a:pt x="5" y="9"/>
                    <a:pt x="5" y="9"/>
                  </a:cubicBezTo>
                  <a:cubicBezTo>
                    <a:pt x="4" y="8"/>
                    <a:pt x="4" y="8"/>
                    <a:pt x="4" y="8"/>
                  </a:cubicBezTo>
                  <a:cubicBezTo>
                    <a:pt x="2" y="5"/>
                    <a:pt x="2" y="5"/>
                    <a:pt x="2" y="5"/>
                  </a:cubicBezTo>
                  <a:cubicBezTo>
                    <a:pt x="0" y="3"/>
                    <a:pt x="4" y="0"/>
                    <a:pt x="6" y="2"/>
                  </a:cubicBezTo>
                  <a:cubicBezTo>
                    <a:pt x="7" y="3"/>
                    <a:pt x="7" y="3"/>
                    <a:pt x="7" y="3"/>
                  </a:cubicBezTo>
                  <a:cubicBezTo>
                    <a:pt x="14" y="10"/>
                    <a:pt x="14" y="10"/>
                    <a:pt x="14" y="10"/>
                  </a:cubicBezTo>
                  <a:cubicBezTo>
                    <a:pt x="20" y="16"/>
                    <a:pt x="20" y="16"/>
                    <a:pt x="20" y="16"/>
                  </a:cubicBezTo>
                  <a:cubicBezTo>
                    <a:pt x="21" y="17"/>
                    <a:pt x="21" y="17"/>
                    <a:pt x="21" y="17"/>
                  </a:cubicBezTo>
                  <a:cubicBezTo>
                    <a:pt x="27" y="23"/>
                    <a:pt x="27" y="23"/>
                    <a:pt x="27" y="23"/>
                  </a:cubicBezTo>
                  <a:cubicBezTo>
                    <a:pt x="28" y="24"/>
                    <a:pt x="28" y="24"/>
                    <a:pt x="28" y="24"/>
                  </a:cubicBezTo>
                  <a:cubicBezTo>
                    <a:pt x="32" y="28"/>
                    <a:pt x="32" y="28"/>
                    <a:pt x="32" y="28"/>
                  </a:cubicBezTo>
                  <a:lnTo>
                    <a:pt x="33" y="50"/>
                  </a:ln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0" name="Google Shape;890;p45"/>
            <p:cNvSpPr/>
            <p:nvPr/>
          </p:nvSpPr>
          <p:spPr>
            <a:xfrm>
              <a:off x="7387205" y="2296824"/>
              <a:ext cx="6715" cy="13428"/>
            </a:xfrm>
            <a:custGeom>
              <a:avLst/>
              <a:gdLst/>
              <a:ahLst/>
              <a:cxnLst/>
              <a:rect l="l" t="t" r="r" b="b"/>
              <a:pathLst>
                <a:path w="3" h="6" extrusionOk="0">
                  <a:moveTo>
                    <a:pt x="3" y="0"/>
                  </a:moveTo>
                  <a:cubicBezTo>
                    <a:pt x="3" y="1"/>
                    <a:pt x="3" y="2"/>
                    <a:pt x="2" y="2"/>
                  </a:cubicBezTo>
                  <a:cubicBezTo>
                    <a:pt x="2" y="3"/>
                    <a:pt x="2" y="5"/>
                    <a:pt x="1" y="6"/>
                  </a:cubicBezTo>
                  <a:cubicBezTo>
                    <a:pt x="0" y="5"/>
                    <a:pt x="0" y="5"/>
                    <a:pt x="0" y="5"/>
                  </a:cubicBezTo>
                  <a:cubicBezTo>
                    <a:pt x="1" y="4"/>
                    <a:pt x="1" y="3"/>
                    <a:pt x="2" y="2"/>
                  </a:cubicBezTo>
                  <a:cubicBezTo>
                    <a:pt x="2" y="0"/>
                    <a:pt x="2" y="0"/>
                    <a:pt x="2" y="0"/>
                  </a:cubicBezTo>
                  <a:lnTo>
                    <a:pt x="3"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1" name="Google Shape;891;p45"/>
            <p:cNvSpPr/>
            <p:nvPr/>
          </p:nvSpPr>
          <p:spPr>
            <a:xfrm>
              <a:off x="7402870" y="2312491"/>
              <a:ext cx="8952" cy="20142"/>
            </a:xfrm>
            <a:custGeom>
              <a:avLst/>
              <a:gdLst/>
              <a:ahLst/>
              <a:cxnLst/>
              <a:rect l="l" t="t" r="r" b="b"/>
              <a:pathLst>
                <a:path w="4" h="9" extrusionOk="0">
                  <a:moveTo>
                    <a:pt x="4" y="1"/>
                  </a:moveTo>
                  <a:cubicBezTo>
                    <a:pt x="4" y="2"/>
                    <a:pt x="4" y="2"/>
                    <a:pt x="4" y="2"/>
                  </a:cubicBezTo>
                  <a:cubicBezTo>
                    <a:pt x="4" y="4"/>
                    <a:pt x="3" y="5"/>
                    <a:pt x="2" y="7"/>
                  </a:cubicBezTo>
                  <a:cubicBezTo>
                    <a:pt x="1" y="8"/>
                    <a:pt x="1" y="8"/>
                    <a:pt x="1" y="9"/>
                  </a:cubicBezTo>
                  <a:cubicBezTo>
                    <a:pt x="0" y="8"/>
                    <a:pt x="0" y="8"/>
                    <a:pt x="0" y="8"/>
                  </a:cubicBezTo>
                  <a:cubicBezTo>
                    <a:pt x="0" y="8"/>
                    <a:pt x="1" y="7"/>
                    <a:pt x="1" y="7"/>
                  </a:cubicBezTo>
                  <a:cubicBezTo>
                    <a:pt x="2" y="5"/>
                    <a:pt x="3" y="3"/>
                    <a:pt x="3" y="2"/>
                  </a:cubicBezTo>
                  <a:cubicBezTo>
                    <a:pt x="3" y="1"/>
                    <a:pt x="3" y="1"/>
                    <a:pt x="3" y="0"/>
                  </a:cubicBezTo>
                  <a:lnTo>
                    <a:pt x="4" y="1"/>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2" name="Google Shape;892;p45"/>
            <p:cNvSpPr/>
            <p:nvPr/>
          </p:nvSpPr>
          <p:spPr>
            <a:xfrm>
              <a:off x="7423012" y="2325918"/>
              <a:ext cx="4476" cy="35807"/>
            </a:xfrm>
            <a:custGeom>
              <a:avLst/>
              <a:gdLst/>
              <a:ahLst/>
              <a:cxnLst/>
              <a:rect l="l" t="t" r="r" b="b"/>
              <a:pathLst>
                <a:path w="2" h="16" extrusionOk="0">
                  <a:moveTo>
                    <a:pt x="0" y="16"/>
                  </a:moveTo>
                  <a:cubicBezTo>
                    <a:pt x="0" y="15"/>
                    <a:pt x="0" y="15"/>
                    <a:pt x="0" y="15"/>
                  </a:cubicBezTo>
                  <a:cubicBezTo>
                    <a:pt x="0" y="12"/>
                    <a:pt x="1" y="9"/>
                    <a:pt x="1" y="6"/>
                  </a:cubicBezTo>
                  <a:cubicBezTo>
                    <a:pt x="1" y="4"/>
                    <a:pt x="0" y="2"/>
                    <a:pt x="0" y="0"/>
                  </a:cubicBezTo>
                  <a:cubicBezTo>
                    <a:pt x="1" y="1"/>
                    <a:pt x="1" y="1"/>
                    <a:pt x="1" y="1"/>
                  </a:cubicBezTo>
                  <a:cubicBezTo>
                    <a:pt x="1" y="3"/>
                    <a:pt x="2" y="4"/>
                    <a:pt x="2" y="6"/>
                  </a:cubicBezTo>
                  <a:cubicBezTo>
                    <a:pt x="2" y="9"/>
                    <a:pt x="1" y="12"/>
                    <a:pt x="0" y="16"/>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3" name="Google Shape;893;p45"/>
            <p:cNvSpPr/>
            <p:nvPr/>
          </p:nvSpPr>
          <p:spPr>
            <a:xfrm>
              <a:off x="7434201" y="2341583"/>
              <a:ext cx="6715" cy="38046"/>
            </a:xfrm>
            <a:custGeom>
              <a:avLst/>
              <a:gdLst/>
              <a:ahLst/>
              <a:cxnLst/>
              <a:rect l="l" t="t" r="r" b="b"/>
              <a:pathLst>
                <a:path w="3" h="17" extrusionOk="0">
                  <a:moveTo>
                    <a:pt x="3" y="5"/>
                  </a:moveTo>
                  <a:cubicBezTo>
                    <a:pt x="3" y="9"/>
                    <a:pt x="2" y="13"/>
                    <a:pt x="1" y="17"/>
                  </a:cubicBezTo>
                  <a:cubicBezTo>
                    <a:pt x="0" y="16"/>
                    <a:pt x="0" y="16"/>
                    <a:pt x="0" y="16"/>
                  </a:cubicBezTo>
                  <a:cubicBezTo>
                    <a:pt x="1" y="12"/>
                    <a:pt x="2" y="9"/>
                    <a:pt x="2" y="5"/>
                  </a:cubicBezTo>
                  <a:cubicBezTo>
                    <a:pt x="2" y="3"/>
                    <a:pt x="2" y="2"/>
                    <a:pt x="2" y="0"/>
                  </a:cubicBezTo>
                  <a:cubicBezTo>
                    <a:pt x="3" y="1"/>
                    <a:pt x="3" y="1"/>
                    <a:pt x="3" y="1"/>
                  </a:cubicBezTo>
                  <a:cubicBezTo>
                    <a:pt x="3" y="2"/>
                    <a:pt x="3" y="4"/>
                    <a:pt x="3" y="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4" name="Google Shape;894;p45"/>
            <p:cNvSpPr/>
            <p:nvPr/>
          </p:nvSpPr>
          <p:spPr>
            <a:xfrm>
              <a:off x="7483436" y="2196117"/>
              <a:ext cx="89518" cy="125325"/>
            </a:xfrm>
            <a:custGeom>
              <a:avLst/>
              <a:gdLst/>
              <a:ahLst/>
              <a:cxnLst/>
              <a:rect l="l" t="t" r="r" b="b"/>
              <a:pathLst>
                <a:path w="40" h="56" extrusionOk="0">
                  <a:moveTo>
                    <a:pt x="40" y="1"/>
                  </a:moveTo>
                  <a:cubicBezTo>
                    <a:pt x="2" y="55"/>
                    <a:pt x="2" y="55"/>
                    <a:pt x="2" y="55"/>
                  </a:cubicBezTo>
                  <a:cubicBezTo>
                    <a:pt x="1" y="56"/>
                    <a:pt x="1" y="56"/>
                    <a:pt x="1" y="56"/>
                  </a:cubicBezTo>
                  <a:cubicBezTo>
                    <a:pt x="0" y="37"/>
                    <a:pt x="0" y="37"/>
                    <a:pt x="0" y="37"/>
                  </a:cubicBezTo>
                  <a:cubicBezTo>
                    <a:pt x="2" y="35"/>
                    <a:pt x="2" y="35"/>
                    <a:pt x="2" y="35"/>
                  </a:cubicBezTo>
                  <a:cubicBezTo>
                    <a:pt x="31" y="0"/>
                    <a:pt x="31" y="0"/>
                    <a:pt x="31" y="0"/>
                  </a:cubicBezTo>
                  <a:cubicBezTo>
                    <a:pt x="31" y="0"/>
                    <a:pt x="31" y="0"/>
                    <a:pt x="31" y="0"/>
                  </a:cubicBezTo>
                  <a:cubicBezTo>
                    <a:pt x="34" y="0"/>
                    <a:pt x="37" y="0"/>
                    <a:pt x="40" y="1"/>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5" name="Google Shape;895;p45"/>
            <p:cNvSpPr/>
            <p:nvPr/>
          </p:nvSpPr>
          <p:spPr>
            <a:xfrm>
              <a:off x="7534910" y="2209545"/>
              <a:ext cx="29094" cy="8952"/>
            </a:xfrm>
            <a:custGeom>
              <a:avLst/>
              <a:gdLst/>
              <a:ahLst/>
              <a:cxnLst/>
              <a:rect l="l" t="t" r="r" b="b"/>
              <a:pathLst>
                <a:path w="13" h="4" extrusionOk="0">
                  <a:moveTo>
                    <a:pt x="13" y="0"/>
                  </a:moveTo>
                  <a:cubicBezTo>
                    <a:pt x="9" y="2"/>
                    <a:pt x="4" y="3"/>
                    <a:pt x="1" y="3"/>
                  </a:cubicBezTo>
                  <a:cubicBezTo>
                    <a:pt x="0" y="4"/>
                    <a:pt x="0" y="4"/>
                    <a:pt x="0" y="4"/>
                  </a:cubicBezTo>
                  <a:cubicBezTo>
                    <a:pt x="1" y="4"/>
                    <a:pt x="1" y="4"/>
                    <a:pt x="1" y="4"/>
                  </a:cubicBezTo>
                  <a:cubicBezTo>
                    <a:pt x="4" y="4"/>
                    <a:pt x="8" y="3"/>
                    <a:pt x="12" y="1"/>
                  </a:cubicBezTo>
                  <a:cubicBezTo>
                    <a:pt x="12" y="1"/>
                    <a:pt x="12" y="1"/>
                    <a:pt x="12" y="1"/>
                  </a:cubicBezTo>
                  <a:lnTo>
                    <a:pt x="13" y="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6" name="Google Shape;896;p45"/>
            <p:cNvSpPr/>
            <p:nvPr/>
          </p:nvSpPr>
          <p:spPr>
            <a:xfrm>
              <a:off x="7523719" y="2229686"/>
              <a:ext cx="22380" cy="8952"/>
            </a:xfrm>
            <a:custGeom>
              <a:avLst/>
              <a:gdLst/>
              <a:ahLst/>
              <a:cxnLst/>
              <a:rect l="l" t="t" r="r" b="b"/>
              <a:pathLst>
                <a:path w="10" h="4" extrusionOk="0">
                  <a:moveTo>
                    <a:pt x="10" y="3"/>
                  </a:moveTo>
                  <a:cubicBezTo>
                    <a:pt x="9" y="4"/>
                    <a:pt x="9" y="4"/>
                    <a:pt x="9" y="4"/>
                  </a:cubicBezTo>
                  <a:cubicBezTo>
                    <a:pt x="7" y="2"/>
                    <a:pt x="3" y="1"/>
                    <a:pt x="0" y="1"/>
                  </a:cubicBezTo>
                  <a:cubicBezTo>
                    <a:pt x="1" y="0"/>
                    <a:pt x="1" y="0"/>
                    <a:pt x="1" y="0"/>
                  </a:cubicBezTo>
                  <a:cubicBezTo>
                    <a:pt x="4" y="0"/>
                    <a:pt x="7" y="1"/>
                    <a:pt x="10" y="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7" name="Google Shape;897;p45"/>
            <p:cNvSpPr/>
            <p:nvPr/>
          </p:nvSpPr>
          <p:spPr>
            <a:xfrm>
              <a:off x="7510292" y="2247589"/>
              <a:ext cx="13428" cy="38046"/>
            </a:xfrm>
            <a:custGeom>
              <a:avLst/>
              <a:gdLst/>
              <a:ahLst/>
              <a:cxnLst/>
              <a:rect l="l" t="t" r="r" b="b"/>
              <a:pathLst>
                <a:path w="6" h="17" extrusionOk="0">
                  <a:moveTo>
                    <a:pt x="0" y="0"/>
                  </a:moveTo>
                  <a:cubicBezTo>
                    <a:pt x="2" y="0"/>
                    <a:pt x="4" y="1"/>
                    <a:pt x="5" y="3"/>
                  </a:cubicBezTo>
                  <a:cubicBezTo>
                    <a:pt x="6" y="6"/>
                    <a:pt x="5" y="9"/>
                    <a:pt x="4" y="12"/>
                  </a:cubicBezTo>
                  <a:cubicBezTo>
                    <a:pt x="4" y="12"/>
                    <a:pt x="4" y="12"/>
                    <a:pt x="4" y="12"/>
                  </a:cubicBezTo>
                  <a:cubicBezTo>
                    <a:pt x="0" y="17"/>
                    <a:pt x="0" y="17"/>
                    <a:pt x="0" y="17"/>
                  </a:cubicBezTo>
                  <a:cubicBezTo>
                    <a:pt x="0" y="17"/>
                    <a:pt x="1" y="16"/>
                    <a:pt x="1" y="15"/>
                  </a:cubicBezTo>
                  <a:cubicBezTo>
                    <a:pt x="3" y="12"/>
                    <a:pt x="5" y="7"/>
                    <a:pt x="4" y="4"/>
                  </a:cubicBezTo>
                  <a:cubicBezTo>
                    <a:pt x="4" y="2"/>
                    <a:pt x="2" y="1"/>
                    <a:pt x="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8" name="Google Shape;898;p45"/>
            <p:cNvSpPr/>
            <p:nvPr/>
          </p:nvSpPr>
          <p:spPr>
            <a:xfrm>
              <a:off x="7492388" y="2263256"/>
              <a:ext cx="11190" cy="49235"/>
            </a:xfrm>
            <a:custGeom>
              <a:avLst/>
              <a:gdLst/>
              <a:ahLst/>
              <a:cxnLst/>
              <a:rect l="l" t="t" r="r" b="b"/>
              <a:pathLst>
                <a:path w="5" h="22" extrusionOk="0">
                  <a:moveTo>
                    <a:pt x="3" y="17"/>
                  </a:moveTo>
                  <a:cubicBezTo>
                    <a:pt x="2" y="18"/>
                    <a:pt x="2" y="18"/>
                    <a:pt x="2" y="19"/>
                  </a:cubicBezTo>
                  <a:cubicBezTo>
                    <a:pt x="0" y="22"/>
                    <a:pt x="0" y="22"/>
                    <a:pt x="0" y="22"/>
                  </a:cubicBezTo>
                  <a:cubicBezTo>
                    <a:pt x="1" y="20"/>
                    <a:pt x="1" y="18"/>
                    <a:pt x="2" y="17"/>
                  </a:cubicBezTo>
                  <a:cubicBezTo>
                    <a:pt x="3" y="13"/>
                    <a:pt x="4" y="10"/>
                    <a:pt x="3" y="7"/>
                  </a:cubicBezTo>
                  <a:cubicBezTo>
                    <a:pt x="3" y="6"/>
                    <a:pt x="2" y="4"/>
                    <a:pt x="2" y="3"/>
                  </a:cubicBezTo>
                  <a:cubicBezTo>
                    <a:pt x="2" y="2"/>
                    <a:pt x="1" y="2"/>
                    <a:pt x="1" y="1"/>
                  </a:cubicBezTo>
                  <a:cubicBezTo>
                    <a:pt x="2" y="0"/>
                    <a:pt x="2" y="0"/>
                    <a:pt x="2" y="0"/>
                  </a:cubicBezTo>
                  <a:cubicBezTo>
                    <a:pt x="2" y="1"/>
                    <a:pt x="2" y="2"/>
                    <a:pt x="3" y="2"/>
                  </a:cubicBezTo>
                  <a:cubicBezTo>
                    <a:pt x="3" y="4"/>
                    <a:pt x="4" y="5"/>
                    <a:pt x="4" y="7"/>
                  </a:cubicBezTo>
                  <a:cubicBezTo>
                    <a:pt x="5" y="10"/>
                    <a:pt x="4" y="14"/>
                    <a:pt x="3" y="17"/>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899" name="Google Shape;899;p45"/>
            <p:cNvSpPr/>
            <p:nvPr/>
          </p:nvSpPr>
          <p:spPr>
            <a:xfrm>
              <a:off x="7443153" y="2196117"/>
              <a:ext cx="44759" cy="342407"/>
            </a:xfrm>
            <a:custGeom>
              <a:avLst/>
              <a:gdLst/>
              <a:ahLst/>
              <a:cxnLst/>
              <a:rect l="l" t="t" r="r" b="b"/>
              <a:pathLst>
                <a:path w="20" h="153" extrusionOk="0">
                  <a:moveTo>
                    <a:pt x="20" y="0"/>
                  </a:moveTo>
                  <a:cubicBezTo>
                    <a:pt x="20" y="153"/>
                    <a:pt x="20" y="153"/>
                    <a:pt x="20" y="153"/>
                  </a:cubicBezTo>
                  <a:cubicBezTo>
                    <a:pt x="0" y="153"/>
                    <a:pt x="0" y="153"/>
                    <a:pt x="0" y="153"/>
                  </a:cubicBezTo>
                  <a:cubicBezTo>
                    <a:pt x="0" y="0"/>
                    <a:pt x="0" y="0"/>
                    <a:pt x="0" y="0"/>
                  </a:cubicBezTo>
                  <a:cubicBezTo>
                    <a:pt x="6" y="0"/>
                    <a:pt x="13" y="0"/>
                    <a:pt x="20" y="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0" name="Google Shape;900;p45"/>
            <p:cNvSpPr/>
            <p:nvPr/>
          </p:nvSpPr>
          <p:spPr>
            <a:xfrm>
              <a:off x="7456581" y="2196117"/>
              <a:ext cx="31331" cy="13428"/>
            </a:xfrm>
            <a:custGeom>
              <a:avLst/>
              <a:gdLst/>
              <a:ahLst/>
              <a:cxnLst/>
              <a:rect l="l" t="t" r="r" b="b"/>
              <a:pathLst>
                <a:path w="14" h="6" extrusionOk="0">
                  <a:moveTo>
                    <a:pt x="14" y="5"/>
                  </a:moveTo>
                  <a:cubicBezTo>
                    <a:pt x="12" y="6"/>
                    <a:pt x="10" y="6"/>
                    <a:pt x="8" y="6"/>
                  </a:cubicBezTo>
                  <a:cubicBezTo>
                    <a:pt x="6" y="6"/>
                    <a:pt x="4" y="5"/>
                    <a:pt x="2" y="4"/>
                  </a:cubicBezTo>
                  <a:cubicBezTo>
                    <a:pt x="1" y="3"/>
                    <a:pt x="0" y="1"/>
                    <a:pt x="0" y="0"/>
                  </a:cubicBezTo>
                  <a:cubicBezTo>
                    <a:pt x="1" y="0"/>
                    <a:pt x="1" y="0"/>
                    <a:pt x="1" y="0"/>
                  </a:cubicBezTo>
                  <a:cubicBezTo>
                    <a:pt x="1" y="1"/>
                    <a:pt x="1" y="2"/>
                    <a:pt x="3" y="3"/>
                  </a:cubicBezTo>
                  <a:cubicBezTo>
                    <a:pt x="6" y="6"/>
                    <a:pt x="10" y="5"/>
                    <a:pt x="14" y="4"/>
                  </a:cubicBezTo>
                  <a:lnTo>
                    <a:pt x="14" y="5"/>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1" name="Google Shape;901;p45"/>
            <p:cNvSpPr/>
            <p:nvPr/>
          </p:nvSpPr>
          <p:spPr>
            <a:xfrm>
              <a:off x="7443153" y="2231924"/>
              <a:ext cx="44759" cy="11190"/>
            </a:xfrm>
            <a:custGeom>
              <a:avLst/>
              <a:gdLst/>
              <a:ahLst/>
              <a:cxnLst/>
              <a:rect l="l" t="t" r="r" b="b"/>
              <a:pathLst>
                <a:path w="20" h="5" extrusionOk="0">
                  <a:moveTo>
                    <a:pt x="20" y="1"/>
                  </a:moveTo>
                  <a:cubicBezTo>
                    <a:pt x="20" y="2"/>
                    <a:pt x="20" y="2"/>
                    <a:pt x="20" y="2"/>
                  </a:cubicBezTo>
                  <a:cubicBezTo>
                    <a:pt x="16" y="4"/>
                    <a:pt x="13" y="5"/>
                    <a:pt x="10" y="5"/>
                  </a:cubicBezTo>
                  <a:cubicBezTo>
                    <a:pt x="8" y="5"/>
                    <a:pt x="7" y="5"/>
                    <a:pt x="6" y="5"/>
                  </a:cubicBezTo>
                  <a:cubicBezTo>
                    <a:pt x="3" y="4"/>
                    <a:pt x="2" y="3"/>
                    <a:pt x="0" y="1"/>
                  </a:cubicBezTo>
                  <a:cubicBezTo>
                    <a:pt x="0" y="0"/>
                    <a:pt x="0" y="0"/>
                    <a:pt x="0" y="0"/>
                  </a:cubicBezTo>
                  <a:cubicBezTo>
                    <a:pt x="2" y="2"/>
                    <a:pt x="4" y="3"/>
                    <a:pt x="6" y="4"/>
                  </a:cubicBezTo>
                  <a:cubicBezTo>
                    <a:pt x="10" y="5"/>
                    <a:pt x="15" y="4"/>
                    <a:pt x="20" y="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2" name="Google Shape;902;p45"/>
            <p:cNvSpPr/>
            <p:nvPr/>
          </p:nvSpPr>
          <p:spPr>
            <a:xfrm>
              <a:off x="7443153" y="2261017"/>
              <a:ext cx="31331" cy="67139"/>
            </a:xfrm>
            <a:custGeom>
              <a:avLst/>
              <a:gdLst/>
              <a:ahLst/>
              <a:cxnLst/>
              <a:rect l="l" t="t" r="r" b="b"/>
              <a:pathLst>
                <a:path w="14" h="30" extrusionOk="0">
                  <a:moveTo>
                    <a:pt x="11" y="13"/>
                  </a:moveTo>
                  <a:cubicBezTo>
                    <a:pt x="0" y="30"/>
                    <a:pt x="0" y="30"/>
                    <a:pt x="0" y="30"/>
                  </a:cubicBezTo>
                  <a:cubicBezTo>
                    <a:pt x="0" y="28"/>
                    <a:pt x="0" y="28"/>
                    <a:pt x="0" y="28"/>
                  </a:cubicBezTo>
                  <a:cubicBezTo>
                    <a:pt x="11" y="12"/>
                    <a:pt x="11" y="12"/>
                    <a:pt x="11" y="12"/>
                  </a:cubicBezTo>
                  <a:cubicBezTo>
                    <a:pt x="12" y="11"/>
                    <a:pt x="13" y="9"/>
                    <a:pt x="12" y="7"/>
                  </a:cubicBezTo>
                  <a:cubicBezTo>
                    <a:pt x="10" y="4"/>
                    <a:pt x="5" y="2"/>
                    <a:pt x="0" y="1"/>
                  </a:cubicBezTo>
                  <a:cubicBezTo>
                    <a:pt x="0" y="0"/>
                    <a:pt x="0" y="0"/>
                    <a:pt x="0" y="0"/>
                  </a:cubicBezTo>
                  <a:cubicBezTo>
                    <a:pt x="5" y="1"/>
                    <a:pt x="11" y="3"/>
                    <a:pt x="13" y="7"/>
                  </a:cubicBezTo>
                  <a:cubicBezTo>
                    <a:pt x="14" y="9"/>
                    <a:pt x="13" y="11"/>
                    <a:pt x="11" y="1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3" name="Google Shape;903;p45"/>
            <p:cNvSpPr/>
            <p:nvPr/>
          </p:nvSpPr>
          <p:spPr>
            <a:xfrm>
              <a:off x="7443153" y="2287873"/>
              <a:ext cx="8952" cy="26855"/>
            </a:xfrm>
            <a:custGeom>
              <a:avLst/>
              <a:gdLst/>
              <a:ahLst/>
              <a:cxnLst/>
              <a:rect l="l" t="t" r="r" b="b"/>
              <a:pathLst>
                <a:path w="4" h="12" extrusionOk="0">
                  <a:moveTo>
                    <a:pt x="0" y="12"/>
                  </a:moveTo>
                  <a:cubicBezTo>
                    <a:pt x="0" y="10"/>
                    <a:pt x="0" y="10"/>
                    <a:pt x="0" y="10"/>
                  </a:cubicBezTo>
                  <a:cubicBezTo>
                    <a:pt x="1" y="7"/>
                    <a:pt x="3" y="4"/>
                    <a:pt x="2" y="3"/>
                  </a:cubicBezTo>
                  <a:cubicBezTo>
                    <a:pt x="2" y="2"/>
                    <a:pt x="2" y="1"/>
                    <a:pt x="1" y="1"/>
                  </a:cubicBezTo>
                  <a:cubicBezTo>
                    <a:pt x="0" y="1"/>
                    <a:pt x="0" y="1"/>
                    <a:pt x="0" y="1"/>
                  </a:cubicBezTo>
                  <a:cubicBezTo>
                    <a:pt x="0" y="0"/>
                    <a:pt x="0" y="0"/>
                    <a:pt x="0" y="0"/>
                  </a:cubicBezTo>
                  <a:cubicBezTo>
                    <a:pt x="0" y="0"/>
                    <a:pt x="1" y="0"/>
                    <a:pt x="1" y="0"/>
                  </a:cubicBezTo>
                  <a:cubicBezTo>
                    <a:pt x="1" y="0"/>
                    <a:pt x="1" y="0"/>
                    <a:pt x="1" y="0"/>
                  </a:cubicBezTo>
                  <a:cubicBezTo>
                    <a:pt x="2" y="0"/>
                    <a:pt x="3" y="1"/>
                    <a:pt x="3" y="2"/>
                  </a:cubicBezTo>
                  <a:cubicBezTo>
                    <a:pt x="4" y="5"/>
                    <a:pt x="2" y="9"/>
                    <a:pt x="0" y="12"/>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4" name="Google Shape;904;p45"/>
            <p:cNvSpPr/>
            <p:nvPr/>
          </p:nvSpPr>
          <p:spPr>
            <a:xfrm>
              <a:off x="7456581" y="2287873"/>
              <a:ext cx="31331" cy="82805"/>
            </a:xfrm>
            <a:custGeom>
              <a:avLst/>
              <a:gdLst/>
              <a:ahLst/>
              <a:cxnLst/>
              <a:rect l="l" t="t" r="r" b="b"/>
              <a:pathLst>
                <a:path w="14" h="37" extrusionOk="0">
                  <a:moveTo>
                    <a:pt x="14" y="36"/>
                  </a:moveTo>
                  <a:cubicBezTo>
                    <a:pt x="11" y="34"/>
                    <a:pt x="8" y="33"/>
                    <a:pt x="6" y="30"/>
                  </a:cubicBezTo>
                  <a:cubicBezTo>
                    <a:pt x="2" y="21"/>
                    <a:pt x="7" y="10"/>
                    <a:pt x="14" y="2"/>
                  </a:cubicBezTo>
                  <a:cubicBezTo>
                    <a:pt x="14" y="0"/>
                    <a:pt x="14" y="0"/>
                    <a:pt x="14" y="0"/>
                  </a:cubicBezTo>
                  <a:cubicBezTo>
                    <a:pt x="6" y="9"/>
                    <a:pt x="0" y="21"/>
                    <a:pt x="5" y="30"/>
                  </a:cubicBezTo>
                  <a:cubicBezTo>
                    <a:pt x="7" y="33"/>
                    <a:pt x="10" y="35"/>
                    <a:pt x="14" y="37"/>
                  </a:cubicBezTo>
                  <a:lnTo>
                    <a:pt x="14" y="36"/>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5" name="Google Shape;905;p45"/>
            <p:cNvSpPr/>
            <p:nvPr/>
          </p:nvSpPr>
          <p:spPr>
            <a:xfrm>
              <a:off x="7443153" y="2366202"/>
              <a:ext cx="44759" cy="35807"/>
            </a:xfrm>
            <a:custGeom>
              <a:avLst/>
              <a:gdLst/>
              <a:ahLst/>
              <a:cxnLst/>
              <a:rect l="l" t="t" r="r" b="b"/>
              <a:pathLst>
                <a:path w="20" h="16" extrusionOk="0">
                  <a:moveTo>
                    <a:pt x="20" y="14"/>
                  </a:moveTo>
                  <a:cubicBezTo>
                    <a:pt x="20" y="16"/>
                    <a:pt x="20" y="16"/>
                    <a:pt x="20" y="16"/>
                  </a:cubicBezTo>
                  <a:cubicBezTo>
                    <a:pt x="16" y="10"/>
                    <a:pt x="12" y="8"/>
                    <a:pt x="5" y="4"/>
                  </a:cubicBezTo>
                  <a:cubicBezTo>
                    <a:pt x="3" y="3"/>
                    <a:pt x="2" y="2"/>
                    <a:pt x="0" y="1"/>
                  </a:cubicBezTo>
                  <a:cubicBezTo>
                    <a:pt x="0" y="0"/>
                    <a:pt x="0" y="0"/>
                    <a:pt x="0" y="0"/>
                  </a:cubicBezTo>
                  <a:cubicBezTo>
                    <a:pt x="2" y="1"/>
                    <a:pt x="4" y="2"/>
                    <a:pt x="5" y="3"/>
                  </a:cubicBezTo>
                  <a:cubicBezTo>
                    <a:pt x="12" y="7"/>
                    <a:pt x="16" y="9"/>
                    <a:pt x="20" y="14"/>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6" name="Google Shape;906;p45"/>
            <p:cNvSpPr/>
            <p:nvPr/>
          </p:nvSpPr>
          <p:spPr>
            <a:xfrm>
              <a:off x="7443153" y="2397533"/>
              <a:ext cx="44759" cy="49235"/>
            </a:xfrm>
            <a:custGeom>
              <a:avLst/>
              <a:gdLst/>
              <a:ahLst/>
              <a:cxnLst/>
              <a:rect l="l" t="t" r="r" b="b"/>
              <a:pathLst>
                <a:path w="20" h="22" extrusionOk="0">
                  <a:moveTo>
                    <a:pt x="20" y="19"/>
                  </a:moveTo>
                  <a:cubicBezTo>
                    <a:pt x="20" y="22"/>
                    <a:pt x="20" y="22"/>
                    <a:pt x="20" y="22"/>
                  </a:cubicBezTo>
                  <a:cubicBezTo>
                    <a:pt x="16" y="12"/>
                    <a:pt x="10" y="6"/>
                    <a:pt x="0" y="1"/>
                  </a:cubicBezTo>
                  <a:cubicBezTo>
                    <a:pt x="0" y="0"/>
                    <a:pt x="0" y="0"/>
                    <a:pt x="0" y="0"/>
                  </a:cubicBezTo>
                  <a:cubicBezTo>
                    <a:pt x="10" y="4"/>
                    <a:pt x="16" y="10"/>
                    <a:pt x="20"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7" name="Google Shape;907;p45"/>
            <p:cNvSpPr/>
            <p:nvPr/>
          </p:nvSpPr>
          <p:spPr>
            <a:xfrm>
              <a:off x="7443153" y="2435577"/>
              <a:ext cx="44759" cy="76090"/>
            </a:xfrm>
            <a:custGeom>
              <a:avLst/>
              <a:gdLst/>
              <a:ahLst/>
              <a:cxnLst/>
              <a:rect l="l" t="t" r="r" b="b"/>
              <a:pathLst>
                <a:path w="20" h="34" extrusionOk="0">
                  <a:moveTo>
                    <a:pt x="20" y="29"/>
                  </a:moveTo>
                  <a:cubicBezTo>
                    <a:pt x="20" y="34"/>
                    <a:pt x="20" y="34"/>
                    <a:pt x="20" y="34"/>
                  </a:cubicBezTo>
                  <a:cubicBezTo>
                    <a:pt x="20" y="33"/>
                    <a:pt x="19" y="32"/>
                    <a:pt x="19" y="31"/>
                  </a:cubicBezTo>
                  <a:cubicBezTo>
                    <a:pt x="18" y="23"/>
                    <a:pt x="16" y="15"/>
                    <a:pt x="13" y="9"/>
                  </a:cubicBezTo>
                  <a:cubicBezTo>
                    <a:pt x="12" y="8"/>
                    <a:pt x="11" y="7"/>
                    <a:pt x="10" y="7"/>
                  </a:cubicBezTo>
                  <a:cubicBezTo>
                    <a:pt x="0" y="2"/>
                    <a:pt x="0" y="2"/>
                    <a:pt x="0" y="2"/>
                  </a:cubicBezTo>
                  <a:cubicBezTo>
                    <a:pt x="0" y="0"/>
                    <a:pt x="0" y="0"/>
                    <a:pt x="0" y="0"/>
                  </a:cubicBezTo>
                  <a:cubicBezTo>
                    <a:pt x="10" y="6"/>
                    <a:pt x="10" y="6"/>
                    <a:pt x="10" y="6"/>
                  </a:cubicBezTo>
                  <a:cubicBezTo>
                    <a:pt x="11" y="7"/>
                    <a:pt x="13" y="7"/>
                    <a:pt x="14" y="8"/>
                  </a:cubicBezTo>
                  <a:cubicBezTo>
                    <a:pt x="17" y="14"/>
                    <a:pt x="18" y="22"/>
                    <a:pt x="20" y="2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8" name="Google Shape;908;p45"/>
            <p:cNvSpPr/>
            <p:nvPr/>
          </p:nvSpPr>
          <p:spPr>
            <a:xfrm>
              <a:off x="7349159" y="2475861"/>
              <a:ext cx="226034" cy="71614"/>
            </a:xfrm>
            <a:custGeom>
              <a:avLst/>
              <a:gdLst/>
              <a:ahLst/>
              <a:cxnLst/>
              <a:rect l="l" t="t" r="r" b="b"/>
              <a:pathLst>
                <a:path w="101" h="32" extrusionOk="0">
                  <a:moveTo>
                    <a:pt x="99" y="32"/>
                  </a:moveTo>
                  <a:cubicBezTo>
                    <a:pt x="101" y="28"/>
                    <a:pt x="101" y="22"/>
                    <a:pt x="98" y="18"/>
                  </a:cubicBezTo>
                  <a:cubicBezTo>
                    <a:pt x="95" y="15"/>
                    <a:pt x="90" y="13"/>
                    <a:pt x="86" y="14"/>
                  </a:cubicBezTo>
                  <a:cubicBezTo>
                    <a:pt x="85" y="9"/>
                    <a:pt x="81" y="4"/>
                    <a:pt x="75" y="3"/>
                  </a:cubicBezTo>
                  <a:cubicBezTo>
                    <a:pt x="70" y="2"/>
                    <a:pt x="64" y="5"/>
                    <a:pt x="62" y="10"/>
                  </a:cubicBezTo>
                  <a:cubicBezTo>
                    <a:pt x="59" y="4"/>
                    <a:pt x="51" y="0"/>
                    <a:pt x="45" y="2"/>
                  </a:cubicBezTo>
                  <a:cubicBezTo>
                    <a:pt x="38" y="3"/>
                    <a:pt x="33" y="10"/>
                    <a:pt x="33" y="17"/>
                  </a:cubicBezTo>
                  <a:cubicBezTo>
                    <a:pt x="28" y="10"/>
                    <a:pt x="18" y="8"/>
                    <a:pt x="11" y="11"/>
                  </a:cubicBezTo>
                  <a:cubicBezTo>
                    <a:pt x="4" y="15"/>
                    <a:pt x="0" y="24"/>
                    <a:pt x="2" y="32"/>
                  </a:cubicBezTo>
                  <a:lnTo>
                    <a:pt x="99" y="32"/>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09" name="Google Shape;909;p45"/>
            <p:cNvSpPr/>
            <p:nvPr/>
          </p:nvSpPr>
          <p:spPr>
            <a:xfrm>
              <a:off x="7452105" y="2509431"/>
              <a:ext cx="24618" cy="13428"/>
            </a:xfrm>
            <a:custGeom>
              <a:avLst/>
              <a:gdLst/>
              <a:ahLst/>
              <a:cxnLst/>
              <a:rect l="l" t="t" r="r" b="b"/>
              <a:pathLst>
                <a:path w="11" h="6" extrusionOk="0">
                  <a:moveTo>
                    <a:pt x="0" y="6"/>
                  </a:moveTo>
                  <a:cubicBezTo>
                    <a:pt x="0" y="5"/>
                    <a:pt x="0" y="5"/>
                    <a:pt x="0" y="5"/>
                  </a:cubicBezTo>
                  <a:cubicBezTo>
                    <a:pt x="0" y="5"/>
                    <a:pt x="0" y="5"/>
                    <a:pt x="0" y="5"/>
                  </a:cubicBezTo>
                  <a:cubicBezTo>
                    <a:pt x="0" y="3"/>
                    <a:pt x="1" y="2"/>
                    <a:pt x="3" y="1"/>
                  </a:cubicBezTo>
                  <a:cubicBezTo>
                    <a:pt x="4" y="0"/>
                    <a:pt x="5" y="0"/>
                    <a:pt x="6" y="0"/>
                  </a:cubicBezTo>
                  <a:cubicBezTo>
                    <a:pt x="6" y="0"/>
                    <a:pt x="7" y="1"/>
                    <a:pt x="7" y="1"/>
                  </a:cubicBezTo>
                  <a:cubicBezTo>
                    <a:pt x="8" y="1"/>
                    <a:pt x="8" y="0"/>
                    <a:pt x="9" y="0"/>
                  </a:cubicBezTo>
                  <a:cubicBezTo>
                    <a:pt x="9" y="0"/>
                    <a:pt x="10" y="0"/>
                    <a:pt x="11" y="1"/>
                  </a:cubicBezTo>
                  <a:cubicBezTo>
                    <a:pt x="11" y="1"/>
                    <a:pt x="11" y="1"/>
                    <a:pt x="11" y="1"/>
                  </a:cubicBezTo>
                  <a:cubicBezTo>
                    <a:pt x="10" y="1"/>
                    <a:pt x="10" y="1"/>
                    <a:pt x="10" y="1"/>
                  </a:cubicBezTo>
                  <a:cubicBezTo>
                    <a:pt x="10" y="1"/>
                    <a:pt x="9" y="1"/>
                    <a:pt x="9" y="1"/>
                  </a:cubicBezTo>
                  <a:cubicBezTo>
                    <a:pt x="8" y="1"/>
                    <a:pt x="8" y="2"/>
                    <a:pt x="8" y="2"/>
                  </a:cubicBezTo>
                  <a:cubicBezTo>
                    <a:pt x="7" y="2"/>
                    <a:pt x="7" y="2"/>
                    <a:pt x="7" y="2"/>
                  </a:cubicBezTo>
                  <a:cubicBezTo>
                    <a:pt x="7" y="2"/>
                    <a:pt x="7" y="2"/>
                    <a:pt x="7" y="2"/>
                  </a:cubicBezTo>
                  <a:cubicBezTo>
                    <a:pt x="7" y="2"/>
                    <a:pt x="7" y="2"/>
                    <a:pt x="7" y="2"/>
                  </a:cubicBezTo>
                  <a:cubicBezTo>
                    <a:pt x="6" y="1"/>
                    <a:pt x="6" y="1"/>
                    <a:pt x="6" y="1"/>
                  </a:cubicBezTo>
                  <a:cubicBezTo>
                    <a:pt x="5" y="1"/>
                    <a:pt x="4" y="1"/>
                    <a:pt x="3" y="1"/>
                  </a:cubicBezTo>
                  <a:cubicBezTo>
                    <a:pt x="2" y="2"/>
                    <a:pt x="1" y="4"/>
                    <a:pt x="1" y="5"/>
                  </a:cubicBezTo>
                  <a:lnTo>
                    <a:pt x="0" y="6"/>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0" name="Google Shape;910;p45"/>
            <p:cNvSpPr/>
            <p:nvPr/>
          </p:nvSpPr>
          <p:spPr>
            <a:xfrm>
              <a:off x="7508054" y="2513907"/>
              <a:ext cx="26855" cy="15666"/>
            </a:xfrm>
            <a:custGeom>
              <a:avLst/>
              <a:gdLst/>
              <a:ahLst/>
              <a:cxnLst/>
              <a:rect l="l" t="t" r="r" b="b"/>
              <a:pathLst>
                <a:path w="12" h="7" extrusionOk="0">
                  <a:moveTo>
                    <a:pt x="11" y="7"/>
                  </a:moveTo>
                  <a:cubicBezTo>
                    <a:pt x="11" y="6"/>
                    <a:pt x="11" y="6"/>
                    <a:pt x="11" y="6"/>
                  </a:cubicBezTo>
                  <a:cubicBezTo>
                    <a:pt x="10" y="6"/>
                    <a:pt x="10" y="6"/>
                    <a:pt x="10" y="6"/>
                  </a:cubicBezTo>
                  <a:cubicBezTo>
                    <a:pt x="11" y="5"/>
                    <a:pt x="10" y="4"/>
                    <a:pt x="9" y="3"/>
                  </a:cubicBezTo>
                  <a:cubicBezTo>
                    <a:pt x="9" y="3"/>
                    <a:pt x="7" y="3"/>
                    <a:pt x="7" y="4"/>
                  </a:cubicBezTo>
                  <a:cubicBezTo>
                    <a:pt x="6" y="4"/>
                    <a:pt x="6" y="4"/>
                    <a:pt x="6" y="4"/>
                  </a:cubicBezTo>
                  <a:cubicBezTo>
                    <a:pt x="6" y="3"/>
                    <a:pt x="6" y="3"/>
                    <a:pt x="6" y="3"/>
                  </a:cubicBezTo>
                  <a:cubicBezTo>
                    <a:pt x="6" y="2"/>
                    <a:pt x="6" y="2"/>
                    <a:pt x="5" y="1"/>
                  </a:cubicBezTo>
                  <a:cubicBezTo>
                    <a:pt x="4" y="1"/>
                    <a:pt x="3" y="1"/>
                    <a:pt x="3" y="2"/>
                  </a:cubicBezTo>
                  <a:cubicBezTo>
                    <a:pt x="2" y="2"/>
                    <a:pt x="1" y="3"/>
                    <a:pt x="1" y="4"/>
                  </a:cubicBezTo>
                  <a:cubicBezTo>
                    <a:pt x="0" y="4"/>
                    <a:pt x="0" y="4"/>
                    <a:pt x="0" y="4"/>
                  </a:cubicBezTo>
                  <a:cubicBezTo>
                    <a:pt x="0" y="3"/>
                    <a:pt x="0" y="3"/>
                    <a:pt x="0" y="3"/>
                  </a:cubicBezTo>
                  <a:cubicBezTo>
                    <a:pt x="1" y="2"/>
                    <a:pt x="1" y="1"/>
                    <a:pt x="2" y="1"/>
                  </a:cubicBezTo>
                  <a:cubicBezTo>
                    <a:pt x="3" y="0"/>
                    <a:pt x="4" y="0"/>
                    <a:pt x="5" y="0"/>
                  </a:cubicBezTo>
                  <a:cubicBezTo>
                    <a:pt x="6" y="1"/>
                    <a:pt x="7" y="2"/>
                    <a:pt x="7" y="2"/>
                  </a:cubicBezTo>
                  <a:cubicBezTo>
                    <a:pt x="8" y="2"/>
                    <a:pt x="9" y="2"/>
                    <a:pt x="10" y="3"/>
                  </a:cubicBezTo>
                  <a:cubicBezTo>
                    <a:pt x="11" y="3"/>
                    <a:pt x="12" y="5"/>
                    <a:pt x="11" y="6"/>
                  </a:cubicBezTo>
                  <a:lnTo>
                    <a:pt x="11" y="7"/>
                  </a:ln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1" name="Google Shape;911;p45"/>
            <p:cNvSpPr/>
            <p:nvPr/>
          </p:nvSpPr>
          <p:spPr>
            <a:xfrm>
              <a:off x="7380490" y="2518382"/>
              <a:ext cx="15666" cy="15666"/>
            </a:xfrm>
            <a:custGeom>
              <a:avLst/>
              <a:gdLst/>
              <a:ahLst/>
              <a:cxnLst/>
              <a:rect l="l" t="t" r="r" b="b"/>
              <a:pathLst>
                <a:path w="7" h="7" extrusionOk="0">
                  <a:moveTo>
                    <a:pt x="0" y="7"/>
                  </a:moveTo>
                  <a:cubicBezTo>
                    <a:pt x="0" y="7"/>
                    <a:pt x="0" y="7"/>
                    <a:pt x="0" y="7"/>
                  </a:cubicBezTo>
                  <a:cubicBezTo>
                    <a:pt x="0" y="6"/>
                    <a:pt x="0" y="5"/>
                    <a:pt x="1" y="4"/>
                  </a:cubicBezTo>
                  <a:cubicBezTo>
                    <a:pt x="1" y="4"/>
                    <a:pt x="2" y="3"/>
                    <a:pt x="2" y="3"/>
                  </a:cubicBezTo>
                  <a:cubicBezTo>
                    <a:pt x="2" y="2"/>
                    <a:pt x="3" y="1"/>
                    <a:pt x="3" y="1"/>
                  </a:cubicBezTo>
                  <a:cubicBezTo>
                    <a:pt x="4" y="0"/>
                    <a:pt x="6" y="0"/>
                    <a:pt x="7" y="1"/>
                  </a:cubicBezTo>
                  <a:cubicBezTo>
                    <a:pt x="7" y="2"/>
                    <a:pt x="7" y="2"/>
                    <a:pt x="7" y="2"/>
                  </a:cubicBezTo>
                  <a:cubicBezTo>
                    <a:pt x="6" y="2"/>
                    <a:pt x="6" y="2"/>
                    <a:pt x="6" y="2"/>
                  </a:cubicBezTo>
                  <a:cubicBezTo>
                    <a:pt x="6" y="1"/>
                    <a:pt x="5" y="1"/>
                    <a:pt x="4" y="2"/>
                  </a:cubicBezTo>
                  <a:cubicBezTo>
                    <a:pt x="3" y="2"/>
                    <a:pt x="3" y="3"/>
                    <a:pt x="3" y="4"/>
                  </a:cubicBezTo>
                  <a:cubicBezTo>
                    <a:pt x="3" y="4"/>
                    <a:pt x="3" y="4"/>
                    <a:pt x="3" y="4"/>
                  </a:cubicBezTo>
                  <a:cubicBezTo>
                    <a:pt x="3" y="4"/>
                    <a:pt x="3" y="4"/>
                    <a:pt x="3" y="4"/>
                  </a:cubicBezTo>
                  <a:cubicBezTo>
                    <a:pt x="2" y="4"/>
                    <a:pt x="2" y="5"/>
                    <a:pt x="1" y="5"/>
                  </a:cubicBezTo>
                  <a:cubicBezTo>
                    <a:pt x="1" y="5"/>
                    <a:pt x="1" y="6"/>
                    <a:pt x="1" y="6"/>
                  </a:cubicBezTo>
                  <a:cubicBezTo>
                    <a:pt x="0" y="7"/>
                    <a:pt x="0" y="7"/>
                    <a:pt x="0" y="7"/>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2" name="Google Shape;912;p45"/>
            <p:cNvSpPr/>
            <p:nvPr/>
          </p:nvSpPr>
          <p:spPr>
            <a:xfrm>
              <a:off x="7022417" y="2603425"/>
              <a:ext cx="1054079" cy="299886"/>
            </a:xfrm>
            <a:custGeom>
              <a:avLst/>
              <a:gdLst/>
              <a:ahLst/>
              <a:cxnLst/>
              <a:rect l="l" t="t" r="r" b="b"/>
              <a:pathLst>
                <a:path w="472" h="134" extrusionOk="0">
                  <a:moveTo>
                    <a:pt x="17" y="57"/>
                  </a:moveTo>
                  <a:cubicBezTo>
                    <a:pt x="77" y="42"/>
                    <a:pt x="283" y="0"/>
                    <a:pt x="452" y="57"/>
                  </a:cubicBezTo>
                  <a:cubicBezTo>
                    <a:pt x="460" y="59"/>
                    <a:pt x="466" y="66"/>
                    <a:pt x="467" y="74"/>
                  </a:cubicBezTo>
                  <a:cubicBezTo>
                    <a:pt x="470" y="90"/>
                    <a:pt x="470" y="90"/>
                    <a:pt x="470" y="90"/>
                  </a:cubicBezTo>
                  <a:cubicBezTo>
                    <a:pt x="472" y="105"/>
                    <a:pt x="459" y="118"/>
                    <a:pt x="444" y="115"/>
                  </a:cubicBezTo>
                  <a:cubicBezTo>
                    <a:pt x="373" y="101"/>
                    <a:pt x="194" y="75"/>
                    <a:pt x="30" y="129"/>
                  </a:cubicBezTo>
                  <a:cubicBezTo>
                    <a:pt x="15" y="134"/>
                    <a:pt x="0" y="124"/>
                    <a:pt x="0" y="108"/>
                  </a:cubicBezTo>
                  <a:cubicBezTo>
                    <a:pt x="0" y="78"/>
                    <a:pt x="0" y="78"/>
                    <a:pt x="0" y="78"/>
                  </a:cubicBezTo>
                  <a:cubicBezTo>
                    <a:pt x="0" y="68"/>
                    <a:pt x="7" y="59"/>
                    <a:pt x="17" y="5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3" name="Google Shape;913;p45"/>
            <p:cNvSpPr/>
            <p:nvPr/>
          </p:nvSpPr>
          <p:spPr>
            <a:xfrm>
              <a:off x="7069415" y="2621328"/>
              <a:ext cx="939942" cy="149944"/>
            </a:xfrm>
            <a:custGeom>
              <a:avLst/>
              <a:gdLst/>
              <a:ahLst/>
              <a:cxnLst/>
              <a:rect l="l" t="t" r="r" b="b"/>
              <a:pathLst>
                <a:path w="421" h="67" extrusionOk="0">
                  <a:moveTo>
                    <a:pt x="2" y="67"/>
                  </a:moveTo>
                  <a:cubicBezTo>
                    <a:pt x="1" y="67"/>
                    <a:pt x="0" y="66"/>
                    <a:pt x="0" y="65"/>
                  </a:cubicBezTo>
                  <a:cubicBezTo>
                    <a:pt x="0" y="64"/>
                    <a:pt x="0" y="63"/>
                    <a:pt x="1" y="63"/>
                  </a:cubicBezTo>
                  <a:cubicBezTo>
                    <a:pt x="3" y="62"/>
                    <a:pt x="183" y="0"/>
                    <a:pt x="419" y="50"/>
                  </a:cubicBezTo>
                  <a:cubicBezTo>
                    <a:pt x="420" y="50"/>
                    <a:pt x="421" y="51"/>
                    <a:pt x="421" y="52"/>
                  </a:cubicBezTo>
                  <a:cubicBezTo>
                    <a:pt x="420" y="53"/>
                    <a:pt x="419" y="54"/>
                    <a:pt x="418" y="54"/>
                  </a:cubicBezTo>
                  <a:cubicBezTo>
                    <a:pt x="184" y="4"/>
                    <a:pt x="4" y="66"/>
                    <a:pt x="3" y="67"/>
                  </a:cubicBezTo>
                  <a:lnTo>
                    <a:pt x="2" y="67"/>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4" name="Google Shape;914;p45"/>
            <p:cNvSpPr/>
            <p:nvPr/>
          </p:nvSpPr>
          <p:spPr>
            <a:xfrm>
              <a:off x="7069415" y="2713084"/>
              <a:ext cx="747477" cy="147705"/>
            </a:xfrm>
            <a:custGeom>
              <a:avLst/>
              <a:gdLst/>
              <a:ahLst/>
              <a:cxnLst/>
              <a:rect l="l" t="t" r="r" b="b"/>
              <a:pathLst>
                <a:path w="335" h="66" extrusionOk="0">
                  <a:moveTo>
                    <a:pt x="2" y="66"/>
                  </a:moveTo>
                  <a:cubicBezTo>
                    <a:pt x="1" y="66"/>
                    <a:pt x="1" y="66"/>
                    <a:pt x="0" y="65"/>
                  </a:cubicBezTo>
                  <a:cubicBezTo>
                    <a:pt x="0" y="64"/>
                    <a:pt x="0" y="63"/>
                    <a:pt x="1" y="62"/>
                  </a:cubicBezTo>
                  <a:cubicBezTo>
                    <a:pt x="3" y="62"/>
                    <a:pt x="148" y="0"/>
                    <a:pt x="333" y="30"/>
                  </a:cubicBezTo>
                  <a:cubicBezTo>
                    <a:pt x="334" y="31"/>
                    <a:pt x="335" y="32"/>
                    <a:pt x="335" y="33"/>
                  </a:cubicBezTo>
                  <a:cubicBezTo>
                    <a:pt x="335" y="34"/>
                    <a:pt x="334" y="35"/>
                    <a:pt x="333" y="34"/>
                  </a:cubicBezTo>
                  <a:cubicBezTo>
                    <a:pt x="148" y="4"/>
                    <a:pt x="4" y="65"/>
                    <a:pt x="3" y="66"/>
                  </a:cubicBezTo>
                  <a:lnTo>
                    <a:pt x="2" y="66"/>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5" name="Google Shape;915;p45"/>
            <p:cNvSpPr/>
            <p:nvPr/>
          </p:nvSpPr>
          <p:spPr>
            <a:xfrm>
              <a:off x="7579669" y="2851837"/>
              <a:ext cx="606487" cy="228271"/>
            </a:xfrm>
            <a:custGeom>
              <a:avLst/>
              <a:gdLst/>
              <a:ahLst/>
              <a:cxnLst/>
              <a:rect l="l" t="t" r="r" b="b"/>
              <a:pathLst>
                <a:path w="272" h="102" extrusionOk="0">
                  <a:moveTo>
                    <a:pt x="14" y="3"/>
                  </a:moveTo>
                  <a:cubicBezTo>
                    <a:pt x="51" y="1"/>
                    <a:pt x="157" y="0"/>
                    <a:pt x="263" y="42"/>
                  </a:cubicBezTo>
                  <a:cubicBezTo>
                    <a:pt x="268" y="44"/>
                    <a:pt x="272" y="49"/>
                    <a:pt x="272" y="55"/>
                  </a:cubicBezTo>
                  <a:cubicBezTo>
                    <a:pt x="272" y="85"/>
                    <a:pt x="272" y="85"/>
                    <a:pt x="272" y="85"/>
                  </a:cubicBezTo>
                  <a:cubicBezTo>
                    <a:pt x="272" y="95"/>
                    <a:pt x="263" y="102"/>
                    <a:pt x="253" y="99"/>
                  </a:cubicBezTo>
                  <a:cubicBezTo>
                    <a:pt x="213" y="87"/>
                    <a:pt x="112" y="63"/>
                    <a:pt x="16" y="71"/>
                  </a:cubicBezTo>
                  <a:cubicBezTo>
                    <a:pt x="8" y="72"/>
                    <a:pt x="0" y="65"/>
                    <a:pt x="0" y="56"/>
                  </a:cubicBezTo>
                  <a:cubicBezTo>
                    <a:pt x="0" y="17"/>
                    <a:pt x="0" y="17"/>
                    <a:pt x="0" y="17"/>
                  </a:cubicBezTo>
                  <a:cubicBezTo>
                    <a:pt x="0" y="10"/>
                    <a:pt x="7" y="3"/>
                    <a:pt x="14" y="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6" name="Google Shape;916;p45"/>
            <p:cNvSpPr/>
            <p:nvPr/>
          </p:nvSpPr>
          <p:spPr>
            <a:xfrm>
              <a:off x="7613238" y="2860789"/>
              <a:ext cx="463258" cy="85042"/>
            </a:xfrm>
            <a:custGeom>
              <a:avLst/>
              <a:gdLst/>
              <a:ahLst/>
              <a:cxnLst/>
              <a:rect l="l" t="t" r="r" b="b"/>
              <a:pathLst>
                <a:path w="208" h="38" extrusionOk="0">
                  <a:moveTo>
                    <a:pt x="206" y="38"/>
                  </a:moveTo>
                  <a:cubicBezTo>
                    <a:pt x="205" y="38"/>
                    <a:pt x="205" y="38"/>
                    <a:pt x="205" y="38"/>
                  </a:cubicBezTo>
                  <a:cubicBezTo>
                    <a:pt x="77" y="4"/>
                    <a:pt x="3" y="16"/>
                    <a:pt x="3" y="16"/>
                  </a:cubicBezTo>
                  <a:cubicBezTo>
                    <a:pt x="2" y="16"/>
                    <a:pt x="1" y="15"/>
                    <a:pt x="0" y="14"/>
                  </a:cubicBezTo>
                  <a:cubicBezTo>
                    <a:pt x="0" y="13"/>
                    <a:pt x="1" y="12"/>
                    <a:pt x="2" y="12"/>
                  </a:cubicBezTo>
                  <a:cubicBezTo>
                    <a:pt x="3" y="12"/>
                    <a:pt x="77" y="0"/>
                    <a:pt x="206" y="34"/>
                  </a:cubicBezTo>
                  <a:cubicBezTo>
                    <a:pt x="207" y="35"/>
                    <a:pt x="208" y="36"/>
                    <a:pt x="207" y="37"/>
                  </a:cubicBezTo>
                  <a:cubicBezTo>
                    <a:pt x="207" y="38"/>
                    <a:pt x="206" y="38"/>
                    <a:pt x="206" y="3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7" name="Google Shape;917;p45"/>
            <p:cNvSpPr/>
            <p:nvPr/>
          </p:nvSpPr>
          <p:spPr>
            <a:xfrm>
              <a:off x="7613238" y="2943594"/>
              <a:ext cx="463258" cy="82805"/>
            </a:xfrm>
            <a:custGeom>
              <a:avLst/>
              <a:gdLst/>
              <a:ahLst/>
              <a:cxnLst/>
              <a:rect l="l" t="t" r="r" b="b"/>
              <a:pathLst>
                <a:path w="208" h="37" extrusionOk="0">
                  <a:moveTo>
                    <a:pt x="206" y="37"/>
                  </a:moveTo>
                  <a:cubicBezTo>
                    <a:pt x="205" y="36"/>
                    <a:pt x="205" y="36"/>
                    <a:pt x="205" y="36"/>
                  </a:cubicBezTo>
                  <a:cubicBezTo>
                    <a:pt x="93" y="4"/>
                    <a:pt x="4" y="14"/>
                    <a:pt x="3" y="14"/>
                  </a:cubicBezTo>
                  <a:cubicBezTo>
                    <a:pt x="2" y="14"/>
                    <a:pt x="1" y="13"/>
                    <a:pt x="0" y="12"/>
                  </a:cubicBezTo>
                  <a:cubicBezTo>
                    <a:pt x="0" y="11"/>
                    <a:pt x="1" y="10"/>
                    <a:pt x="2" y="10"/>
                  </a:cubicBezTo>
                  <a:cubicBezTo>
                    <a:pt x="3" y="10"/>
                    <a:pt x="93" y="0"/>
                    <a:pt x="206" y="33"/>
                  </a:cubicBezTo>
                  <a:cubicBezTo>
                    <a:pt x="207" y="33"/>
                    <a:pt x="208" y="34"/>
                    <a:pt x="207" y="35"/>
                  </a:cubicBezTo>
                  <a:cubicBezTo>
                    <a:pt x="207" y="36"/>
                    <a:pt x="206" y="37"/>
                    <a:pt x="206" y="37"/>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8" name="Google Shape;918;p45"/>
            <p:cNvSpPr/>
            <p:nvPr/>
          </p:nvSpPr>
          <p:spPr>
            <a:xfrm>
              <a:off x="7091794" y="3086823"/>
              <a:ext cx="530397" cy="93994"/>
            </a:xfrm>
            <a:custGeom>
              <a:avLst/>
              <a:gdLst/>
              <a:ahLst/>
              <a:cxnLst/>
              <a:rect l="l" t="t" r="r" b="b"/>
              <a:pathLst>
                <a:path w="237" h="42" extrusionOk="0">
                  <a:moveTo>
                    <a:pt x="6" y="42"/>
                  </a:moveTo>
                  <a:cubicBezTo>
                    <a:pt x="4" y="42"/>
                    <a:pt x="2" y="41"/>
                    <a:pt x="1" y="38"/>
                  </a:cubicBezTo>
                  <a:cubicBezTo>
                    <a:pt x="0" y="36"/>
                    <a:pt x="2" y="33"/>
                    <a:pt x="4" y="32"/>
                  </a:cubicBezTo>
                  <a:cubicBezTo>
                    <a:pt x="5" y="32"/>
                    <a:pt x="106" y="0"/>
                    <a:pt x="232" y="10"/>
                  </a:cubicBezTo>
                  <a:cubicBezTo>
                    <a:pt x="235" y="10"/>
                    <a:pt x="237" y="12"/>
                    <a:pt x="237" y="15"/>
                  </a:cubicBezTo>
                  <a:cubicBezTo>
                    <a:pt x="237" y="18"/>
                    <a:pt x="234" y="20"/>
                    <a:pt x="232" y="20"/>
                  </a:cubicBezTo>
                  <a:cubicBezTo>
                    <a:pt x="108" y="10"/>
                    <a:pt x="8" y="41"/>
                    <a:pt x="7" y="42"/>
                  </a:cubicBezTo>
                  <a:cubicBezTo>
                    <a:pt x="7" y="42"/>
                    <a:pt x="6" y="42"/>
                    <a:pt x="6" y="42"/>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19" name="Google Shape;919;p45"/>
            <p:cNvSpPr/>
            <p:nvPr/>
          </p:nvSpPr>
          <p:spPr>
            <a:xfrm>
              <a:off x="7091794" y="3230052"/>
              <a:ext cx="530397" cy="76090"/>
            </a:xfrm>
            <a:custGeom>
              <a:avLst/>
              <a:gdLst/>
              <a:ahLst/>
              <a:cxnLst/>
              <a:rect l="l" t="t" r="r" b="b"/>
              <a:pathLst>
                <a:path w="237" h="34" extrusionOk="0">
                  <a:moveTo>
                    <a:pt x="6" y="34"/>
                  </a:moveTo>
                  <a:cubicBezTo>
                    <a:pt x="3" y="34"/>
                    <a:pt x="1" y="33"/>
                    <a:pt x="1" y="30"/>
                  </a:cubicBezTo>
                  <a:cubicBezTo>
                    <a:pt x="0" y="28"/>
                    <a:pt x="2" y="25"/>
                    <a:pt x="5" y="24"/>
                  </a:cubicBezTo>
                  <a:cubicBezTo>
                    <a:pt x="6" y="24"/>
                    <a:pt x="116" y="0"/>
                    <a:pt x="232" y="1"/>
                  </a:cubicBezTo>
                  <a:cubicBezTo>
                    <a:pt x="235" y="1"/>
                    <a:pt x="237" y="3"/>
                    <a:pt x="237" y="6"/>
                  </a:cubicBezTo>
                  <a:cubicBezTo>
                    <a:pt x="237" y="9"/>
                    <a:pt x="235" y="11"/>
                    <a:pt x="232" y="11"/>
                  </a:cubicBezTo>
                  <a:cubicBezTo>
                    <a:pt x="232" y="11"/>
                    <a:pt x="232" y="11"/>
                    <a:pt x="232" y="11"/>
                  </a:cubicBezTo>
                  <a:cubicBezTo>
                    <a:pt x="117" y="10"/>
                    <a:pt x="8" y="34"/>
                    <a:pt x="7" y="34"/>
                  </a:cubicBezTo>
                  <a:lnTo>
                    <a:pt x="6" y="34"/>
                  </a:ln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0" name="Google Shape;920;p45"/>
            <p:cNvSpPr/>
            <p:nvPr/>
          </p:nvSpPr>
          <p:spPr>
            <a:xfrm>
              <a:off x="7091794" y="3364329"/>
              <a:ext cx="530397" cy="82805"/>
            </a:xfrm>
            <a:custGeom>
              <a:avLst/>
              <a:gdLst/>
              <a:ahLst/>
              <a:cxnLst/>
              <a:rect l="l" t="t" r="r" b="b"/>
              <a:pathLst>
                <a:path w="237" h="37" extrusionOk="0">
                  <a:moveTo>
                    <a:pt x="6" y="37"/>
                  </a:moveTo>
                  <a:cubicBezTo>
                    <a:pt x="4" y="37"/>
                    <a:pt x="2" y="36"/>
                    <a:pt x="1" y="34"/>
                  </a:cubicBezTo>
                  <a:cubicBezTo>
                    <a:pt x="0" y="31"/>
                    <a:pt x="1" y="28"/>
                    <a:pt x="4" y="27"/>
                  </a:cubicBezTo>
                  <a:cubicBezTo>
                    <a:pt x="7" y="26"/>
                    <a:pt x="73" y="0"/>
                    <a:pt x="232" y="0"/>
                  </a:cubicBezTo>
                  <a:cubicBezTo>
                    <a:pt x="232" y="0"/>
                    <a:pt x="232" y="0"/>
                    <a:pt x="232" y="0"/>
                  </a:cubicBezTo>
                  <a:cubicBezTo>
                    <a:pt x="235" y="0"/>
                    <a:pt x="237" y="2"/>
                    <a:pt x="237" y="5"/>
                  </a:cubicBezTo>
                  <a:cubicBezTo>
                    <a:pt x="237" y="7"/>
                    <a:pt x="235" y="10"/>
                    <a:pt x="232" y="10"/>
                  </a:cubicBezTo>
                  <a:cubicBezTo>
                    <a:pt x="76" y="10"/>
                    <a:pt x="8" y="36"/>
                    <a:pt x="8" y="37"/>
                  </a:cubicBezTo>
                  <a:cubicBezTo>
                    <a:pt x="7" y="37"/>
                    <a:pt x="6" y="37"/>
                    <a:pt x="6" y="37"/>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1" name="Google Shape;921;p45"/>
            <p:cNvSpPr/>
            <p:nvPr/>
          </p:nvSpPr>
          <p:spPr>
            <a:xfrm>
              <a:off x="7901935" y="3075632"/>
              <a:ext cx="100800" cy="96300"/>
            </a:xfrm>
            <a:prstGeom prst="ellipse">
              <a:avLst/>
            </a:pr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2" name="Google Shape;922;p45"/>
            <p:cNvSpPr/>
            <p:nvPr/>
          </p:nvSpPr>
          <p:spPr>
            <a:xfrm>
              <a:off x="7924315" y="3218861"/>
              <a:ext cx="98400" cy="100800"/>
            </a:xfrm>
            <a:prstGeom prst="ellipse">
              <a:avLst/>
            </a:pr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3" name="Google Shape;923;p45"/>
            <p:cNvSpPr/>
            <p:nvPr/>
          </p:nvSpPr>
          <p:spPr>
            <a:xfrm>
              <a:off x="7953407" y="3366566"/>
              <a:ext cx="98400" cy="100800"/>
            </a:xfrm>
            <a:prstGeom prst="ellipse">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4" name="Google Shape;924;p45"/>
            <p:cNvSpPr/>
            <p:nvPr/>
          </p:nvSpPr>
          <p:spPr>
            <a:xfrm>
              <a:off x="7655760" y="3111439"/>
              <a:ext cx="226034" cy="297649"/>
            </a:xfrm>
            <a:custGeom>
              <a:avLst/>
              <a:gdLst/>
              <a:ahLst/>
              <a:cxnLst/>
              <a:rect l="l" t="t" r="r" b="b"/>
              <a:pathLst>
                <a:path w="102" h="133" extrusionOk="0">
                  <a:moveTo>
                    <a:pt x="101" y="130"/>
                  </a:moveTo>
                  <a:cubicBezTo>
                    <a:pt x="85" y="109"/>
                    <a:pt x="50" y="87"/>
                    <a:pt x="27" y="74"/>
                  </a:cubicBezTo>
                  <a:cubicBezTo>
                    <a:pt x="34" y="62"/>
                    <a:pt x="43" y="50"/>
                    <a:pt x="53" y="39"/>
                  </a:cubicBezTo>
                  <a:cubicBezTo>
                    <a:pt x="66" y="49"/>
                    <a:pt x="78" y="61"/>
                    <a:pt x="88" y="74"/>
                  </a:cubicBezTo>
                  <a:cubicBezTo>
                    <a:pt x="88" y="74"/>
                    <a:pt x="89" y="74"/>
                    <a:pt x="89" y="74"/>
                  </a:cubicBezTo>
                  <a:cubicBezTo>
                    <a:pt x="90" y="74"/>
                    <a:pt x="90" y="74"/>
                    <a:pt x="91" y="74"/>
                  </a:cubicBezTo>
                  <a:cubicBezTo>
                    <a:pt x="91" y="73"/>
                    <a:pt x="92" y="72"/>
                    <a:pt x="91" y="71"/>
                  </a:cubicBezTo>
                  <a:cubicBezTo>
                    <a:pt x="81" y="58"/>
                    <a:pt x="69" y="46"/>
                    <a:pt x="56" y="36"/>
                  </a:cubicBezTo>
                  <a:cubicBezTo>
                    <a:pt x="66" y="26"/>
                    <a:pt x="77" y="18"/>
                    <a:pt x="90" y="13"/>
                  </a:cubicBezTo>
                  <a:cubicBezTo>
                    <a:pt x="91" y="12"/>
                    <a:pt x="92" y="11"/>
                    <a:pt x="91" y="10"/>
                  </a:cubicBezTo>
                  <a:cubicBezTo>
                    <a:pt x="91" y="9"/>
                    <a:pt x="90" y="8"/>
                    <a:pt x="89" y="9"/>
                  </a:cubicBezTo>
                  <a:cubicBezTo>
                    <a:pt x="75" y="14"/>
                    <a:pt x="63" y="23"/>
                    <a:pt x="53" y="33"/>
                  </a:cubicBezTo>
                  <a:cubicBezTo>
                    <a:pt x="28" y="13"/>
                    <a:pt x="3" y="0"/>
                    <a:pt x="3" y="0"/>
                  </a:cubicBezTo>
                  <a:cubicBezTo>
                    <a:pt x="2" y="0"/>
                    <a:pt x="1" y="0"/>
                    <a:pt x="0" y="1"/>
                  </a:cubicBezTo>
                  <a:cubicBezTo>
                    <a:pt x="0" y="2"/>
                    <a:pt x="0" y="3"/>
                    <a:pt x="1" y="4"/>
                  </a:cubicBezTo>
                  <a:cubicBezTo>
                    <a:pt x="1" y="4"/>
                    <a:pt x="25" y="17"/>
                    <a:pt x="50" y="36"/>
                  </a:cubicBezTo>
                  <a:cubicBezTo>
                    <a:pt x="39" y="47"/>
                    <a:pt x="30" y="60"/>
                    <a:pt x="23" y="71"/>
                  </a:cubicBezTo>
                  <a:cubicBezTo>
                    <a:pt x="12" y="65"/>
                    <a:pt x="4" y="61"/>
                    <a:pt x="3" y="61"/>
                  </a:cubicBezTo>
                  <a:cubicBezTo>
                    <a:pt x="2" y="60"/>
                    <a:pt x="1" y="60"/>
                    <a:pt x="0" y="61"/>
                  </a:cubicBezTo>
                  <a:cubicBezTo>
                    <a:pt x="0" y="62"/>
                    <a:pt x="0" y="64"/>
                    <a:pt x="1" y="64"/>
                  </a:cubicBezTo>
                  <a:cubicBezTo>
                    <a:pt x="1" y="64"/>
                    <a:pt x="9" y="68"/>
                    <a:pt x="21" y="75"/>
                  </a:cubicBezTo>
                  <a:cubicBezTo>
                    <a:pt x="8" y="97"/>
                    <a:pt x="1" y="115"/>
                    <a:pt x="0" y="117"/>
                  </a:cubicBezTo>
                  <a:cubicBezTo>
                    <a:pt x="0" y="118"/>
                    <a:pt x="0" y="119"/>
                    <a:pt x="1" y="119"/>
                  </a:cubicBezTo>
                  <a:cubicBezTo>
                    <a:pt x="2" y="120"/>
                    <a:pt x="2" y="120"/>
                    <a:pt x="2" y="120"/>
                  </a:cubicBezTo>
                  <a:cubicBezTo>
                    <a:pt x="3" y="120"/>
                    <a:pt x="4" y="119"/>
                    <a:pt x="4" y="118"/>
                  </a:cubicBezTo>
                  <a:cubicBezTo>
                    <a:pt x="4" y="118"/>
                    <a:pt x="11" y="99"/>
                    <a:pt x="24" y="77"/>
                  </a:cubicBezTo>
                  <a:cubicBezTo>
                    <a:pt x="48" y="91"/>
                    <a:pt x="82" y="113"/>
                    <a:pt x="98" y="133"/>
                  </a:cubicBezTo>
                  <a:cubicBezTo>
                    <a:pt x="98" y="133"/>
                    <a:pt x="99" y="133"/>
                    <a:pt x="99" y="133"/>
                  </a:cubicBezTo>
                  <a:cubicBezTo>
                    <a:pt x="100" y="133"/>
                    <a:pt x="100" y="133"/>
                    <a:pt x="101" y="133"/>
                  </a:cubicBezTo>
                  <a:cubicBezTo>
                    <a:pt x="102" y="132"/>
                    <a:pt x="102" y="131"/>
                    <a:pt x="101" y="130"/>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5" name="Google Shape;925;p45"/>
            <p:cNvSpPr/>
            <p:nvPr/>
          </p:nvSpPr>
          <p:spPr>
            <a:xfrm>
              <a:off x="5632646" y="2791413"/>
              <a:ext cx="669150" cy="689289"/>
            </a:xfrm>
            <a:custGeom>
              <a:avLst/>
              <a:gdLst/>
              <a:ahLst/>
              <a:cxnLst/>
              <a:rect l="l" t="t" r="r" b="b"/>
              <a:pathLst>
                <a:path w="299" h="309" extrusionOk="0">
                  <a:moveTo>
                    <a:pt x="44" y="27"/>
                  </a:moveTo>
                  <a:cubicBezTo>
                    <a:pt x="87" y="17"/>
                    <a:pt x="180" y="0"/>
                    <a:pt x="271" y="14"/>
                  </a:cubicBezTo>
                  <a:cubicBezTo>
                    <a:pt x="287" y="17"/>
                    <a:pt x="299" y="31"/>
                    <a:pt x="299" y="48"/>
                  </a:cubicBezTo>
                  <a:cubicBezTo>
                    <a:pt x="298" y="97"/>
                    <a:pt x="296" y="198"/>
                    <a:pt x="293" y="258"/>
                  </a:cubicBezTo>
                  <a:cubicBezTo>
                    <a:pt x="292" y="275"/>
                    <a:pt x="276" y="289"/>
                    <a:pt x="258" y="289"/>
                  </a:cubicBezTo>
                  <a:cubicBezTo>
                    <a:pt x="210" y="287"/>
                    <a:pt x="116" y="288"/>
                    <a:pt x="42" y="304"/>
                  </a:cubicBezTo>
                  <a:cubicBezTo>
                    <a:pt x="20" y="309"/>
                    <a:pt x="0" y="291"/>
                    <a:pt x="2" y="269"/>
                  </a:cubicBezTo>
                  <a:cubicBezTo>
                    <a:pt x="18" y="57"/>
                    <a:pt x="18" y="57"/>
                    <a:pt x="18" y="57"/>
                  </a:cubicBezTo>
                  <a:cubicBezTo>
                    <a:pt x="19" y="42"/>
                    <a:pt x="30" y="30"/>
                    <a:pt x="44" y="27"/>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6" name="Google Shape;926;p45"/>
            <p:cNvSpPr/>
            <p:nvPr/>
          </p:nvSpPr>
          <p:spPr>
            <a:xfrm>
              <a:off x="5809444" y="3256907"/>
              <a:ext cx="299886" cy="196940"/>
            </a:xfrm>
            <a:custGeom>
              <a:avLst/>
              <a:gdLst/>
              <a:ahLst/>
              <a:cxnLst/>
              <a:rect l="l" t="t" r="r" b="b"/>
              <a:pathLst>
                <a:path w="134" h="88" extrusionOk="0">
                  <a:moveTo>
                    <a:pt x="134" y="17"/>
                  </a:moveTo>
                  <a:cubicBezTo>
                    <a:pt x="134" y="79"/>
                    <a:pt x="134" y="79"/>
                    <a:pt x="134" y="79"/>
                  </a:cubicBezTo>
                  <a:cubicBezTo>
                    <a:pt x="95" y="80"/>
                    <a:pt x="46" y="82"/>
                    <a:pt x="0" y="88"/>
                  </a:cubicBezTo>
                  <a:cubicBezTo>
                    <a:pt x="13" y="10"/>
                    <a:pt x="13" y="10"/>
                    <a:pt x="13" y="10"/>
                  </a:cubicBezTo>
                  <a:cubicBezTo>
                    <a:pt x="15" y="1"/>
                    <a:pt x="15" y="1"/>
                    <a:pt x="15" y="1"/>
                  </a:cubicBezTo>
                  <a:cubicBezTo>
                    <a:pt x="15" y="0"/>
                    <a:pt x="15" y="0"/>
                    <a:pt x="15" y="0"/>
                  </a:cubicBezTo>
                  <a:cubicBezTo>
                    <a:pt x="26" y="1"/>
                    <a:pt x="26" y="1"/>
                    <a:pt x="26" y="1"/>
                  </a:cubicBezTo>
                  <a:cubicBezTo>
                    <a:pt x="26" y="1"/>
                    <a:pt x="26" y="1"/>
                    <a:pt x="26" y="1"/>
                  </a:cubicBezTo>
                  <a:lnTo>
                    <a:pt x="134" y="17"/>
                  </a:lnTo>
                  <a:close/>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7" name="Google Shape;927;p45"/>
            <p:cNvSpPr/>
            <p:nvPr/>
          </p:nvSpPr>
          <p:spPr>
            <a:xfrm>
              <a:off x="5661739" y="2793650"/>
              <a:ext cx="597535" cy="467733"/>
            </a:xfrm>
            <a:custGeom>
              <a:avLst/>
              <a:gdLst/>
              <a:ahLst/>
              <a:cxnLst/>
              <a:rect l="l" t="t" r="r" b="b"/>
              <a:pathLst>
                <a:path w="267" h="210" extrusionOk="0">
                  <a:moveTo>
                    <a:pt x="254" y="61"/>
                  </a:moveTo>
                  <a:cubicBezTo>
                    <a:pt x="259" y="79"/>
                    <a:pt x="252" y="96"/>
                    <a:pt x="239" y="106"/>
                  </a:cubicBezTo>
                  <a:cubicBezTo>
                    <a:pt x="235" y="108"/>
                    <a:pt x="232" y="109"/>
                    <a:pt x="228" y="110"/>
                  </a:cubicBezTo>
                  <a:cubicBezTo>
                    <a:pt x="231" y="110"/>
                    <a:pt x="232" y="112"/>
                    <a:pt x="233" y="114"/>
                  </a:cubicBezTo>
                  <a:cubicBezTo>
                    <a:pt x="234" y="116"/>
                    <a:pt x="234" y="118"/>
                    <a:pt x="233" y="121"/>
                  </a:cubicBezTo>
                  <a:cubicBezTo>
                    <a:pt x="232" y="125"/>
                    <a:pt x="227" y="128"/>
                    <a:pt x="222" y="127"/>
                  </a:cubicBezTo>
                  <a:cubicBezTo>
                    <a:pt x="221" y="127"/>
                    <a:pt x="219" y="127"/>
                    <a:pt x="218" y="126"/>
                  </a:cubicBezTo>
                  <a:cubicBezTo>
                    <a:pt x="219" y="129"/>
                    <a:pt x="220" y="132"/>
                    <a:pt x="220" y="135"/>
                  </a:cubicBezTo>
                  <a:cubicBezTo>
                    <a:pt x="221" y="141"/>
                    <a:pt x="220" y="147"/>
                    <a:pt x="219" y="152"/>
                  </a:cubicBezTo>
                  <a:cubicBezTo>
                    <a:pt x="217" y="156"/>
                    <a:pt x="216" y="159"/>
                    <a:pt x="212" y="160"/>
                  </a:cubicBezTo>
                  <a:cubicBezTo>
                    <a:pt x="210" y="161"/>
                    <a:pt x="206" y="160"/>
                    <a:pt x="204" y="159"/>
                  </a:cubicBezTo>
                  <a:cubicBezTo>
                    <a:pt x="203" y="158"/>
                    <a:pt x="202" y="156"/>
                    <a:pt x="202" y="155"/>
                  </a:cubicBezTo>
                  <a:cubicBezTo>
                    <a:pt x="202" y="156"/>
                    <a:pt x="201" y="158"/>
                    <a:pt x="201" y="160"/>
                  </a:cubicBezTo>
                  <a:cubicBezTo>
                    <a:pt x="200" y="162"/>
                    <a:pt x="200" y="163"/>
                    <a:pt x="199" y="165"/>
                  </a:cubicBezTo>
                  <a:cubicBezTo>
                    <a:pt x="198" y="169"/>
                    <a:pt x="197" y="173"/>
                    <a:pt x="195" y="177"/>
                  </a:cubicBezTo>
                  <a:cubicBezTo>
                    <a:pt x="195" y="177"/>
                    <a:pt x="195" y="177"/>
                    <a:pt x="195" y="177"/>
                  </a:cubicBezTo>
                  <a:cubicBezTo>
                    <a:pt x="193" y="180"/>
                    <a:pt x="192" y="183"/>
                    <a:pt x="190" y="186"/>
                  </a:cubicBezTo>
                  <a:cubicBezTo>
                    <a:pt x="189" y="187"/>
                    <a:pt x="188" y="188"/>
                    <a:pt x="187" y="188"/>
                  </a:cubicBezTo>
                  <a:cubicBezTo>
                    <a:pt x="187" y="188"/>
                    <a:pt x="187" y="188"/>
                    <a:pt x="187" y="188"/>
                  </a:cubicBezTo>
                  <a:cubicBezTo>
                    <a:pt x="185" y="191"/>
                    <a:pt x="182" y="193"/>
                    <a:pt x="179" y="195"/>
                  </a:cubicBezTo>
                  <a:cubicBezTo>
                    <a:pt x="170" y="199"/>
                    <a:pt x="160" y="200"/>
                    <a:pt x="150" y="196"/>
                  </a:cubicBezTo>
                  <a:cubicBezTo>
                    <a:pt x="144" y="193"/>
                    <a:pt x="138" y="188"/>
                    <a:pt x="133" y="189"/>
                  </a:cubicBezTo>
                  <a:cubicBezTo>
                    <a:pt x="129" y="190"/>
                    <a:pt x="126" y="193"/>
                    <a:pt x="124" y="195"/>
                  </a:cubicBezTo>
                  <a:cubicBezTo>
                    <a:pt x="116" y="203"/>
                    <a:pt x="105" y="208"/>
                    <a:pt x="92" y="209"/>
                  </a:cubicBezTo>
                  <a:cubicBezTo>
                    <a:pt x="89" y="210"/>
                    <a:pt x="85" y="210"/>
                    <a:pt x="81" y="209"/>
                  </a:cubicBezTo>
                  <a:cubicBezTo>
                    <a:pt x="80" y="209"/>
                    <a:pt x="79" y="209"/>
                    <a:pt x="78" y="209"/>
                  </a:cubicBezTo>
                  <a:cubicBezTo>
                    <a:pt x="65" y="207"/>
                    <a:pt x="50" y="198"/>
                    <a:pt x="50" y="187"/>
                  </a:cubicBezTo>
                  <a:cubicBezTo>
                    <a:pt x="49" y="187"/>
                    <a:pt x="49" y="187"/>
                    <a:pt x="48" y="187"/>
                  </a:cubicBezTo>
                  <a:cubicBezTo>
                    <a:pt x="37" y="186"/>
                    <a:pt x="26" y="180"/>
                    <a:pt x="19" y="171"/>
                  </a:cubicBezTo>
                  <a:cubicBezTo>
                    <a:pt x="11" y="162"/>
                    <a:pt x="9" y="149"/>
                    <a:pt x="14" y="140"/>
                  </a:cubicBezTo>
                  <a:cubicBezTo>
                    <a:pt x="8" y="137"/>
                    <a:pt x="3" y="133"/>
                    <a:pt x="0" y="128"/>
                  </a:cubicBezTo>
                  <a:cubicBezTo>
                    <a:pt x="5" y="56"/>
                    <a:pt x="5" y="56"/>
                    <a:pt x="5" y="56"/>
                  </a:cubicBezTo>
                  <a:cubicBezTo>
                    <a:pt x="6" y="41"/>
                    <a:pt x="17" y="29"/>
                    <a:pt x="31" y="26"/>
                  </a:cubicBezTo>
                  <a:cubicBezTo>
                    <a:pt x="72" y="16"/>
                    <a:pt x="162" y="0"/>
                    <a:pt x="250" y="12"/>
                  </a:cubicBezTo>
                  <a:cubicBezTo>
                    <a:pt x="259" y="19"/>
                    <a:pt x="265" y="28"/>
                    <a:pt x="266" y="38"/>
                  </a:cubicBezTo>
                  <a:cubicBezTo>
                    <a:pt x="267" y="47"/>
                    <a:pt x="262" y="56"/>
                    <a:pt x="254" y="61"/>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8" name="Google Shape;928;p45"/>
            <p:cNvSpPr/>
            <p:nvPr/>
          </p:nvSpPr>
          <p:spPr>
            <a:xfrm>
              <a:off x="5762448" y="2941355"/>
              <a:ext cx="456543" cy="434163"/>
            </a:xfrm>
            <a:custGeom>
              <a:avLst/>
              <a:gdLst/>
              <a:ahLst/>
              <a:cxnLst/>
              <a:rect l="l" t="t" r="r" b="b"/>
              <a:pathLst>
                <a:path w="204" h="195" extrusionOk="0">
                  <a:moveTo>
                    <a:pt x="192" y="0"/>
                  </a:moveTo>
                  <a:cubicBezTo>
                    <a:pt x="198" y="16"/>
                    <a:pt x="193" y="34"/>
                    <a:pt x="193" y="52"/>
                  </a:cubicBezTo>
                  <a:cubicBezTo>
                    <a:pt x="194" y="68"/>
                    <a:pt x="200" y="83"/>
                    <a:pt x="202" y="99"/>
                  </a:cubicBezTo>
                  <a:cubicBezTo>
                    <a:pt x="204" y="118"/>
                    <a:pt x="199" y="139"/>
                    <a:pt x="188" y="155"/>
                  </a:cubicBezTo>
                  <a:cubicBezTo>
                    <a:pt x="177" y="171"/>
                    <a:pt x="160" y="184"/>
                    <a:pt x="141" y="189"/>
                  </a:cubicBezTo>
                  <a:cubicBezTo>
                    <a:pt x="123" y="195"/>
                    <a:pt x="104" y="194"/>
                    <a:pt x="87" y="188"/>
                  </a:cubicBezTo>
                  <a:cubicBezTo>
                    <a:pt x="70" y="181"/>
                    <a:pt x="56" y="167"/>
                    <a:pt x="48" y="151"/>
                  </a:cubicBezTo>
                  <a:cubicBezTo>
                    <a:pt x="37" y="155"/>
                    <a:pt x="19" y="150"/>
                    <a:pt x="10" y="138"/>
                  </a:cubicBezTo>
                  <a:cubicBezTo>
                    <a:pt x="1" y="126"/>
                    <a:pt x="0" y="108"/>
                    <a:pt x="6" y="94"/>
                  </a:cubicBezTo>
                  <a:cubicBezTo>
                    <a:pt x="11" y="85"/>
                    <a:pt x="18" y="78"/>
                    <a:pt x="28" y="75"/>
                  </a:cubicBezTo>
                  <a:cubicBezTo>
                    <a:pt x="38" y="72"/>
                    <a:pt x="49" y="74"/>
                    <a:pt x="56" y="82"/>
                  </a:cubicBezTo>
                  <a:cubicBezTo>
                    <a:pt x="64" y="82"/>
                    <a:pt x="72" y="78"/>
                    <a:pt x="77" y="72"/>
                  </a:cubicBezTo>
                  <a:cubicBezTo>
                    <a:pt x="81" y="65"/>
                    <a:pt x="83" y="57"/>
                    <a:pt x="81" y="49"/>
                  </a:cubicBezTo>
                  <a:cubicBezTo>
                    <a:pt x="87" y="53"/>
                    <a:pt x="96" y="51"/>
                    <a:pt x="102" y="46"/>
                  </a:cubicBezTo>
                  <a:cubicBezTo>
                    <a:pt x="107" y="41"/>
                    <a:pt x="109" y="33"/>
                    <a:pt x="107" y="26"/>
                  </a:cubicBezTo>
                  <a:cubicBezTo>
                    <a:pt x="112" y="29"/>
                    <a:pt x="119" y="28"/>
                    <a:pt x="124" y="25"/>
                  </a:cubicBezTo>
                  <a:cubicBezTo>
                    <a:pt x="128" y="21"/>
                    <a:pt x="131" y="15"/>
                    <a:pt x="130" y="9"/>
                  </a:cubicBezTo>
                  <a:cubicBezTo>
                    <a:pt x="133" y="12"/>
                    <a:pt x="139" y="14"/>
                    <a:pt x="144" y="12"/>
                  </a:cubicBezTo>
                  <a:cubicBezTo>
                    <a:pt x="149" y="10"/>
                    <a:pt x="153" y="6"/>
                    <a:pt x="154" y="1"/>
                  </a:cubicBezTo>
                  <a:cubicBezTo>
                    <a:pt x="158" y="6"/>
                    <a:pt x="164" y="9"/>
                    <a:pt x="170" y="9"/>
                  </a:cubicBezTo>
                  <a:cubicBezTo>
                    <a:pt x="176" y="8"/>
                    <a:pt x="182" y="5"/>
                    <a:pt x="186" y="0"/>
                  </a:cubicBezTo>
                  <a:cubicBezTo>
                    <a:pt x="187" y="4"/>
                    <a:pt x="194" y="5"/>
                    <a:pt x="192" y="0"/>
                  </a:cubicBezTo>
                  <a:close/>
                </a:path>
              </a:pathLst>
            </a:custGeom>
            <a:solidFill>
              <a:srgbClr val="8C5E3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29" name="Google Shape;929;p45"/>
            <p:cNvSpPr/>
            <p:nvPr/>
          </p:nvSpPr>
          <p:spPr>
            <a:xfrm>
              <a:off x="6010860" y="2999542"/>
              <a:ext cx="91757" cy="51474"/>
            </a:xfrm>
            <a:custGeom>
              <a:avLst/>
              <a:gdLst/>
              <a:ahLst/>
              <a:cxnLst/>
              <a:rect l="l" t="t" r="r" b="b"/>
              <a:pathLst>
                <a:path w="41" h="23" extrusionOk="0">
                  <a:moveTo>
                    <a:pt x="4" y="23"/>
                  </a:moveTo>
                  <a:cubicBezTo>
                    <a:pt x="3" y="23"/>
                    <a:pt x="2" y="23"/>
                    <a:pt x="1" y="23"/>
                  </a:cubicBezTo>
                  <a:cubicBezTo>
                    <a:pt x="0" y="21"/>
                    <a:pt x="0" y="19"/>
                    <a:pt x="1" y="18"/>
                  </a:cubicBezTo>
                  <a:cubicBezTo>
                    <a:pt x="10" y="7"/>
                    <a:pt x="24" y="0"/>
                    <a:pt x="37" y="0"/>
                  </a:cubicBezTo>
                  <a:cubicBezTo>
                    <a:pt x="39" y="0"/>
                    <a:pt x="41" y="1"/>
                    <a:pt x="41" y="3"/>
                  </a:cubicBezTo>
                  <a:cubicBezTo>
                    <a:pt x="41" y="5"/>
                    <a:pt x="40" y="7"/>
                    <a:pt x="38" y="7"/>
                  </a:cubicBezTo>
                  <a:cubicBezTo>
                    <a:pt x="26" y="7"/>
                    <a:pt x="14" y="13"/>
                    <a:pt x="6" y="22"/>
                  </a:cubicBezTo>
                  <a:cubicBezTo>
                    <a:pt x="6" y="23"/>
                    <a:pt x="5" y="23"/>
                    <a:pt x="4" y="23"/>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0" name="Google Shape;930;p45"/>
            <p:cNvSpPr/>
            <p:nvPr/>
          </p:nvSpPr>
          <p:spPr>
            <a:xfrm>
              <a:off x="6131710" y="2986114"/>
              <a:ext cx="73853" cy="24618"/>
            </a:xfrm>
            <a:custGeom>
              <a:avLst/>
              <a:gdLst/>
              <a:ahLst/>
              <a:cxnLst/>
              <a:rect l="l" t="t" r="r" b="b"/>
              <a:pathLst>
                <a:path w="33" h="11" extrusionOk="0">
                  <a:moveTo>
                    <a:pt x="29" y="11"/>
                  </a:moveTo>
                  <a:cubicBezTo>
                    <a:pt x="28" y="11"/>
                    <a:pt x="27" y="11"/>
                    <a:pt x="26" y="10"/>
                  </a:cubicBezTo>
                  <a:cubicBezTo>
                    <a:pt x="25" y="8"/>
                    <a:pt x="13" y="7"/>
                    <a:pt x="5" y="10"/>
                  </a:cubicBezTo>
                  <a:cubicBezTo>
                    <a:pt x="4" y="11"/>
                    <a:pt x="2" y="10"/>
                    <a:pt x="1" y="8"/>
                  </a:cubicBezTo>
                  <a:cubicBezTo>
                    <a:pt x="0" y="7"/>
                    <a:pt x="1" y="5"/>
                    <a:pt x="3" y="4"/>
                  </a:cubicBezTo>
                  <a:cubicBezTo>
                    <a:pt x="11" y="0"/>
                    <a:pt x="27" y="0"/>
                    <a:pt x="32" y="5"/>
                  </a:cubicBezTo>
                  <a:cubicBezTo>
                    <a:pt x="33" y="7"/>
                    <a:pt x="33" y="9"/>
                    <a:pt x="31" y="10"/>
                  </a:cubicBezTo>
                  <a:cubicBezTo>
                    <a:pt x="31" y="11"/>
                    <a:pt x="30" y="11"/>
                    <a:pt x="29" y="1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1" name="Google Shape;931;p45"/>
            <p:cNvSpPr/>
            <p:nvPr/>
          </p:nvSpPr>
          <p:spPr>
            <a:xfrm>
              <a:off x="6051143" y="3174102"/>
              <a:ext cx="138753" cy="93994"/>
            </a:xfrm>
            <a:custGeom>
              <a:avLst/>
              <a:gdLst/>
              <a:ahLst/>
              <a:cxnLst/>
              <a:rect l="l" t="t" r="r" b="b"/>
              <a:pathLst>
                <a:path w="62" h="42" extrusionOk="0">
                  <a:moveTo>
                    <a:pt x="62" y="4"/>
                  </a:moveTo>
                  <a:cubicBezTo>
                    <a:pt x="57" y="2"/>
                    <a:pt x="51" y="0"/>
                    <a:pt x="46" y="2"/>
                  </a:cubicBezTo>
                  <a:cubicBezTo>
                    <a:pt x="44" y="3"/>
                    <a:pt x="42" y="6"/>
                    <a:pt x="39" y="7"/>
                  </a:cubicBezTo>
                  <a:cubicBezTo>
                    <a:pt x="35" y="8"/>
                    <a:pt x="30" y="7"/>
                    <a:pt x="26" y="6"/>
                  </a:cubicBezTo>
                  <a:cubicBezTo>
                    <a:pt x="17" y="5"/>
                    <a:pt x="8" y="10"/>
                    <a:pt x="0" y="18"/>
                  </a:cubicBezTo>
                  <a:cubicBezTo>
                    <a:pt x="7" y="28"/>
                    <a:pt x="15" y="38"/>
                    <a:pt x="26" y="40"/>
                  </a:cubicBezTo>
                  <a:cubicBezTo>
                    <a:pt x="35" y="42"/>
                    <a:pt x="44" y="37"/>
                    <a:pt x="50" y="30"/>
                  </a:cubicBezTo>
                  <a:cubicBezTo>
                    <a:pt x="56" y="23"/>
                    <a:pt x="59" y="14"/>
                    <a:pt x="62" y="4"/>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2" name="Google Shape;932;p45"/>
            <p:cNvSpPr/>
            <p:nvPr/>
          </p:nvSpPr>
          <p:spPr>
            <a:xfrm>
              <a:off x="6077999" y="3192006"/>
              <a:ext cx="91757" cy="53711"/>
            </a:xfrm>
            <a:custGeom>
              <a:avLst/>
              <a:gdLst/>
              <a:ahLst/>
              <a:cxnLst/>
              <a:rect l="l" t="t" r="r" b="b"/>
              <a:pathLst>
                <a:path w="41" h="24" extrusionOk="0">
                  <a:moveTo>
                    <a:pt x="41" y="0"/>
                  </a:moveTo>
                  <a:cubicBezTo>
                    <a:pt x="30" y="6"/>
                    <a:pt x="16" y="8"/>
                    <a:pt x="0" y="6"/>
                  </a:cubicBezTo>
                  <a:cubicBezTo>
                    <a:pt x="2" y="13"/>
                    <a:pt x="6" y="19"/>
                    <a:pt x="13" y="21"/>
                  </a:cubicBezTo>
                  <a:cubicBezTo>
                    <a:pt x="19" y="24"/>
                    <a:pt x="27" y="23"/>
                    <a:pt x="32" y="19"/>
                  </a:cubicBezTo>
                  <a:cubicBezTo>
                    <a:pt x="38" y="16"/>
                    <a:pt x="41" y="9"/>
                    <a:pt x="41" y="0"/>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3" name="Google Shape;933;p45"/>
            <p:cNvSpPr/>
            <p:nvPr/>
          </p:nvSpPr>
          <p:spPr>
            <a:xfrm>
              <a:off x="6102616" y="3021921"/>
              <a:ext cx="60426" cy="138753"/>
            </a:xfrm>
            <a:custGeom>
              <a:avLst/>
              <a:gdLst/>
              <a:ahLst/>
              <a:cxnLst/>
              <a:rect l="l" t="t" r="r" b="b"/>
              <a:pathLst>
                <a:path w="27" h="63" extrusionOk="0">
                  <a:moveTo>
                    <a:pt x="3" y="63"/>
                  </a:moveTo>
                  <a:cubicBezTo>
                    <a:pt x="2" y="63"/>
                    <a:pt x="1" y="63"/>
                    <a:pt x="1" y="62"/>
                  </a:cubicBezTo>
                  <a:cubicBezTo>
                    <a:pt x="0" y="61"/>
                    <a:pt x="1" y="59"/>
                    <a:pt x="2" y="59"/>
                  </a:cubicBezTo>
                  <a:cubicBezTo>
                    <a:pt x="4" y="58"/>
                    <a:pt x="7" y="57"/>
                    <a:pt x="9" y="56"/>
                  </a:cubicBezTo>
                  <a:cubicBezTo>
                    <a:pt x="11" y="56"/>
                    <a:pt x="13" y="55"/>
                    <a:pt x="14" y="54"/>
                  </a:cubicBezTo>
                  <a:cubicBezTo>
                    <a:pt x="18" y="53"/>
                    <a:pt x="21" y="50"/>
                    <a:pt x="21" y="47"/>
                  </a:cubicBezTo>
                  <a:cubicBezTo>
                    <a:pt x="22" y="45"/>
                    <a:pt x="21" y="43"/>
                    <a:pt x="20" y="40"/>
                  </a:cubicBezTo>
                  <a:cubicBezTo>
                    <a:pt x="8" y="4"/>
                    <a:pt x="8" y="4"/>
                    <a:pt x="8" y="4"/>
                  </a:cubicBezTo>
                  <a:cubicBezTo>
                    <a:pt x="7" y="3"/>
                    <a:pt x="8" y="1"/>
                    <a:pt x="9" y="1"/>
                  </a:cubicBezTo>
                  <a:cubicBezTo>
                    <a:pt x="11" y="0"/>
                    <a:pt x="12" y="1"/>
                    <a:pt x="13" y="3"/>
                  </a:cubicBezTo>
                  <a:cubicBezTo>
                    <a:pt x="25" y="39"/>
                    <a:pt x="25" y="39"/>
                    <a:pt x="25" y="39"/>
                  </a:cubicBezTo>
                  <a:cubicBezTo>
                    <a:pt x="26" y="41"/>
                    <a:pt x="27" y="44"/>
                    <a:pt x="26" y="48"/>
                  </a:cubicBezTo>
                  <a:cubicBezTo>
                    <a:pt x="26" y="52"/>
                    <a:pt x="22" y="56"/>
                    <a:pt x="16" y="59"/>
                  </a:cubicBezTo>
                  <a:cubicBezTo>
                    <a:pt x="14" y="60"/>
                    <a:pt x="12" y="60"/>
                    <a:pt x="10" y="61"/>
                  </a:cubicBezTo>
                  <a:cubicBezTo>
                    <a:pt x="8" y="62"/>
                    <a:pt x="6" y="62"/>
                    <a:pt x="4" y="63"/>
                  </a:cubicBezTo>
                  <a:lnTo>
                    <a:pt x="3" y="63"/>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4" name="Google Shape;934;p45"/>
            <p:cNvSpPr/>
            <p:nvPr/>
          </p:nvSpPr>
          <p:spPr>
            <a:xfrm>
              <a:off x="5822872" y="3153960"/>
              <a:ext cx="26855" cy="69377"/>
            </a:xfrm>
            <a:custGeom>
              <a:avLst/>
              <a:gdLst/>
              <a:ahLst/>
              <a:cxnLst/>
              <a:rect l="l" t="t" r="r" b="b"/>
              <a:pathLst>
                <a:path w="12" h="31" extrusionOk="0">
                  <a:moveTo>
                    <a:pt x="8" y="31"/>
                  </a:moveTo>
                  <a:cubicBezTo>
                    <a:pt x="7" y="31"/>
                    <a:pt x="6" y="31"/>
                    <a:pt x="6" y="30"/>
                  </a:cubicBezTo>
                  <a:cubicBezTo>
                    <a:pt x="2" y="26"/>
                    <a:pt x="0" y="20"/>
                    <a:pt x="0" y="15"/>
                  </a:cubicBezTo>
                  <a:cubicBezTo>
                    <a:pt x="1" y="10"/>
                    <a:pt x="3" y="4"/>
                    <a:pt x="7" y="1"/>
                  </a:cubicBezTo>
                  <a:cubicBezTo>
                    <a:pt x="8" y="0"/>
                    <a:pt x="10" y="0"/>
                    <a:pt x="11" y="1"/>
                  </a:cubicBezTo>
                  <a:cubicBezTo>
                    <a:pt x="12" y="2"/>
                    <a:pt x="12" y="4"/>
                    <a:pt x="11" y="5"/>
                  </a:cubicBezTo>
                  <a:cubicBezTo>
                    <a:pt x="8" y="7"/>
                    <a:pt x="6" y="11"/>
                    <a:pt x="5" y="15"/>
                  </a:cubicBezTo>
                  <a:cubicBezTo>
                    <a:pt x="5" y="19"/>
                    <a:pt x="7" y="24"/>
                    <a:pt x="9" y="27"/>
                  </a:cubicBezTo>
                  <a:cubicBezTo>
                    <a:pt x="10" y="28"/>
                    <a:pt x="10" y="29"/>
                    <a:pt x="9" y="30"/>
                  </a:cubicBezTo>
                  <a:cubicBezTo>
                    <a:pt x="9" y="31"/>
                    <a:pt x="8" y="31"/>
                    <a:pt x="8" y="3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5" name="Google Shape;935;p45"/>
            <p:cNvSpPr/>
            <p:nvPr/>
          </p:nvSpPr>
          <p:spPr>
            <a:xfrm>
              <a:off x="5825109" y="3178578"/>
              <a:ext cx="38046" cy="31331"/>
            </a:xfrm>
            <a:custGeom>
              <a:avLst/>
              <a:gdLst/>
              <a:ahLst/>
              <a:cxnLst/>
              <a:rect l="l" t="t" r="r" b="b"/>
              <a:pathLst>
                <a:path w="17" h="14" extrusionOk="0">
                  <a:moveTo>
                    <a:pt x="14" y="14"/>
                  </a:moveTo>
                  <a:cubicBezTo>
                    <a:pt x="13" y="14"/>
                    <a:pt x="12" y="13"/>
                    <a:pt x="12" y="12"/>
                  </a:cubicBezTo>
                  <a:cubicBezTo>
                    <a:pt x="10" y="8"/>
                    <a:pt x="6" y="5"/>
                    <a:pt x="2" y="5"/>
                  </a:cubicBezTo>
                  <a:cubicBezTo>
                    <a:pt x="1" y="5"/>
                    <a:pt x="0" y="3"/>
                    <a:pt x="0" y="2"/>
                  </a:cubicBezTo>
                  <a:cubicBezTo>
                    <a:pt x="0" y="1"/>
                    <a:pt x="2" y="0"/>
                    <a:pt x="3" y="0"/>
                  </a:cubicBezTo>
                  <a:cubicBezTo>
                    <a:pt x="9" y="1"/>
                    <a:pt x="14" y="5"/>
                    <a:pt x="16" y="10"/>
                  </a:cubicBezTo>
                  <a:cubicBezTo>
                    <a:pt x="17" y="12"/>
                    <a:pt x="16" y="13"/>
                    <a:pt x="15" y="14"/>
                  </a:cubicBezTo>
                  <a:lnTo>
                    <a:pt x="14" y="14"/>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6" name="Google Shape;936;p45"/>
            <p:cNvSpPr/>
            <p:nvPr/>
          </p:nvSpPr>
          <p:spPr>
            <a:xfrm>
              <a:off x="6051143" y="3053253"/>
              <a:ext cx="33300" cy="537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7" name="Google Shape;937;p45"/>
            <p:cNvSpPr/>
            <p:nvPr/>
          </p:nvSpPr>
          <p:spPr>
            <a:xfrm>
              <a:off x="6158565" y="3044301"/>
              <a:ext cx="33300" cy="53700"/>
            </a:xfrm>
            <a:prstGeom prst="ellipse">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8" name="Google Shape;938;p45"/>
            <p:cNvSpPr/>
            <p:nvPr/>
          </p:nvSpPr>
          <p:spPr>
            <a:xfrm>
              <a:off x="6398026" y="2883168"/>
              <a:ext cx="436402" cy="62663"/>
            </a:xfrm>
            <a:custGeom>
              <a:avLst/>
              <a:gdLst/>
              <a:ahLst/>
              <a:cxnLst/>
              <a:rect l="l" t="t" r="r" b="b"/>
              <a:pathLst>
                <a:path w="196" h="28" extrusionOk="0">
                  <a:moveTo>
                    <a:pt x="193" y="28"/>
                  </a:moveTo>
                  <a:cubicBezTo>
                    <a:pt x="193" y="28"/>
                    <a:pt x="193" y="28"/>
                    <a:pt x="193" y="28"/>
                  </a:cubicBezTo>
                  <a:cubicBezTo>
                    <a:pt x="120" y="4"/>
                    <a:pt x="3" y="7"/>
                    <a:pt x="2" y="8"/>
                  </a:cubicBezTo>
                  <a:cubicBezTo>
                    <a:pt x="1" y="8"/>
                    <a:pt x="0" y="7"/>
                    <a:pt x="0" y="6"/>
                  </a:cubicBezTo>
                  <a:cubicBezTo>
                    <a:pt x="0" y="4"/>
                    <a:pt x="1" y="4"/>
                    <a:pt x="2" y="4"/>
                  </a:cubicBezTo>
                  <a:cubicBezTo>
                    <a:pt x="3" y="3"/>
                    <a:pt x="121" y="0"/>
                    <a:pt x="194" y="24"/>
                  </a:cubicBezTo>
                  <a:cubicBezTo>
                    <a:pt x="195" y="25"/>
                    <a:pt x="196" y="26"/>
                    <a:pt x="195" y="27"/>
                  </a:cubicBezTo>
                  <a:cubicBezTo>
                    <a:pt x="195" y="28"/>
                    <a:pt x="194" y="28"/>
                    <a:pt x="193" y="28"/>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39" name="Google Shape;939;p45"/>
            <p:cNvSpPr/>
            <p:nvPr/>
          </p:nvSpPr>
          <p:spPr>
            <a:xfrm>
              <a:off x="6398026" y="3004018"/>
              <a:ext cx="436402" cy="55950"/>
            </a:xfrm>
            <a:custGeom>
              <a:avLst/>
              <a:gdLst/>
              <a:ahLst/>
              <a:cxnLst/>
              <a:rect l="l" t="t" r="r" b="b"/>
              <a:pathLst>
                <a:path w="196" h="25" extrusionOk="0">
                  <a:moveTo>
                    <a:pt x="193" y="25"/>
                  </a:moveTo>
                  <a:cubicBezTo>
                    <a:pt x="193" y="25"/>
                    <a:pt x="193" y="25"/>
                    <a:pt x="193" y="25"/>
                  </a:cubicBezTo>
                  <a:cubicBezTo>
                    <a:pt x="130" y="4"/>
                    <a:pt x="3" y="13"/>
                    <a:pt x="2" y="14"/>
                  </a:cubicBezTo>
                  <a:cubicBezTo>
                    <a:pt x="1" y="14"/>
                    <a:pt x="0" y="13"/>
                    <a:pt x="0" y="12"/>
                  </a:cubicBezTo>
                  <a:cubicBezTo>
                    <a:pt x="0" y="11"/>
                    <a:pt x="1" y="10"/>
                    <a:pt x="2" y="10"/>
                  </a:cubicBezTo>
                  <a:cubicBezTo>
                    <a:pt x="3" y="9"/>
                    <a:pt x="130" y="0"/>
                    <a:pt x="194" y="22"/>
                  </a:cubicBezTo>
                  <a:cubicBezTo>
                    <a:pt x="195" y="22"/>
                    <a:pt x="196" y="23"/>
                    <a:pt x="195" y="24"/>
                  </a:cubicBezTo>
                  <a:cubicBezTo>
                    <a:pt x="195" y="25"/>
                    <a:pt x="194" y="25"/>
                    <a:pt x="193" y="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0" name="Google Shape;940;p45"/>
            <p:cNvSpPr/>
            <p:nvPr/>
          </p:nvSpPr>
          <p:spPr>
            <a:xfrm>
              <a:off x="6406978" y="3373279"/>
              <a:ext cx="436402" cy="69377"/>
            </a:xfrm>
            <a:custGeom>
              <a:avLst/>
              <a:gdLst/>
              <a:ahLst/>
              <a:cxnLst/>
              <a:rect l="l" t="t" r="r" b="b"/>
              <a:pathLst>
                <a:path w="196" h="31" extrusionOk="0">
                  <a:moveTo>
                    <a:pt x="194" y="31"/>
                  </a:moveTo>
                  <a:cubicBezTo>
                    <a:pt x="193" y="31"/>
                    <a:pt x="193" y="31"/>
                    <a:pt x="193" y="31"/>
                  </a:cubicBezTo>
                  <a:cubicBezTo>
                    <a:pt x="120" y="4"/>
                    <a:pt x="3" y="14"/>
                    <a:pt x="2" y="14"/>
                  </a:cubicBezTo>
                  <a:cubicBezTo>
                    <a:pt x="1" y="14"/>
                    <a:pt x="0" y="14"/>
                    <a:pt x="0" y="12"/>
                  </a:cubicBezTo>
                  <a:cubicBezTo>
                    <a:pt x="0" y="11"/>
                    <a:pt x="1" y="10"/>
                    <a:pt x="2" y="10"/>
                  </a:cubicBezTo>
                  <a:cubicBezTo>
                    <a:pt x="3" y="10"/>
                    <a:pt x="121" y="0"/>
                    <a:pt x="194" y="27"/>
                  </a:cubicBezTo>
                  <a:cubicBezTo>
                    <a:pt x="195" y="28"/>
                    <a:pt x="196" y="29"/>
                    <a:pt x="196" y="30"/>
                  </a:cubicBezTo>
                  <a:cubicBezTo>
                    <a:pt x="195" y="31"/>
                    <a:pt x="194" y="31"/>
                    <a:pt x="194" y="31"/>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1" name="Google Shape;941;p45"/>
            <p:cNvSpPr/>
            <p:nvPr/>
          </p:nvSpPr>
          <p:spPr>
            <a:xfrm>
              <a:off x="6402502" y="3234526"/>
              <a:ext cx="425212" cy="55950"/>
            </a:xfrm>
            <a:custGeom>
              <a:avLst/>
              <a:gdLst/>
              <a:ahLst/>
              <a:cxnLst/>
              <a:rect l="l" t="t" r="r" b="b"/>
              <a:pathLst>
                <a:path w="191" h="25" extrusionOk="0">
                  <a:moveTo>
                    <a:pt x="189" y="25"/>
                  </a:moveTo>
                  <a:cubicBezTo>
                    <a:pt x="188" y="25"/>
                    <a:pt x="188" y="25"/>
                    <a:pt x="188" y="25"/>
                  </a:cubicBezTo>
                  <a:cubicBezTo>
                    <a:pt x="107" y="4"/>
                    <a:pt x="4" y="19"/>
                    <a:pt x="3" y="19"/>
                  </a:cubicBezTo>
                  <a:cubicBezTo>
                    <a:pt x="2" y="19"/>
                    <a:pt x="1" y="19"/>
                    <a:pt x="1" y="18"/>
                  </a:cubicBezTo>
                  <a:cubicBezTo>
                    <a:pt x="0" y="16"/>
                    <a:pt x="1" y="15"/>
                    <a:pt x="2" y="15"/>
                  </a:cubicBezTo>
                  <a:cubicBezTo>
                    <a:pt x="3" y="15"/>
                    <a:pt x="107" y="0"/>
                    <a:pt x="189" y="21"/>
                  </a:cubicBezTo>
                  <a:cubicBezTo>
                    <a:pt x="190" y="21"/>
                    <a:pt x="191" y="22"/>
                    <a:pt x="191" y="24"/>
                  </a:cubicBezTo>
                  <a:cubicBezTo>
                    <a:pt x="191" y="24"/>
                    <a:pt x="190" y="25"/>
                    <a:pt x="189" y="2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2" name="Google Shape;942;p45"/>
            <p:cNvSpPr/>
            <p:nvPr/>
          </p:nvSpPr>
          <p:spPr>
            <a:xfrm>
              <a:off x="6406978" y="3129343"/>
              <a:ext cx="418498" cy="42522"/>
            </a:xfrm>
            <a:custGeom>
              <a:avLst/>
              <a:gdLst/>
              <a:ahLst/>
              <a:cxnLst/>
              <a:rect l="l" t="t" r="r" b="b"/>
              <a:pathLst>
                <a:path w="188" h="19" extrusionOk="0">
                  <a:moveTo>
                    <a:pt x="185" y="19"/>
                  </a:moveTo>
                  <a:cubicBezTo>
                    <a:pt x="185" y="19"/>
                    <a:pt x="185" y="19"/>
                    <a:pt x="185" y="19"/>
                  </a:cubicBezTo>
                  <a:cubicBezTo>
                    <a:pt x="114" y="4"/>
                    <a:pt x="3" y="12"/>
                    <a:pt x="2" y="12"/>
                  </a:cubicBezTo>
                  <a:cubicBezTo>
                    <a:pt x="1" y="12"/>
                    <a:pt x="0" y="11"/>
                    <a:pt x="0" y="10"/>
                  </a:cubicBezTo>
                  <a:cubicBezTo>
                    <a:pt x="0" y="9"/>
                    <a:pt x="1" y="8"/>
                    <a:pt x="2" y="8"/>
                  </a:cubicBezTo>
                  <a:cubicBezTo>
                    <a:pt x="3" y="8"/>
                    <a:pt x="115" y="0"/>
                    <a:pt x="186" y="15"/>
                  </a:cubicBezTo>
                  <a:cubicBezTo>
                    <a:pt x="187" y="16"/>
                    <a:pt x="188" y="17"/>
                    <a:pt x="187" y="18"/>
                  </a:cubicBezTo>
                  <a:cubicBezTo>
                    <a:pt x="187" y="19"/>
                    <a:pt x="186" y="19"/>
                    <a:pt x="185" y="1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3" name="Google Shape;943;p45"/>
            <p:cNvSpPr/>
            <p:nvPr/>
          </p:nvSpPr>
          <p:spPr>
            <a:xfrm>
              <a:off x="5753494" y="2377391"/>
              <a:ext cx="1049602" cy="156657"/>
            </a:xfrm>
            <a:custGeom>
              <a:avLst/>
              <a:gdLst/>
              <a:ahLst/>
              <a:cxnLst/>
              <a:rect l="l" t="t" r="r" b="b"/>
              <a:pathLst>
                <a:path w="470" h="70" extrusionOk="0">
                  <a:moveTo>
                    <a:pt x="467" y="70"/>
                  </a:moveTo>
                  <a:cubicBezTo>
                    <a:pt x="467" y="70"/>
                    <a:pt x="467" y="70"/>
                    <a:pt x="467" y="70"/>
                  </a:cubicBezTo>
                  <a:cubicBezTo>
                    <a:pt x="283" y="5"/>
                    <a:pt x="6" y="61"/>
                    <a:pt x="3" y="61"/>
                  </a:cubicBezTo>
                  <a:cubicBezTo>
                    <a:pt x="2" y="62"/>
                    <a:pt x="1" y="61"/>
                    <a:pt x="1" y="60"/>
                  </a:cubicBezTo>
                  <a:cubicBezTo>
                    <a:pt x="0" y="59"/>
                    <a:pt x="1" y="58"/>
                    <a:pt x="2" y="58"/>
                  </a:cubicBezTo>
                  <a:cubicBezTo>
                    <a:pt x="5" y="57"/>
                    <a:pt x="283" y="0"/>
                    <a:pt x="468" y="66"/>
                  </a:cubicBezTo>
                  <a:cubicBezTo>
                    <a:pt x="469" y="66"/>
                    <a:pt x="470" y="67"/>
                    <a:pt x="469" y="68"/>
                  </a:cubicBezTo>
                  <a:cubicBezTo>
                    <a:pt x="469" y="69"/>
                    <a:pt x="468" y="70"/>
                    <a:pt x="467" y="7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4" name="Google Shape;944;p45"/>
            <p:cNvSpPr/>
            <p:nvPr/>
          </p:nvSpPr>
          <p:spPr>
            <a:xfrm>
              <a:off x="5742305" y="2500477"/>
              <a:ext cx="1074220" cy="145468"/>
            </a:xfrm>
            <a:custGeom>
              <a:avLst/>
              <a:gdLst/>
              <a:ahLst/>
              <a:cxnLst/>
              <a:rect l="l" t="t" r="r" b="b"/>
              <a:pathLst>
                <a:path w="481" h="65" extrusionOk="0">
                  <a:moveTo>
                    <a:pt x="478" y="65"/>
                  </a:moveTo>
                  <a:cubicBezTo>
                    <a:pt x="478" y="65"/>
                    <a:pt x="478" y="65"/>
                    <a:pt x="478" y="65"/>
                  </a:cubicBezTo>
                  <a:cubicBezTo>
                    <a:pt x="291" y="4"/>
                    <a:pt x="6" y="54"/>
                    <a:pt x="3" y="55"/>
                  </a:cubicBezTo>
                  <a:cubicBezTo>
                    <a:pt x="2" y="55"/>
                    <a:pt x="1" y="54"/>
                    <a:pt x="1" y="53"/>
                  </a:cubicBezTo>
                  <a:cubicBezTo>
                    <a:pt x="0" y="52"/>
                    <a:pt x="1" y="51"/>
                    <a:pt x="2" y="51"/>
                  </a:cubicBezTo>
                  <a:cubicBezTo>
                    <a:pt x="5" y="50"/>
                    <a:pt x="292" y="0"/>
                    <a:pt x="479" y="61"/>
                  </a:cubicBezTo>
                  <a:cubicBezTo>
                    <a:pt x="480" y="62"/>
                    <a:pt x="481" y="63"/>
                    <a:pt x="480" y="64"/>
                  </a:cubicBezTo>
                  <a:cubicBezTo>
                    <a:pt x="480" y="65"/>
                    <a:pt x="479" y="65"/>
                    <a:pt x="478" y="65"/>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5" name="Google Shape;945;p45"/>
            <p:cNvSpPr/>
            <p:nvPr/>
          </p:nvSpPr>
          <p:spPr>
            <a:xfrm>
              <a:off x="5706498" y="2594471"/>
              <a:ext cx="1096599" cy="176799"/>
            </a:xfrm>
            <a:custGeom>
              <a:avLst/>
              <a:gdLst/>
              <a:ahLst/>
              <a:cxnLst/>
              <a:rect l="l" t="t" r="r" b="b"/>
              <a:pathLst>
                <a:path w="491" h="79" extrusionOk="0">
                  <a:moveTo>
                    <a:pt x="488" y="79"/>
                  </a:moveTo>
                  <a:cubicBezTo>
                    <a:pt x="488" y="79"/>
                    <a:pt x="488" y="79"/>
                    <a:pt x="488" y="79"/>
                  </a:cubicBezTo>
                  <a:cubicBezTo>
                    <a:pt x="309" y="4"/>
                    <a:pt x="5" y="62"/>
                    <a:pt x="2" y="62"/>
                  </a:cubicBezTo>
                  <a:cubicBezTo>
                    <a:pt x="1" y="62"/>
                    <a:pt x="0" y="62"/>
                    <a:pt x="0" y="61"/>
                  </a:cubicBezTo>
                  <a:cubicBezTo>
                    <a:pt x="0" y="60"/>
                    <a:pt x="0" y="58"/>
                    <a:pt x="1" y="58"/>
                  </a:cubicBezTo>
                  <a:cubicBezTo>
                    <a:pt x="5" y="58"/>
                    <a:pt x="309" y="0"/>
                    <a:pt x="489" y="75"/>
                  </a:cubicBezTo>
                  <a:cubicBezTo>
                    <a:pt x="490" y="75"/>
                    <a:pt x="491" y="77"/>
                    <a:pt x="490" y="78"/>
                  </a:cubicBezTo>
                  <a:cubicBezTo>
                    <a:pt x="490" y="78"/>
                    <a:pt x="489" y="79"/>
                    <a:pt x="488" y="79"/>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6" name="Google Shape;946;p45"/>
            <p:cNvSpPr/>
            <p:nvPr/>
          </p:nvSpPr>
          <p:spPr>
            <a:xfrm>
              <a:off x="5775874" y="2099884"/>
              <a:ext cx="1033937" cy="328980"/>
            </a:xfrm>
            <a:custGeom>
              <a:avLst/>
              <a:gdLst/>
              <a:ahLst/>
              <a:cxnLst/>
              <a:rect l="l" t="t" r="r" b="b"/>
              <a:pathLst>
                <a:path w="463" h="147" extrusionOk="0">
                  <a:moveTo>
                    <a:pt x="36" y="43"/>
                  </a:moveTo>
                  <a:cubicBezTo>
                    <a:pt x="101" y="27"/>
                    <a:pt x="263" y="0"/>
                    <a:pt x="433" y="55"/>
                  </a:cubicBezTo>
                  <a:cubicBezTo>
                    <a:pt x="451" y="61"/>
                    <a:pt x="463" y="78"/>
                    <a:pt x="463" y="97"/>
                  </a:cubicBezTo>
                  <a:cubicBezTo>
                    <a:pt x="463" y="98"/>
                    <a:pt x="463" y="98"/>
                    <a:pt x="463" y="98"/>
                  </a:cubicBezTo>
                  <a:cubicBezTo>
                    <a:pt x="463" y="126"/>
                    <a:pt x="438" y="147"/>
                    <a:pt x="410" y="141"/>
                  </a:cubicBezTo>
                  <a:cubicBezTo>
                    <a:pt x="336" y="125"/>
                    <a:pt x="195" y="103"/>
                    <a:pt x="55" y="129"/>
                  </a:cubicBezTo>
                  <a:cubicBezTo>
                    <a:pt x="26" y="134"/>
                    <a:pt x="0" y="110"/>
                    <a:pt x="3" y="80"/>
                  </a:cubicBezTo>
                  <a:cubicBezTo>
                    <a:pt x="5" y="62"/>
                    <a:pt x="19" y="47"/>
                    <a:pt x="36" y="43"/>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7" name="Google Shape;947;p45"/>
            <p:cNvSpPr/>
            <p:nvPr/>
          </p:nvSpPr>
          <p:spPr>
            <a:xfrm>
              <a:off x="5851965" y="2196116"/>
              <a:ext cx="890708" cy="129801"/>
            </a:xfrm>
            <a:custGeom>
              <a:avLst/>
              <a:gdLst/>
              <a:ahLst/>
              <a:cxnLst/>
              <a:rect l="l" t="t" r="r" b="b"/>
              <a:pathLst>
                <a:path w="399" h="58" extrusionOk="0">
                  <a:moveTo>
                    <a:pt x="394" y="58"/>
                  </a:moveTo>
                  <a:cubicBezTo>
                    <a:pt x="393" y="58"/>
                    <a:pt x="393" y="58"/>
                    <a:pt x="392" y="58"/>
                  </a:cubicBezTo>
                  <a:cubicBezTo>
                    <a:pt x="225" y="10"/>
                    <a:pt x="9" y="44"/>
                    <a:pt x="6" y="44"/>
                  </a:cubicBezTo>
                  <a:cubicBezTo>
                    <a:pt x="4" y="44"/>
                    <a:pt x="1" y="43"/>
                    <a:pt x="1" y="40"/>
                  </a:cubicBezTo>
                  <a:cubicBezTo>
                    <a:pt x="0" y="37"/>
                    <a:pt x="2" y="35"/>
                    <a:pt x="5" y="34"/>
                  </a:cubicBezTo>
                  <a:cubicBezTo>
                    <a:pt x="7" y="34"/>
                    <a:pt x="225" y="0"/>
                    <a:pt x="395" y="48"/>
                  </a:cubicBezTo>
                  <a:cubicBezTo>
                    <a:pt x="398" y="49"/>
                    <a:pt x="399" y="51"/>
                    <a:pt x="398" y="54"/>
                  </a:cubicBezTo>
                  <a:cubicBezTo>
                    <a:pt x="398" y="56"/>
                    <a:pt x="396" y="58"/>
                    <a:pt x="394" y="58"/>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8" name="Google Shape;948;p45"/>
            <p:cNvSpPr/>
            <p:nvPr/>
          </p:nvSpPr>
          <p:spPr>
            <a:xfrm>
              <a:off x="7646806" y="3599313"/>
              <a:ext cx="252890" cy="304362"/>
            </a:xfrm>
            <a:custGeom>
              <a:avLst/>
              <a:gdLst/>
              <a:ahLst/>
              <a:cxnLst/>
              <a:rect l="l" t="t" r="r" b="b"/>
              <a:pathLst>
                <a:path w="114" h="136" extrusionOk="0">
                  <a:moveTo>
                    <a:pt x="97" y="136"/>
                  </a:moveTo>
                  <a:cubicBezTo>
                    <a:pt x="97" y="136"/>
                    <a:pt x="96" y="136"/>
                    <a:pt x="95" y="136"/>
                  </a:cubicBezTo>
                  <a:cubicBezTo>
                    <a:pt x="85" y="134"/>
                    <a:pt x="85" y="134"/>
                    <a:pt x="85" y="134"/>
                  </a:cubicBezTo>
                  <a:cubicBezTo>
                    <a:pt x="80" y="133"/>
                    <a:pt x="76" y="131"/>
                    <a:pt x="73" y="128"/>
                  </a:cubicBezTo>
                  <a:cubicBezTo>
                    <a:pt x="70" y="124"/>
                    <a:pt x="68" y="120"/>
                    <a:pt x="67" y="115"/>
                  </a:cubicBezTo>
                  <a:cubicBezTo>
                    <a:pt x="66" y="107"/>
                    <a:pt x="66" y="107"/>
                    <a:pt x="66" y="107"/>
                  </a:cubicBezTo>
                  <a:cubicBezTo>
                    <a:pt x="50" y="105"/>
                    <a:pt x="50" y="105"/>
                    <a:pt x="50" y="105"/>
                  </a:cubicBezTo>
                  <a:cubicBezTo>
                    <a:pt x="47" y="112"/>
                    <a:pt x="47" y="112"/>
                    <a:pt x="47" y="112"/>
                  </a:cubicBezTo>
                  <a:cubicBezTo>
                    <a:pt x="45" y="116"/>
                    <a:pt x="42" y="120"/>
                    <a:pt x="37" y="122"/>
                  </a:cubicBezTo>
                  <a:cubicBezTo>
                    <a:pt x="34" y="124"/>
                    <a:pt x="31" y="125"/>
                    <a:pt x="27" y="125"/>
                  </a:cubicBezTo>
                  <a:cubicBezTo>
                    <a:pt x="26" y="125"/>
                    <a:pt x="25" y="125"/>
                    <a:pt x="24" y="125"/>
                  </a:cubicBezTo>
                  <a:cubicBezTo>
                    <a:pt x="15" y="123"/>
                    <a:pt x="15" y="123"/>
                    <a:pt x="15" y="123"/>
                  </a:cubicBezTo>
                  <a:cubicBezTo>
                    <a:pt x="9" y="122"/>
                    <a:pt x="5" y="119"/>
                    <a:pt x="3" y="115"/>
                  </a:cubicBezTo>
                  <a:cubicBezTo>
                    <a:pt x="0" y="110"/>
                    <a:pt x="0" y="104"/>
                    <a:pt x="3" y="100"/>
                  </a:cubicBezTo>
                  <a:cubicBezTo>
                    <a:pt x="47" y="12"/>
                    <a:pt x="47" y="12"/>
                    <a:pt x="47" y="12"/>
                  </a:cubicBezTo>
                  <a:cubicBezTo>
                    <a:pt x="49" y="8"/>
                    <a:pt x="53" y="5"/>
                    <a:pt x="57" y="3"/>
                  </a:cubicBezTo>
                  <a:cubicBezTo>
                    <a:pt x="60" y="1"/>
                    <a:pt x="63" y="0"/>
                    <a:pt x="67" y="0"/>
                  </a:cubicBezTo>
                  <a:cubicBezTo>
                    <a:pt x="68" y="0"/>
                    <a:pt x="69" y="1"/>
                    <a:pt x="70" y="1"/>
                  </a:cubicBezTo>
                  <a:cubicBezTo>
                    <a:pt x="80" y="2"/>
                    <a:pt x="80" y="2"/>
                    <a:pt x="80" y="2"/>
                  </a:cubicBezTo>
                  <a:cubicBezTo>
                    <a:pt x="84" y="3"/>
                    <a:pt x="88" y="5"/>
                    <a:pt x="92" y="8"/>
                  </a:cubicBezTo>
                  <a:cubicBezTo>
                    <a:pt x="95" y="12"/>
                    <a:pt x="97" y="16"/>
                    <a:pt x="98" y="20"/>
                  </a:cubicBezTo>
                  <a:cubicBezTo>
                    <a:pt x="113" y="117"/>
                    <a:pt x="113" y="117"/>
                    <a:pt x="113" y="117"/>
                  </a:cubicBezTo>
                  <a:cubicBezTo>
                    <a:pt x="114" y="122"/>
                    <a:pt x="113" y="127"/>
                    <a:pt x="109" y="131"/>
                  </a:cubicBezTo>
                  <a:cubicBezTo>
                    <a:pt x="106" y="134"/>
                    <a:pt x="102" y="136"/>
                    <a:pt x="97" y="136"/>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49" name="Google Shape;949;p45"/>
            <p:cNvSpPr/>
            <p:nvPr/>
          </p:nvSpPr>
          <p:spPr>
            <a:xfrm>
              <a:off x="7671425" y="3621693"/>
              <a:ext cx="205892" cy="259602"/>
            </a:xfrm>
            <a:custGeom>
              <a:avLst/>
              <a:gdLst/>
              <a:ahLst/>
              <a:cxnLst/>
              <a:rect l="l" t="t" r="r" b="b"/>
              <a:pathLst>
                <a:path w="93" h="116" extrusionOk="0">
                  <a:moveTo>
                    <a:pt x="5" y="103"/>
                  </a:moveTo>
                  <a:cubicBezTo>
                    <a:pt x="3" y="103"/>
                    <a:pt x="2" y="102"/>
                    <a:pt x="1" y="100"/>
                  </a:cubicBezTo>
                  <a:cubicBezTo>
                    <a:pt x="0" y="98"/>
                    <a:pt x="0" y="96"/>
                    <a:pt x="1" y="94"/>
                  </a:cubicBezTo>
                  <a:cubicBezTo>
                    <a:pt x="45" y="7"/>
                    <a:pt x="45" y="7"/>
                    <a:pt x="45" y="7"/>
                  </a:cubicBezTo>
                  <a:cubicBezTo>
                    <a:pt x="46" y="5"/>
                    <a:pt x="48" y="3"/>
                    <a:pt x="50" y="2"/>
                  </a:cubicBezTo>
                  <a:cubicBezTo>
                    <a:pt x="53" y="1"/>
                    <a:pt x="55" y="0"/>
                    <a:pt x="57" y="1"/>
                  </a:cubicBezTo>
                  <a:cubicBezTo>
                    <a:pt x="67" y="2"/>
                    <a:pt x="67" y="2"/>
                    <a:pt x="67" y="2"/>
                  </a:cubicBezTo>
                  <a:cubicBezTo>
                    <a:pt x="70" y="2"/>
                    <a:pt x="72" y="4"/>
                    <a:pt x="74" y="5"/>
                  </a:cubicBezTo>
                  <a:cubicBezTo>
                    <a:pt x="76" y="7"/>
                    <a:pt x="77" y="9"/>
                    <a:pt x="77" y="12"/>
                  </a:cubicBezTo>
                  <a:cubicBezTo>
                    <a:pt x="92" y="109"/>
                    <a:pt x="92" y="109"/>
                    <a:pt x="92" y="109"/>
                  </a:cubicBezTo>
                  <a:cubicBezTo>
                    <a:pt x="93" y="111"/>
                    <a:pt x="92" y="113"/>
                    <a:pt x="91" y="114"/>
                  </a:cubicBezTo>
                  <a:cubicBezTo>
                    <a:pt x="89" y="116"/>
                    <a:pt x="87" y="116"/>
                    <a:pt x="85" y="116"/>
                  </a:cubicBezTo>
                  <a:cubicBezTo>
                    <a:pt x="75" y="114"/>
                    <a:pt x="75" y="114"/>
                    <a:pt x="75" y="114"/>
                  </a:cubicBezTo>
                  <a:cubicBezTo>
                    <a:pt x="73" y="114"/>
                    <a:pt x="71" y="113"/>
                    <a:pt x="69" y="111"/>
                  </a:cubicBezTo>
                  <a:cubicBezTo>
                    <a:pt x="67" y="109"/>
                    <a:pt x="66" y="107"/>
                    <a:pt x="66" y="104"/>
                  </a:cubicBezTo>
                  <a:cubicBezTo>
                    <a:pt x="65" y="90"/>
                    <a:pt x="65" y="90"/>
                    <a:pt x="65" y="90"/>
                  </a:cubicBezTo>
                  <a:cubicBezTo>
                    <a:pt x="65" y="89"/>
                    <a:pt x="64" y="89"/>
                    <a:pt x="63" y="88"/>
                  </a:cubicBezTo>
                  <a:cubicBezTo>
                    <a:pt x="34" y="84"/>
                    <a:pt x="34" y="84"/>
                    <a:pt x="34" y="84"/>
                  </a:cubicBezTo>
                  <a:cubicBezTo>
                    <a:pt x="33" y="84"/>
                    <a:pt x="32" y="84"/>
                    <a:pt x="32" y="85"/>
                  </a:cubicBezTo>
                  <a:cubicBezTo>
                    <a:pt x="26" y="98"/>
                    <a:pt x="26" y="98"/>
                    <a:pt x="26" y="98"/>
                  </a:cubicBezTo>
                  <a:cubicBezTo>
                    <a:pt x="25" y="100"/>
                    <a:pt x="24" y="102"/>
                    <a:pt x="22" y="103"/>
                  </a:cubicBezTo>
                  <a:cubicBezTo>
                    <a:pt x="19" y="105"/>
                    <a:pt x="17" y="105"/>
                    <a:pt x="15" y="105"/>
                  </a:cubicBezTo>
                  <a:lnTo>
                    <a:pt x="5" y="103"/>
                  </a:lnTo>
                  <a:close/>
                  <a:moveTo>
                    <a:pt x="58" y="23"/>
                  </a:moveTo>
                  <a:cubicBezTo>
                    <a:pt x="41" y="64"/>
                    <a:pt x="41" y="64"/>
                    <a:pt x="41" y="64"/>
                  </a:cubicBezTo>
                  <a:cubicBezTo>
                    <a:pt x="41" y="65"/>
                    <a:pt x="41" y="65"/>
                    <a:pt x="41" y="65"/>
                  </a:cubicBezTo>
                  <a:cubicBezTo>
                    <a:pt x="42" y="65"/>
                    <a:pt x="42" y="65"/>
                    <a:pt x="42" y="65"/>
                  </a:cubicBezTo>
                  <a:cubicBezTo>
                    <a:pt x="62" y="68"/>
                    <a:pt x="62" y="68"/>
                    <a:pt x="62" y="68"/>
                  </a:cubicBezTo>
                  <a:cubicBezTo>
                    <a:pt x="62" y="68"/>
                    <a:pt x="62" y="68"/>
                    <a:pt x="62" y="68"/>
                  </a:cubicBezTo>
                  <a:cubicBezTo>
                    <a:pt x="63" y="67"/>
                    <a:pt x="63" y="67"/>
                    <a:pt x="63" y="67"/>
                  </a:cubicBezTo>
                  <a:cubicBezTo>
                    <a:pt x="59" y="23"/>
                    <a:pt x="59" y="23"/>
                    <a:pt x="59" y="23"/>
                  </a:cubicBezTo>
                  <a:cubicBezTo>
                    <a:pt x="59" y="23"/>
                    <a:pt x="59" y="23"/>
                    <a:pt x="59" y="23"/>
                  </a:cubicBezTo>
                  <a:lnTo>
                    <a:pt x="58" y="23"/>
                  </a:ln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0" name="Google Shape;950;p45"/>
            <p:cNvSpPr/>
            <p:nvPr/>
          </p:nvSpPr>
          <p:spPr>
            <a:xfrm>
              <a:off x="5514034" y="2196116"/>
              <a:ext cx="268555" cy="306600"/>
            </a:xfrm>
            <a:custGeom>
              <a:avLst/>
              <a:gdLst/>
              <a:ahLst/>
              <a:cxnLst/>
              <a:rect l="l" t="t" r="r" b="b"/>
              <a:pathLst>
                <a:path w="121" h="137" extrusionOk="0">
                  <a:moveTo>
                    <a:pt x="47" y="137"/>
                  </a:moveTo>
                  <a:cubicBezTo>
                    <a:pt x="44" y="137"/>
                    <a:pt x="40" y="136"/>
                    <a:pt x="37" y="134"/>
                  </a:cubicBezTo>
                  <a:cubicBezTo>
                    <a:pt x="33" y="132"/>
                    <a:pt x="30" y="128"/>
                    <a:pt x="29" y="124"/>
                  </a:cubicBezTo>
                  <a:cubicBezTo>
                    <a:pt x="1" y="37"/>
                    <a:pt x="1" y="37"/>
                    <a:pt x="1" y="37"/>
                  </a:cubicBezTo>
                  <a:cubicBezTo>
                    <a:pt x="0" y="32"/>
                    <a:pt x="0" y="27"/>
                    <a:pt x="2" y="23"/>
                  </a:cubicBezTo>
                  <a:cubicBezTo>
                    <a:pt x="4" y="18"/>
                    <a:pt x="8" y="15"/>
                    <a:pt x="12" y="13"/>
                  </a:cubicBezTo>
                  <a:cubicBezTo>
                    <a:pt x="20" y="10"/>
                    <a:pt x="27" y="7"/>
                    <a:pt x="35" y="5"/>
                  </a:cubicBezTo>
                  <a:cubicBezTo>
                    <a:pt x="45" y="1"/>
                    <a:pt x="54" y="0"/>
                    <a:pt x="61" y="0"/>
                  </a:cubicBezTo>
                  <a:cubicBezTo>
                    <a:pt x="79" y="0"/>
                    <a:pt x="92" y="9"/>
                    <a:pt x="97" y="25"/>
                  </a:cubicBezTo>
                  <a:cubicBezTo>
                    <a:pt x="100" y="33"/>
                    <a:pt x="99" y="41"/>
                    <a:pt x="96" y="49"/>
                  </a:cubicBezTo>
                  <a:cubicBezTo>
                    <a:pt x="96" y="50"/>
                    <a:pt x="95" y="50"/>
                    <a:pt x="95" y="50"/>
                  </a:cubicBezTo>
                  <a:cubicBezTo>
                    <a:pt x="97" y="51"/>
                    <a:pt x="98" y="52"/>
                    <a:pt x="99" y="52"/>
                  </a:cubicBezTo>
                  <a:cubicBezTo>
                    <a:pt x="108" y="57"/>
                    <a:pt x="113" y="64"/>
                    <a:pt x="116" y="73"/>
                  </a:cubicBezTo>
                  <a:cubicBezTo>
                    <a:pt x="121" y="90"/>
                    <a:pt x="117" y="102"/>
                    <a:pt x="112" y="109"/>
                  </a:cubicBezTo>
                  <a:cubicBezTo>
                    <a:pt x="105" y="118"/>
                    <a:pt x="93" y="125"/>
                    <a:pt x="76" y="131"/>
                  </a:cubicBezTo>
                  <a:cubicBezTo>
                    <a:pt x="68" y="133"/>
                    <a:pt x="60" y="135"/>
                    <a:pt x="51" y="137"/>
                  </a:cubicBezTo>
                  <a:cubicBezTo>
                    <a:pt x="50" y="137"/>
                    <a:pt x="49" y="137"/>
                    <a:pt x="47" y="137"/>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1" name="Google Shape;951;p45"/>
            <p:cNvSpPr/>
            <p:nvPr/>
          </p:nvSpPr>
          <p:spPr>
            <a:xfrm>
              <a:off x="5536413" y="2207306"/>
              <a:ext cx="221558" cy="275269"/>
            </a:xfrm>
            <a:custGeom>
              <a:avLst/>
              <a:gdLst/>
              <a:ahLst/>
              <a:cxnLst/>
              <a:rect l="l" t="t" r="r" b="b"/>
              <a:pathLst>
                <a:path w="100" h="123" extrusionOk="0">
                  <a:moveTo>
                    <a:pt x="39" y="122"/>
                  </a:moveTo>
                  <a:cubicBezTo>
                    <a:pt x="37" y="123"/>
                    <a:pt x="35" y="122"/>
                    <a:pt x="32" y="121"/>
                  </a:cubicBezTo>
                  <a:cubicBezTo>
                    <a:pt x="30" y="120"/>
                    <a:pt x="29" y="118"/>
                    <a:pt x="28" y="116"/>
                  </a:cubicBezTo>
                  <a:cubicBezTo>
                    <a:pt x="1" y="29"/>
                    <a:pt x="1" y="29"/>
                    <a:pt x="1" y="29"/>
                  </a:cubicBezTo>
                  <a:cubicBezTo>
                    <a:pt x="0" y="27"/>
                    <a:pt x="0" y="24"/>
                    <a:pt x="1" y="22"/>
                  </a:cubicBezTo>
                  <a:cubicBezTo>
                    <a:pt x="2" y="20"/>
                    <a:pt x="4" y="18"/>
                    <a:pt x="6" y="17"/>
                  </a:cubicBezTo>
                  <a:cubicBezTo>
                    <a:pt x="13" y="14"/>
                    <a:pt x="21" y="11"/>
                    <a:pt x="28" y="9"/>
                  </a:cubicBezTo>
                  <a:cubicBezTo>
                    <a:pt x="55" y="0"/>
                    <a:pt x="72" y="5"/>
                    <a:pt x="78" y="23"/>
                  </a:cubicBezTo>
                  <a:cubicBezTo>
                    <a:pt x="80" y="29"/>
                    <a:pt x="79" y="35"/>
                    <a:pt x="77" y="40"/>
                  </a:cubicBezTo>
                  <a:cubicBezTo>
                    <a:pt x="74" y="45"/>
                    <a:pt x="70" y="50"/>
                    <a:pt x="64" y="53"/>
                  </a:cubicBezTo>
                  <a:cubicBezTo>
                    <a:pt x="64" y="53"/>
                    <a:pt x="64" y="53"/>
                    <a:pt x="64" y="53"/>
                  </a:cubicBezTo>
                  <a:cubicBezTo>
                    <a:pt x="64" y="53"/>
                    <a:pt x="64" y="53"/>
                    <a:pt x="64" y="53"/>
                  </a:cubicBezTo>
                  <a:cubicBezTo>
                    <a:pt x="72" y="52"/>
                    <a:pt x="79" y="53"/>
                    <a:pt x="85" y="56"/>
                  </a:cubicBezTo>
                  <a:cubicBezTo>
                    <a:pt x="91" y="59"/>
                    <a:pt x="94" y="64"/>
                    <a:pt x="97" y="71"/>
                  </a:cubicBezTo>
                  <a:cubicBezTo>
                    <a:pt x="100" y="81"/>
                    <a:pt x="99" y="90"/>
                    <a:pt x="93" y="98"/>
                  </a:cubicBezTo>
                  <a:cubicBezTo>
                    <a:pt x="88" y="105"/>
                    <a:pt x="78" y="111"/>
                    <a:pt x="63" y="116"/>
                  </a:cubicBezTo>
                  <a:cubicBezTo>
                    <a:pt x="55" y="118"/>
                    <a:pt x="47" y="120"/>
                    <a:pt x="39" y="122"/>
                  </a:cubicBezTo>
                  <a:close/>
                  <a:moveTo>
                    <a:pt x="28" y="32"/>
                  </a:moveTo>
                  <a:cubicBezTo>
                    <a:pt x="35" y="53"/>
                    <a:pt x="35" y="53"/>
                    <a:pt x="35" y="53"/>
                  </a:cubicBezTo>
                  <a:cubicBezTo>
                    <a:pt x="35" y="53"/>
                    <a:pt x="35" y="54"/>
                    <a:pt x="36" y="54"/>
                  </a:cubicBezTo>
                  <a:cubicBezTo>
                    <a:pt x="40" y="52"/>
                    <a:pt x="40" y="52"/>
                    <a:pt x="40" y="52"/>
                  </a:cubicBezTo>
                  <a:cubicBezTo>
                    <a:pt x="54" y="48"/>
                    <a:pt x="59" y="42"/>
                    <a:pt x="57" y="33"/>
                  </a:cubicBezTo>
                  <a:cubicBezTo>
                    <a:pt x="54" y="25"/>
                    <a:pt x="47" y="23"/>
                    <a:pt x="36" y="27"/>
                  </a:cubicBezTo>
                  <a:cubicBezTo>
                    <a:pt x="33" y="28"/>
                    <a:pt x="30" y="29"/>
                    <a:pt x="29" y="30"/>
                  </a:cubicBezTo>
                  <a:cubicBezTo>
                    <a:pt x="28" y="30"/>
                    <a:pt x="28" y="31"/>
                    <a:pt x="28" y="32"/>
                  </a:cubicBezTo>
                  <a:close/>
                  <a:moveTo>
                    <a:pt x="41" y="73"/>
                  </a:moveTo>
                  <a:cubicBezTo>
                    <a:pt x="49" y="98"/>
                    <a:pt x="49" y="98"/>
                    <a:pt x="49" y="98"/>
                  </a:cubicBezTo>
                  <a:cubicBezTo>
                    <a:pt x="49" y="99"/>
                    <a:pt x="50" y="99"/>
                    <a:pt x="51" y="99"/>
                  </a:cubicBezTo>
                  <a:cubicBezTo>
                    <a:pt x="53" y="99"/>
                    <a:pt x="55" y="98"/>
                    <a:pt x="58" y="97"/>
                  </a:cubicBezTo>
                  <a:cubicBezTo>
                    <a:pt x="65" y="95"/>
                    <a:pt x="69" y="92"/>
                    <a:pt x="72" y="89"/>
                  </a:cubicBezTo>
                  <a:cubicBezTo>
                    <a:pt x="74" y="85"/>
                    <a:pt x="75" y="81"/>
                    <a:pt x="73" y="76"/>
                  </a:cubicBezTo>
                  <a:cubicBezTo>
                    <a:pt x="70" y="67"/>
                    <a:pt x="62" y="65"/>
                    <a:pt x="47" y="69"/>
                  </a:cubicBezTo>
                  <a:cubicBezTo>
                    <a:pt x="42" y="71"/>
                    <a:pt x="42" y="71"/>
                    <a:pt x="42" y="71"/>
                  </a:cubicBezTo>
                  <a:cubicBezTo>
                    <a:pt x="41" y="71"/>
                    <a:pt x="41" y="72"/>
                    <a:pt x="41" y="7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2" name="Google Shape;952;p45"/>
            <p:cNvSpPr/>
            <p:nvPr/>
          </p:nvSpPr>
          <p:spPr>
            <a:xfrm>
              <a:off x="7915361" y="3908151"/>
              <a:ext cx="255127" cy="299886"/>
            </a:xfrm>
            <a:custGeom>
              <a:avLst/>
              <a:gdLst/>
              <a:ahLst/>
              <a:cxnLst/>
              <a:rect l="l" t="t" r="r" b="b"/>
              <a:pathLst>
                <a:path w="114" h="134" extrusionOk="0">
                  <a:moveTo>
                    <a:pt x="63" y="134"/>
                  </a:moveTo>
                  <a:cubicBezTo>
                    <a:pt x="51" y="134"/>
                    <a:pt x="40" y="131"/>
                    <a:pt x="30" y="124"/>
                  </a:cubicBezTo>
                  <a:cubicBezTo>
                    <a:pt x="17" y="115"/>
                    <a:pt x="8" y="100"/>
                    <a:pt x="4" y="80"/>
                  </a:cubicBezTo>
                  <a:cubicBezTo>
                    <a:pt x="0" y="60"/>
                    <a:pt x="2" y="43"/>
                    <a:pt x="11" y="29"/>
                  </a:cubicBezTo>
                  <a:cubicBezTo>
                    <a:pt x="19" y="16"/>
                    <a:pt x="33" y="7"/>
                    <a:pt x="52" y="3"/>
                  </a:cubicBezTo>
                  <a:cubicBezTo>
                    <a:pt x="60" y="1"/>
                    <a:pt x="67" y="0"/>
                    <a:pt x="74" y="0"/>
                  </a:cubicBezTo>
                  <a:cubicBezTo>
                    <a:pt x="74" y="0"/>
                    <a:pt x="74" y="0"/>
                    <a:pt x="74" y="0"/>
                  </a:cubicBezTo>
                  <a:cubicBezTo>
                    <a:pt x="79" y="0"/>
                    <a:pt x="84" y="2"/>
                    <a:pt x="87" y="5"/>
                  </a:cubicBezTo>
                  <a:cubicBezTo>
                    <a:pt x="91" y="8"/>
                    <a:pt x="93" y="12"/>
                    <a:pt x="94" y="17"/>
                  </a:cubicBezTo>
                  <a:cubicBezTo>
                    <a:pt x="95" y="22"/>
                    <a:pt x="95" y="22"/>
                    <a:pt x="95" y="22"/>
                  </a:cubicBezTo>
                  <a:cubicBezTo>
                    <a:pt x="96" y="27"/>
                    <a:pt x="94" y="32"/>
                    <a:pt x="91" y="36"/>
                  </a:cubicBezTo>
                  <a:cubicBezTo>
                    <a:pt x="87" y="39"/>
                    <a:pt x="83" y="41"/>
                    <a:pt x="79" y="41"/>
                  </a:cubicBezTo>
                  <a:cubicBezTo>
                    <a:pt x="78" y="41"/>
                    <a:pt x="78" y="41"/>
                    <a:pt x="78" y="41"/>
                  </a:cubicBezTo>
                  <a:cubicBezTo>
                    <a:pt x="78" y="41"/>
                    <a:pt x="78" y="41"/>
                    <a:pt x="78" y="41"/>
                  </a:cubicBezTo>
                  <a:cubicBezTo>
                    <a:pt x="76" y="41"/>
                    <a:pt x="75" y="41"/>
                    <a:pt x="74" y="41"/>
                  </a:cubicBezTo>
                  <a:cubicBezTo>
                    <a:pt x="70" y="41"/>
                    <a:pt x="66" y="41"/>
                    <a:pt x="63" y="42"/>
                  </a:cubicBezTo>
                  <a:cubicBezTo>
                    <a:pt x="55" y="44"/>
                    <a:pt x="52" y="47"/>
                    <a:pt x="51" y="50"/>
                  </a:cubicBezTo>
                  <a:cubicBezTo>
                    <a:pt x="48" y="55"/>
                    <a:pt x="48" y="62"/>
                    <a:pt x="49" y="71"/>
                  </a:cubicBezTo>
                  <a:cubicBezTo>
                    <a:pt x="51" y="80"/>
                    <a:pt x="54" y="86"/>
                    <a:pt x="59" y="89"/>
                  </a:cubicBezTo>
                  <a:cubicBezTo>
                    <a:pt x="62" y="92"/>
                    <a:pt x="65" y="93"/>
                    <a:pt x="69" y="93"/>
                  </a:cubicBezTo>
                  <a:cubicBezTo>
                    <a:pt x="71" y="93"/>
                    <a:pt x="72" y="93"/>
                    <a:pt x="74" y="93"/>
                  </a:cubicBezTo>
                  <a:cubicBezTo>
                    <a:pt x="79" y="91"/>
                    <a:pt x="84" y="90"/>
                    <a:pt x="88" y="88"/>
                  </a:cubicBezTo>
                  <a:cubicBezTo>
                    <a:pt x="88" y="88"/>
                    <a:pt x="88" y="88"/>
                    <a:pt x="88" y="88"/>
                  </a:cubicBezTo>
                  <a:cubicBezTo>
                    <a:pt x="91" y="87"/>
                    <a:pt x="93" y="86"/>
                    <a:pt x="96" y="86"/>
                  </a:cubicBezTo>
                  <a:cubicBezTo>
                    <a:pt x="98" y="86"/>
                    <a:pt x="100" y="86"/>
                    <a:pt x="102" y="87"/>
                  </a:cubicBezTo>
                  <a:cubicBezTo>
                    <a:pt x="107" y="89"/>
                    <a:pt x="111" y="94"/>
                    <a:pt x="112" y="99"/>
                  </a:cubicBezTo>
                  <a:cubicBezTo>
                    <a:pt x="113" y="103"/>
                    <a:pt x="113" y="103"/>
                    <a:pt x="113" y="103"/>
                  </a:cubicBezTo>
                  <a:cubicBezTo>
                    <a:pt x="114" y="108"/>
                    <a:pt x="113" y="113"/>
                    <a:pt x="111" y="117"/>
                  </a:cubicBezTo>
                  <a:cubicBezTo>
                    <a:pt x="109" y="121"/>
                    <a:pt x="105" y="125"/>
                    <a:pt x="100" y="126"/>
                  </a:cubicBezTo>
                  <a:cubicBezTo>
                    <a:pt x="94" y="129"/>
                    <a:pt x="87" y="131"/>
                    <a:pt x="79" y="133"/>
                  </a:cubicBezTo>
                  <a:cubicBezTo>
                    <a:pt x="74" y="134"/>
                    <a:pt x="68" y="134"/>
                    <a:pt x="63" y="134"/>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3" name="Google Shape;953;p45"/>
            <p:cNvSpPr/>
            <p:nvPr/>
          </p:nvSpPr>
          <p:spPr>
            <a:xfrm>
              <a:off x="7939980" y="3930530"/>
              <a:ext cx="205892" cy="259602"/>
            </a:xfrm>
            <a:custGeom>
              <a:avLst/>
              <a:gdLst/>
              <a:ahLst/>
              <a:cxnLst/>
              <a:rect l="l" t="t" r="r" b="b"/>
              <a:pathLst>
                <a:path w="92" h="116" extrusionOk="0">
                  <a:moveTo>
                    <a:pt x="66" y="113"/>
                  </a:moveTo>
                  <a:cubicBezTo>
                    <a:pt x="50" y="116"/>
                    <a:pt x="36" y="114"/>
                    <a:pt x="25" y="106"/>
                  </a:cubicBezTo>
                  <a:cubicBezTo>
                    <a:pt x="14" y="98"/>
                    <a:pt x="7" y="86"/>
                    <a:pt x="3" y="68"/>
                  </a:cubicBezTo>
                  <a:cubicBezTo>
                    <a:pt x="0" y="51"/>
                    <a:pt x="1" y="36"/>
                    <a:pt x="8" y="25"/>
                  </a:cubicBezTo>
                  <a:cubicBezTo>
                    <a:pt x="15" y="13"/>
                    <a:pt x="27" y="6"/>
                    <a:pt x="43" y="3"/>
                  </a:cubicBezTo>
                  <a:cubicBezTo>
                    <a:pt x="50" y="1"/>
                    <a:pt x="57" y="0"/>
                    <a:pt x="63" y="0"/>
                  </a:cubicBezTo>
                  <a:cubicBezTo>
                    <a:pt x="65" y="0"/>
                    <a:pt x="68" y="1"/>
                    <a:pt x="69" y="3"/>
                  </a:cubicBezTo>
                  <a:cubicBezTo>
                    <a:pt x="71" y="4"/>
                    <a:pt x="73" y="6"/>
                    <a:pt x="73" y="9"/>
                  </a:cubicBezTo>
                  <a:cubicBezTo>
                    <a:pt x="74" y="14"/>
                    <a:pt x="74" y="14"/>
                    <a:pt x="74" y="14"/>
                  </a:cubicBezTo>
                  <a:cubicBezTo>
                    <a:pt x="74" y="16"/>
                    <a:pt x="74" y="17"/>
                    <a:pt x="72" y="19"/>
                  </a:cubicBezTo>
                  <a:cubicBezTo>
                    <a:pt x="71" y="20"/>
                    <a:pt x="69" y="21"/>
                    <a:pt x="67" y="21"/>
                  </a:cubicBezTo>
                  <a:cubicBezTo>
                    <a:pt x="61" y="21"/>
                    <a:pt x="55" y="21"/>
                    <a:pt x="50" y="22"/>
                  </a:cubicBezTo>
                  <a:cubicBezTo>
                    <a:pt x="41" y="24"/>
                    <a:pt x="35" y="28"/>
                    <a:pt x="31" y="35"/>
                  </a:cubicBezTo>
                  <a:cubicBezTo>
                    <a:pt x="27" y="42"/>
                    <a:pt x="26" y="52"/>
                    <a:pt x="29" y="63"/>
                  </a:cubicBezTo>
                  <a:cubicBezTo>
                    <a:pt x="31" y="74"/>
                    <a:pt x="35" y="82"/>
                    <a:pt x="42" y="87"/>
                  </a:cubicBezTo>
                  <a:cubicBezTo>
                    <a:pt x="48" y="92"/>
                    <a:pt x="56" y="94"/>
                    <a:pt x="65" y="92"/>
                  </a:cubicBezTo>
                  <a:cubicBezTo>
                    <a:pt x="71" y="91"/>
                    <a:pt x="76" y="89"/>
                    <a:pt x="82" y="87"/>
                  </a:cubicBezTo>
                  <a:cubicBezTo>
                    <a:pt x="84" y="86"/>
                    <a:pt x="85" y="86"/>
                    <a:pt x="87" y="87"/>
                  </a:cubicBezTo>
                  <a:cubicBezTo>
                    <a:pt x="89" y="87"/>
                    <a:pt x="91" y="89"/>
                    <a:pt x="91" y="91"/>
                  </a:cubicBezTo>
                  <a:cubicBezTo>
                    <a:pt x="92" y="95"/>
                    <a:pt x="92" y="95"/>
                    <a:pt x="92" y="95"/>
                  </a:cubicBezTo>
                  <a:cubicBezTo>
                    <a:pt x="92" y="98"/>
                    <a:pt x="92" y="100"/>
                    <a:pt x="91" y="102"/>
                  </a:cubicBezTo>
                  <a:cubicBezTo>
                    <a:pt x="90" y="105"/>
                    <a:pt x="88" y="106"/>
                    <a:pt x="86" y="107"/>
                  </a:cubicBezTo>
                  <a:cubicBezTo>
                    <a:pt x="80" y="109"/>
                    <a:pt x="74" y="111"/>
                    <a:pt x="66" y="113"/>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4" name="Google Shape;954;p45"/>
            <p:cNvSpPr/>
            <p:nvPr/>
          </p:nvSpPr>
          <p:spPr>
            <a:xfrm>
              <a:off x="4679275" y="2630279"/>
              <a:ext cx="1253256" cy="2513222"/>
            </a:xfrm>
            <a:custGeom>
              <a:avLst/>
              <a:gdLst/>
              <a:ahLst/>
              <a:cxnLst/>
              <a:rect l="l" t="t" r="r" b="b"/>
              <a:pathLst>
                <a:path w="561" h="1125" extrusionOk="0">
                  <a:moveTo>
                    <a:pt x="381" y="1125"/>
                  </a:moveTo>
                  <a:cubicBezTo>
                    <a:pt x="384" y="902"/>
                    <a:pt x="387" y="687"/>
                    <a:pt x="390" y="465"/>
                  </a:cubicBezTo>
                  <a:cubicBezTo>
                    <a:pt x="424" y="407"/>
                    <a:pt x="465" y="358"/>
                    <a:pt x="474" y="299"/>
                  </a:cubicBezTo>
                  <a:cubicBezTo>
                    <a:pt x="480" y="260"/>
                    <a:pt x="480" y="219"/>
                    <a:pt x="488" y="180"/>
                  </a:cubicBezTo>
                  <a:cubicBezTo>
                    <a:pt x="497" y="142"/>
                    <a:pt x="513" y="108"/>
                    <a:pt x="540" y="79"/>
                  </a:cubicBezTo>
                  <a:cubicBezTo>
                    <a:pt x="550" y="67"/>
                    <a:pt x="561" y="52"/>
                    <a:pt x="554" y="39"/>
                  </a:cubicBezTo>
                  <a:cubicBezTo>
                    <a:pt x="550" y="31"/>
                    <a:pt x="528" y="22"/>
                    <a:pt x="507" y="36"/>
                  </a:cubicBezTo>
                  <a:cubicBezTo>
                    <a:pt x="474" y="56"/>
                    <a:pt x="433" y="100"/>
                    <a:pt x="393" y="154"/>
                  </a:cubicBezTo>
                  <a:cubicBezTo>
                    <a:pt x="402" y="93"/>
                    <a:pt x="405" y="58"/>
                    <a:pt x="415" y="0"/>
                  </a:cubicBezTo>
                  <a:cubicBezTo>
                    <a:pt x="386" y="23"/>
                    <a:pt x="352" y="48"/>
                    <a:pt x="321" y="74"/>
                  </a:cubicBezTo>
                  <a:cubicBezTo>
                    <a:pt x="296" y="95"/>
                    <a:pt x="272" y="116"/>
                    <a:pt x="254" y="142"/>
                  </a:cubicBezTo>
                  <a:cubicBezTo>
                    <a:pt x="234" y="174"/>
                    <a:pt x="225" y="211"/>
                    <a:pt x="220" y="248"/>
                  </a:cubicBezTo>
                  <a:cubicBezTo>
                    <a:pt x="216" y="285"/>
                    <a:pt x="216" y="323"/>
                    <a:pt x="212" y="360"/>
                  </a:cubicBezTo>
                  <a:cubicBezTo>
                    <a:pt x="133" y="600"/>
                    <a:pt x="73" y="794"/>
                    <a:pt x="1" y="1036"/>
                  </a:cubicBezTo>
                  <a:cubicBezTo>
                    <a:pt x="0" y="1058"/>
                    <a:pt x="1" y="1103"/>
                    <a:pt x="1" y="1125"/>
                  </a:cubicBezTo>
                  <a:cubicBezTo>
                    <a:pt x="141" y="1125"/>
                    <a:pt x="255" y="1125"/>
                    <a:pt x="381" y="1125"/>
                  </a:cubicBezTo>
                  <a:close/>
                </a:path>
              </a:pathLst>
            </a:custGeom>
            <a:solidFill>
              <a:srgbClr val="F4BB9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5" name="Google Shape;955;p45"/>
            <p:cNvSpPr/>
            <p:nvPr/>
          </p:nvSpPr>
          <p:spPr>
            <a:xfrm>
              <a:off x="5451371" y="2630279"/>
              <a:ext cx="156657" cy="476685"/>
            </a:xfrm>
            <a:custGeom>
              <a:avLst/>
              <a:gdLst/>
              <a:ahLst/>
              <a:cxnLst/>
              <a:rect l="l" t="t" r="r" b="b"/>
              <a:pathLst>
                <a:path w="70" h="214" extrusionOk="0">
                  <a:moveTo>
                    <a:pt x="70" y="0"/>
                  </a:moveTo>
                  <a:cubicBezTo>
                    <a:pt x="60" y="58"/>
                    <a:pt x="57" y="93"/>
                    <a:pt x="48" y="154"/>
                  </a:cubicBezTo>
                  <a:cubicBezTo>
                    <a:pt x="48" y="154"/>
                    <a:pt x="11" y="196"/>
                    <a:pt x="0" y="214"/>
                  </a:cubicBezTo>
                  <a:cubicBezTo>
                    <a:pt x="0" y="214"/>
                    <a:pt x="27" y="118"/>
                    <a:pt x="43" y="21"/>
                  </a:cubicBezTo>
                  <a:cubicBezTo>
                    <a:pt x="52" y="14"/>
                    <a:pt x="61" y="6"/>
                    <a:pt x="70" y="0"/>
                  </a:cubicBezTo>
                  <a:close/>
                </a:path>
              </a:pathLst>
            </a:custGeom>
            <a:solidFill>
              <a:srgbClr val="EFAE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6" name="Google Shape;956;p45"/>
            <p:cNvSpPr/>
            <p:nvPr/>
          </p:nvSpPr>
          <p:spPr>
            <a:xfrm>
              <a:off x="5740067" y="2697417"/>
              <a:ext cx="152181" cy="109660"/>
            </a:xfrm>
            <a:custGeom>
              <a:avLst/>
              <a:gdLst/>
              <a:ahLst/>
              <a:cxnLst/>
              <a:rect l="l" t="t" r="r" b="b"/>
              <a:pathLst>
                <a:path w="68" h="49" extrusionOk="0">
                  <a:moveTo>
                    <a:pt x="63" y="0"/>
                  </a:moveTo>
                  <a:cubicBezTo>
                    <a:pt x="63" y="3"/>
                    <a:pt x="63" y="6"/>
                    <a:pt x="61" y="9"/>
                  </a:cubicBezTo>
                  <a:cubicBezTo>
                    <a:pt x="55" y="18"/>
                    <a:pt x="43" y="34"/>
                    <a:pt x="24" y="42"/>
                  </a:cubicBezTo>
                  <a:cubicBezTo>
                    <a:pt x="18" y="44"/>
                    <a:pt x="13" y="44"/>
                    <a:pt x="10" y="42"/>
                  </a:cubicBezTo>
                  <a:cubicBezTo>
                    <a:pt x="6" y="39"/>
                    <a:pt x="5" y="32"/>
                    <a:pt x="5" y="26"/>
                  </a:cubicBezTo>
                  <a:cubicBezTo>
                    <a:pt x="3" y="27"/>
                    <a:pt x="2" y="29"/>
                    <a:pt x="0" y="30"/>
                  </a:cubicBezTo>
                  <a:cubicBezTo>
                    <a:pt x="1" y="36"/>
                    <a:pt x="2" y="42"/>
                    <a:pt x="7" y="46"/>
                  </a:cubicBezTo>
                  <a:cubicBezTo>
                    <a:pt x="9" y="48"/>
                    <a:pt x="12" y="49"/>
                    <a:pt x="16" y="49"/>
                  </a:cubicBezTo>
                  <a:cubicBezTo>
                    <a:pt x="19" y="49"/>
                    <a:pt x="22" y="48"/>
                    <a:pt x="26" y="47"/>
                  </a:cubicBezTo>
                  <a:cubicBezTo>
                    <a:pt x="47" y="38"/>
                    <a:pt x="59" y="21"/>
                    <a:pt x="65" y="12"/>
                  </a:cubicBezTo>
                  <a:cubicBezTo>
                    <a:pt x="67" y="8"/>
                    <a:pt x="68" y="5"/>
                    <a:pt x="68" y="1"/>
                  </a:cubicBezTo>
                  <a:cubicBezTo>
                    <a:pt x="67" y="0"/>
                    <a:pt x="65" y="0"/>
                    <a:pt x="63" y="0"/>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7" name="Google Shape;957;p45"/>
            <p:cNvSpPr/>
            <p:nvPr/>
          </p:nvSpPr>
          <p:spPr>
            <a:xfrm>
              <a:off x="5444656" y="2970448"/>
              <a:ext cx="120850" cy="143229"/>
            </a:xfrm>
            <a:custGeom>
              <a:avLst/>
              <a:gdLst/>
              <a:ahLst/>
              <a:cxnLst/>
              <a:rect l="l" t="t" r="r" b="b"/>
              <a:pathLst>
                <a:path w="54" h="65" extrusionOk="0">
                  <a:moveTo>
                    <a:pt x="3" y="65"/>
                  </a:moveTo>
                  <a:cubicBezTo>
                    <a:pt x="2" y="65"/>
                    <a:pt x="2" y="65"/>
                    <a:pt x="2" y="65"/>
                  </a:cubicBezTo>
                  <a:cubicBezTo>
                    <a:pt x="1" y="64"/>
                    <a:pt x="0" y="63"/>
                    <a:pt x="1" y="61"/>
                  </a:cubicBezTo>
                  <a:cubicBezTo>
                    <a:pt x="9" y="43"/>
                    <a:pt x="48" y="2"/>
                    <a:pt x="50" y="1"/>
                  </a:cubicBezTo>
                  <a:cubicBezTo>
                    <a:pt x="51" y="0"/>
                    <a:pt x="52" y="0"/>
                    <a:pt x="53" y="1"/>
                  </a:cubicBezTo>
                  <a:cubicBezTo>
                    <a:pt x="54" y="1"/>
                    <a:pt x="54" y="3"/>
                    <a:pt x="53" y="4"/>
                  </a:cubicBezTo>
                  <a:cubicBezTo>
                    <a:pt x="53" y="4"/>
                    <a:pt x="13" y="46"/>
                    <a:pt x="5" y="64"/>
                  </a:cubicBezTo>
                  <a:cubicBezTo>
                    <a:pt x="5" y="64"/>
                    <a:pt x="4" y="65"/>
                    <a:pt x="3" y="65"/>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8" name="Google Shape;958;p45"/>
            <p:cNvSpPr/>
            <p:nvPr/>
          </p:nvSpPr>
          <p:spPr>
            <a:xfrm>
              <a:off x="7892982" y="2630279"/>
              <a:ext cx="1251018" cy="2513222"/>
            </a:xfrm>
            <a:custGeom>
              <a:avLst/>
              <a:gdLst/>
              <a:ahLst/>
              <a:cxnLst/>
              <a:rect l="l" t="t" r="r" b="b"/>
              <a:pathLst>
                <a:path w="560" h="1125" extrusionOk="0">
                  <a:moveTo>
                    <a:pt x="180" y="1125"/>
                  </a:moveTo>
                  <a:cubicBezTo>
                    <a:pt x="177" y="902"/>
                    <a:pt x="174" y="687"/>
                    <a:pt x="171" y="465"/>
                  </a:cubicBezTo>
                  <a:cubicBezTo>
                    <a:pt x="137" y="407"/>
                    <a:pt x="96" y="358"/>
                    <a:pt x="87" y="299"/>
                  </a:cubicBezTo>
                  <a:cubicBezTo>
                    <a:pt x="80" y="260"/>
                    <a:pt x="81" y="219"/>
                    <a:pt x="72" y="180"/>
                  </a:cubicBezTo>
                  <a:cubicBezTo>
                    <a:pt x="64" y="142"/>
                    <a:pt x="47" y="108"/>
                    <a:pt x="21" y="79"/>
                  </a:cubicBezTo>
                  <a:cubicBezTo>
                    <a:pt x="11" y="67"/>
                    <a:pt x="0" y="52"/>
                    <a:pt x="7" y="39"/>
                  </a:cubicBezTo>
                  <a:cubicBezTo>
                    <a:pt x="10" y="31"/>
                    <a:pt x="33" y="22"/>
                    <a:pt x="54" y="36"/>
                  </a:cubicBezTo>
                  <a:cubicBezTo>
                    <a:pt x="86" y="56"/>
                    <a:pt x="128" y="100"/>
                    <a:pt x="167" y="154"/>
                  </a:cubicBezTo>
                  <a:cubicBezTo>
                    <a:pt x="159" y="93"/>
                    <a:pt x="155" y="58"/>
                    <a:pt x="146" y="0"/>
                  </a:cubicBezTo>
                  <a:cubicBezTo>
                    <a:pt x="175" y="23"/>
                    <a:pt x="208" y="48"/>
                    <a:pt x="240" y="74"/>
                  </a:cubicBezTo>
                  <a:cubicBezTo>
                    <a:pt x="264" y="95"/>
                    <a:pt x="289" y="116"/>
                    <a:pt x="306" y="142"/>
                  </a:cubicBezTo>
                  <a:cubicBezTo>
                    <a:pt x="327" y="174"/>
                    <a:pt x="336" y="211"/>
                    <a:pt x="340" y="248"/>
                  </a:cubicBezTo>
                  <a:cubicBezTo>
                    <a:pt x="345" y="285"/>
                    <a:pt x="345" y="323"/>
                    <a:pt x="348" y="360"/>
                  </a:cubicBezTo>
                  <a:cubicBezTo>
                    <a:pt x="428" y="600"/>
                    <a:pt x="488" y="794"/>
                    <a:pt x="560" y="1036"/>
                  </a:cubicBezTo>
                  <a:cubicBezTo>
                    <a:pt x="560" y="1058"/>
                    <a:pt x="560" y="1103"/>
                    <a:pt x="560" y="1125"/>
                  </a:cubicBezTo>
                  <a:cubicBezTo>
                    <a:pt x="420" y="1125"/>
                    <a:pt x="306" y="1125"/>
                    <a:pt x="180" y="1125"/>
                  </a:cubicBezTo>
                  <a:close/>
                </a:path>
              </a:pathLst>
            </a:custGeom>
            <a:solidFill>
              <a:srgbClr val="F4BB9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59" name="Google Shape;959;p45"/>
            <p:cNvSpPr/>
            <p:nvPr/>
          </p:nvSpPr>
          <p:spPr>
            <a:xfrm>
              <a:off x="8219724" y="2630279"/>
              <a:ext cx="156657" cy="476685"/>
            </a:xfrm>
            <a:custGeom>
              <a:avLst/>
              <a:gdLst/>
              <a:ahLst/>
              <a:cxnLst/>
              <a:rect l="l" t="t" r="r" b="b"/>
              <a:pathLst>
                <a:path w="70" h="214" extrusionOk="0">
                  <a:moveTo>
                    <a:pt x="70" y="214"/>
                  </a:moveTo>
                  <a:cubicBezTo>
                    <a:pt x="56" y="190"/>
                    <a:pt x="21" y="154"/>
                    <a:pt x="21" y="154"/>
                  </a:cubicBezTo>
                  <a:cubicBezTo>
                    <a:pt x="13" y="93"/>
                    <a:pt x="9" y="58"/>
                    <a:pt x="0" y="0"/>
                  </a:cubicBezTo>
                  <a:cubicBezTo>
                    <a:pt x="5" y="4"/>
                    <a:pt x="10" y="7"/>
                    <a:pt x="15" y="12"/>
                  </a:cubicBezTo>
                  <a:cubicBezTo>
                    <a:pt x="42" y="74"/>
                    <a:pt x="70" y="214"/>
                    <a:pt x="70" y="214"/>
                  </a:cubicBezTo>
                  <a:close/>
                </a:path>
              </a:pathLst>
            </a:custGeom>
            <a:solidFill>
              <a:srgbClr val="EFAE7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0" name="Google Shape;960;p45"/>
            <p:cNvSpPr/>
            <p:nvPr/>
          </p:nvSpPr>
          <p:spPr>
            <a:xfrm>
              <a:off x="7931028" y="2697417"/>
              <a:ext cx="154420" cy="109660"/>
            </a:xfrm>
            <a:custGeom>
              <a:avLst/>
              <a:gdLst/>
              <a:ahLst/>
              <a:cxnLst/>
              <a:rect l="l" t="t" r="r" b="b"/>
              <a:pathLst>
                <a:path w="69" h="49" extrusionOk="0">
                  <a:moveTo>
                    <a:pt x="64" y="26"/>
                  </a:moveTo>
                  <a:cubicBezTo>
                    <a:pt x="64" y="32"/>
                    <a:pt x="63" y="39"/>
                    <a:pt x="59" y="42"/>
                  </a:cubicBezTo>
                  <a:cubicBezTo>
                    <a:pt x="55" y="44"/>
                    <a:pt x="51" y="44"/>
                    <a:pt x="44" y="42"/>
                  </a:cubicBezTo>
                  <a:cubicBezTo>
                    <a:pt x="25" y="34"/>
                    <a:pt x="13" y="18"/>
                    <a:pt x="8" y="9"/>
                  </a:cubicBezTo>
                  <a:cubicBezTo>
                    <a:pt x="6" y="6"/>
                    <a:pt x="5" y="3"/>
                    <a:pt x="5" y="0"/>
                  </a:cubicBezTo>
                  <a:cubicBezTo>
                    <a:pt x="4" y="0"/>
                    <a:pt x="2" y="0"/>
                    <a:pt x="0" y="1"/>
                  </a:cubicBezTo>
                  <a:cubicBezTo>
                    <a:pt x="1" y="5"/>
                    <a:pt x="2" y="8"/>
                    <a:pt x="4" y="12"/>
                  </a:cubicBezTo>
                  <a:cubicBezTo>
                    <a:pt x="9" y="21"/>
                    <a:pt x="22" y="38"/>
                    <a:pt x="42" y="47"/>
                  </a:cubicBezTo>
                  <a:cubicBezTo>
                    <a:pt x="46" y="48"/>
                    <a:pt x="50" y="49"/>
                    <a:pt x="53" y="49"/>
                  </a:cubicBezTo>
                  <a:cubicBezTo>
                    <a:pt x="56" y="49"/>
                    <a:pt x="59" y="48"/>
                    <a:pt x="62" y="46"/>
                  </a:cubicBezTo>
                  <a:cubicBezTo>
                    <a:pt x="66" y="42"/>
                    <a:pt x="68" y="36"/>
                    <a:pt x="69" y="30"/>
                  </a:cubicBezTo>
                  <a:cubicBezTo>
                    <a:pt x="67" y="29"/>
                    <a:pt x="65" y="27"/>
                    <a:pt x="64" y="26"/>
                  </a:cubicBez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1" name="Google Shape;961;p45"/>
            <p:cNvSpPr/>
            <p:nvPr/>
          </p:nvSpPr>
          <p:spPr>
            <a:xfrm>
              <a:off x="8260007" y="2970448"/>
              <a:ext cx="123088" cy="143229"/>
            </a:xfrm>
            <a:custGeom>
              <a:avLst/>
              <a:gdLst/>
              <a:ahLst/>
              <a:cxnLst/>
              <a:rect l="l" t="t" r="r" b="b"/>
              <a:pathLst>
                <a:path w="55" h="65" extrusionOk="0">
                  <a:moveTo>
                    <a:pt x="52" y="65"/>
                  </a:moveTo>
                  <a:cubicBezTo>
                    <a:pt x="51" y="65"/>
                    <a:pt x="50" y="64"/>
                    <a:pt x="49" y="64"/>
                  </a:cubicBezTo>
                  <a:cubicBezTo>
                    <a:pt x="41" y="46"/>
                    <a:pt x="2" y="4"/>
                    <a:pt x="1" y="4"/>
                  </a:cubicBezTo>
                  <a:cubicBezTo>
                    <a:pt x="0" y="3"/>
                    <a:pt x="1" y="1"/>
                    <a:pt x="2" y="1"/>
                  </a:cubicBezTo>
                  <a:cubicBezTo>
                    <a:pt x="3" y="0"/>
                    <a:pt x="4" y="0"/>
                    <a:pt x="5" y="1"/>
                  </a:cubicBezTo>
                  <a:cubicBezTo>
                    <a:pt x="7" y="2"/>
                    <a:pt x="46" y="43"/>
                    <a:pt x="54" y="61"/>
                  </a:cubicBezTo>
                  <a:cubicBezTo>
                    <a:pt x="55" y="63"/>
                    <a:pt x="54" y="64"/>
                    <a:pt x="53" y="65"/>
                  </a:cubicBezTo>
                  <a:lnTo>
                    <a:pt x="52" y="65"/>
                  </a:lnTo>
                  <a:close/>
                </a:path>
              </a:pathLst>
            </a:custGeom>
            <a:solidFill>
              <a:srgbClr val="D36E2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2" name="Google Shape;962;p45"/>
            <p:cNvSpPr/>
            <p:nvPr/>
          </p:nvSpPr>
          <p:spPr>
            <a:xfrm>
              <a:off x="6677772" y="1130850"/>
              <a:ext cx="946656" cy="306600"/>
            </a:xfrm>
            <a:custGeom>
              <a:avLst/>
              <a:gdLst/>
              <a:ahLst/>
              <a:cxnLst/>
              <a:rect l="l" t="t" r="r" b="b"/>
              <a:pathLst>
                <a:path w="423" h="137" extrusionOk="0">
                  <a:moveTo>
                    <a:pt x="129" y="2"/>
                  </a:moveTo>
                  <a:cubicBezTo>
                    <a:pt x="203" y="0"/>
                    <a:pt x="277" y="3"/>
                    <a:pt x="351" y="10"/>
                  </a:cubicBezTo>
                  <a:cubicBezTo>
                    <a:pt x="372" y="12"/>
                    <a:pt x="395" y="16"/>
                    <a:pt x="408" y="30"/>
                  </a:cubicBezTo>
                  <a:cubicBezTo>
                    <a:pt x="423" y="46"/>
                    <a:pt x="420" y="68"/>
                    <a:pt x="417" y="88"/>
                  </a:cubicBezTo>
                  <a:cubicBezTo>
                    <a:pt x="415" y="102"/>
                    <a:pt x="412" y="117"/>
                    <a:pt x="399" y="127"/>
                  </a:cubicBezTo>
                  <a:cubicBezTo>
                    <a:pt x="387" y="136"/>
                    <a:pt x="368" y="137"/>
                    <a:pt x="351" y="137"/>
                  </a:cubicBezTo>
                  <a:cubicBezTo>
                    <a:pt x="253" y="137"/>
                    <a:pt x="155" y="134"/>
                    <a:pt x="57" y="130"/>
                  </a:cubicBezTo>
                  <a:cubicBezTo>
                    <a:pt x="44" y="130"/>
                    <a:pt x="30" y="129"/>
                    <a:pt x="20" y="122"/>
                  </a:cubicBezTo>
                  <a:cubicBezTo>
                    <a:pt x="1" y="111"/>
                    <a:pt x="0" y="87"/>
                    <a:pt x="0" y="67"/>
                  </a:cubicBezTo>
                  <a:cubicBezTo>
                    <a:pt x="1" y="52"/>
                    <a:pt x="2" y="35"/>
                    <a:pt x="13" y="22"/>
                  </a:cubicBezTo>
                  <a:cubicBezTo>
                    <a:pt x="26" y="8"/>
                    <a:pt x="50" y="4"/>
                    <a:pt x="71" y="4"/>
                  </a:cubicBezTo>
                  <a:cubicBezTo>
                    <a:pt x="92" y="4"/>
                    <a:pt x="113" y="2"/>
                    <a:pt x="129" y="2"/>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3" name="Google Shape;963;p45"/>
            <p:cNvSpPr/>
            <p:nvPr/>
          </p:nvSpPr>
          <p:spPr>
            <a:xfrm>
              <a:off x="7006751" y="1479971"/>
              <a:ext cx="1559859" cy="678101"/>
            </a:xfrm>
            <a:custGeom>
              <a:avLst/>
              <a:gdLst/>
              <a:ahLst/>
              <a:cxnLst/>
              <a:rect l="l" t="t" r="r" b="b"/>
              <a:pathLst>
                <a:path w="698" h="304" extrusionOk="0">
                  <a:moveTo>
                    <a:pt x="678" y="35"/>
                  </a:moveTo>
                  <a:cubicBezTo>
                    <a:pt x="664" y="20"/>
                    <a:pt x="643" y="16"/>
                    <a:pt x="623" y="13"/>
                  </a:cubicBezTo>
                  <a:cubicBezTo>
                    <a:pt x="531" y="0"/>
                    <a:pt x="438" y="7"/>
                    <a:pt x="351" y="5"/>
                  </a:cubicBezTo>
                  <a:cubicBezTo>
                    <a:pt x="263" y="3"/>
                    <a:pt x="175" y="3"/>
                    <a:pt x="87" y="6"/>
                  </a:cubicBezTo>
                  <a:cubicBezTo>
                    <a:pt x="67" y="6"/>
                    <a:pt x="45" y="8"/>
                    <a:pt x="28" y="20"/>
                  </a:cubicBezTo>
                  <a:cubicBezTo>
                    <a:pt x="6" y="37"/>
                    <a:pt x="2" y="69"/>
                    <a:pt x="1" y="97"/>
                  </a:cubicBezTo>
                  <a:cubicBezTo>
                    <a:pt x="0" y="125"/>
                    <a:pt x="2" y="157"/>
                    <a:pt x="24" y="175"/>
                  </a:cubicBezTo>
                  <a:cubicBezTo>
                    <a:pt x="38" y="186"/>
                    <a:pt x="58" y="188"/>
                    <a:pt x="76" y="190"/>
                  </a:cubicBezTo>
                  <a:cubicBezTo>
                    <a:pt x="91" y="191"/>
                    <a:pt x="106" y="193"/>
                    <a:pt x="122" y="194"/>
                  </a:cubicBezTo>
                  <a:cubicBezTo>
                    <a:pt x="102" y="231"/>
                    <a:pt x="99" y="267"/>
                    <a:pt x="101" y="293"/>
                  </a:cubicBezTo>
                  <a:cubicBezTo>
                    <a:pt x="102" y="303"/>
                    <a:pt x="117" y="304"/>
                    <a:pt x="120" y="294"/>
                  </a:cubicBezTo>
                  <a:cubicBezTo>
                    <a:pt x="133" y="249"/>
                    <a:pt x="157" y="215"/>
                    <a:pt x="173" y="197"/>
                  </a:cubicBezTo>
                  <a:cubicBezTo>
                    <a:pt x="309" y="205"/>
                    <a:pt x="446" y="204"/>
                    <a:pt x="582" y="202"/>
                  </a:cubicBezTo>
                  <a:cubicBezTo>
                    <a:pt x="604" y="202"/>
                    <a:pt x="627" y="201"/>
                    <a:pt x="645" y="189"/>
                  </a:cubicBezTo>
                  <a:cubicBezTo>
                    <a:pt x="667" y="175"/>
                    <a:pt x="676" y="147"/>
                    <a:pt x="683" y="122"/>
                  </a:cubicBezTo>
                  <a:cubicBezTo>
                    <a:pt x="691" y="93"/>
                    <a:pt x="698" y="58"/>
                    <a:pt x="678" y="35"/>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4" name="Google Shape;964;p45"/>
            <p:cNvSpPr/>
            <p:nvPr/>
          </p:nvSpPr>
          <p:spPr>
            <a:xfrm>
              <a:off x="5659500" y="3480701"/>
              <a:ext cx="2052205" cy="870564"/>
            </a:xfrm>
            <a:custGeom>
              <a:avLst/>
              <a:gdLst/>
              <a:ahLst/>
              <a:cxnLst/>
              <a:rect l="l" t="t" r="r" b="b"/>
              <a:pathLst>
                <a:path w="918" h="390" extrusionOk="0">
                  <a:moveTo>
                    <a:pt x="890" y="228"/>
                  </a:moveTo>
                  <a:cubicBezTo>
                    <a:pt x="870" y="212"/>
                    <a:pt x="843" y="210"/>
                    <a:pt x="818" y="209"/>
                  </a:cubicBezTo>
                  <a:cubicBezTo>
                    <a:pt x="734" y="205"/>
                    <a:pt x="650" y="198"/>
                    <a:pt x="568" y="189"/>
                  </a:cubicBezTo>
                  <a:cubicBezTo>
                    <a:pt x="508" y="183"/>
                    <a:pt x="447" y="179"/>
                    <a:pt x="387" y="177"/>
                  </a:cubicBezTo>
                  <a:cubicBezTo>
                    <a:pt x="344" y="79"/>
                    <a:pt x="292" y="31"/>
                    <a:pt x="255" y="7"/>
                  </a:cubicBezTo>
                  <a:cubicBezTo>
                    <a:pt x="244" y="0"/>
                    <a:pt x="232" y="13"/>
                    <a:pt x="239" y="24"/>
                  </a:cubicBezTo>
                  <a:cubicBezTo>
                    <a:pt x="258" y="53"/>
                    <a:pt x="280" y="101"/>
                    <a:pt x="289" y="175"/>
                  </a:cubicBezTo>
                  <a:cubicBezTo>
                    <a:pt x="241" y="175"/>
                    <a:pt x="192" y="176"/>
                    <a:pt x="144" y="177"/>
                  </a:cubicBezTo>
                  <a:cubicBezTo>
                    <a:pt x="113" y="179"/>
                    <a:pt x="80" y="180"/>
                    <a:pt x="53" y="195"/>
                  </a:cubicBezTo>
                  <a:cubicBezTo>
                    <a:pt x="25" y="211"/>
                    <a:pt x="5" y="242"/>
                    <a:pt x="3" y="274"/>
                  </a:cubicBezTo>
                  <a:cubicBezTo>
                    <a:pt x="0" y="306"/>
                    <a:pt x="14" y="340"/>
                    <a:pt x="39" y="360"/>
                  </a:cubicBezTo>
                  <a:cubicBezTo>
                    <a:pt x="75" y="389"/>
                    <a:pt x="125" y="390"/>
                    <a:pt x="171" y="389"/>
                  </a:cubicBezTo>
                  <a:cubicBezTo>
                    <a:pt x="358" y="387"/>
                    <a:pt x="545" y="385"/>
                    <a:pt x="732" y="383"/>
                  </a:cubicBezTo>
                  <a:cubicBezTo>
                    <a:pt x="764" y="383"/>
                    <a:pt x="797" y="383"/>
                    <a:pt x="828" y="374"/>
                  </a:cubicBezTo>
                  <a:cubicBezTo>
                    <a:pt x="859" y="365"/>
                    <a:pt x="889" y="346"/>
                    <a:pt x="904" y="317"/>
                  </a:cubicBezTo>
                  <a:cubicBezTo>
                    <a:pt x="918" y="288"/>
                    <a:pt x="915" y="249"/>
                    <a:pt x="890" y="228"/>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5" name="Google Shape;965;p45"/>
            <p:cNvSpPr/>
            <p:nvPr/>
          </p:nvSpPr>
          <p:spPr>
            <a:xfrm>
              <a:off x="7002275" y="4239368"/>
              <a:ext cx="819093" cy="304362"/>
            </a:xfrm>
            <a:custGeom>
              <a:avLst/>
              <a:gdLst/>
              <a:ahLst/>
              <a:cxnLst/>
              <a:rect l="l" t="t" r="r" b="b"/>
              <a:pathLst>
                <a:path w="367" h="137" extrusionOk="0">
                  <a:moveTo>
                    <a:pt x="255" y="2"/>
                  </a:moveTo>
                  <a:cubicBezTo>
                    <a:pt x="191" y="0"/>
                    <a:pt x="126" y="3"/>
                    <a:pt x="62" y="10"/>
                  </a:cubicBezTo>
                  <a:cubicBezTo>
                    <a:pt x="44" y="12"/>
                    <a:pt x="24" y="16"/>
                    <a:pt x="13" y="30"/>
                  </a:cubicBezTo>
                  <a:cubicBezTo>
                    <a:pt x="0" y="46"/>
                    <a:pt x="2" y="68"/>
                    <a:pt x="5" y="88"/>
                  </a:cubicBezTo>
                  <a:cubicBezTo>
                    <a:pt x="7" y="102"/>
                    <a:pt x="10" y="118"/>
                    <a:pt x="21" y="127"/>
                  </a:cubicBezTo>
                  <a:cubicBezTo>
                    <a:pt x="32" y="137"/>
                    <a:pt x="48" y="137"/>
                    <a:pt x="62" y="137"/>
                  </a:cubicBezTo>
                  <a:cubicBezTo>
                    <a:pt x="147" y="137"/>
                    <a:pt x="232" y="135"/>
                    <a:pt x="317" y="130"/>
                  </a:cubicBezTo>
                  <a:cubicBezTo>
                    <a:pt x="329" y="130"/>
                    <a:pt x="340" y="129"/>
                    <a:pt x="350" y="123"/>
                  </a:cubicBezTo>
                  <a:cubicBezTo>
                    <a:pt x="366" y="111"/>
                    <a:pt x="367" y="88"/>
                    <a:pt x="367" y="68"/>
                  </a:cubicBezTo>
                  <a:cubicBezTo>
                    <a:pt x="366" y="52"/>
                    <a:pt x="365" y="35"/>
                    <a:pt x="356" y="23"/>
                  </a:cubicBezTo>
                  <a:cubicBezTo>
                    <a:pt x="344" y="8"/>
                    <a:pt x="324" y="4"/>
                    <a:pt x="305" y="4"/>
                  </a:cubicBezTo>
                  <a:cubicBezTo>
                    <a:pt x="287" y="4"/>
                    <a:pt x="269" y="2"/>
                    <a:pt x="255" y="2"/>
                  </a:cubicBezTo>
                  <a:close/>
                </a:path>
              </a:pathLst>
            </a:custGeom>
            <a:solidFill>
              <a:schemeClr val="accent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6" name="Google Shape;966;p45"/>
            <p:cNvSpPr/>
            <p:nvPr/>
          </p:nvSpPr>
          <p:spPr>
            <a:xfrm>
              <a:off x="5757958" y="1616502"/>
              <a:ext cx="306601" cy="317789"/>
            </a:xfrm>
            <a:custGeom>
              <a:avLst/>
              <a:gdLst/>
              <a:ahLst/>
              <a:cxnLst/>
              <a:rect l="l" t="t" r="r" b="b"/>
              <a:pathLst>
                <a:path w="138" h="143" extrusionOk="0">
                  <a:moveTo>
                    <a:pt x="91" y="9"/>
                  </a:moveTo>
                  <a:cubicBezTo>
                    <a:pt x="117" y="17"/>
                    <a:pt x="136" y="43"/>
                    <a:pt x="137" y="70"/>
                  </a:cubicBezTo>
                  <a:cubicBezTo>
                    <a:pt x="138" y="98"/>
                    <a:pt x="119" y="125"/>
                    <a:pt x="93" y="134"/>
                  </a:cubicBezTo>
                  <a:cubicBezTo>
                    <a:pt x="67" y="143"/>
                    <a:pt x="36" y="134"/>
                    <a:pt x="19" y="113"/>
                  </a:cubicBezTo>
                  <a:cubicBezTo>
                    <a:pt x="2" y="91"/>
                    <a:pt x="0" y="59"/>
                    <a:pt x="15" y="36"/>
                  </a:cubicBezTo>
                  <a:cubicBezTo>
                    <a:pt x="31" y="13"/>
                    <a:pt x="61" y="0"/>
                    <a:pt x="91" y="9"/>
                  </a:cubicBezTo>
                  <a:close/>
                </a:path>
              </a:pathLst>
            </a:cu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7" name="Google Shape;967;p45"/>
            <p:cNvSpPr/>
            <p:nvPr/>
          </p:nvSpPr>
          <p:spPr>
            <a:xfrm>
              <a:off x="5030623" y="2057358"/>
              <a:ext cx="414023" cy="340169"/>
            </a:xfrm>
            <a:custGeom>
              <a:avLst/>
              <a:gdLst/>
              <a:ahLst/>
              <a:cxnLst/>
              <a:rect l="l" t="t" r="r" b="b"/>
              <a:pathLst>
                <a:path w="185" h="153" extrusionOk="0">
                  <a:moveTo>
                    <a:pt x="177" y="69"/>
                  </a:moveTo>
                  <a:cubicBezTo>
                    <a:pt x="170" y="42"/>
                    <a:pt x="149" y="19"/>
                    <a:pt x="123" y="9"/>
                  </a:cubicBezTo>
                  <a:cubicBezTo>
                    <a:pt x="97" y="0"/>
                    <a:pt x="66" y="4"/>
                    <a:pt x="43" y="20"/>
                  </a:cubicBezTo>
                  <a:cubicBezTo>
                    <a:pt x="14" y="40"/>
                    <a:pt x="0" y="81"/>
                    <a:pt x="16" y="111"/>
                  </a:cubicBezTo>
                  <a:cubicBezTo>
                    <a:pt x="30" y="137"/>
                    <a:pt x="60" y="150"/>
                    <a:pt x="88" y="152"/>
                  </a:cubicBezTo>
                  <a:cubicBezTo>
                    <a:pt x="110" y="153"/>
                    <a:pt x="133" y="148"/>
                    <a:pt x="150" y="135"/>
                  </a:cubicBezTo>
                  <a:cubicBezTo>
                    <a:pt x="168" y="122"/>
                    <a:pt x="185" y="99"/>
                    <a:pt x="177" y="69"/>
                  </a:cubicBezTo>
                  <a:close/>
                </a:path>
              </a:pathLst>
            </a:custGeom>
            <a:solidFill>
              <a:schemeClr val="l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8" name="Google Shape;968;p45"/>
            <p:cNvSpPr/>
            <p:nvPr/>
          </p:nvSpPr>
          <p:spPr>
            <a:xfrm>
              <a:off x="5265623" y="1660137"/>
              <a:ext cx="342408" cy="317789"/>
            </a:xfrm>
            <a:custGeom>
              <a:avLst/>
              <a:gdLst/>
              <a:ahLst/>
              <a:cxnLst/>
              <a:rect l="l" t="t" r="r" b="b"/>
              <a:pathLst>
                <a:path w="153" h="142" extrusionOk="0">
                  <a:moveTo>
                    <a:pt x="146" y="100"/>
                  </a:moveTo>
                  <a:cubicBezTo>
                    <a:pt x="153" y="69"/>
                    <a:pt x="140" y="34"/>
                    <a:pt x="113" y="17"/>
                  </a:cubicBezTo>
                  <a:cubicBezTo>
                    <a:pt x="85" y="0"/>
                    <a:pt x="47" y="4"/>
                    <a:pt x="24" y="27"/>
                  </a:cubicBezTo>
                  <a:cubicBezTo>
                    <a:pt x="2" y="50"/>
                    <a:pt x="0" y="90"/>
                    <a:pt x="22" y="114"/>
                  </a:cubicBezTo>
                  <a:cubicBezTo>
                    <a:pt x="40" y="135"/>
                    <a:pt x="71" y="142"/>
                    <a:pt x="99" y="137"/>
                  </a:cubicBezTo>
                  <a:cubicBezTo>
                    <a:pt x="108" y="136"/>
                    <a:pt x="117" y="133"/>
                    <a:pt x="125" y="128"/>
                  </a:cubicBezTo>
                  <a:cubicBezTo>
                    <a:pt x="133" y="123"/>
                    <a:pt x="143" y="116"/>
                    <a:pt x="146" y="100"/>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969" name="Google Shape;969;p45"/>
          <p:cNvSpPr/>
          <p:nvPr/>
        </p:nvSpPr>
        <p:spPr>
          <a:xfrm>
            <a:off x="8068700" y="355542"/>
            <a:ext cx="558675" cy="28650"/>
          </a:xfrm>
          <a:custGeom>
            <a:avLst/>
            <a:gdLst/>
            <a:ahLst/>
            <a:cxnLst/>
            <a:rect l="l" t="t" r="r" b="b"/>
            <a:pathLst>
              <a:path w="196" h="10" extrusionOk="0">
                <a:moveTo>
                  <a:pt x="191" y="10"/>
                </a:moveTo>
                <a:cubicBezTo>
                  <a:pt x="185" y="10"/>
                  <a:pt x="185" y="10"/>
                  <a:pt x="185" y="10"/>
                </a:cubicBezTo>
                <a:cubicBezTo>
                  <a:pt x="182" y="10"/>
                  <a:pt x="180" y="8"/>
                  <a:pt x="180" y="5"/>
                </a:cubicBezTo>
                <a:cubicBezTo>
                  <a:pt x="180" y="2"/>
                  <a:pt x="182" y="0"/>
                  <a:pt x="185" y="0"/>
                </a:cubicBezTo>
                <a:cubicBezTo>
                  <a:pt x="191" y="0"/>
                  <a:pt x="191" y="0"/>
                  <a:pt x="191" y="0"/>
                </a:cubicBezTo>
                <a:cubicBezTo>
                  <a:pt x="194" y="0"/>
                  <a:pt x="196" y="2"/>
                  <a:pt x="196" y="5"/>
                </a:cubicBezTo>
                <a:cubicBezTo>
                  <a:pt x="196" y="8"/>
                  <a:pt x="194" y="10"/>
                  <a:pt x="191" y="10"/>
                </a:cubicBezTo>
                <a:close/>
                <a:moveTo>
                  <a:pt x="155" y="10"/>
                </a:moveTo>
                <a:cubicBezTo>
                  <a:pt x="125" y="10"/>
                  <a:pt x="125" y="10"/>
                  <a:pt x="125" y="10"/>
                </a:cubicBezTo>
                <a:cubicBezTo>
                  <a:pt x="122" y="10"/>
                  <a:pt x="120" y="8"/>
                  <a:pt x="120" y="5"/>
                </a:cubicBezTo>
                <a:cubicBezTo>
                  <a:pt x="120" y="2"/>
                  <a:pt x="122" y="0"/>
                  <a:pt x="125" y="0"/>
                </a:cubicBezTo>
                <a:cubicBezTo>
                  <a:pt x="155" y="0"/>
                  <a:pt x="155" y="0"/>
                  <a:pt x="155" y="0"/>
                </a:cubicBezTo>
                <a:cubicBezTo>
                  <a:pt x="158" y="0"/>
                  <a:pt x="160" y="2"/>
                  <a:pt x="160" y="5"/>
                </a:cubicBezTo>
                <a:cubicBezTo>
                  <a:pt x="160" y="8"/>
                  <a:pt x="158" y="10"/>
                  <a:pt x="155" y="10"/>
                </a:cubicBezTo>
                <a:close/>
                <a:moveTo>
                  <a:pt x="95" y="10"/>
                </a:moveTo>
                <a:cubicBezTo>
                  <a:pt x="65" y="10"/>
                  <a:pt x="65" y="10"/>
                  <a:pt x="65" y="10"/>
                </a:cubicBezTo>
                <a:cubicBezTo>
                  <a:pt x="62" y="10"/>
                  <a:pt x="60" y="8"/>
                  <a:pt x="60" y="5"/>
                </a:cubicBezTo>
                <a:cubicBezTo>
                  <a:pt x="60" y="2"/>
                  <a:pt x="62" y="0"/>
                  <a:pt x="65" y="0"/>
                </a:cubicBezTo>
                <a:cubicBezTo>
                  <a:pt x="95" y="0"/>
                  <a:pt x="95" y="0"/>
                  <a:pt x="95" y="0"/>
                </a:cubicBezTo>
                <a:cubicBezTo>
                  <a:pt x="98" y="0"/>
                  <a:pt x="100" y="2"/>
                  <a:pt x="100" y="5"/>
                </a:cubicBezTo>
                <a:cubicBezTo>
                  <a:pt x="100" y="8"/>
                  <a:pt x="98" y="10"/>
                  <a:pt x="95" y="10"/>
                </a:cubicBezTo>
                <a:close/>
                <a:moveTo>
                  <a:pt x="35" y="10"/>
                </a:moveTo>
                <a:cubicBezTo>
                  <a:pt x="5" y="10"/>
                  <a:pt x="5" y="10"/>
                  <a:pt x="5" y="10"/>
                </a:cubicBezTo>
                <a:cubicBezTo>
                  <a:pt x="2" y="10"/>
                  <a:pt x="0" y="8"/>
                  <a:pt x="0" y="5"/>
                </a:cubicBezTo>
                <a:cubicBezTo>
                  <a:pt x="0" y="2"/>
                  <a:pt x="2" y="0"/>
                  <a:pt x="5" y="0"/>
                </a:cubicBezTo>
                <a:cubicBezTo>
                  <a:pt x="35" y="0"/>
                  <a:pt x="35" y="0"/>
                  <a:pt x="35" y="0"/>
                </a:cubicBezTo>
                <a:cubicBezTo>
                  <a:pt x="38" y="0"/>
                  <a:pt x="40" y="2"/>
                  <a:pt x="40" y="5"/>
                </a:cubicBezTo>
                <a:cubicBezTo>
                  <a:pt x="40" y="8"/>
                  <a:pt x="38" y="10"/>
                  <a:pt x="35" y="10"/>
                </a:cubicBez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70" name="Google Shape;970;p45"/>
          <p:cNvSpPr/>
          <p:nvPr/>
        </p:nvSpPr>
        <p:spPr>
          <a:xfrm flipH="1">
            <a:off x="5826437" y="1166823"/>
            <a:ext cx="1108178" cy="251275"/>
          </a:xfrm>
          <a:custGeom>
            <a:avLst/>
            <a:gdLst/>
            <a:ahLst/>
            <a:cxnLst/>
            <a:rect l="l" t="t" r="r" b="b"/>
            <a:pathLst>
              <a:path w="345" h="78" extrusionOk="0">
                <a:moveTo>
                  <a:pt x="345" y="78"/>
                </a:moveTo>
                <a:cubicBezTo>
                  <a:pt x="244" y="78"/>
                  <a:pt x="101" y="78"/>
                  <a:pt x="0" y="78"/>
                </a:cubicBezTo>
                <a:cubicBezTo>
                  <a:pt x="1" y="63"/>
                  <a:pt x="15" y="47"/>
                  <a:pt x="30" y="43"/>
                </a:cubicBezTo>
                <a:cubicBezTo>
                  <a:pt x="45" y="38"/>
                  <a:pt x="60" y="40"/>
                  <a:pt x="76" y="41"/>
                </a:cubicBezTo>
                <a:cubicBezTo>
                  <a:pt x="91" y="41"/>
                  <a:pt x="127" y="42"/>
                  <a:pt x="152" y="20"/>
                </a:cubicBezTo>
                <a:cubicBezTo>
                  <a:pt x="163" y="10"/>
                  <a:pt x="177" y="0"/>
                  <a:pt x="191" y="5"/>
                </a:cubicBezTo>
                <a:cubicBezTo>
                  <a:pt x="212" y="11"/>
                  <a:pt x="217" y="24"/>
                  <a:pt x="236" y="35"/>
                </a:cubicBezTo>
                <a:cubicBezTo>
                  <a:pt x="250" y="42"/>
                  <a:pt x="266" y="38"/>
                  <a:pt x="281" y="38"/>
                </a:cubicBezTo>
                <a:cubicBezTo>
                  <a:pt x="296" y="39"/>
                  <a:pt x="327" y="48"/>
                  <a:pt x="345" y="78"/>
                </a:cubicBezTo>
                <a:close/>
              </a:path>
            </a:pathLst>
          </a:cu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6" name="Google Shape;388;p42">
            <a:extLst>
              <a:ext uri="{FF2B5EF4-FFF2-40B4-BE49-F238E27FC236}">
                <a16:creationId xmlns:a16="http://schemas.microsoft.com/office/drawing/2014/main" id="{00A92EA2-ED7C-C58D-07B2-79AAAB298BDB}"/>
              </a:ext>
            </a:extLst>
          </p:cNvPr>
          <p:cNvSpPr txBox="1">
            <a:spLocks noGrp="1"/>
          </p:cNvSpPr>
          <p:nvPr>
            <p:ph type="ctrTitle"/>
          </p:nvPr>
        </p:nvSpPr>
        <p:spPr>
          <a:xfrm>
            <a:off x="356612" y="726852"/>
            <a:ext cx="8430775" cy="947162"/>
          </a:xfrm>
          <a:prstGeom prst="rect">
            <a:avLst/>
          </a:prstGeom>
        </p:spPr>
        <p:txBody>
          <a:bodyPr spcFirstLastPara="1" wrap="square" lIns="91425" tIns="91425" rIns="91425" bIns="91425" anchor="ctr" anchorCtr="0">
            <a:noAutofit/>
          </a:bodyPr>
          <a:lstStyle/>
          <a:p>
            <a:pPr algn="ctr"/>
            <a:r>
              <a:rPr lang="vi-VN" sz="3600" b="1" dirty="0">
                <a:solidFill>
                  <a:schemeClr val="tx2"/>
                </a:solidFill>
                <a:latin typeface="Arial" panose="020B0604020202020204" pitchFamily="34" charset="0"/>
                <a:cs typeface="Arial" panose="020B0604020202020204" pitchFamily="34" charset="0"/>
              </a:rPr>
              <a:t>CHỦ ĐỀ 3: </a:t>
            </a:r>
            <a:r>
              <a:rPr lang="vi-VN" sz="3600" b="1" dirty="0">
                <a:solidFill>
                  <a:schemeClr val="tx1"/>
                </a:solidFill>
                <a:latin typeface="Arial" panose="020B0604020202020204" pitchFamily="34" charset="0"/>
                <a:cs typeface="Arial" panose="020B0604020202020204" pitchFamily="34" charset="0"/>
              </a:rPr>
              <a:t>THIẾT KẾ MĨ THUẬT SÁCH</a:t>
            </a:r>
          </a:p>
        </p:txBody>
      </p:sp>
      <p:sp>
        <p:nvSpPr>
          <p:cNvPr id="2" name="Google Shape;388;p42">
            <a:extLst>
              <a:ext uri="{FF2B5EF4-FFF2-40B4-BE49-F238E27FC236}">
                <a16:creationId xmlns:a16="http://schemas.microsoft.com/office/drawing/2014/main" id="{259909B7-C2B3-50E6-038B-F0576FB04A9E}"/>
              </a:ext>
            </a:extLst>
          </p:cNvPr>
          <p:cNvSpPr txBox="1">
            <a:spLocks/>
          </p:cNvSpPr>
          <p:nvPr/>
        </p:nvSpPr>
        <p:spPr>
          <a:xfrm flipH="1">
            <a:off x="1151376" y="1773601"/>
            <a:ext cx="3403766" cy="26719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4000"/>
              <a:buFont typeface="Alexandria SemiBold"/>
              <a:buNone/>
              <a:defRPr sz="4000" b="0" i="0" u="none" strike="noStrike" cap="none">
                <a:solidFill>
                  <a:schemeClr val="dk1"/>
                </a:solidFill>
                <a:latin typeface="Alexandria SemiBold"/>
                <a:ea typeface="Alexandria SemiBold"/>
                <a:cs typeface="Alexandria SemiBold"/>
                <a:sym typeface="Alexandria SemiBold"/>
              </a:defRPr>
            </a:lvl1pPr>
            <a:lvl2pPr marR="0" lvl="1" algn="l" rtl="0">
              <a:lnSpc>
                <a:spcPct val="100000"/>
              </a:lnSpc>
              <a:spcBef>
                <a:spcPts val="0"/>
              </a:spcBef>
              <a:spcAft>
                <a:spcPts val="0"/>
              </a:spcAft>
              <a:buClr>
                <a:srgbClr val="191919"/>
              </a:buClr>
              <a:buSzPts val="5200"/>
              <a:buFont typeface="Alexandria SemiBold"/>
              <a:buNone/>
              <a:defRPr sz="5200" b="0" i="0" u="none" strike="noStrike" cap="none">
                <a:solidFill>
                  <a:srgbClr val="191919"/>
                </a:solidFill>
                <a:latin typeface="Alexandria SemiBold"/>
                <a:ea typeface="Alexandria SemiBold"/>
                <a:cs typeface="Alexandria SemiBold"/>
                <a:sym typeface="Alexandria SemiBold"/>
              </a:defRPr>
            </a:lvl2pPr>
            <a:lvl3pPr marR="0" lvl="2" algn="l" rtl="0">
              <a:lnSpc>
                <a:spcPct val="100000"/>
              </a:lnSpc>
              <a:spcBef>
                <a:spcPts val="0"/>
              </a:spcBef>
              <a:spcAft>
                <a:spcPts val="0"/>
              </a:spcAft>
              <a:buClr>
                <a:srgbClr val="191919"/>
              </a:buClr>
              <a:buSzPts val="5200"/>
              <a:buFont typeface="Alexandria SemiBold"/>
              <a:buNone/>
              <a:defRPr sz="5200" b="0" i="0" u="none" strike="noStrike" cap="none">
                <a:solidFill>
                  <a:srgbClr val="191919"/>
                </a:solidFill>
                <a:latin typeface="Alexandria SemiBold"/>
                <a:ea typeface="Alexandria SemiBold"/>
                <a:cs typeface="Alexandria SemiBold"/>
                <a:sym typeface="Alexandria SemiBold"/>
              </a:defRPr>
            </a:lvl3pPr>
            <a:lvl4pPr marR="0" lvl="3" algn="l" rtl="0">
              <a:lnSpc>
                <a:spcPct val="100000"/>
              </a:lnSpc>
              <a:spcBef>
                <a:spcPts val="0"/>
              </a:spcBef>
              <a:spcAft>
                <a:spcPts val="0"/>
              </a:spcAft>
              <a:buClr>
                <a:srgbClr val="191919"/>
              </a:buClr>
              <a:buSzPts val="5200"/>
              <a:buFont typeface="Alexandria SemiBold"/>
              <a:buNone/>
              <a:defRPr sz="5200" b="0" i="0" u="none" strike="noStrike" cap="none">
                <a:solidFill>
                  <a:srgbClr val="191919"/>
                </a:solidFill>
                <a:latin typeface="Alexandria SemiBold"/>
                <a:ea typeface="Alexandria SemiBold"/>
                <a:cs typeface="Alexandria SemiBold"/>
                <a:sym typeface="Alexandria SemiBold"/>
              </a:defRPr>
            </a:lvl4pPr>
            <a:lvl5pPr marR="0" lvl="4" algn="l" rtl="0">
              <a:lnSpc>
                <a:spcPct val="100000"/>
              </a:lnSpc>
              <a:spcBef>
                <a:spcPts val="0"/>
              </a:spcBef>
              <a:spcAft>
                <a:spcPts val="0"/>
              </a:spcAft>
              <a:buClr>
                <a:srgbClr val="191919"/>
              </a:buClr>
              <a:buSzPts val="5200"/>
              <a:buFont typeface="Alexandria SemiBold"/>
              <a:buNone/>
              <a:defRPr sz="5200" b="0" i="0" u="none" strike="noStrike" cap="none">
                <a:solidFill>
                  <a:srgbClr val="191919"/>
                </a:solidFill>
                <a:latin typeface="Alexandria SemiBold"/>
                <a:ea typeface="Alexandria SemiBold"/>
                <a:cs typeface="Alexandria SemiBold"/>
                <a:sym typeface="Alexandria SemiBold"/>
              </a:defRPr>
            </a:lvl5pPr>
            <a:lvl6pPr marR="0" lvl="5" algn="l" rtl="0">
              <a:lnSpc>
                <a:spcPct val="100000"/>
              </a:lnSpc>
              <a:spcBef>
                <a:spcPts val="0"/>
              </a:spcBef>
              <a:spcAft>
                <a:spcPts val="0"/>
              </a:spcAft>
              <a:buClr>
                <a:srgbClr val="191919"/>
              </a:buClr>
              <a:buSzPts val="5200"/>
              <a:buFont typeface="Alexandria SemiBold"/>
              <a:buNone/>
              <a:defRPr sz="5200" b="0" i="0" u="none" strike="noStrike" cap="none">
                <a:solidFill>
                  <a:srgbClr val="191919"/>
                </a:solidFill>
                <a:latin typeface="Alexandria SemiBold"/>
                <a:ea typeface="Alexandria SemiBold"/>
                <a:cs typeface="Alexandria SemiBold"/>
                <a:sym typeface="Alexandria SemiBold"/>
              </a:defRPr>
            </a:lvl6pPr>
            <a:lvl7pPr marR="0" lvl="6" algn="l" rtl="0">
              <a:lnSpc>
                <a:spcPct val="100000"/>
              </a:lnSpc>
              <a:spcBef>
                <a:spcPts val="0"/>
              </a:spcBef>
              <a:spcAft>
                <a:spcPts val="0"/>
              </a:spcAft>
              <a:buClr>
                <a:srgbClr val="191919"/>
              </a:buClr>
              <a:buSzPts val="5200"/>
              <a:buFont typeface="Alexandria SemiBold"/>
              <a:buNone/>
              <a:defRPr sz="5200" b="0" i="0" u="none" strike="noStrike" cap="none">
                <a:solidFill>
                  <a:srgbClr val="191919"/>
                </a:solidFill>
                <a:latin typeface="Alexandria SemiBold"/>
                <a:ea typeface="Alexandria SemiBold"/>
                <a:cs typeface="Alexandria SemiBold"/>
                <a:sym typeface="Alexandria SemiBold"/>
              </a:defRPr>
            </a:lvl7pPr>
            <a:lvl8pPr marR="0" lvl="7" algn="l" rtl="0">
              <a:lnSpc>
                <a:spcPct val="100000"/>
              </a:lnSpc>
              <a:spcBef>
                <a:spcPts val="0"/>
              </a:spcBef>
              <a:spcAft>
                <a:spcPts val="0"/>
              </a:spcAft>
              <a:buClr>
                <a:srgbClr val="191919"/>
              </a:buClr>
              <a:buSzPts val="5200"/>
              <a:buFont typeface="Alexandria SemiBold"/>
              <a:buNone/>
              <a:defRPr sz="5200" b="0" i="0" u="none" strike="noStrike" cap="none">
                <a:solidFill>
                  <a:srgbClr val="191919"/>
                </a:solidFill>
                <a:latin typeface="Alexandria SemiBold"/>
                <a:ea typeface="Alexandria SemiBold"/>
                <a:cs typeface="Alexandria SemiBold"/>
                <a:sym typeface="Alexandria SemiBold"/>
              </a:defRPr>
            </a:lvl8pPr>
            <a:lvl9pPr marR="0" lvl="8" algn="l" rtl="0">
              <a:lnSpc>
                <a:spcPct val="100000"/>
              </a:lnSpc>
              <a:spcBef>
                <a:spcPts val="0"/>
              </a:spcBef>
              <a:spcAft>
                <a:spcPts val="0"/>
              </a:spcAft>
              <a:buClr>
                <a:srgbClr val="191919"/>
              </a:buClr>
              <a:buSzPts val="5200"/>
              <a:buFont typeface="Alexandria SemiBold"/>
              <a:buNone/>
              <a:defRPr sz="5200" b="0" i="0" u="none" strike="noStrike" cap="none">
                <a:solidFill>
                  <a:srgbClr val="191919"/>
                </a:solidFill>
                <a:latin typeface="Alexandria SemiBold"/>
                <a:ea typeface="Alexandria SemiBold"/>
                <a:cs typeface="Alexandria SemiBold"/>
                <a:sym typeface="Alexandria SemiBold"/>
              </a:defRPr>
            </a:lvl9pPr>
          </a:lstStyle>
          <a:p>
            <a:pPr algn="ctr">
              <a:lnSpc>
                <a:spcPct val="150000"/>
              </a:lnSpc>
            </a:pPr>
            <a:r>
              <a:rPr lang="vi-VN" b="1" dirty="0">
                <a:solidFill>
                  <a:schemeClr val="accent2"/>
                </a:solidFill>
                <a:latin typeface="Arial" panose="020B0604020202020204" pitchFamily="34" charset="0"/>
                <a:cs typeface="Arial" panose="020B0604020202020204" pitchFamily="34" charset="0"/>
              </a:rPr>
              <a:t>BÀI 5: </a:t>
            </a:r>
            <a:r>
              <a:rPr lang="vi-VN" b="1" dirty="0">
                <a:latin typeface="Arial" panose="020B0604020202020204" pitchFamily="34" charset="0"/>
                <a:cs typeface="Arial" panose="020B0604020202020204" pitchFamily="34" charset="0"/>
              </a:rPr>
              <a:t/>
            </a:r>
            <a:br>
              <a:rPr lang="vi-VN" b="1" dirty="0">
                <a:latin typeface="Arial" panose="020B0604020202020204" pitchFamily="34" charset="0"/>
                <a:cs typeface="Arial" panose="020B0604020202020204" pitchFamily="34" charset="0"/>
              </a:rPr>
            </a:br>
            <a:r>
              <a:rPr lang="vi-VN" b="1" dirty="0">
                <a:solidFill>
                  <a:schemeClr val="tx1"/>
                </a:solidFill>
                <a:latin typeface="Arial" panose="020B0604020202020204" pitchFamily="34" charset="0"/>
                <a:cs typeface="Arial" panose="020B0604020202020204" pitchFamily="34" charset="0"/>
              </a:rPr>
              <a:t>THIẾT KẾ BÌA SÁCH</a:t>
            </a:r>
          </a:p>
        </p:txBody>
      </p:sp>
      <p:pic>
        <p:nvPicPr>
          <p:cNvPr id="3" name="Google Shape;281;p5">
            <a:extLst>
              <a:ext uri="{FF2B5EF4-FFF2-40B4-BE49-F238E27FC236}">
                <a16:creationId xmlns:a16="http://schemas.microsoft.com/office/drawing/2014/main" id="{C22243DE-A1F8-3D84-C6D6-1793EB0FCF1B}"/>
              </a:ext>
            </a:extLst>
          </p:cNvPr>
          <p:cNvPicPr preferRelativeResize="0"/>
          <p:nvPr/>
        </p:nvPicPr>
        <p:blipFill rotWithShape="1">
          <a:blip r:embed="rId3">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2338985737"/>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5"/>
        <p:cNvGrpSpPr/>
        <p:nvPr/>
      </p:nvGrpSpPr>
      <p:grpSpPr>
        <a:xfrm>
          <a:off x="0" y="0"/>
          <a:ext cx="0" cy="0"/>
          <a:chOff x="0" y="0"/>
          <a:chExt cx="0" cy="0"/>
        </a:xfrm>
      </p:grpSpPr>
      <p:sp>
        <p:nvSpPr>
          <p:cNvPr id="5" name="Title 4">
            <a:extLst>
              <a:ext uri="{FF2B5EF4-FFF2-40B4-BE49-F238E27FC236}">
                <a16:creationId xmlns:a16="http://schemas.microsoft.com/office/drawing/2014/main" id="{EB3358E3-7B3E-D1BA-5F64-889659292A96}"/>
              </a:ext>
            </a:extLst>
          </p:cNvPr>
          <p:cNvSpPr>
            <a:spLocks noGrp="1"/>
          </p:cNvSpPr>
          <p:nvPr>
            <p:ph type="title"/>
          </p:nvPr>
        </p:nvSpPr>
        <p:spPr>
          <a:xfrm>
            <a:off x="720000" y="656202"/>
            <a:ext cx="7704000" cy="733347"/>
          </a:xfrm>
        </p:spPr>
        <p:txBody>
          <a:bodyPr anchor="ctr"/>
          <a:lstStyle/>
          <a:p>
            <a:pPr algn="ctr"/>
            <a:r>
              <a:rPr lang="vi-VN" sz="3200" b="1" dirty="0">
                <a:solidFill>
                  <a:schemeClr val="tx2"/>
                </a:solidFill>
                <a:latin typeface="Arial" panose="020B0604020202020204" pitchFamily="34" charset="0"/>
                <a:cs typeface="Arial" panose="020B0604020202020204" pitchFamily="34" charset="0"/>
              </a:rPr>
              <a:t>NỘI DUNG BÀI HỌC</a:t>
            </a:r>
            <a:endParaRPr lang="vi-VN" sz="3200" dirty="0">
              <a:solidFill>
                <a:schemeClr val="tx2"/>
              </a:solidFill>
            </a:endParaRPr>
          </a:p>
        </p:txBody>
      </p:sp>
      <p:grpSp>
        <p:nvGrpSpPr>
          <p:cNvPr id="24" name="Group 23">
            <a:extLst>
              <a:ext uri="{FF2B5EF4-FFF2-40B4-BE49-F238E27FC236}">
                <a16:creationId xmlns:a16="http://schemas.microsoft.com/office/drawing/2014/main" id="{78B0FD09-E60B-BCBA-73E3-7962FBC86B2B}"/>
              </a:ext>
            </a:extLst>
          </p:cNvPr>
          <p:cNvGrpSpPr/>
          <p:nvPr/>
        </p:nvGrpSpPr>
        <p:grpSpPr>
          <a:xfrm>
            <a:off x="638758" y="1714041"/>
            <a:ext cx="3869598" cy="1045942"/>
            <a:chOff x="952106" y="1750005"/>
            <a:chExt cx="3516690" cy="950552"/>
          </a:xfrm>
        </p:grpSpPr>
        <p:sp>
          <p:nvSpPr>
            <p:cNvPr id="25" name="Rectangle: Rounded Corners 24">
              <a:extLst>
                <a:ext uri="{FF2B5EF4-FFF2-40B4-BE49-F238E27FC236}">
                  <a16:creationId xmlns:a16="http://schemas.microsoft.com/office/drawing/2014/main" id="{73292F4B-8AE8-1972-B0B3-22C2DF859AED}"/>
                </a:ext>
              </a:extLst>
            </p:cNvPr>
            <p:cNvSpPr/>
            <p:nvPr/>
          </p:nvSpPr>
          <p:spPr>
            <a:xfrm>
              <a:off x="1986719" y="1884022"/>
              <a:ext cx="2482077" cy="682520"/>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3000" b="1" dirty="0">
                  <a:solidFill>
                    <a:sysClr val="windowText" lastClr="000000"/>
                  </a:solidFill>
                  <a:latin typeface="Arial" panose="020B0604020202020204" pitchFamily="34" charset="0"/>
                  <a:cs typeface="Arial" panose="020B0604020202020204" pitchFamily="34" charset="0"/>
                </a:rPr>
                <a:t>QUAN </a:t>
              </a:r>
              <a:r>
                <a:rPr lang="vi-VN" sz="3000" b="1" dirty="0">
                  <a:solidFill>
                    <a:sysClr val="windowText" lastClr="000000"/>
                  </a:solidFill>
                  <a:latin typeface="Arial" panose="020B0604020202020204" pitchFamily="34" charset="0"/>
                  <a:cs typeface="Arial" panose="020B0604020202020204" pitchFamily="34" charset="0"/>
                </a:rPr>
                <a:t>SÁT</a:t>
              </a:r>
              <a:endParaRPr lang="en-US" sz="3000" b="1" dirty="0">
                <a:solidFill>
                  <a:sysClr val="windowText" lastClr="000000"/>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F402AEDC-4111-4061-1081-D1BFF1A4E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E3D06D68-431B-F20B-1EC9-DC767FA0E16B}"/>
              </a:ext>
            </a:extLst>
          </p:cNvPr>
          <p:cNvGrpSpPr/>
          <p:nvPr/>
        </p:nvGrpSpPr>
        <p:grpSpPr>
          <a:xfrm>
            <a:off x="638759" y="3189470"/>
            <a:ext cx="3869598" cy="1051454"/>
            <a:chOff x="952106" y="3319228"/>
            <a:chExt cx="3516689" cy="955561"/>
          </a:xfrm>
        </p:grpSpPr>
        <p:pic>
          <p:nvPicPr>
            <p:cNvPr id="28" name="Picture 27">
              <a:extLst>
                <a:ext uri="{FF2B5EF4-FFF2-40B4-BE49-F238E27FC236}">
                  <a16:creationId xmlns:a16="http://schemas.microsoft.com/office/drawing/2014/main" id="{D3CD1CDC-1AD4-5E3C-FC46-ADD40A5645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27" t="13608" r="12792" b="9281"/>
            <a:stretch/>
          </p:blipFill>
          <p:spPr bwMode="auto">
            <a:xfrm>
              <a:off x="952106" y="3319228"/>
              <a:ext cx="1030216" cy="95556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5FA30607-3833-61A5-9BDA-0F6174E6F8D0}"/>
                </a:ext>
              </a:extLst>
            </p:cNvPr>
            <p:cNvSpPr/>
            <p:nvPr/>
          </p:nvSpPr>
          <p:spPr>
            <a:xfrm>
              <a:off x="1986718" y="3432839"/>
              <a:ext cx="2482077" cy="73334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THỂ HIỆN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013C4577-1F6D-4BAC-ACD7-18057D464326}"/>
              </a:ext>
            </a:extLst>
          </p:cNvPr>
          <p:cNvGrpSpPr/>
          <p:nvPr/>
        </p:nvGrpSpPr>
        <p:grpSpPr>
          <a:xfrm>
            <a:off x="4627948" y="1714041"/>
            <a:ext cx="3895112" cy="1045942"/>
            <a:chOff x="4980009" y="1750005"/>
            <a:chExt cx="3539877" cy="950552"/>
          </a:xfrm>
        </p:grpSpPr>
        <p:pic>
          <p:nvPicPr>
            <p:cNvPr id="31" name="Picture 30">
              <a:extLst>
                <a:ext uri="{FF2B5EF4-FFF2-40B4-BE49-F238E27FC236}">
                  <a16:creationId xmlns:a16="http://schemas.microsoft.com/office/drawing/2014/main" id="{2C6E7D8D-E194-DE5B-9410-6F069D07E1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286" r="5440" b="6967"/>
            <a:stretch/>
          </p:blipFill>
          <p:spPr bwMode="auto">
            <a:xfrm>
              <a:off x="4980009" y="1750005"/>
              <a:ext cx="1057800" cy="950552"/>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Rounded Corners 31">
              <a:extLst>
                <a:ext uri="{FF2B5EF4-FFF2-40B4-BE49-F238E27FC236}">
                  <a16:creationId xmlns:a16="http://schemas.microsoft.com/office/drawing/2014/main" id="{C0DB7BE5-5FA7-6B20-8CF0-C9FC131B0C98}"/>
                </a:ext>
              </a:extLst>
            </p:cNvPr>
            <p:cNvSpPr/>
            <p:nvPr/>
          </p:nvSpPr>
          <p:spPr>
            <a:xfrm>
              <a:off x="6037809" y="1884022"/>
              <a:ext cx="2482077" cy="682518"/>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THẢO LUẬN</a:t>
              </a:r>
              <a:endParaRPr lang="en-US" sz="3000" b="1" dirty="0">
                <a:solidFill>
                  <a:sysClr val="windowText" lastClr="000000"/>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DB70EF2C-922E-F6F6-4821-7BA3E39F1EA2}"/>
              </a:ext>
            </a:extLst>
          </p:cNvPr>
          <p:cNvGrpSpPr/>
          <p:nvPr/>
        </p:nvGrpSpPr>
        <p:grpSpPr>
          <a:xfrm>
            <a:off x="4627948" y="3189470"/>
            <a:ext cx="3895113" cy="1051454"/>
            <a:chOff x="4980009" y="3319228"/>
            <a:chExt cx="3539877" cy="955561"/>
          </a:xfrm>
        </p:grpSpPr>
        <p:pic>
          <p:nvPicPr>
            <p:cNvPr id="34" name="Picture 33">
              <a:extLst>
                <a:ext uri="{FF2B5EF4-FFF2-40B4-BE49-F238E27FC236}">
                  <a16:creationId xmlns:a16="http://schemas.microsoft.com/office/drawing/2014/main" id="{60925CC0-4208-FEE4-4F5D-CB6021555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0009" y="3319228"/>
              <a:ext cx="1057800" cy="95556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D2DAD747-38EE-72F0-B1EB-281CB94FBBA7}"/>
                </a:ext>
              </a:extLst>
            </p:cNvPr>
            <p:cNvSpPr/>
            <p:nvPr/>
          </p:nvSpPr>
          <p:spPr>
            <a:xfrm>
              <a:off x="6037809" y="3432838"/>
              <a:ext cx="2482077" cy="723332"/>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vi-VN" sz="3000" b="1" dirty="0">
                  <a:solidFill>
                    <a:sysClr val="windowText" lastClr="000000"/>
                  </a:solidFill>
                  <a:latin typeface="Arial" panose="020B0604020202020204" pitchFamily="34" charset="0"/>
                  <a:cs typeface="Arial" panose="020B0604020202020204" pitchFamily="34" charset="0"/>
                </a:rPr>
                <a:t>VẬN DỤNG</a:t>
              </a:r>
              <a:endParaRPr lang="en-US" sz="3000" b="1" dirty="0">
                <a:solidFill>
                  <a:sysClr val="windowText" lastClr="000000"/>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Effect transition="in" filter="fade">
                                      <p:cBhvr>
                                        <p:cTn id="21" dur="500"/>
                                        <p:tgtEl>
                                          <p:spTgt spid="3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500" fill="hold"/>
                                        <p:tgtEl>
                                          <p:spTgt spid="33"/>
                                        </p:tgtEl>
                                        <p:attrNameLst>
                                          <p:attrName>ppt_w</p:attrName>
                                        </p:attrNameLst>
                                      </p:cBhvr>
                                      <p:tavLst>
                                        <p:tav tm="0">
                                          <p:val>
                                            <p:fltVal val="0"/>
                                          </p:val>
                                        </p:tav>
                                        <p:tav tm="100000">
                                          <p:val>
                                            <p:strVal val="#ppt_w"/>
                                          </p:val>
                                        </p:tav>
                                      </p:tavLst>
                                    </p:anim>
                                    <p:anim calcmode="lin" valueType="num">
                                      <p:cBhvr>
                                        <p:cTn id="26" dur="500" fill="hold"/>
                                        <p:tgtEl>
                                          <p:spTgt spid="33"/>
                                        </p:tgtEl>
                                        <p:attrNameLst>
                                          <p:attrName>ppt_h</p:attrName>
                                        </p:attrNameLst>
                                      </p:cBhvr>
                                      <p:tavLst>
                                        <p:tav tm="0">
                                          <p:val>
                                            <p:fltVal val="0"/>
                                          </p:val>
                                        </p:tav>
                                        <p:tav tm="100000">
                                          <p:val>
                                            <p:strVal val="#ppt_h"/>
                                          </p:val>
                                        </p:tav>
                                      </p:tavLst>
                                    </p:anim>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2" name="Title 1">
            <a:extLst>
              <a:ext uri="{FF2B5EF4-FFF2-40B4-BE49-F238E27FC236}">
                <a16:creationId xmlns:a16="http://schemas.microsoft.com/office/drawing/2014/main" id="{720F4541-B386-B1F1-CC6A-76E5B6F376A1}"/>
              </a:ext>
            </a:extLst>
          </p:cNvPr>
          <p:cNvSpPr>
            <a:spLocks noGrp="1"/>
          </p:cNvSpPr>
          <p:nvPr>
            <p:ph type="title"/>
          </p:nvPr>
        </p:nvSpPr>
        <p:spPr>
          <a:xfrm>
            <a:off x="716550" y="1081232"/>
            <a:ext cx="7710900" cy="572700"/>
          </a:xfrm>
        </p:spPr>
        <p:txBody>
          <a:bodyPr anchor="ctr"/>
          <a:lstStyle/>
          <a:p>
            <a:pPr algn="ctr"/>
            <a:r>
              <a:rPr lang="vi-VN" sz="2400" b="1" dirty="0">
                <a:solidFill>
                  <a:schemeClr val="accent3">
                    <a:lumMod val="75000"/>
                  </a:schemeClr>
                </a:solidFill>
                <a:latin typeface="Arial" panose="020B0604020202020204" pitchFamily="34" charset="0"/>
                <a:cs typeface="Arial" panose="020B0604020202020204" pitchFamily="34" charset="0"/>
              </a:rPr>
              <a:t>HOẠT ĐỘNG THEO NHÓM</a:t>
            </a:r>
          </a:p>
        </p:txBody>
      </p:sp>
      <p:grpSp>
        <p:nvGrpSpPr>
          <p:cNvPr id="4" name="Group 3">
            <a:extLst>
              <a:ext uri="{FF2B5EF4-FFF2-40B4-BE49-F238E27FC236}">
                <a16:creationId xmlns:a16="http://schemas.microsoft.com/office/drawing/2014/main" id="{83165ADA-E54A-3DD2-0054-B558F7E89262}"/>
              </a:ext>
            </a:extLst>
          </p:cNvPr>
          <p:cNvGrpSpPr/>
          <p:nvPr/>
        </p:nvGrpSpPr>
        <p:grpSpPr>
          <a:xfrm>
            <a:off x="110613" y="121724"/>
            <a:ext cx="3010959" cy="813854"/>
            <a:chOff x="952106" y="1750005"/>
            <a:chExt cx="3516690" cy="950552"/>
          </a:xfrm>
        </p:grpSpPr>
        <p:sp>
          <p:nvSpPr>
            <p:cNvPr id="5" name="Rectangle: Rounded Corners 4">
              <a:extLst>
                <a:ext uri="{FF2B5EF4-FFF2-40B4-BE49-F238E27FC236}">
                  <a16:creationId xmlns:a16="http://schemas.microsoft.com/office/drawing/2014/main" id="{BE6C29D2-9189-2EC8-93CC-401C4EEBDFA7}"/>
                </a:ext>
              </a:extLst>
            </p:cNvPr>
            <p:cNvSpPr/>
            <p:nvPr/>
          </p:nvSpPr>
          <p:spPr>
            <a:xfrm>
              <a:off x="1986719" y="1884022"/>
              <a:ext cx="2482077" cy="682520"/>
            </a:xfrm>
            <a:prstGeom prst="roundRect">
              <a:avLst>
                <a:gd name="adj" fmla="val 16286"/>
              </a:avLst>
            </a:prstGeom>
            <a:solidFill>
              <a:schemeClr val="bg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800" b="1" dirty="0">
                  <a:solidFill>
                    <a:sysClr val="windowText" lastClr="000000"/>
                  </a:solidFill>
                  <a:latin typeface="Arial" panose="020B0604020202020204" pitchFamily="34" charset="0"/>
                  <a:cs typeface="Arial" panose="020B0604020202020204" pitchFamily="34" charset="0"/>
                </a:rPr>
                <a:t>QUAN </a:t>
              </a:r>
              <a:r>
                <a:rPr lang="vi-VN" sz="2800" b="1" dirty="0">
                  <a:solidFill>
                    <a:sysClr val="windowText" lastClr="000000"/>
                  </a:solidFill>
                  <a:latin typeface="Arial" panose="020B0604020202020204" pitchFamily="34" charset="0"/>
                  <a:cs typeface="Arial" panose="020B0604020202020204" pitchFamily="34" charset="0"/>
                </a:rPr>
                <a:t>SÁT</a:t>
              </a:r>
              <a:endParaRPr lang="en-US" sz="2800" b="1" dirty="0">
                <a:solidFill>
                  <a:sysClr val="windowText" lastClr="00000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975AD062-710D-5196-1A36-E53556F2F9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06" y="1750005"/>
              <a:ext cx="1034613" cy="95055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Arrow: Pentagon 6">
            <a:extLst>
              <a:ext uri="{FF2B5EF4-FFF2-40B4-BE49-F238E27FC236}">
                <a16:creationId xmlns:a16="http://schemas.microsoft.com/office/drawing/2014/main" id="{1E883C0D-A736-C670-E335-B8BBF032DCAE}"/>
              </a:ext>
            </a:extLst>
          </p:cNvPr>
          <p:cNvSpPr/>
          <p:nvPr/>
        </p:nvSpPr>
        <p:spPr>
          <a:xfrm>
            <a:off x="0" y="2126465"/>
            <a:ext cx="1592317" cy="513738"/>
          </a:xfrm>
          <a:prstGeom prst="homePlate">
            <a:avLst/>
          </a:prstGeom>
          <a:solidFill>
            <a:schemeClr val="accent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Nhóm 1</a:t>
            </a:r>
            <a:endParaRPr lang="vi-VN" sz="2200" b="1" dirty="0">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7F39A84E-081D-E51C-1B37-5D0CCF22D50D}"/>
              </a:ext>
            </a:extLst>
          </p:cNvPr>
          <p:cNvSpPr/>
          <p:nvPr/>
        </p:nvSpPr>
        <p:spPr>
          <a:xfrm>
            <a:off x="1731539" y="1866334"/>
            <a:ext cx="6048745" cy="1033998"/>
          </a:xfrm>
          <a:prstGeom prst="rect">
            <a:avLst/>
          </a:prstGeom>
          <a:ln w="12700">
            <a:solidFill>
              <a:schemeClr val="accent5">
                <a:lumMod val="10000"/>
              </a:schemeClr>
            </a:solidFill>
          </a:ln>
        </p:spPr>
        <p:style>
          <a:lnRef idx="2">
            <a:schemeClr val="accent4">
              <a:shade val="15000"/>
            </a:schemeClr>
          </a:lnRef>
          <a:fillRef idx="1">
            <a:schemeClr val="accent4"/>
          </a:fillRef>
          <a:effectRef idx="0">
            <a:schemeClr val="accent4"/>
          </a:effectRef>
          <a:fontRef idx="minor">
            <a:schemeClr val="lt1"/>
          </a:fontRef>
        </p:style>
        <p:txBody>
          <a:bodyPr lIns="180000" rIns="180000" bIns="72000" rtlCol="0" anchor="ctr"/>
          <a:lstStyle/>
          <a:p>
            <a:pPr algn="just">
              <a:lnSpc>
                <a:spcPct val="150000"/>
              </a:lnSpc>
            </a:pPr>
            <a:r>
              <a:rPr lang="vi-VN" sz="2000" dirty="0">
                <a:solidFill>
                  <a:schemeClr val="bg1">
                    <a:lumMod val="10000"/>
                  </a:schemeClr>
                </a:solidFill>
                <a:latin typeface="Arial" panose="020B0604020202020204" pitchFamily="34" charset="0"/>
                <a:cs typeface="Arial" panose="020B0604020202020204" pitchFamily="34" charset="0"/>
              </a:rPr>
              <a:t>Trên bìa sách có những thông tin gì? Thông tin nào tác động đến thị giác nhất? Vì sao?</a:t>
            </a:r>
          </a:p>
        </p:txBody>
      </p:sp>
      <p:sp>
        <p:nvSpPr>
          <p:cNvPr id="9" name="Arrow: Pentagon 8">
            <a:extLst>
              <a:ext uri="{FF2B5EF4-FFF2-40B4-BE49-F238E27FC236}">
                <a16:creationId xmlns:a16="http://schemas.microsoft.com/office/drawing/2014/main" id="{9CD279F7-2162-831C-5A20-9AAB866DD722}"/>
              </a:ext>
            </a:extLst>
          </p:cNvPr>
          <p:cNvSpPr/>
          <p:nvPr/>
        </p:nvSpPr>
        <p:spPr>
          <a:xfrm>
            <a:off x="0" y="3254901"/>
            <a:ext cx="1592317" cy="513738"/>
          </a:xfrm>
          <a:prstGeom prst="homePlate">
            <a:avLst/>
          </a:prstGeom>
          <a:solidFill>
            <a:schemeClr val="accent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Nhóm 2</a:t>
            </a:r>
            <a:endParaRPr lang="vi-VN" sz="2200" b="1" dirty="0">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BEC1EF0E-A2C3-73C2-0B1D-1F847B89B4BC}"/>
              </a:ext>
            </a:extLst>
          </p:cNvPr>
          <p:cNvSpPr/>
          <p:nvPr/>
        </p:nvSpPr>
        <p:spPr>
          <a:xfrm>
            <a:off x="1731540" y="3197094"/>
            <a:ext cx="6048744" cy="629350"/>
          </a:xfrm>
          <a:prstGeom prst="rect">
            <a:avLst/>
          </a:prstGeom>
          <a:ln w="12700">
            <a:solidFill>
              <a:schemeClr val="accent5">
                <a:lumMod val="10000"/>
              </a:schemeClr>
            </a:solidFill>
          </a:ln>
        </p:spPr>
        <p:style>
          <a:lnRef idx="2">
            <a:schemeClr val="accent4">
              <a:shade val="15000"/>
            </a:schemeClr>
          </a:lnRef>
          <a:fillRef idx="1">
            <a:schemeClr val="accent4"/>
          </a:fillRef>
          <a:effectRef idx="0">
            <a:schemeClr val="accent4"/>
          </a:effectRef>
          <a:fontRef idx="minor">
            <a:schemeClr val="lt1"/>
          </a:fontRef>
        </p:style>
        <p:txBody>
          <a:bodyPr lIns="180000" rIns="180000" bIns="72000" rtlCol="0" anchor="ctr"/>
          <a:lstStyle/>
          <a:p>
            <a:pPr algn="just"/>
            <a:r>
              <a:rPr lang="vi-VN" sz="2000" dirty="0">
                <a:solidFill>
                  <a:schemeClr val="bg1">
                    <a:lumMod val="10000"/>
                  </a:schemeClr>
                </a:solidFill>
                <a:latin typeface="Arial" panose="020B0604020202020204" pitchFamily="34" charset="0"/>
                <a:cs typeface="Arial" panose="020B0604020202020204" pitchFamily="34" charset="0"/>
              </a:rPr>
              <a:t>Có những hình thức, thể loại sách nào?</a:t>
            </a:r>
          </a:p>
        </p:txBody>
      </p:sp>
      <p:sp>
        <p:nvSpPr>
          <p:cNvPr id="11" name="Arrow: Pentagon 10">
            <a:extLst>
              <a:ext uri="{FF2B5EF4-FFF2-40B4-BE49-F238E27FC236}">
                <a16:creationId xmlns:a16="http://schemas.microsoft.com/office/drawing/2014/main" id="{79DA8BBC-A7B1-160E-2843-06D40E06C936}"/>
              </a:ext>
            </a:extLst>
          </p:cNvPr>
          <p:cNvSpPr/>
          <p:nvPr/>
        </p:nvSpPr>
        <p:spPr>
          <a:xfrm>
            <a:off x="0" y="4175235"/>
            <a:ext cx="1592317" cy="513738"/>
          </a:xfrm>
          <a:prstGeom prst="homePlate">
            <a:avLst/>
          </a:prstGeom>
          <a:solidFill>
            <a:schemeClr val="accent2">
              <a:lumMod val="20000"/>
              <a:lumOff val="80000"/>
            </a:schemeClr>
          </a:solidFill>
          <a:ln w="12700">
            <a:solidFill>
              <a:schemeClr val="accent5">
                <a:lumMod val="1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lnSpc>
                <a:spcPct val="113000"/>
              </a:lnSpc>
            </a:pPr>
            <a:r>
              <a:rPr lang="vi-VN" sz="2200" b="1" dirty="0">
                <a:solidFill>
                  <a:srgbClr val="000000"/>
                </a:solidFill>
                <a:effectLst/>
                <a:latin typeface="Arial" panose="020B0604020202020204" pitchFamily="34" charset="0"/>
                <a:cs typeface="Arial" panose="020B0604020202020204" pitchFamily="34" charset="0"/>
              </a:rPr>
              <a:t>Nhóm 3</a:t>
            </a:r>
            <a:endParaRPr lang="vi-VN" sz="2200" b="1" dirty="0">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88BE9EDE-6243-14C2-A4C9-A912C6D527BD}"/>
              </a:ext>
            </a:extLst>
          </p:cNvPr>
          <p:cNvSpPr/>
          <p:nvPr/>
        </p:nvSpPr>
        <p:spPr>
          <a:xfrm>
            <a:off x="1731540" y="4117428"/>
            <a:ext cx="6048744" cy="629350"/>
          </a:xfrm>
          <a:prstGeom prst="rect">
            <a:avLst/>
          </a:prstGeom>
          <a:ln w="12700">
            <a:solidFill>
              <a:schemeClr val="accent5">
                <a:lumMod val="10000"/>
              </a:schemeClr>
            </a:solidFill>
          </a:ln>
        </p:spPr>
        <p:style>
          <a:lnRef idx="2">
            <a:schemeClr val="accent4">
              <a:shade val="15000"/>
            </a:schemeClr>
          </a:lnRef>
          <a:fillRef idx="1">
            <a:schemeClr val="accent4"/>
          </a:fillRef>
          <a:effectRef idx="0">
            <a:schemeClr val="accent4"/>
          </a:effectRef>
          <a:fontRef idx="minor">
            <a:schemeClr val="lt1"/>
          </a:fontRef>
        </p:style>
        <p:txBody>
          <a:bodyPr lIns="180000" rIns="180000" bIns="72000" rtlCol="0" anchor="ctr"/>
          <a:lstStyle/>
          <a:p>
            <a:pPr algn="just"/>
            <a:r>
              <a:rPr lang="vi-VN" sz="2000" dirty="0">
                <a:solidFill>
                  <a:schemeClr val="bg1">
                    <a:lumMod val="10000"/>
                  </a:schemeClr>
                </a:solidFill>
                <a:latin typeface="Arial" panose="020B0604020202020204" pitchFamily="34" charset="0"/>
                <a:cs typeface="Arial" panose="020B0604020202020204" pitchFamily="34" charset="0"/>
              </a:rPr>
              <a:t>Em thích hình thức thiết kế bìa sách nào? Vì sao?</a:t>
            </a:r>
          </a:p>
        </p:txBody>
      </p:sp>
      <p:sp>
        <p:nvSpPr>
          <p:cNvPr id="13" name="Freeform 103">
            <a:extLst>
              <a:ext uri="{FF2B5EF4-FFF2-40B4-BE49-F238E27FC236}">
                <a16:creationId xmlns:a16="http://schemas.microsoft.com/office/drawing/2014/main" id="{2E9C1124-3A0A-47DD-B570-E53D9C78528E}"/>
              </a:ext>
            </a:extLst>
          </p:cNvPr>
          <p:cNvSpPr/>
          <p:nvPr/>
        </p:nvSpPr>
        <p:spPr>
          <a:xfrm>
            <a:off x="7780284" y="4206847"/>
            <a:ext cx="1363716" cy="975057"/>
          </a:xfrm>
          <a:custGeom>
            <a:avLst/>
            <a:gdLst/>
            <a:ahLst/>
            <a:cxnLst/>
            <a:rect l="l" t="t" r="r" b="b"/>
            <a:pathLst>
              <a:path w="1154583" h="825527">
                <a:moveTo>
                  <a:pt x="0" y="0"/>
                </a:moveTo>
                <a:lnTo>
                  <a:pt x="1154583" y="0"/>
                </a:lnTo>
                <a:lnTo>
                  <a:pt x="1154583" y="825527"/>
                </a:lnTo>
                <a:lnTo>
                  <a:pt x="0" y="825527"/>
                </a:lnTo>
                <a:lnTo>
                  <a:pt x="0" y="0"/>
                </a:lnTo>
                <a:close/>
              </a:path>
            </a:pathLst>
          </a:custGeom>
          <a:blipFill>
            <a:blip r:embed="rId4"/>
            <a:stretch>
              <a:fillRect/>
            </a:stretch>
          </a:blipFill>
        </p:spPr>
      </p:sp>
      <p:pic>
        <p:nvPicPr>
          <p:cNvPr id="3" name="Google Shape;281;p5">
            <a:extLst>
              <a:ext uri="{FF2B5EF4-FFF2-40B4-BE49-F238E27FC236}">
                <a16:creationId xmlns:a16="http://schemas.microsoft.com/office/drawing/2014/main" id="{0A075C48-264E-CB59-9C5F-BAA468F19B47}"/>
              </a:ext>
            </a:extLst>
          </p:cNvPr>
          <p:cNvPicPr preferRelativeResize="0"/>
          <p:nvPr/>
        </p:nvPicPr>
        <p:blipFill rotWithShape="1">
          <a:blip r:embed="rId5">
            <a:alphaModFix/>
          </a:blip>
          <a:srcRect/>
          <a:stretch/>
        </p:blipFill>
        <p:spPr>
          <a:xfrm>
            <a:off x="7631179" y="65885"/>
            <a:ext cx="1475483" cy="318307"/>
          </a:xfrm>
          <a:prstGeom prst="rect">
            <a:avLst/>
          </a:prstGeom>
          <a:noFill/>
          <a:ln>
            <a:noFill/>
          </a:ln>
        </p:spPr>
      </p:pic>
    </p:spTree>
    <p:extLst>
      <p:ext uri="{BB962C8B-B14F-4D97-AF65-F5344CB8AC3E}">
        <p14:creationId xmlns:p14="http://schemas.microsoft.com/office/powerpoint/2010/main" val="321651445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4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out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16" presetClass="entr" presetSubtype="42"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16" presetClass="entr" presetSubtype="42"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out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theme/theme1.xml><?xml version="1.0" encoding="utf-8"?>
<a:theme xmlns:a="http://schemas.openxmlformats.org/drawingml/2006/main" name="Grammar and Sentence Structure Refinement - Language Arts - 7th Grade by Slidesgo">
  <a:themeElements>
    <a:clrScheme name="Simple Light">
      <a:dk1>
        <a:srgbClr val="1F2032"/>
      </a:dk1>
      <a:lt1>
        <a:srgbClr val="F3F3F3"/>
      </a:lt1>
      <a:dk2>
        <a:srgbClr val="18A197"/>
      </a:dk2>
      <a:lt2>
        <a:srgbClr val="2E71FE"/>
      </a:lt2>
      <a:accent1>
        <a:srgbClr val="C5B57A"/>
      </a:accent1>
      <a:accent2>
        <a:srgbClr val="F35E3E"/>
      </a:accent2>
      <a:accent3>
        <a:srgbClr val="FAB4B4"/>
      </a:accent3>
      <a:accent4>
        <a:srgbClr val="FFFFFF"/>
      </a:accent4>
      <a:accent5>
        <a:srgbClr val="D9D9D9"/>
      </a:accent5>
      <a:accent6>
        <a:srgbClr val="FFFFFF"/>
      </a:accent6>
      <a:hlink>
        <a:srgbClr val="1F20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TotalTime>
  <Words>1716</Words>
  <Application>Microsoft Office PowerPoint</Application>
  <PresentationFormat>On-screen Show (16:9)</PresentationFormat>
  <Paragraphs>191</Paragraphs>
  <Slides>47</Slides>
  <Notes>47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Arial</vt:lpstr>
      <vt:lpstr>Anaheim</vt:lpstr>
      <vt:lpstr>Aharoni</vt:lpstr>
      <vt:lpstr>Assistant Light</vt:lpstr>
      <vt:lpstr>Nunito Light</vt:lpstr>
      <vt:lpstr>Calibri</vt:lpstr>
      <vt:lpstr>Alexandria</vt:lpstr>
      <vt:lpstr>Times New Roman</vt:lpstr>
      <vt:lpstr>Alexandria SemiBold</vt:lpstr>
      <vt:lpstr>Assistant</vt:lpstr>
      <vt:lpstr>Grammar and Sentence Structure Refinement - Language Arts - 7th Grade by Slidesgo</vt:lpstr>
      <vt:lpstr>CHÀO MỪNG CÁC EM ĐẾN VỚI BÀI HỌC MỚI!</vt:lpstr>
      <vt:lpstr>KHỞI ĐỘNG</vt:lpstr>
      <vt:lpstr>Vai trò của họa sĩ thiết kế bìa sách</vt:lpstr>
      <vt:lpstr>Vai trò của họa sĩ thiết kế bìa sách</vt:lpstr>
      <vt:lpstr>Giá trị thẩm mĩ, kinh tế với xã hội </vt:lpstr>
      <vt:lpstr>Một số dạng bố cục thường gặp trong thiết kế bìa sách</vt:lpstr>
      <vt:lpstr>CHỦ ĐỀ 3: THIẾT KẾ MĨ THUẬT SÁCH</vt:lpstr>
      <vt:lpstr>NỘI DUNG BÀI HỌC</vt:lpstr>
      <vt:lpstr>HOẠT ĐỘNG THEO NHÓM</vt:lpstr>
      <vt:lpstr>Khai thác hình ảnh, thông tin mục Quan sát SGK tr.21</vt:lpstr>
      <vt:lpstr>Khai thác hình ảnh, thông tin mục  Quan sát SGK tr.21</vt:lpstr>
      <vt:lpstr>Các thông tin trên bìa sách</vt:lpstr>
      <vt:lpstr>Các hình thức bìa sách</vt:lpstr>
      <vt:lpstr>Các hình thức bìa sách</vt:lpstr>
      <vt:lpstr>Các thể loại bìa sách</vt:lpstr>
      <vt:lpstr>Các hình thức thiết kế bìa sách</vt:lpstr>
      <vt:lpstr>Các hình thức thiết kế bìa sách</vt:lpstr>
      <vt:lpstr>Các hình thức thiết kế bìa sách</vt:lpstr>
      <vt:lpstr>Các hình thức thiết kế bìa sách</vt:lpstr>
      <vt:lpstr>1. Gợi ý các bước thiết kế bìa sách trên phần mềm thiết kế thông dụng</vt:lpstr>
      <vt:lpstr>1. Gợi ý các bước thiết kế bìa sách trên phần mềm thiết kế thông dụng</vt:lpstr>
      <vt:lpstr>1. Gợi ý các bước thiết kế bìa sách trên phần mềm thiết kế thông dụng</vt:lpstr>
      <vt:lpstr>Đọc thông tin mục Em có biết SGK tr.23 và cho biết</vt:lpstr>
      <vt:lpstr>Đối với những người muốn tìm hiểu, làm quen thiết kế trên phần mềm đồ họa thì có thể chọn cách tự học thiết kế qua các ứng dụng trên điện thoại thông minh, máy tính như Gravit Designer, Vectr, Canva, Raw Therapee, Photo Pospro,...; qua những hướng dẫn trong sách vở; tham gia các khóa học và hướng dẫn miễn phí trên internet, các hội nhóm hoặc kênh chia sẻ hình ảnh, video clip trực tuyến,...</vt:lpstr>
      <vt:lpstr>2. Hãy lựa chọn một tác phẩm văn học và thiết kế bìa sách theo hình thức thể hiện yêu thích</vt:lpstr>
      <vt:lpstr>Lưu ý khi thực hành SPMT</vt:lpstr>
      <vt:lpstr>Tham khảo SPMT của học sinh</vt:lpstr>
      <vt:lpstr>Tham khảo SPMT của học sinh</vt:lpstr>
      <vt:lpstr>Tham khảo SPMT của học sinh</vt:lpstr>
      <vt:lpstr>Tham khảo một số sản phẩm thiết kế bìa sách</vt:lpstr>
      <vt:lpstr>PowerPoint Presentation</vt:lpstr>
      <vt:lpstr>PowerPoint Presentation</vt:lpstr>
      <vt:lpstr>MỞ RỘNG KIẾN THỨC</vt:lpstr>
      <vt:lpstr>MỞ RỘNG KIẾN THỨC</vt:lpstr>
      <vt:lpstr>MỞ RỘNG KIẾN THỨC</vt:lpstr>
      <vt:lpstr>PowerPoint Presentation</vt:lpstr>
      <vt:lpstr>Tham khảo một số sản phẩm thiết kế bìa sách</vt:lpstr>
      <vt:lpstr>Tham khảo một số sản phẩm thiết kế bìa sách</vt:lpstr>
      <vt:lpstr>MẢNH GHÉP MĨ THUẬT</vt:lpstr>
      <vt:lpstr>Câu 1: Thông tin nào trên bìa sách thường được  in lớn và rõ ràng nhất để dễ nhận diện?</vt:lpstr>
      <vt:lpstr>Câu 2: Trong các yếu tố sau, yếu tố nào thường  tác động đến thị giác nhất trên bìa sách?</vt:lpstr>
      <vt:lpstr>Câu 3: Phần mềm nào dưới đây được sử dụng phổ biến nhất để thiết kế bìa sách chuyên nghiệp?</vt:lpstr>
      <vt:lpstr>Câu 4: Sách thiếu nhi thường có bìa sách như thế nào  để thu hút đối tượng độc giả này?</vt:lpstr>
      <vt:lpstr>Câu 5: Hình thức sách nào dưới đây thường  tạo cảm giác sang trọng và bền lâu nhất?</vt:lpstr>
      <vt:lpstr>PowerPoint Presentation</vt:lpstr>
      <vt:lpstr>HƯỚNG DẪN VỀ NHÀ</vt:lpstr>
      <vt:lpstr>BÀI HỌC KẾT THÚC, XIN CHÀO TẠM BIỆT VÀ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MỚI!</dc:title>
  <dc:creator>Admin</dc:creator>
  <cp:lastModifiedBy>Admin</cp:lastModifiedBy>
  <cp:revision>43</cp:revision>
  <dcterms:modified xsi:type="dcterms:W3CDTF">2025-06-02T04:57:09Z</dcterms:modified>
</cp:coreProperties>
</file>