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325" r:id="rId4"/>
    <p:sldId id="329" r:id="rId5"/>
    <p:sldId id="258" r:id="rId6"/>
    <p:sldId id="259" r:id="rId7"/>
    <p:sldId id="261" r:id="rId8"/>
    <p:sldId id="264" r:id="rId9"/>
    <p:sldId id="296" r:id="rId10"/>
    <p:sldId id="330" r:id="rId11"/>
    <p:sldId id="331" r:id="rId12"/>
    <p:sldId id="295" r:id="rId13"/>
    <p:sldId id="332" r:id="rId14"/>
    <p:sldId id="300" r:id="rId15"/>
    <p:sldId id="333" r:id="rId16"/>
    <p:sldId id="334" r:id="rId17"/>
    <p:sldId id="302" r:id="rId18"/>
    <p:sldId id="266" r:id="rId19"/>
    <p:sldId id="297" r:id="rId20"/>
    <p:sldId id="335" r:id="rId21"/>
    <p:sldId id="303" r:id="rId22"/>
    <p:sldId id="262" r:id="rId23"/>
    <p:sldId id="336" r:id="rId24"/>
    <p:sldId id="263" r:id="rId25"/>
    <p:sldId id="327" r:id="rId26"/>
    <p:sldId id="337" r:id="rId27"/>
    <p:sldId id="299" r:id="rId28"/>
    <p:sldId id="307" r:id="rId29"/>
    <p:sldId id="309" r:id="rId30"/>
    <p:sldId id="273" r:id="rId31"/>
    <p:sldId id="310" r:id="rId32"/>
    <p:sldId id="260" r:id="rId33"/>
    <p:sldId id="311" r:id="rId34"/>
    <p:sldId id="338" r:id="rId35"/>
    <p:sldId id="268" r:id="rId36"/>
    <p:sldId id="312" r:id="rId37"/>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Arial Bold" panose="020B0704020202020204" pitchFamily="34" charset="0"/>
      <p:regular r:id="rId43"/>
      <p:bold r:id="rId44"/>
    </p:embeddedFont>
    <p:embeddedFont>
      <p:font typeface="Arial" panose="020B0604020202020204" pitchFamily="3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CBCD"/>
    <a:srgbClr val="457B9D"/>
    <a:srgbClr val="EA8533"/>
    <a:srgbClr val="1D35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94587" autoAdjust="0"/>
  </p:normalViewPr>
  <p:slideViewPr>
    <p:cSldViewPr>
      <p:cViewPr varScale="1">
        <p:scale>
          <a:sx n="55" d="100"/>
          <a:sy n="55" d="100"/>
        </p:scale>
        <p:origin x="75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8" d="100"/>
        <a:sy n="48" d="100"/>
      </p:scale>
      <p:origin x="0" y="-42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22035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26373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62046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90529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09514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07327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26985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87170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57726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71297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03848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72996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79350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48505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94372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28411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4038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881164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61448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51671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16956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39565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4212095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33517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6.sv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0.png"/><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5.sv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55.png"/><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5.sv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7.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65.png"/><Relationship Id="rId4" Type="http://schemas.openxmlformats.org/officeDocument/2006/relationships/image" Target="../media/image79.sv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68.png"/><Relationship Id="rId4" Type="http://schemas.openxmlformats.org/officeDocument/2006/relationships/image" Target="../media/image84.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70.png"/><Relationship Id="rId4" Type="http://schemas.openxmlformats.org/officeDocument/2006/relationships/image" Target="../media/image88.svg"/></Relationships>
</file>

<file path=ppt/slides/_rels/slide3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0.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72.pn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31176" y="-925400"/>
            <a:ext cx="8149700" cy="3182550"/>
          </a:xfrm>
          <a:custGeom>
            <a:avLst/>
            <a:gdLst/>
            <a:ahLst/>
            <a:cxnLst/>
            <a:rect l="l" t="t" r="r" b="b"/>
            <a:pathLst>
              <a:path w="8149700" h="3182550">
                <a:moveTo>
                  <a:pt x="0" y="0"/>
                </a:moveTo>
                <a:lnTo>
                  <a:pt x="8149700" y="0"/>
                </a:lnTo>
                <a:lnTo>
                  <a:pt x="8149700" y="3182550"/>
                </a:lnTo>
                <a:lnTo>
                  <a:pt x="0" y="3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5901790" y="-1390776"/>
            <a:ext cx="2877760" cy="2202006"/>
          </a:xfrm>
          <a:custGeom>
            <a:avLst/>
            <a:gdLst/>
            <a:ahLst/>
            <a:cxnLst/>
            <a:rect l="l" t="t" r="r" b="b"/>
            <a:pathLst>
              <a:path w="2877760" h="2202006">
                <a:moveTo>
                  <a:pt x="0" y="0"/>
                </a:moveTo>
                <a:lnTo>
                  <a:pt x="2877760" y="0"/>
                </a:lnTo>
                <a:lnTo>
                  <a:pt x="2877760" y="2202006"/>
                </a:lnTo>
                <a:lnTo>
                  <a:pt x="0" y="22020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rot="5400000">
            <a:off x="9115788" y="184176"/>
            <a:ext cx="958758" cy="832922"/>
            <a:chOff x="0" y="0"/>
            <a:chExt cx="1278344" cy="1110563"/>
          </a:xfrm>
        </p:grpSpPr>
        <p:sp>
          <p:nvSpPr>
            <p:cNvPr id="5" name="Freeform 5"/>
            <p:cNvSpPr/>
            <p:nvPr/>
          </p:nvSpPr>
          <p:spPr>
            <a:xfrm>
              <a:off x="0" y="0"/>
              <a:ext cx="1278255" cy="1110615"/>
            </a:xfrm>
            <a:custGeom>
              <a:avLst/>
              <a:gdLst/>
              <a:ahLst/>
              <a:cxnLst/>
              <a:rect l="l" t="t" r="r" b="b"/>
              <a:pathLst>
                <a:path w="1278255" h="1110615">
                  <a:moveTo>
                    <a:pt x="39497" y="607060"/>
                  </a:moveTo>
                  <a:cubicBezTo>
                    <a:pt x="78994" y="927862"/>
                    <a:pt x="458978" y="1110615"/>
                    <a:pt x="750189" y="1016762"/>
                  </a:cubicBezTo>
                  <a:cubicBezTo>
                    <a:pt x="1273302" y="853821"/>
                    <a:pt x="1278255" y="54356"/>
                    <a:pt x="681101" y="19812"/>
                  </a:cubicBezTo>
                  <a:cubicBezTo>
                    <a:pt x="355346" y="0"/>
                    <a:pt x="0" y="246888"/>
                    <a:pt x="39497" y="607060"/>
                  </a:cubicBezTo>
                  <a:close/>
                </a:path>
              </a:pathLst>
            </a:custGeom>
            <a:gradFill rotWithShape="1">
              <a:gsLst>
                <a:gs pos="0">
                  <a:srgbClr val="F8C79F">
                    <a:alpha val="100000"/>
                  </a:srgbClr>
                </a:gs>
                <a:gs pos="100000">
                  <a:srgbClr val="E9812C">
                    <a:alpha val="100000"/>
                  </a:srgbClr>
                </a:gs>
              </a:gsLst>
              <a:lin ang="10"/>
            </a:gradFill>
          </p:spPr>
        </p:sp>
      </p:grpSp>
      <p:sp>
        <p:nvSpPr>
          <p:cNvPr id="6" name="Freeform 6"/>
          <p:cNvSpPr/>
          <p:nvPr/>
        </p:nvSpPr>
        <p:spPr>
          <a:xfrm>
            <a:off x="10231200" y="8043150"/>
            <a:ext cx="8149700" cy="3182550"/>
          </a:xfrm>
          <a:custGeom>
            <a:avLst/>
            <a:gdLst/>
            <a:ahLst/>
            <a:cxnLst/>
            <a:rect l="l" t="t" r="r" b="b"/>
            <a:pathLst>
              <a:path w="8149700" h="3182550">
                <a:moveTo>
                  <a:pt x="0" y="0"/>
                </a:moveTo>
                <a:lnTo>
                  <a:pt x="8149700" y="0"/>
                </a:lnTo>
                <a:lnTo>
                  <a:pt x="8149700" y="3182550"/>
                </a:lnTo>
                <a:lnTo>
                  <a:pt x="0" y="31825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6092976" y="9458648"/>
            <a:ext cx="2877760" cy="2202006"/>
          </a:xfrm>
          <a:custGeom>
            <a:avLst/>
            <a:gdLst/>
            <a:ahLst/>
            <a:cxnLst/>
            <a:rect l="l" t="t" r="r" b="b"/>
            <a:pathLst>
              <a:path w="2877760" h="2202006">
                <a:moveTo>
                  <a:pt x="0" y="0"/>
                </a:moveTo>
                <a:lnTo>
                  <a:pt x="2877760" y="0"/>
                </a:lnTo>
                <a:lnTo>
                  <a:pt x="2877760" y="2202006"/>
                </a:lnTo>
                <a:lnTo>
                  <a:pt x="0" y="22020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rot="5400000">
            <a:off x="12406338" y="8669080"/>
            <a:ext cx="707116" cy="614308"/>
            <a:chOff x="0" y="0"/>
            <a:chExt cx="942821" cy="819077"/>
          </a:xfrm>
        </p:grpSpPr>
        <p:sp>
          <p:nvSpPr>
            <p:cNvPr id="9" name="Freeform 9"/>
            <p:cNvSpPr/>
            <p:nvPr/>
          </p:nvSpPr>
          <p:spPr>
            <a:xfrm>
              <a:off x="0" y="0"/>
              <a:ext cx="942848" cy="819023"/>
            </a:xfrm>
            <a:custGeom>
              <a:avLst/>
              <a:gdLst/>
              <a:ahLst/>
              <a:cxnLst/>
              <a:rect l="l" t="t" r="r" b="b"/>
              <a:pathLst>
                <a:path w="942848" h="819023">
                  <a:moveTo>
                    <a:pt x="29083" y="447802"/>
                  </a:moveTo>
                  <a:cubicBezTo>
                    <a:pt x="58293" y="684403"/>
                    <a:pt x="338582" y="819023"/>
                    <a:pt x="553339" y="749935"/>
                  </a:cubicBezTo>
                  <a:cubicBezTo>
                    <a:pt x="939165" y="629793"/>
                    <a:pt x="942848" y="40132"/>
                    <a:pt x="502412" y="14605"/>
                  </a:cubicBezTo>
                  <a:cubicBezTo>
                    <a:pt x="262128" y="0"/>
                    <a:pt x="0" y="181991"/>
                    <a:pt x="29083" y="447802"/>
                  </a:cubicBezTo>
                  <a:close/>
                </a:path>
              </a:pathLst>
            </a:custGeom>
            <a:gradFill rotWithShape="1">
              <a:gsLst>
                <a:gs pos="0">
                  <a:srgbClr val="F8C79F">
                    <a:alpha val="100000"/>
                  </a:srgbClr>
                </a:gs>
                <a:gs pos="100000">
                  <a:srgbClr val="E9812C">
                    <a:alpha val="100000"/>
                  </a:srgbClr>
                </a:gs>
              </a:gsLst>
              <a:lin ang="10"/>
            </a:gradFill>
          </p:spPr>
        </p:sp>
      </p:grpSp>
      <p:sp>
        <p:nvSpPr>
          <p:cNvPr id="10" name="TextBox 10"/>
          <p:cNvSpPr txBox="1"/>
          <p:nvPr/>
        </p:nvSpPr>
        <p:spPr>
          <a:xfrm>
            <a:off x="6757021" y="2366007"/>
            <a:ext cx="10791824" cy="5311839"/>
          </a:xfrm>
          <a:prstGeom prst="rect">
            <a:avLst/>
          </a:prstGeom>
        </p:spPr>
        <p:txBody>
          <a:bodyPr wrap="square" lIns="0" tIns="0" rIns="0" bIns="0" rtlCol="0" anchor="t">
            <a:spAutoFit/>
          </a:bodyPr>
          <a:lstStyle/>
          <a:p>
            <a:pPr lvl="0" algn="ctr">
              <a:lnSpc>
                <a:spcPct val="150000"/>
              </a:lnSpc>
            </a:pPr>
            <a:r>
              <a:rPr lang="vi-VN" sz="8000" b="1" dirty="0">
                <a:solidFill>
                  <a:srgbClr val="1D3557"/>
                </a:solidFill>
                <a:effectLst/>
                <a:latin typeface="Arial" panose="020B0604020202020204" pitchFamily="34" charset="0"/>
                <a:ea typeface="Calibri" panose="020F0502020204030204" pitchFamily="34" charset="0"/>
                <a:cs typeface="Arial" panose="020B0604020202020204" pitchFamily="34" charset="0"/>
              </a:rPr>
              <a:t>CHÀO CẢ LỚP! CHÀO MỪNG CÁC EM TỚI BUỔI HỌC NÀY</a:t>
            </a:r>
            <a:endParaRPr lang="vi-VN" sz="8000" b="1" dirty="0">
              <a:solidFill>
                <a:srgbClr val="1D3557"/>
              </a:solidFill>
              <a:effectLst/>
              <a:latin typeface="Arial" panose="020B0604020202020204" pitchFamily="34" charset="0"/>
              <a:cs typeface="Arial" panose="020B0604020202020204" pitchFamily="34" charset="0"/>
            </a:endParaRPr>
          </a:p>
        </p:txBody>
      </p:sp>
      <p:sp>
        <p:nvSpPr>
          <p:cNvPr id="12" name="Freeform 12"/>
          <p:cNvSpPr/>
          <p:nvPr/>
        </p:nvSpPr>
        <p:spPr>
          <a:xfrm>
            <a:off x="710126" y="1115022"/>
            <a:ext cx="5473924" cy="8057482"/>
          </a:xfrm>
          <a:custGeom>
            <a:avLst/>
            <a:gdLst/>
            <a:ahLst/>
            <a:cxnLst/>
            <a:rect l="l" t="t" r="r" b="b"/>
            <a:pathLst>
              <a:path w="5473924" h="8057482">
                <a:moveTo>
                  <a:pt x="0" y="0"/>
                </a:moveTo>
                <a:lnTo>
                  <a:pt x="5473924" y="0"/>
                </a:lnTo>
                <a:lnTo>
                  <a:pt x="5473924" y="8057482"/>
                </a:lnTo>
                <a:lnTo>
                  <a:pt x="0" y="80574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8288636">
            <a:off x="17200989" y="518976"/>
            <a:ext cx="520687" cy="584049"/>
            <a:chOff x="0" y="0"/>
            <a:chExt cx="990811" cy="1111381"/>
          </a:xfrm>
        </p:grpSpPr>
        <p:sp>
          <p:nvSpPr>
            <p:cNvPr id="5" name="Freeform 5"/>
            <p:cNvSpPr/>
            <p:nvPr/>
          </p:nvSpPr>
          <p:spPr>
            <a:xfrm>
              <a:off x="0" y="0"/>
              <a:ext cx="990727" cy="1111377"/>
            </a:xfrm>
            <a:custGeom>
              <a:avLst/>
              <a:gdLst/>
              <a:ahLst/>
              <a:cxnLst/>
              <a:rect l="l" t="t" r="r" b="b"/>
              <a:pathLst>
                <a:path w="990727" h="1111377">
                  <a:moveTo>
                    <a:pt x="986028" y="757682"/>
                  </a:moveTo>
                  <a:cubicBezTo>
                    <a:pt x="957072" y="998474"/>
                    <a:pt x="665353" y="1111377"/>
                    <a:pt x="472440" y="993394"/>
                  </a:cubicBezTo>
                  <a:cubicBezTo>
                    <a:pt x="0" y="704977"/>
                    <a:pt x="819658" y="0"/>
                    <a:pt x="978662" y="627126"/>
                  </a:cubicBezTo>
                  <a:cubicBezTo>
                    <a:pt x="988314" y="669798"/>
                    <a:pt x="990727" y="712470"/>
                    <a:pt x="985901" y="757555"/>
                  </a:cubicBezTo>
                  <a:close/>
                </a:path>
              </a:pathLst>
            </a:custGeom>
            <a:gradFill rotWithShape="1">
              <a:gsLst>
                <a:gs pos="0">
                  <a:srgbClr val="F8C79F">
                    <a:alpha val="100000"/>
                  </a:srgbClr>
                </a:gs>
                <a:gs pos="100000">
                  <a:srgbClr val="E9812C">
                    <a:alpha val="100000"/>
                  </a:srgbClr>
                </a:gs>
              </a:gsLst>
              <a:lin ang="13883201"/>
            </a:gradFill>
          </p:spPr>
        </p:sp>
      </p:grpSp>
      <p:grpSp>
        <p:nvGrpSpPr>
          <p:cNvPr id="6" name="Group 6"/>
          <p:cNvGrpSpPr/>
          <p:nvPr/>
        </p:nvGrpSpPr>
        <p:grpSpPr>
          <a:xfrm rot="-10800000">
            <a:off x="-914800" y="9189820"/>
            <a:ext cx="4248420" cy="1633580"/>
            <a:chOff x="0" y="0"/>
            <a:chExt cx="11643789" cy="4477208"/>
          </a:xfrm>
        </p:grpSpPr>
        <p:sp>
          <p:nvSpPr>
            <p:cNvPr id="7" name="Freeform 7"/>
            <p:cNvSpPr/>
            <p:nvPr/>
          </p:nvSpPr>
          <p:spPr>
            <a:xfrm>
              <a:off x="0" y="0"/>
              <a:ext cx="11643741" cy="4477258"/>
            </a:xfrm>
            <a:custGeom>
              <a:avLst/>
              <a:gdLst/>
              <a:ahLst/>
              <a:cxnLst/>
              <a:rect l="l" t="t" r="r" b="b"/>
              <a:pathLst>
                <a:path w="11643741" h="4477258">
                  <a:moveTo>
                    <a:pt x="11643741" y="0"/>
                  </a:moveTo>
                  <a:lnTo>
                    <a:pt x="11643741" y="4290441"/>
                  </a:lnTo>
                  <a:cubicBezTo>
                    <a:pt x="11087608" y="3657854"/>
                    <a:pt x="10717530" y="3440938"/>
                    <a:pt x="10419842" y="3440938"/>
                  </a:cubicBezTo>
                  <a:cubicBezTo>
                    <a:pt x="9769475" y="3440938"/>
                    <a:pt x="9465564" y="4477258"/>
                    <a:pt x="8324850" y="4477258"/>
                  </a:cubicBezTo>
                  <a:cubicBezTo>
                    <a:pt x="8315452" y="4477258"/>
                    <a:pt x="8305800" y="4477131"/>
                    <a:pt x="8296275" y="4477004"/>
                  </a:cubicBezTo>
                  <a:cubicBezTo>
                    <a:pt x="5862701" y="4441952"/>
                    <a:pt x="6867017" y="1907794"/>
                    <a:pt x="4223639" y="1907794"/>
                  </a:cubicBezTo>
                  <a:cubicBezTo>
                    <a:pt x="4101973" y="1907794"/>
                    <a:pt x="3972560" y="1913128"/>
                    <a:pt x="3834765" y="1924431"/>
                  </a:cubicBezTo>
                  <a:cubicBezTo>
                    <a:pt x="3577717" y="1945513"/>
                    <a:pt x="3338957" y="1955419"/>
                    <a:pt x="3117215" y="1955419"/>
                  </a:cubicBezTo>
                  <a:cubicBezTo>
                    <a:pt x="0" y="1955419"/>
                    <a:pt x="247269" y="11176"/>
                    <a:pt x="247269" y="11176"/>
                  </a:cubicBezTo>
                  <a:lnTo>
                    <a:pt x="11643741" y="0"/>
                  </a:lnTo>
                  <a:close/>
                </a:path>
              </a:pathLst>
            </a:custGeom>
            <a:gradFill rotWithShape="1">
              <a:gsLst>
                <a:gs pos="0">
                  <a:srgbClr val="D7EEEF">
                    <a:alpha val="100000"/>
                  </a:srgbClr>
                </a:gs>
                <a:gs pos="100000">
                  <a:srgbClr val="80C2C4">
                    <a:alpha val="100000"/>
                  </a:srgbClr>
                </a:gs>
              </a:gsLst>
              <a:lin ang="16200012"/>
            </a:gradFill>
          </p:spPr>
        </p:sp>
      </p:grpSp>
      <p:grpSp>
        <p:nvGrpSpPr>
          <p:cNvPr id="8" name="Group 8"/>
          <p:cNvGrpSpPr/>
          <p:nvPr/>
        </p:nvGrpSpPr>
        <p:grpSpPr>
          <a:xfrm rot="5223948">
            <a:off x="4514572" y="7749382"/>
            <a:ext cx="1154420" cy="1100172"/>
            <a:chOff x="0" y="0"/>
            <a:chExt cx="1539227" cy="1466896"/>
          </a:xfrm>
        </p:grpSpPr>
        <p:sp>
          <p:nvSpPr>
            <p:cNvPr id="9" name="Freeform 9"/>
            <p:cNvSpPr/>
            <p:nvPr/>
          </p:nvSpPr>
          <p:spPr>
            <a:xfrm>
              <a:off x="0" y="0"/>
              <a:ext cx="1539240" cy="1466977"/>
            </a:xfrm>
            <a:custGeom>
              <a:avLst/>
              <a:gdLst/>
              <a:ahLst/>
              <a:cxnLst/>
              <a:rect l="l" t="t" r="r" b="b"/>
              <a:pathLst>
                <a:path w="1539240" h="1466977">
                  <a:moveTo>
                    <a:pt x="1521460" y="858393"/>
                  </a:moveTo>
                  <a:cubicBezTo>
                    <a:pt x="1510284" y="1007237"/>
                    <a:pt x="1439164" y="1156081"/>
                    <a:pt x="1292352" y="1275588"/>
                  </a:cubicBezTo>
                  <a:cubicBezTo>
                    <a:pt x="1061085" y="1461643"/>
                    <a:pt x="740664" y="1466977"/>
                    <a:pt x="489331" y="1334008"/>
                  </a:cubicBezTo>
                  <a:cubicBezTo>
                    <a:pt x="0" y="1073531"/>
                    <a:pt x="77851" y="0"/>
                    <a:pt x="669544" y="23876"/>
                  </a:cubicBezTo>
                  <a:cubicBezTo>
                    <a:pt x="871982" y="31877"/>
                    <a:pt x="1056640" y="156718"/>
                    <a:pt x="1230122" y="281686"/>
                  </a:cubicBezTo>
                  <a:cubicBezTo>
                    <a:pt x="1430274" y="422529"/>
                    <a:pt x="1539240" y="643128"/>
                    <a:pt x="1521460" y="858393"/>
                  </a:cubicBezTo>
                  <a:close/>
                </a:path>
              </a:pathLst>
            </a:custGeom>
            <a:gradFill rotWithShape="1">
              <a:gsLst>
                <a:gs pos="0">
                  <a:srgbClr val="D7EEEF">
                    <a:alpha val="100000"/>
                  </a:srgbClr>
                </a:gs>
                <a:gs pos="100000">
                  <a:srgbClr val="80C2C4">
                    <a:alpha val="100000"/>
                  </a:srgbClr>
                </a:gs>
              </a:gsLst>
              <a:lin ang="167804"/>
            </a:gradFill>
          </p:spPr>
        </p:sp>
      </p:grpSp>
      <p:grpSp>
        <p:nvGrpSpPr>
          <p:cNvPr id="12" name="Group 12"/>
          <p:cNvGrpSpPr/>
          <p:nvPr/>
        </p:nvGrpSpPr>
        <p:grpSpPr>
          <a:xfrm rot="-10800000">
            <a:off x="15773400" y="9320222"/>
            <a:ext cx="2514596" cy="966778"/>
            <a:chOff x="0" y="0"/>
            <a:chExt cx="6655909" cy="2558973"/>
          </a:xfrm>
        </p:grpSpPr>
        <p:sp>
          <p:nvSpPr>
            <p:cNvPr id="13" name="Freeform 13"/>
            <p:cNvSpPr/>
            <p:nvPr/>
          </p:nvSpPr>
          <p:spPr>
            <a:xfrm>
              <a:off x="0" y="0"/>
              <a:ext cx="6655816" cy="2559050"/>
            </a:xfrm>
            <a:custGeom>
              <a:avLst/>
              <a:gdLst/>
              <a:ahLst/>
              <a:cxnLst/>
              <a:rect l="l" t="t" r="r" b="b"/>
              <a:pathLst>
                <a:path w="6655816" h="2559050">
                  <a:moveTo>
                    <a:pt x="0" y="0"/>
                  </a:moveTo>
                  <a:lnTo>
                    <a:pt x="0" y="2452243"/>
                  </a:lnTo>
                  <a:cubicBezTo>
                    <a:pt x="317881" y="2090674"/>
                    <a:pt x="529463" y="1966722"/>
                    <a:pt x="699643" y="1966722"/>
                  </a:cubicBezTo>
                  <a:cubicBezTo>
                    <a:pt x="1071372" y="1966722"/>
                    <a:pt x="1245108" y="2559050"/>
                    <a:pt x="1897126" y="2559050"/>
                  </a:cubicBezTo>
                  <a:cubicBezTo>
                    <a:pt x="1902587" y="2559050"/>
                    <a:pt x="1908048" y="2559050"/>
                    <a:pt x="1913509" y="2558923"/>
                  </a:cubicBezTo>
                  <a:cubicBezTo>
                    <a:pt x="3304667" y="2538857"/>
                    <a:pt x="2730500" y="1090422"/>
                    <a:pt x="4241546" y="1090422"/>
                  </a:cubicBezTo>
                  <a:cubicBezTo>
                    <a:pt x="4311142" y="1090422"/>
                    <a:pt x="4385056" y="1093470"/>
                    <a:pt x="4463796" y="1099947"/>
                  </a:cubicBezTo>
                  <a:cubicBezTo>
                    <a:pt x="4610735" y="1112012"/>
                    <a:pt x="4747133" y="1117600"/>
                    <a:pt x="4874006" y="1117600"/>
                  </a:cubicBezTo>
                  <a:cubicBezTo>
                    <a:pt x="6655816" y="1117600"/>
                    <a:pt x="6514592" y="6477"/>
                    <a:pt x="6514592" y="6477"/>
                  </a:cubicBezTo>
                  <a:lnTo>
                    <a:pt x="0" y="0"/>
                  </a:lnTo>
                  <a:close/>
                </a:path>
              </a:pathLst>
            </a:custGeom>
            <a:gradFill rotWithShape="1">
              <a:gsLst>
                <a:gs pos="0">
                  <a:srgbClr val="D7EEEF">
                    <a:alpha val="100000"/>
                  </a:srgbClr>
                </a:gs>
                <a:gs pos="100000">
                  <a:srgbClr val="80C2C4">
                    <a:alpha val="100000"/>
                  </a:srgbClr>
                </a:gs>
              </a:gsLst>
              <a:lin ang="16200015"/>
            </a:gradFill>
          </p:spPr>
        </p:sp>
      </p:grpSp>
      <p:sp>
        <p:nvSpPr>
          <p:cNvPr id="10" name="TextBox 9">
            <a:extLst>
              <a:ext uri="{FF2B5EF4-FFF2-40B4-BE49-F238E27FC236}">
                <a16:creationId xmlns:a16="http://schemas.microsoft.com/office/drawing/2014/main" id="{4C8DD2D7-1585-79A4-93F3-BD612899907C}"/>
              </a:ext>
            </a:extLst>
          </p:cNvPr>
          <p:cNvSpPr txBox="1"/>
          <p:nvPr/>
        </p:nvSpPr>
        <p:spPr>
          <a:xfrm>
            <a:off x="1752599" y="519556"/>
            <a:ext cx="14782802" cy="861774"/>
          </a:xfrm>
          <a:prstGeom prst="rect">
            <a:avLst/>
          </a:prstGeom>
          <a:noFill/>
        </p:spPr>
        <p:txBody>
          <a:bodyPr wrap="square">
            <a:spAutoFit/>
          </a:bodyPr>
          <a:lstStyle/>
          <a:p>
            <a:pPr algn="ctr"/>
            <a:r>
              <a:rPr lang="vi-VN" sz="5000" b="1" dirty="0">
                <a:solidFill>
                  <a:srgbClr val="000000"/>
                </a:solidFill>
                <a:effectLst/>
                <a:latin typeface="Arial" panose="020B0604020202020204" pitchFamily="34" charset="0"/>
                <a:cs typeface="Arial" panose="020B0604020202020204" pitchFamily="34" charset="0"/>
              </a:rPr>
              <a:t>Quan sát hình ảnh SGK, </a:t>
            </a:r>
            <a:r>
              <a:rPr lang="vi-VN" sz="5000" b="1">
                <a:solidFill>
                  <a:srgbClr val="000000"/>
                </a:solidFill>
                <a:effectLst/>
                <a:latin typeface="Arial" panose="020B0604020202020204" pitchFamily="34" charset="0"/>
                <a:cs typeface="Arial" panose="020B0604020202020204" pitchFamily="34" charset="0"/>
              </a:rPr>
              <a:t>tr.</a:t>
            </a:r>
            <a:r>
              <a:rPr lang="vi-VN" sz="5000" b="1">
                <a:solidFill>
                  <a:srgbClr val="000000"/>
                </a:solidFill>
                <a:latin typeface="Arial" panose="020B0604020202020204" pitchFamily="34" charset="0"/>
                <a:cs typeface="Arial" panose="020B0604020202020204" pitchFamily="34" charset="0"/>
              </a:rPr>
              <a:t>62 - 63</a:t>
            </a:r>
            <a:r>
              <a:rPr lang="vi-VN" sz="5000" b="1">
                <a:solidFill>
                  <a:srgbClr val="000000"/>
                </a:solidFill>
                <a:effectLst/>
                <a:latin typeface="Arial" panose="020B0604020202020204" pitchFamily="34" charset="0"/>
                <a:cs typeface="Arial" panose="020B0604020202020204" pitchFamily="34" charset="0"/>
              </a:rPr>
              <a:t> </a:t>
            </a:r>
            <a:r>
              <a:rPr lang="vi-VN" sz="5000" b="1" dirty="0">
                <a:solidFill>
                  <a:srgbClr val="000000"/>
                </a:solidFill>
                <a:effectLst/>
                <a:latin typeface="Arial" panose="020B0604020202020204" pitchFamily="34" charset="0"/>
                <a:cs typeface="Arial" panose="020B0604020202020204" pitchFamily="34" charset="0"/>
              </a:rPr>
              <a:t>và cho biết:</a:t>
            </a:r>
          </a:p>
        </p:txBody>
      </p:sp>
      <p:sp>
        <p:nvSpPr>
          <p:cNvPr id="16" name="Rectangle: Rounded Corners 15">
            <a:extLst>
              <a:ext uri="{FF2B5EF4-FFF2-40B4-BE49-F238E27FC236}">
                <a16:creationId xmlns:a16="http://schemas.microsoft.com/office/drawing/2014/main" id="{76550A1D-E7E2-6A8B-584D-B455F2D6C813}"/>
              </a:ext>
            </a:extLst>
          </p:cNvPr>
          <p:cNvSpPr/>
          <p:nvPr/>
        </p:nvSpPr>
        <p:spPr>
          <a:xfrm>
            <a:off x="1847850" y="8493736"/>
            <a:ext cx="14592300" cy="1031847"/>
          </a:xfrm>
          <a:prstGeom prst="roundRect">
            <a:avLst>
              <a:gd name="adj" fmla="val 2216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Arial" panose="020B0604020202020204" pitchFamily="34" charset="0"/>
                <a:cs typeface="Arial" panose="020B0604020202020204" pitchFamily="34" charset="0"/>
              </a:rPr>
              <a:t>Hình ảnh liên quan đến công việc của ngành Đồ họa tranh in</a:t>
            </a:r>
          </a:p>
        </p:txBody>
      </p:sp>
      <p:pic>
        <p:nvPicPr>
          <p:cNvPr id="15" name="Picture 14">
            <a:extLst>
              <a:ext uri="{FF2B5EF4-FFF2-40B4-BE49-F238E27FC236}">
                <a16:creationId xmlns:a16="http://schemas.microsoft.com/office/drawing/2014/main" id="{93BDC7A8-BF1B-51AF-6A0C-3B9B48583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4620" y="1964416"/>
            <a:ext cx="6057900" cy="5946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484F8145-20F4-E0D7-E791-EC06469F942A}"/>
              </a:ext>
            </a:extLst>
          </p:cNvPr>
          <p:cNvPicPr>
            <a:picLocks noChangeAspect="1"/>
          </p:cNvPicPr>
          <p:nvPr/>
        </p:nvPicPr>
        <p:blipFill rotWithShape="1">
          <a:blip r:embed="rId4">
            <a:extLst>
              <a:ext uri="{28A0092B-C50C-407E-A947-70E740481C1C}">
                <a14:useLocalDpi xmlns:a14="http://schemas.microsoft.com/office/drawing/2010/main" val="0"/>
              </a:ext>
            </a:extLst>
          </a:blip>
          <a:srcRect l="9442" r="1062"/>
          <a:stretch/>
        </p:blipFill>
        <p:spPr>
          <a:xfrm>
            <a:off x="1935480" y="1964416"/>
            <a:ext cx="7975796" cy="5946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892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8288636">
            <a:off x="17200989" y="518976"/>
            <a:ext cx="520687" cy="584049"/>
            <a:chOff x="0" y="0"/>
            <a:chExt cx="990811" cy="1111381"/>
          </a:xfrm>
        </p:grpSpPr>
        <p:sp>
          <p:nvSpPr>
            <p:cNvPr id="5" name="Freeform 5"/>
            <p:cNvSpPr/>
            <p:nvPr/>
          </p:nvSpPr>
          <p:spPr>
            <a:xfrm>
              <a:off x="0" y="0"/>
              <a:ext cx="990727" cy="1111377"/>
            </a:xfrm>
            <a:custGeom>
              <a:avLst/>
              <a:gdLst/>
              <a:ahLst/>
              <a:cxnLst/>
              <a:rect l="l" t="t" r="r" b="b"/>
              <a:pathLst>
                <a:path w="990727" h="1111377">
                  <a:moveTo>
                    <a:pt x="986028" y="757682"/>
                  </a:moveTo>
                  <a:cubicBezTo>
                    <a:pt x="957072" y="998474"/>
                    <a:pt x="665353" y="1111377"/>
                    <a:pt x="472440" y="993394"/>
                  </a:cubicBezTo>
                  <a:cubicBezTo>
                    <a:pt x="0" y="704977"/>
                    <a:pt x="819658" y="0"/>
                    <a:pt x="978662" y="627126"/>
                  </a:cubicBezTo>
                  <a:cubicBezTo>
                    <a:pt x="988314" y="669798"/>
                    <a:pt x="990727" y="712470"/>
                    <a:pt x="985901" y="757555"/>
                  </a:cubicBezTo>
                  <a:close/>
                </a:path>
              </a:pathLst>
            </a:custGeom>
            <a:gradFill rotWithShape="1">
              <a:gsLst>
                <a:gs pos="0">
                  <a:srgbClr val="F8C79F">
                    <a:alpha val="100000"/>
                  </a:srgbClr>
                </a:gs>
                <a:gs pos="100000">
                  <a:srgbClr val="E9812C">
                    <a:alpha val="100000"/>
                  </a:srgbClr>
                </a:gs>
              </a:gsLst>
              <a:lin ang="13883201"/>
            </a:gradFill>
          </p:spPr>
        </p:sp>
      </p:grpSp>
      <p:grpSp>
        <p:nvGrpSpPr>
          <p:cNvPr id="6" name="Group 6"/>
          <p:cNvGrpSpPr/>
          <p:nvPr/>
        </p:nvGrpSpPr>
        <p:grpSpPr>
          <a:xfrm rot="-10800000">
            <a:off x="-914800" y="9189820"/>
            <a:ext cx="4248420" cy="1633580"/>
            <a:chOff x="0" y="0"/>
            <a:chExt cx="11643789" cy="4477208"/>
          </a:xfrm>
        </p:grpSpPr>
        <p:sp>
          <p:nvSpPr>
            <p:cNvPr id="7" name="Freeform 7"/>
            <p:cNvSpPr/>
            <p:nvPr/>
          </p:nvSpPr>
          <p:spPr>
            <a:xfrm>
              <a:off x="0" y="0"/>
              <a:ext cx="11643741" cy="4477258"/>
            </a:xfrm>
            <a:custGeom>
              <a:avLst/>
              <a:gdLst/>
              <a:ahLst/>
              <a:cxnLst/>
              <a:rect l="l" t="t" r="r" b="b"/>
              <a:pathLst>
                <a:path w="11643741" h="4477258">
                  <a:moveTo>
                    <a:pt x="11643741" y="0"/>
                  </a:moveTo>
                  <a:lnTo>
                    <a:pt x="11643741" y="4290441"/>
                  </a:lnTo>
                  <a:cubicBezTo>
                    <a:pt x="11087608" y="3657854"/>
                    <a:pt x="10717530" y="3440938"/>
                    <a:pt x="10419842" y="3440938"/>
                  </a:cubicBezTo>
                  <a:cubicBezTo>
                    <a:pt x="9769475" y="3440938"/>
                    <a:pt x="9465564" y="4477258"/>
                    <a:pt x="8324850" y="4477258"/>
                  </a:cubicBezTo>
                  <a:cubicBezTo>
                    <a:pt x="8315452" y="4477258"/>
                    <a:pt x="8305800" y="4477131"/>
                    <a:pt x="8296275" y="4477004"/>
                  </a:cubicBezTo>
                  <a:cubicBezTo>
                    <a:pt x="5862701" y="4441952"/>
                    <a:pt x="6867017" y="1907794"/>
                    <a:pt x="4223639" y="1907794"/>
                  </a:cubicBezTo>
                  <a:cubicBezTo>
                    <a:pt x="4101973" y="1907794"/>
                    <a:pt x="3972560" y="1913128"/>
                    <a:pt x="3834765" y="1924431"/>
                  </a:cubicBezTo>
                  <a:cubicBezTo>
                    <a:pt x="3577717" y="1945513"/>
                    <a:pt x="3338957" y="1955419"/>
                    <a:pt x="3117215" y="1955419"/>
                  </a:cubicBezTo>
                  <a:cubicBezTo>
                    <a:pt x="0" y="1955419"/>
                    <a:pt x="247269" y="11176"/>
                    <a:pt x="247269" y="11176"/>
                  </a:cubicBezTo>
                  <a:lnTo>
                    <a:pt x="11643741" y="0"/>
                  </a:lnTo>
                  <a:close/>
                </a:path>
              </a:pathLst>
            </a:custGeom>
            <a:gradFill rotWithShape="1">
              <a:gsLst>
                <a:gs pos="0">
                  <a:srgbClr val="D7EEEF">
                    <a:alpha val="100000"/>
                  </a:srgbClr>
                </a:gs>
                <a:gs pos="100000">
                  <a:srgbClr val="80C2C4">
                    <a:alpha val="100000"/>
                  </a:srgbClr>
                </a:gs>
              </a:gsLst>
              <a:lin ang="16200012"/>
            </a:gradFill>
          </p:spPr>
        </p:sp>
      </p:grpSp>
      <p:grpSp>
        <p:nvGrpSpPr>
          <p:cNvPr id="12" name="Group 12"/>
          <p:cNvGrpSpPr/>
          <p:nvPr/>
        </p:nvGrpSpPr>
        <p:grpSpPr>
          <a:xfrm rot="-10800000">
            <a:off x="15773400" y="9320222"/>
            <a:ext cx="2514596" cy="966778"/>
            <a:chOff x="0" y="0"/>
            <a:chExt cx="6655909" cy="2558973"/>
          </a:xfrm>
        </p:grpSpPr>
        <p:sp>
          <p:nvSpPr>
            <p:cNvPr id="13" name="Freeform 13"/>
            <p:cNvSpPr/>
            <p:nvPr/>
          </p:nvSpPr>
          <p:spPr>
            <a:xfrm>
              <a:off x="0" y="0"/>
              <a:ext cx="6655816" cy="2559050"/>
            </a:xfrm>
            <a:custGeom>
              <a:avLst/>
              <a:gdLst/>
              <a:ahLst/>
              <a:cxnLst/>
              <a:rect l="l" t="t" r="r" b="b"/>
              <a:pathLst>
                <a:path w="6655816" h="2559050">
                  <a:moveTo>
                    <a:pt x="0" y="0"/>
                  </a:moveTo>
                  <a:lnTo>
                    <a:pt x="0" y="2452243"/>
                  </a:lnTo>
                  <a:cubicBezTo>
                    <a:pt x="317881" y="2090674"/>
                    <a:pt x="529463" y="1966722"/>
                    <a:pt x="699643" y="1966722"/>
                  </a:cubicBezTo>
                  <a:cubicBezTo>
                    <a:pt x="1071372" y="1966722"/>
                    <a:pt x="1245108" y="2559050"/>
                    <a:pt x="1897126" y="2559050"/>
                  </a:cubicBezTo>
                  <a:cubicBezTo>
                    <a:pt x="1902587" y="2559050"/>
                    <a:pt x="1908048" y="2559050"/>
                    <a:pt x="1913509" y="2558923"/>
                  </a:cubicBezTo>
                  <a:cubicBezTo>
                    <a:pt x="3304667" y="2538857"/>
                    <a:pt x="2730500" y="1090422"/>
                    <a:pt x="4241546" y="1090422"/>
                  </a:cubicBezTo>
                  <a:cubicBezTo>
                    <a:pt x="4311142" y="1090422"/>
                    <a:pt x="4385056" y="1093470"/>
                    <a:pt x="4463796" y="1099947"/>
                  </a:cubicBezTo>
                  <a:cubicBezTo>
                    <a:pt x="4610735" y="1112012"/>
                    <a:pt x="4747133" y="1117600"/>
                    <a:pt x="4874006" y="1117600"/>
                  </a:cubicBezTo>
                  <a:cubicBezTo>
                    <a:pt x="6655816" y="1117600"/>
                    <a:pt x="6514592" y="6477"/>
                    <a:pt x="6514592" y="6477"/>
                  </a:cubicBezTo>
                  <a:lnTo>
                    <a:pt x="0" y="0"/>
                  </a:lnTo>
                  <a:close/>
                </a:path>
              </a:pathLst>
            </a:custGeom>
            <a:gradFill rotWithShape="1">
              <a:gsLst>
                <a:gs pos="0">
                  <a:srgbClr val="D7EEEF">
                    <a:alpha val="100000"/>
                  </a:srgbClr>
                </a:gs>
                <a:gs pos="100000">
                  <a:srgbClr val="80C2C4">
                    <a:alpha val="100000"/>
                  </a:srgbClr>
                </a:gs>
              </a:gsLst>
              <a:lin ang="16200015"/>
            </a:gradFill>
          </p:spPr>
        </p:sp>
      </p:grpSp>
      <p:sp>
        <p:nvSpPr>
          <p:cNvPr id="10" name="TextBox 9">
            <a:extLst>
              <a:ext uri="{FF2B5EF4-FFF2-40B4-BE49-F238E27FC236}">
                <a16:creationId xmlns:a16="http://schemas.microsoft.com/office/drawing/2014/main" id="{4C8DD2D7-1585-79A4-93F3-BD612899907C}"/>
              </a:ext>
            </a:extLst>
          </p:cNvPr>
          <p:cNvSpPr txBox="1"/>
          <p:nvPr/>
        </p:nvSpPr>
        <p:spPr>
          <a:xfrm>
            <a:off x="1752599" y="519556"/>
            <a:ext cx="14782802" cy="861774"/>
          </a:xfrm>
          <a:prstGeom prst="rect">
            <a:avLst/>
          </a:prstGeom>
          <a:noFill/>
        </p:spPr>
        <p:txBody>
          <a:bodyPr wrap="square">
            <a:spAutoFit/>
          </a:bodyPr>
          <a:lstStyle/>
          <a:p>
            <a:pPr algn="ctr"/>
            <a:r>
              <a:rPr lang="vi-VN" sz="5000" b="1" dirty="0">
                <a:solidFill>
                  <a:srgbClr val="000000"/>
                </a:solidFill>
                <a:effectLst/>
                <a:latin typeface="Arial" panose="020B0604020202020204" pitchFamily="34" charset="0"/>
                <a:cs typeface="Arial" panose="020B0604020202020204" pitchFamily="34" charset="0"/>
              </a:rPr>
              <a:t>Quan sát hình ảnh SGK, </a:t>
            </a:r>
            <a:r>
              <a:rPr lang="vi-VN" sz="5000" b="1">
                <a:solidFill>
                  <a:srgbClr val="000000"/>
                </a:solidFill>
                <a:effectLst/>
                <a:latin typeface="Arial" panose="020B0604020202020204" pitchFamily="34" charset="0"/>
                <a:cs typeface="Arial" panose="020B0604020202020204" pitchFamily="34" charset="0"/>
              </a:rPr>
              <a:t>tr.</a:t>
            </a:r>
            <a:r>
              <a:rPr lang="vi-VN" sz="5000" b="1">
                <a:solidFill>
                  <a:srgbClr val="000000"/>
                </a:solidFill>
                <a:latin typeface="Arial" panose="020B0604020202020204" pitchFamily="34" charset="0"/>
                <a:cs typeface="Arial" panose="020B0604020202020204" pitchFamily="34" charset="0"/>
              </a:rPr>
              <a:t>62 - 63</a:t>
            </a:r>
            <a:r>
              <a:rPr lang="vi-VN" sz="5000" b="1">
                <a:solidFill>
                  <a:srgbClr val="000000"/>
                </a:solidFill>
                <a:effectLst/>
                <a:latin typeface="Arial" panose="020B0604020202020204" pitchFamily="34" charset="0"/>
                <a:cs typeface="Arial" panose="020B0604020202020204" pitchFamily="34" charset="0"/>
              </a:rPr>
              <a:t> </a:t>
            </a:r>
            <a:r>
              <a:rPr lang="vi-VN" sz="5000" b="1" dirty="0">
                <a:solidFill>
                  <a:srgbClr val="000000"/>
                </a:solidFill>
                <a:effectLst/>
                <a:latin typeface="Arial" panose="020B0604020202020204" pitchFamily="34" charset="0"/>
                <a:cs typeface="Arial" panose="020B0604020202020204" pitchFamily="34" charset="0"/>
              </a:rPr>
              <a:t>và cho biết:</a:t>
            </a:r>
          </a:p>
        </p:txBody>
      </p:sp>
      <p:sp>
        <p:nvSpPr>
          <p:cNvPr id="16" name="Rectangle: Rounded Corners 15">
            <a:extLst>
              <a:ext uri="{FF2B5EF4-FFF2-40B4-BE49-F238E27FC236}">
                <a16:creationId xmlns:a16="http://schemas.microsoft.com/office/drawing/2014/main" id="{76550A1D-E7E2-6A8B-584D-B455F2D6C813}"/>
              </a:ext>
            </a:extLst>
          </p:cNvPr>
          <p:cNvSpPr/>
          <p:nvPr/>
        </p:nvSpPr>
        <p:spPr>
          <a:xfrm>
            <a:off x="2515797" y="8431063"/>
            <a:ext cx="13256406" cy="1121681"/>
          </a:xfrm>
          <a:prstGeom prst="roundRect">
            <a:avLst>
              <a:gd name="adj" fmla="val 2596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a:latin typeface="Arial" panose="020B0604020202020204" pitchFamily="34" charset="0"/>
                <a:cs typeface="Arial" panose="020B0604020202020204" pitchFamily="34" charset="0"/>
              </a:rPr>
              <a:t>Hình ảnh liên quan đến công việc của ngành Điêu khắc</a:t>
            </a:r>
          </a:p>
        </p:txBody>
      </p:sp>
      <p:pic>
        <p:nvPicPr>
          <p:cNvPr id="3" name="Picture 2">
            <a:extLst>
              <a:ext uri="{FF2B5EF4-FFF2-40B4-BE49-F238E27FC236}">
                <a16:creationId xmlns:a16="http://schemas.microsoft.com/office/drawing/2014/main" id="{E5DD75CB-9845-E427-A59B-A6DD829D72C9}"/>
              </a:ext>
            </a:extLst>
          </p:cNvPr>
          <p:cNvPicPr>
            <a:picLocks noChangeAspect="1"/>
          </p:cNvPicPr>
          <p:nvPr/>
        </p:nvPicPr>
        <p:blipFill>
          <a:blip r:embed="rId3"/>
          <a:stretch>
            <a:fillRect/>
          </a:stretch>
        </p:blipFill>
        <p:spPr>
          <a:xfrm>
            <a:off x="2515797" y="1878797"/>
            <a:ext cx="4337608" cy="6084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7BB27EF4-ADA1-FA45-E09B-64FC44A78B9E}"/>
              </a:ext>
            </a:extLst>
          </p:cNvPr>
          <p:cNvPicPr>
            <a:picLocks noChangeAspect="1"/>
          </p:cNvPicPr>
          <p:nvPr/>
        </p:nvPicPr>
        <p:blipFill>
          <a:blip r:embed="rId4"/>
          <a:stretch>
            <a:fillRect/>
          </a:stretch>
        </p:blipFill>
        <p:spPr>
          <a:xfrm>
            <a:off x="7891649" y="1878797"/>
            <a:ext cx="7912266" cy="6084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89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801903">
            <a:off x="17770614" y="46079"/>
            <a:ext cx="796935" cy="760746"/>
            <a:chOff x="0" y="0"/>
            <a:chExt cx="1516477" cy="1447613"/>
          </a:xfrm>
        </p:grpSpPr>
        <p:sp>
          <p:nvSpPr>
            <p:cNvPr id="3" name="Freeform 3"/>
            <p:cNvSpPr/>
            <p:nvPr/>
          </p:nvSpPr>
          <p:spPr>
            <a:xfrm>
              <a:off x="0" y="0"/>
              <a:ext cx="1516380" cy="1447673"/>
            </a:xfrm>
            <a:custGeom>
              <a:avLst/>
              <a:gdLst/>
              <a:ahLst/>
              <a:cxnLst/>
              <a:rect l="l" t="t" r="r" b="b"/>
              <a:pathLst>
                <a:path w="1516380" h="1447673">
                  <a:moveTo>
                    <a:pt x="1498981" y="847090"/>
                  </a:moveTo>
                  <a:cubicBezTo>
                    <a:pt x="1488059" y="993902"/>
                    <a:pt x="1417828" y="1140841"/>
                    <a:pt x="1273302" y="1258824"/>
                  </a:cubicBezTo>
                  <a:cubicBezTo>
                    <a:pt x="1045337" y="1442339"/>
                    <a:pt x="729869" y="1447673"/>
                    <a:pt x="482219" y="1316482"/>
                  </a:cubicBezTo>
                  <a:cubicBezTo>
                    <a:pt x="0" y="1059434"/>
                    <a:pt x="76708" y="0"/>
                    <a:pt x="659638" y="23622"/>
                  </a:cubicBezTo>
                  <a:cubicBezTo>
                    <a:pt x="859028" y="31496"/>
                    <a:pt x="1041019" y="154686"/>
                    <a:pt x="1211834" y="278003"/>
                  </a:cubicBezTo>
                  <a:cubicBezTo>
                    <a:pt x="1409065" y="416941"/>
                    <a:pt x="1516380" y="634619"/>
                    <a:pt x="1498854" y="847090"/>
                  </a:cubicBezTo>
                  <a:close/>
                </a:path>
              </a:pathLst>
            </a:custGeom>
            <a:gradFill rotWithShape="1">
              <a:gsLst>
                <a:gs pos="0">
                  <a:srgbClr val="F8C79F">
                    <a:alpha val="100000"/>
                  </a:srgbClr>
                </a:gs>
                <a:gs pos="100000">
                  <a:srgbClr val="E9812C">
                    <a:alpha val="100000"/>
                  </a:srgbClr>
                </a:gs>
              </a:gsLst>
              <a:lin ang="15157236"/>
            </a:gradFill>
          </p:spPr>
        </p:sp>
      </p:grpSp>
      <p:grpSp>
        <p:nvGrpSpPr>
          <p:cNvPr id="4" name="Group 4"/>
          <p:cNvGrpSpPr/>
          <p:nvPr/>
        </p:nvGrpSpPr>
        <p:grpSpPr>
          <a:xfrm rot="-8288636">
            <a:off x="16764104" y="268885"/>
            <a:ext cx="520687" cy="584049"/>
            <a:chOff x="0" y="0"/>
            <a:chExt cx="990811" cy="1111381"/>
          </a:xfrm>
        </p:grpSpPr>
        <p:sp>
          <p:nvSpPr>
            <p:cNvPr id="5" name="Freeform 5"/>
            <p:cNvSpPr/>
            <p:nvPr/>
          </p:nvSpPr>
          <p:spPr>
            <a:xfrm>
              <a:off x="0" y="0"/>
              <a:ext cx="990727" cy="1111377"/>
            </a:xfrm>
            <a:custGeom>
              <a:avLst/>
              <a:gdLst/>
              <a:ahLst/>
              <a:cxnLst/>
              <a:rect l="l" t="t" r="r" b="b"/>
              <a:pathLst>
                <a:path w="990727" h="1111377">
                  <a:moveTo>
                    <a:pt x="986028" y="757682"/>
                  </a:moveTo>
                  <a:cubicBezTo>
                    <a:pt x="957072" y="998474"/>
                    <a:pt x="665353" y="1111377"/>
                    <a:pt x="472440" y="993394"/>
                  </a:cubicBezTo>
                  <a:cubicBezTo>
                    <a:pt x="0" y="704977"/>
                    <a:pt x="819658" y="0"/>
                    <a:pt x="978662" y="627126"/>
                  </a:cubicBezTo>
                  <a:cubicBezTo>
                    <a:pt x="988314" y="669798"/>
                    <a:pt x="990727" y="712470"/>
                    <a:pt x="985901" y="757555"/>
                  </a:cubicBezTo>
                  <a:close/>
                </a:path>
              </a:pathLst>
            </a:custGeom>
            <a:gradFill rotWithShape="1">
              <a:gsLst>
                <a:gs pos="0">
                  <a:srgbClr val="F8C79F">
                    <a:alpha val="100000"/>
                  </a:srgbClr>
                </a:gs>
                <a:gs pos="100000">
                  <a:srgbClr val="E9812C">
                    <a:alpha val="100000"/>
                  </a:srgbClr>
                </a:gs>
              </a:gsLst>
              <a:lin ang="13883201"/>
            </a:gradFill>
          </p:spPr>
        </p:sp>
      </p:grpSp>
      <p:grpSp>
        <p:nvGrpSpPr>
          <p:cNvPr id="6" name="Group 6"/>
          <p:cNvGrpSpPr/>
          <p:nvPr/>
        </p:nvGrpSpPr>
        <p:grpSpPr>
          <a:xfrm rot="-10800000">
            <a:off x="-914800" y="8951038"/>
            <a:ext cx="5906667" cy="1872362"/>
            <a:chOff x="0" y="0"/>
            <a:chExt cx="11643789" cy="4477208"/>
          </a:xfrm>
        </p:grpSpPr>
        <p:sp>
          <p:nvSpPr>
            <p:cNvPr id="7" name="Freeform 7"/>
            <p:cNvSpPr/>
            <p:nvPr/>
          </p:nvSpPr>
          <p:spPr>
            <a:xfrm>
              <a:off x="0" y="0"/>
              <a:ext cx="11643741" cy="4477258"/>
            </a:xfrm>
            <a:custGeom>
              <a:avLst/>
              <a:gdLst/>
              <a:ahLst/>
              <a:cxnLst/>
              <a:rect l="l" t="t" r="r" b="b"/>
              <a:pathLst>
                <a:path w="11643741" h="4477258">
                  <a:moveTo>
                    <a:pt x="11643741" y="0"/>
                  </a:moveTo>
                  <a:lnTo>
                    <a:pt x="11643741" y="4290441"/>
                  </a:lnTo>
                  <a:cubicBezTo>
                    <a:pt x="11087608" y="3657854"/>
                    <a:pt x="10717530" y="3440938"/>
                    <a:pt x="10419842" y="3440938"/>
                  </a:cubicBezTo>
                  <a:cubicBezTo>
                    <a:pt x="9769475" y="3440938"/>
                    <a:pt x="9465564" y="4477258"/>
                    <a:pt x="8324850" y="4477258"/>
                  </a:cubicBezTo>
                  <a:cubicBezTo>
                    <a:pt x="8315452" y="4477258"/>
                    <a:pt x="8305800" y="4477131"/>
                    <a:pt x="8296275" y="4477004"/>
                  </a:cubicBezTo>
                  <a:cubicBezTo>
                    <a:pt x="5862701" y="4441952"/>
                    <a:pt x="6867017" y="1907794"/>
                    <a:pt x="4223639" y="1907794"/>
                  </a:cubicBezTo>
                  <a:cubicBezTo>
                    <a:pt x="4101973" y="1907794"/>
                    <a:pt x="3972560" y="1913128"/>
                    <a:pt x="3834765" y="1924431"/>
                  </a:cubicBezTo>
                  <a:cubicBezTo>
                    <a:pt x="3577717" y="1945513"/>
                    <a:pt x="3338957" y="1955419"/>
                    <a:pt x="3117215" y="1955419"/>
                  </a:cubicBezTo>
                  <a:cubicBezTo>
                    <a:pt x="0" y="1955419"/>
                    <a:pt x="247269" y="11176"/>
                    <a:pt x="247269" y="11176"/>
                  </a:cubicBezTo>
                  <a:lnTo>
                    <a:pt x="11643741" y="0"/>
                  </a:lnTo>
                  <a:close/>
                </a:path>
              </a:pathLst>
            </a:custGeom>
            <a:gradFill rotWithShape="1">
              <a:gsLst>
                <a:gs pos="0">
                  <a:srgbClr val="D7EEEF">
                    <a:alpha val="100000"/>
                  </a:srgbClr>
                </a:gs>
                <a:gs pos="100000">
                  <a:srgbClr val="80C2C4">
                    <a:alpha val="100000"/>
                  </a:srgbClr>
                </a:gs>
              </a:gsLst>
              <a:lin ang="16200012"/>
            </a:gradFill>
          </p:spPr>
        </p:sp>
      </p:grpSp>
      <p:grpSp>
        <p:nvGrpSpPr>
          <p:cNvPr id="8" name="Group 8"/>
          <p:cNvGrpSpPr/>
          <p:nvPr/>
        </p:nvGrpSpPr>
        <p:grpSpPr>
          <a:xfrm rot="5223948">
            <a:off x="-303099" y="-288375"/>
            <a:ext cx="1154420" cy="1100172"/>
            <a:chOff x="0" y="0"/>
            <a:chExt cx="1539227" cy="1466896"/>
          </a:xfrm>
        </p:grpSpPr>
        <p:sp>
          <p:nvSpPr>
            <p:cNvPr id="9" name="Freeform 9"/>
            <p:cNvSpPr/>
            <p:nvPr/>
          </p:nvSpPr>
          <p:spPr>
            <a:xfrm>
              <a:off x="0" y="0"/>
              <a:ext cx="1539240" cy="1466977"/>
            </a:xfrm>
            <a:custGeom>
              <a:avLst/>
              <a:gdLst/>
              <a:ahLst/>
              <a:cxnLst/>
              <a:rect l="l" t="t" r="r" b="b"/>
              <a:pathLst>
                <a:path w="1539240" h="1466977">
                  <a:moveTo>
                    <a:pt x="1521460" y="858393"/>
                  </a:moveTo>
                  <a:cubicBezTo>
                    <a:pt x="1510284" y="1007237"/>
                    <a:pt x="1439164" y="1156081"/>
                    <a:pt x="1292352" y="1275588"/>
                  </a:cubicBezTo>
                  <a:cubicBezTo>
                    <a:pt x="1061085" y="1461643"/>
                    <a:pt x="740664" y="1466977"/>
                    <a:pt x="489331" y="1334008"/>
                  </a:cubicBezTo>
                  <a:cubicBezTo>
                    <a:pt x="0" y="1073531"/>
                    <a:pt x="77851" y="0"/>
                    <a:pt x="669544" y="23876"/>
                  </a:cubicBezTo>
                  <a:cubicBezTo>
                    <a:pt x="871982" y="31877"/>
                    <a:pt x="1056640" y="156718"/>
                    <a:pt x="1230122" y="281686"/>
                  </a:cubicBezTo>
                  <a:cubicBezTo>
                    <a:pt x="1430274" y="422529"/>
                    <a:pt x="1539240" y="643128"/>
                    <a:pt x="1521460" y="858393"/>
                  </a:cubicBezTo>
                  <a:close/>
                </a:path>
              </a:pathLst>
            </a:custGeom>
            <a:gradFill rotWithShape="1">
              <a:gsLst>
                <a:gs pos="0">
                  <a:srgbClr val="D7EEEF">
                    <a:alpha val="100000"/>
                  </a:srgbClr>
                </a:gs>
                <a:gs pos="100000">
                  <a:srgbClr val="80C2C4">
                    <a:alpha val="100000"/>
                  </a:srgbClr>
                </a:gs>
              </a:gsLst>
              <a:lin ang="167804"/>
            </a:gradFill>
          </p:spPr>
        </p:sp>
      </p:grpSp>
      <p:grpSp>
        <p:nvGrpSpPr>
          <p:cNvPr id="12" name="Group 12"/>
          <p:cNvGrpSpPr/>
          <p:nvPr/>
        </p:nvGrpSpPr>
        <p:grpSpPr>
          <a:xfrm rot="-10800000">
            <a:off x="13296064" y="8367770"/>
            <a:ext cx="4991932" cy="1919230"/>
            <a:chOff x="0" y="0"/>
            <a:chExt cx="6655909" cy="2558973"/>
          </a:xfrm>
        </p:grpSpPr>
        <p:sp>
          <p:nvSpPr>
            <p:cNvPr id="13" name="Freeform 13"/>
            <p:cNvSpPr/>
            <p:nvPr/>
          </p:nvSpPr>
          <p:spPr>
            <a:xfrm>
              <a:off x="0" y="0"/>
              <a:ext cx="6655816" cy="2559050"/>
            </a:xfrm>
            <a:custGeom>
              <a:avLst/>
              <a:gdLst/>
              <a:ahLst/>
              <a:cxnLst/>
              <a:rect l="l" t="t" r="r" b="b"/>
              <a:pathLst>
                <a:path w="6655816" h="2559050">
                  <a:moveTo>
                    <a:pt x="0" y="0"/>
                  </a:moveTo>
                  <a:lnTo>
                    <a:pt x="0" y="2452243"/>
                  </a:lnTo>
                  <a:cubicBezTo>
                    <a:pt x="317881" y="2090674"/>
                    <a:pt x="529463" y="1966722"/>
                    <a:pt x="699643" y="1966722"/>
                  </a:cubicBezTo>
                  <a:cubicBezTo>
                    <a:pt x="1071372" y="1966722"/>
                    <a:pt x="1245108" y="2559050"/>
                    <a:pt x="1897126" y="2559050"/>
                  </a:cubicBezTo>
                  <a:cubicBezTo>
                    <a:pt x="1902587" y="2559050"/>
                    <a:pt x="1908048" y="2559050"/>
                    <a:pt x="1913509" y="2558923"/>
                  </a:cubicBezTo>
                  <a:cubicBezTo>
                    <a:pt x="3304667" y="2538857"/>
                    <a:pt x="2730500" y="1090422"/>
                    <a:pt x="4241546" y="1090422"/>
                  </a:cubicBezTo>
                  <a:cubicBezTo>
                    <a:pt x="4311142" y="1090422"/>
                    <a:pt x="4385056" y="1093470"/>
                    <a:pt x="4463796" y="1099947"/>
                  </a:cubicBezTo>
                  <a:cubicBezTo>
                    <a:pt x="4610735" y="1112012"/>
                    <a:pt x="4747133" y="1117600"/>
                    <a:pt x="4874006" y="1117600"/>
                  </a:cubicBezTo>
                  <a:cubicBezTo>
                    <a:pt x="6655816" y="1117600"/>
                    <a:pt x="6514592" y="6477"/>
                    <a:pt x="6514592" y="6477"/>
                  </a:cubicBezTo>
                  <a:lnTo>
                    <a:pt x="0" y="0"/>
                  </a:lnTo>
                  <a:close/>
                </a:path>
              </a:pathLst>
            </a:custGeom>
            <a:gradFill rotWithShape="1">
              <a:gsLst>
                <a:gs pos="0">
                  <a:srgbClr val="D7EEEF">
                    <a:alpha val="100000"/>
                  </a:srgbClr>
                </a:gs>
                <a:gs pos="100000">
                  <a:srgbClr val="80C2C4">
                    <a:alpha val="100000"/>
                  </a:srgbClr>
                </a:gs>
              </a:gsLst>
              <a:lin ang="16200015"/>
            </a:gradFill>
          </p:spPr>
        </p:sp>
      </p:grpSp>
      <p:sp>
        <p:nvSpPr>
          <p:cNvPr id="23" name="TextBox 22">
            <a:extLst>
              <a:ext uri="{FF2B5EF4-FFF2-40B4-BE49-F238E27FC236}">
                <a16:creationId xmlns:a16="http://schemas.microsoft.com/office/drawing/2014/main" id="{1EC732E9-611B-9330-F89C-AB4E21DACEF2}"/>
              </a:ext>
            </a:extLst>
          </p:cNvPr>
          <p:cNvSpPr txBox="1"/>
          <p:nvPr/>
        </p:nvSpPr>
        <p:spPr>
          <a:xfrm>
            <a:off x="3733800" y="866336"/>
            <a:ext cx="10820400" cy="861774"/>
          </a:xfrm>
          <a:prstGeom prst="rect">
            <a:avLst/>
          </a:prstGeom>
          <a:noFill/>
        </p:spPr>
        <p:txBody>
          <a:bodyPr wrap="square">
            <a:spAutoFit/>
          </a:bodyPr>
          <a:lstStyle/>
          <a:p>
            <a:pPr algn="ctr"/>
            <a:r>
              <a:rPr lang="vi-VN" sz="5000" b="1" dirty="0">
                <a:solidFill>
                  <a:srgbClr val="000000"/>
                </a:solidFill>
                <a:effectLst/>
                <a:latin typeface="Arial" panose="020B0604020202020204" pitchFamily="34" charset="0"/>
                <a:cs typeface="Arial" panose="020B0604020202020204" pitchFamily="34" charset="0"/>
              </a:rPr>
              <a:t>Nhận xét hình ảnh SGK, tr. 62 - 63</a:t>
            </a:r>
          </a:p>
        </p:txBody>
      </p:sp>
      <p:sp>
        <p:nvSpPr>
          <p:cNvPr id="14" name="Rectangle: Rounded Corners 13">
            <a:extLst>
              <a:ext uri="{FF2B5EF4-FFF2-40B4-BE49-F238E27FC236}">
                <a16:creationId xmlns:a16="http://schemas.microsoft.com/office/drawing/2014/main" id="{01777DD4-2BE2-A63A-237C-7B2A37AF06E5}"/>
              </a:ext>
            </a:extLst>
          </p:cNvPr>
          <p:cNvSpPr/>
          <p:nvPr/>
        </p:nvSpPr>
        <p:spPr>
          <a:xfrm>
            <a:off x="876300" y="2247900"/>
            <a:ext cx="16536914" cy="2438399"/>
          </a:xfrm>
          <a:prstGeom prst="roundRect">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Lĩnh vực mĩ thuật tạo hình có nhiều ngành: </a:t>
            </a:r>
            <a:r>
              <a:rPr lang="vi-VN" sz="4000" dirty="0">
                <a:solidFill>
                  <a:schemeClr val="tx1"/>
                </a:solidFill>
                <a:latin typeface="Arial" panose="020B0604020202020204" pitchFamily="34" charset="0"/>
                <a:cs typeface="Arial" panose="020B0604020202020204" pitchFamily="34" charset="0"/>
              </a:rPr>
              <a:t>Hội họa, Điêu khắc, </a:t>
            </a:r>
          </a:p>
          <a:p>
            <a:pPr algn="ctr">
              <a:lnSpc>
                <a:spcPct val="150000"/>
              </a:lnSpc>
            </a:pPr>
            <a:r>
              <a:rPr lang="vi-VN" sz="4000" dirty="0">
                <a:solidFill>
                  <a:schemeClr val="tx1"/>
                </a:solidFill>
                <a:latin typeface="Arial" panose="020B0604020202020204" pitchFamily="34" charset="0"/>
                <a:cs typeface="Arial" panose="020B0604020202020204" pitchFamily="34" charset="0"/>
              </a:rPr>
              <a:t>Đồ họa tranh in với các tên gọi nghề chung như: họa sĩ, nhà điêu khắc. </a:t>
            </a:r>
          </a:p>
        </p:txBody>
      </p:sp>
      <p:pic>
        <p:nvPicPr>
          <p:cNvPr id="4098" name="Picture 2" descr="Cách hiểu mỹ thuật đúng nghĩa">
            <a:extLst>
              <a:ext uri="{FF2B5EF4-FFF2-40B4-BE49-F238E27FC236}">
                <a16:creationId xmlns:a16="http://schemas.microsoft.com/office/drawing/2014/main" id="{B666FBB2-0C83-5070-C430-C6BD16E4AC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04" r="4604"/>
          <a:stretch/>
        </p:blipFill>
        <p:spPr bwMode="auto">
          <a:xfrm>
            <a:off x="853024" y="5120640"/>
            <a:ext cx="5547776" cy="4071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descr="Gặp nghệ nhân chế tác gốc tre nghệ thuật nhiều nhất Việt Nam">
            <a:extLst>
              <a:ext uri="{FF2B5EF4-FFF2-40B4-BE49-F238E27FC236}">
                <a16:creationId xmlns:a16="http://schemas.microsoft.com/office/drawing/2014/main" id="{5316F4E0-686B-5AEB-F5FE-F26800DC0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9667" y="5120641"/>
            <a:ext cx="5715000" cy="4071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2" name="Picture 6" descr="Tranh khắc gỗ hiện đại và sự tiếp nối dòng tranh dân gian Hàng Trống, Đông  Hồ | VOV2.VN">
            <a:extLst>
              <a:ext uri="{FF2B5EF4-FFF2-40B4-BE49-F238E27FC236}">
                <a16:creationId xmlns:a16="http://schemas.microsoft.com/office/drawing/2014/main" id="{680B55D6-5FE6-20CB-BCA3-D718865665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63" r="7463"/>
          <a:stretch/>
        </p:blipFill>
        <p:spPr bwMode="auto">
          <a:xfrm>
            <a:off x="12833534" y="5119826"/>
            <a:ext cx="4343304" cy="4071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08623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barn(inVertical)">
                                      <p:cBhvr>
                                        <p:cTn id="19" dur="500"/>
                                        <p:tgtEl>
                                          <p:spTgt spid="4098"/>
                                        </p:tgtEl>
                                      </p:cBhvr>
                                    </p:animEffect>
                                  </p:childTnLst>
                                </p:cTn>
                              </p:par>
                              <p:par>
                                <p:cTn id="20" presetID="16" presetClass="entr" presetSubtype="21"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barn(inVertical)">
                                      <p:cBhvr>
                                        <p:cTn id="22" dur="500"/>
                                        <p:tgtEl>
                                          <p:spTgt spid="4100"/>
                                        </p:tgtEl>
                                      </p:cBhvr>
                                    </p:animEffect>
                                  </p:childTnLst>
                                </p:cTn>
                              </p:par>
                              <p:par>
                                <p:cTn id="23" presetID="16" presetClass="entr" presetSubtype="21" fill="hold" nodeType="with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barn(inVertical)">
                                      <p:cBhvr>
                                        <p:cTn id="25"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801903">
            <a:off x="17770614" y="46079"/>
            <a:ext cx="796935" cy="760746"/>
            <a:chOff x="0" y="0"/>
            <a:chExt cx="1516477" cy="1447613"/>
          </a:xfrm>
        </p:grpSpPr>
        <p:sp>
          <p:nvSpPr>
            <p:cNvPr id="3" name="Freeform 3"/>
            <p:cNvSpPr/>
            <p:nvPr/>
          </p:nvSpPr>
          <p:spPr>
            <a:xfrm>
              <a:off x="0" y="0"/>
              <a:ext cx="1516380" cy="1447673"/>
            </a:xfrm>
            <a:custGeom>
              <a:avLst/>
              <a:gdLst/>
              <a:ahLst/>
              <a:cxnLst/>
              <a:rect l="l" t="t" r="r" b="b"/>
              <a:pathLst>
                <a:path w="1516380" h="1447673">
                  <a:moveTo>
                    <a:pt x="1498981" y="847090"/>
                  </a:moveTo>
                  <a:cubicBezTo>
                    <a:pt x="1488059" y="993902"/>
                    <a:pt x="1417828" y="1140841"/>
                    <a:pt x="1273302" y="1258824"/>
                  </a:cubicBezTo>
                  <a:cubicBezTo>
                    <a:pt x="1045337" y="1442339"/>
                    <a:pt x="729869" y="1447673"/>
                    <a:pt x="482219" y="1316482"/>
                  </a:cubicBezTo>
                  <a:cubicBezTo>
                    <a:pt x="0" y="1059434"/>
                    <a:pt x="76708" y="0"/>
                    <a:pt x="659638" y="23622"/>
                  </a:cubicBezTo>
                  <a:cubicBezTo>
                    <a:pt x="859028" y="31496"/>
                    <a:pt x="1041019" y="154686"/>
                    <a:pt x="1211834" y="278003"/>
                  </a:cubicBezTo>
                  <a:cubicBezTo>
                    <a:pt x="1409065" y="416941"/>
                    <a:pt x="1516380" y="634619"/>
                    <a:pt x="1498854" y="847090"/>
                  </a:cubicBezTo>
                  <a:close/>
                </a:path>
              </a:pathLst>
            </a:custGeom>
            <a:gradFill rotWithShape="1">
              <a:gsLst>
                <a:gs pos="0">
                  <a:srgbClr val="F8C79F">
                    <a:alpha val="100000"/>
                  </a:srgbClr>
                </a:gs>
                <a:gs pos="100000">
                  <a:srgbClr val="E9812C">
                    <a:alpha val="100000"/>
                  </a:srgbClr>
                </a:gs>
              </a:gsLst>
              <a:lin ang="15157236"/>
            </a:gradFill>
          </p:spPr>
        </p:sp>
      </p:grpSp>
      <p:grpSp>
        <p:nvGrpSpPr>
          <p:cNvPr id="4" name="Group 4"/>
          <p:cNvGrpSpPr/>
          <p:nvPr/>
        </p:nvGrpSpPr>
        <p:grpSpPr>
          <a:xfrm rot="-8288636">
            <a:off x="16764104" y="268885"/>
            <a:ext cx="520687" cy="584049"/>
            <a:chOff x="0" y="0"/>
            <a:chExt cx="990811" cy="1111381"/>
          </a:xfrm>
        </p:grpSpPr>
        <p:sp>
          <p:nvSpPr>
            <p:cNvPr id="5" name="Freeform 5"/>
            <p:cNvSpPr/>
            <p:nvPr/>
          </p:nvSpPr>
          <p:spPr>
            <a:xfrm>
              <a:off x="0" y="0"/>
              <a:ext cx="990727" cy="1111377"/>
            </a:xfrm>
            <a:custGeom>
              <a:avLst/>
              <a:gdLst/>
              <a:ahLst/>
              <a:cxnLst/>
              <a:rect l="l" t="t" r="r" b="b"/>
              <a:pathLst>
                <a:path w="990727" h="1111377">
                  <a:moveTo>
                    <a:pt x="986028" y="757682"/>
                  </a:moveTo>
                  <a:cubicBezTo>
                    <a:pt x="957072" y="998474"/>
                    <a:pt x="665353" y="1111377"/>
                    <a:pt x="472440" y="993394"/>
                  </a:cubicBezTo>
                  <a:cubicBezTo>
                    <a:pt x="0" y="704977"/>
                    <a:pt x="819658" y="0"/>
                    <a:pt x="978662" y="627126"/>
                  </a:cubicBezTo>
                  <a:cubicBezTo>
                    <a:pt x="988314" y="669798"/>
                    <a:pt x="990727" y="712470"/>
                    <a:pt x="985901" y="757555"/>
                  </a:cubicBezTo>
                  <a:close/>
                </a:path>
              </a:pathLst>
            </a:custGeom>
            <a:gradFill rotWithShape="1">
              <a:gsLst>
                <a:gs pos="0">
                  <a:srgbClr val="F8C79F">
                    <a:alpha val="100000"/>
                  </a:srgbClr>
                </a:gs>
                <a:gs pos="100000">
                  <a:srgbClr val="E9812C">
                    <a:alpha val="100000"/>
                  </a:srgbClr>
                </a:gs>
              </a:gsLst>
              <a:lin ang="13883201"/>
            </a:gradFill>
          </p:spPr>
        </p:sp>
      </p:grpSp>
      <p:grpSp>
        <p:nvGrpSpPr>
          <p:cNvPr id="6" name="Group 6"/>
          <p:cNvGrpSpPr/>
          <p:nvPr/>
        </p:nvGrpSpPr>
        <p:grpSpPr>
          <a:xfrm rot="-10800000">
            <a:off x="-914800" y="8951038"/>
            <a:ext cx="5906667" cy="1872362"/>
            <a:chOff x="0" y="0"/>
            <a:chExt cx="11643789" cy="4477208"/>
          </a:xfrm>
        </p:grpSpPr>
        <p:sp>
          <p:nvSpPr>
            <p:cNvPr id="7" name="Freeform 7"/>
            <p:cNvSpPr/>
            <p:nvPr/>
          </p:nvSpPr>
          <p:spPr>
            <a:xfrm>
              <a:off x="0" y="0"/>
              <a:ext cx="11643741" cy="4477258"/>
            </a:xfrm>
            <a:custGeom>
              <a:avLst/>
              <a:gdLst/>
              <a:ahLst/>
              <a:cxnLst/>
              <a:rect l="l" t="t" r="r" b="b"/>
              <a:pathLst>
                <a:path w="11643741" h="4477258">
                  <a:moveTo>
                    <a:pt x="11643741" y="0"/>
                  </a:moveTo>
                  <a:lnTo>
                    <a:pt x="11643741" y="4290441"/>
                  </a:lnTo>
                  <a:cubicBezTo>
                    <a:pt x="11087608" y="3657854"/>
                    <a:pt x="10717530" y="3440938"/>
                    <a:pt x="10419842" y="3440938"/>
                  </a:cubicBezTo>
                  <a:cubicBezTo>
                    <a:pt x="9769475" y="3440938"/>
                    <a:pt x="9465564" y="4477258"/>
                    <a:pt x="8324850" y="4477258"/>
                  </a:cubicBezTo>
                  <a:cubicBezTo>
                    <a:pt x="8315452" y="4477258"/>
                    <a:pt x="8305800" y="4477131"/>
                    <a:pt x="8296275" y="4477004"/>
                  </a:cubicBezTo>
                  <a:cubicBezTo>
                    <a:pt x="5862701" y="4441952"/>
                    <a:pt x="6867017" y="1907794"/>
                    <a:pt x="4223639" y="1907794"/>
                  </a:cubicBezTo>
                  <a:cubicBezTo>
                    <a:pt x="4101973" y="1907794"/>
                    <a:pt x="3972560" y="1913128"/>
                    <a:pt x="3834765" y="1924431"/>
                  </a:cubicBezTo>
                  <a:cubicBezTo>
                    <a:pt x="3577717" y="1945513"/>
                    <a:pt x="3338957" y="1955419"/>
                    <a:pt x="3117215" y="1955419"/>
                  </a:cubicBezTo>
                  <a:cubicBezTo>
                    <a:pt x="0" y="1955419"/>
                    <a:pt x="247269" y="11176"/>
                    <a:pt x="247269" y="11176"/>
                  </a:cubicBezTo>
                  <a:lnTo>
                    <a:pt x="11643741" y="0"/>
                  </a:lnTo>
                  <a:close/>
                </a:path>
              </a:pathLst>
            </a:custGeom>
            <a:gradFill rotWithShape="1">
              <a:gsLst>
                <a:gs pos="0">
                  <a:srgbClr val="D7EEEF">
                    <a:alpha val="100000"/>
                  </a:srgbClr>
                </a:gs>
                <a:gs pos="100000">
                  <a:srgbClr val="80C2C4">
                    <a:alpha val="100000"/>
                  </a:srgbClr>
                </a:gs>
              </a:gsLst>
              <a:lin ang="16200012"/>
            </a:gradFill>
          </p:spPr>
        </p:sp>
      </p:grpSp>
      <p:grpSp>
        <p:nvGrpSpPr>
          <p:cNvPr id="8" name="Group 8"/>
          <p:cNvGrpSpPr/>
          <p:nvPr/>
        </p:nvGrpSpPr>
        <p:grpSpPr>
          <a:xfrm rot="5223948">
            <a:off x="-303099" y="-288375"/>
            <a:ext cx="1154420" cy="1100172"/>
            <a:chOff x="0" y="0"/>
            <a:chExt cx="1539227" cy="1466896"/>
          </a:xfrm>
        </p:grpSpPr>
        <p:sp>
          <p:nvSpPr>
            <p:cNvPr id="9" name="Freeform 9"/>
            <p:cNvSpPr/>
            <p:nvPr/>
          </p:nvSpPr>
          <p:spPr>
            <a:xfrm>
              <a:off x="0" y="0"/>
              <a:ext cx="1539240" cy="1466977"/>
            </a:xfrm>
            <a:custGeom>
              <a:avLst/>
              <a:gdLst/>
              <a:ahLst/>
              <a:cxnLst/>
              <a:rect l="l" t="t" r="r" b="b"/>
              <a:pathLst>
                <a:path w="1539240" h="1466977">
                  <a:moveTo>
                    <a:pt x="1521460" y="858393"/>
                  </a:moveTo>
                  <a:cubicBezTo>
                    <a:pt x="1510284" y="1007237"/>
                    <a:pt x="1439164" y="1156081"/>
                    <a:pt x="1292352" y="1275588"/>
                  </a:cubicBezTo>
                  <a:cubicBezTo>
                    <a:pt x="1061085" y="1461643"/>
                    <a:pt x="740664" y="1466977"/>
                    <a:pt x="489331" y="1334008"/>
                  </a:cubicBezTo>
                  <a:cubicBezTo>
                    <a:pt x="0" y="1073531"/>
                    <a:pt x="77851" y="0"/>
                    <a:pt x="669544" y="23876"/>
                  </a:cubicBezTo>
                  <a:cubicBezTo>
                    <a:pt x="871982" y="31877"/>
                    <a:pt x="1056640" y="156718"/>
                    <a:pt x="1230122" y="281686"/>
                  </a:cubicBezTo>
                  <a:cubicBezTo>
                    <a:pt x="1430274" y="422529"/>
                    <a:pt x="1539240" y="643128"/>
                    <a:pt x="1521460" y="858393"/>
                  </a:cubicBezTo>
                  <a:close/>
                </a:path>
              </a:pathLst>
            </a:custGeom>
            <a:gradFill rotWithShape="1">
              <a:gsLst>
                <a:gs pos="0">
                  <a:srgbClr val="D7EEEF">
                    <a:alpha val="100000"/>
                  </a:srgbClr>
                </a:gs>
                <a:gs pos="100000">
                  <a:srgbClr val="80C2C4">
                    <a:alpha val="100000"/>
                  </a:srgbClr>
                </a:gs>
              </a:gsLst>
              <a:lin ang="167804"/>
            </a:gradFill>
          </p:spPr>
        </p:sp>
      </p:grpSp>
      <p:grpSp>
        <p:nvGrpSpPr>
          <p:cNvPr id="12" name="Group 12"/>
          <p:cNvGrpSpPr/>
          <p:nvPr/>
        </p:nvGrpSpPr>
        <p:grpSpPr>
          <a:xfrm rot="-10800000">
            <a:off x="13296064" y="8367770"/>
            <a:ext cx="4991932" cy="1919230"/>
            <a:chOff x="0" y="0"/>
            <a:chExt cx="6655909" cy="2558973"/>
          </a:xfrm>
        </p:grpSpPr>
        <p:sp>
          <p:nvSpPr>
            <p:cNvPr id="13" name="Freeform 13"/>
            <p:cNvSpPr/>
            <p:nvPr/>
          </p:nvSpPr>
          <p:spPr>
            <a:xfrm>
              <a:off x="0" y="0"/>
              <a:ext cx="6655816" cy="2559050"/>
            </a:xfrm>
            <a:custGeom>
              <a:avLst/>
              <a:gdLst/>
              <a:ahLst/>
              <a:cxnLst/>
              <a:rect l="l" t="t" r="r" b="b"/>
              <a:pathLst>
                <a:path w="6655816" h="2559050">
                  <a:moveTo>
                    <a:pt x="0" y="0"/>
                  </a:moveTo>
                  <a:lnTo>
                    <a:pt x="0" y="2452243"/>
                  </a:lnTo>
                  <a:cubicBezTo>
                    <a:pt x="317881" y="2090674"/>
                    <a:pt x="529463" y="1966722"/>
                    <a:pt x="699643" y="1966722"/>
                  </a:cubicBezTo>
                  <a:cubicBezTo>
                    <a:pt x="1071372" y="1966722"/>
                    <a:pt x="1245108" y="2559050"/>
                    <a:pt x="1897126" y="2559050"/>
                  </a:cubicBezTo>
                  <a:cubicBezTo>
                    <a:pt x="1902587" y="2559050"/>
                    <a:pt x="1908048" y="2559050"/>
                    <a:pt x="1913509" y="2558923"/>
                  </a:cubicBezTo>
                  <a:cubicBezTo>
                    <a:pt x="3304667" y="2538857"/>
                    <a:pt x="2730500" y="1090422"/>
                    <a:pt x="4241546" y="1090422"/>
                  </a:cubicBezTo>
                  <a:cubicBezTo>
                    <a:pt x="4311142" y="1090422"/>
                    <a:pt x="4385056" y="1093470"/>
                    <a:pt x="4463796" y="1099947"/>
                  </a:cubicBezTo>
                  <a:cubicBezTo>
                    <a:pt x="4610735" y="1112012"/>
                    <a:pt x="4747133" y="1117600"/>
                    <a:pt x="4874006" y="1117600"/>
                  </a:cubicBezTo>
                  <a:cubicBezTo>
                    <a:pt x="6655816" y="1117600"/>
                    <a:pt x="6514592" y="6477"/>
                    <a:pt x="6514592" y="6477"/>
                  </a:cubicBezTo>
                  <a:lnTo>
                    <a:pt x="0" y="0"/>
                  </a:lnTo>
                  <a:close/>
                </a:path>
              </a:pathLst>
            </a:custGeom>
            <a:gradFill rotWithShape="1">
              <a:gsLst>
                <a:gs pos="0">
                  <a:srgbClr val="D7EEEF">
                    <a:alpha val="100000"/>
                  </a:srgbClr>
                </a:gs>
                <a:gs pos="100000">
                  <a:srgbClr val="80C2C4">
                    <a:alpha val="100000"/>
                  </a:srgbClr>
                </a:gs>
              </a:gsLst>
              <a:lin ang="16200015"/>
            </a:gradFill>
          </p:spPr>
        </p:sp>
      </p:grpSp>
      <p:sp>
        <p:nvSpPr>
          <p:cNvPr id="14" name="Rectangle: Rounded Corners 13">
            <a:extLst>
              <a:ext uri="{FF2B5EF4-FFF2-40B4-BE49-F238E27FC236}">
                <a16:creationId xmlns:a16="http://schemas.microsoft.com/office/drawing/2014/main" id="{01777DD4-2BE2-A63A-237C-7B2A37AF06E5}"/>
              </a:ext>
            </a:extLst>
          </p:cNvPr>
          <p:cNvSpPr/>
          <p:nvPr/>
        </p:nvSpPr>
        <p:spPr>
          <a:xfrm>
            <a:off x="876300" y="974994"/>
            <a:ext cx="16536914" cy="2438399"/>
          </a:xfrm>
          <a:prstGeom prst="roundRect">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Ngành Hội họa chia ra nhiều chất liệu tạo hình như: </a:t>
            </a:r>
          </a:p>
          <a:p>
            <a:pPr algn="ctr">
              <a:lnSpc>
                <a:spcPct val="150000"/>
              </a:lnSpc>
            </a:pPr>
            <a:r>
              <a:rPr lang="vi-VN" sz="4000" dirty="0">
                <a:solidFill>
                  <a:schemeClr val="tx1"/>
                </a:solidFill>
                <a:latin typeface="Arial" panose="020B0604020202020204" pitchFamily="34" charset="0"/>
                <a:cs typeface="Arial" panose="020B0604020202020204" pitchFamily="34" charset="0"/>
              </a:rPr>
              <a:t>sơn mài, sơn dầu, lụa, màu nước, màu bột,...</a:t>
            </a:r>
          </a:p>
        </p:txBody>
      </p:sp>
      <p:sp>
        <p:nvSpPr>
          <p:cNvPr id="10" name="Rectangle: Rounded Corners 9">
            <a:extLst>
              <a:ext uri="{FF2B5EF4-FFF2-40B4-BE49-F238E27FC236}">
                <a16:creationId xmlns:a16="http://schemas.microsoft.com/office/drawing/2014/main" id="{DE2B49FC-3371-214C-FFE0-149A2742DD77}"/>
              </a:ext>
            </a:extLst>
          </p:cNvPr>
          <p:cNvSpPr/>
          <p:nvPr/>
        </p:nvSpPr>
        <p:spPr>
          <a:xfrm>
            <a:off x="876300" y="3908694"/>
            <a:ext cx="16536914" cy="2438399"/>
          </a:xfrm>
          <a:prstGeom prst="roundRect">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Ngành Điêu khắc lại có các chất liệu cơ bản như: </a:t>
            </a:r>
          </a:p>
          <a:p>
            <a:pPr algn="ctr">
              <a:lnSpc>
                <a:spcPct val="150000"/>
              </a:lnSpc>
            </a:pPr>
            <a:r>
              <a:rPr lang="vi-VN" sz="4000" dirty="0">
                <a:solidFill>
                  <a:schemeClr val="tx1"/>
                </a:solidFill>
                <a:latin typeface="Arial" panose="020B0604020202020204" pitchFamily="34" charset="0"/>
                <a:cs typeface="Arial" panose="020B0604020202020204" pitchFamily="34" charset="0"/>
              </a:rPr>
              <a:t>đất nung, gốm, gỗ, đá, đồng, sắt, thép, sáp, sa mốt, xi măng, bê tông,...</a:t>
            </a:r>
          </a:p>
        </p:txBody>
      </p:sp>
      <p:sp>
        <p:nvSpPr>
          <p:cNvPr id="11" name="Rectangle: Rounded Corners 10">
            <a:extLst>
              <a:ext uri="{FF2B5EF4-FFF2-40B4-BE49-F238E27FC236}">
                <a16:creationId xmlns:a16="http://schemas.microsoft.com/office/drawing/2014/main" id="{F51DB77C-9EA3-D4AE-3E25-F2B159F2F125}"/>
              </a:ext>
            </a:extLst>
          </p:cNvPr>
          <p:cNvSpPr/>
          <p:nvPr/>
        </p:nvSpPr>
        <p:spPr>
          <a:xfrm>
            <a:off x="876300" y="6842394"/>
            <a:ext cx="16536914" cy="2438399"/>
          </a:xfrm>
          <a:prstGeom prst="roundRect">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Đồ họa tranh in được phân chia theo các kĩ thuật tạo hình như: </a:t>
            </a:r>
          </a:p>
          <a:p>
            <a:pPr algn="ctr">
              <a:lnSpc>
                <a:spcPct val="150000"/>
              </a:lnSpc>
            </a:pPr>
            <a:r>
              <a:rPr lang="vi-VN" sz="4000" dirty="0">
                <a:solidFill>
                  <a:schemeClr val="tx1"/>
                </a:solidFill>
                <a:latin typeface="Arial" panose="020B0604020202020204" pitchFamily="34" charset="0"/>
                <a:cs typeface="Arial" panose="020B0604020202020204" pitchFamily="34" charset="0"/>
              </a:rPr>
              <a:t>in nổi, in lõm, in phẳng (hoặc in bằng), in xuyên, in độc bản,...</a:t>
            </a:r>
          </a:p>
        </p:txBody>
      </p:sp>
    </p:spTree>
    <p:extLst>
      <p:ext uri="{BB962C8B-B14F-4D97-AF65-F5344CB8AC3E}">
        <p14:creationId xmlns:p14="http://schemas.microsoft.com/office/powerpoint/2010/main" val="2717076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EC732E9-611B-9330-F89C-AB4E21DACEF2}"/>
              </a:ext>
            </a:extLst>
          </p:cNvPr>
          <p:cNvSpPr txBox="1"/>
          <p:nvPr/>
        </p:nvSpPr>
        <p:spPr>
          <a:xfrm>
            <a:off x="1981200" y="495300"/>
            <a:ext cx="14325600" cy="861774"/>
          </a:xfrm>
          <a:prstGeom prst="rect">
            <a:avLst/>
          </a:prstGeom>
          <a:noFill/>
        </p:spPr>
        <p:txBody>
          <a:bodyPr wrap="square">
            <a:spAutoFit/>
          </a:bodyPr>
          <a:lstStyle/>
          <a:p>
            <a:pPr algn="ctr"/>
            <a:r>
              <a:rPr lang="vi-VN" sz="5000" b="1" dirty="0">
                <a:solidFill>
                  <a:srgbClr val="000000"/>
                </a:solidFill>
                <a:effectLst/>
                <a:latin typeface="Arial" panose="020B0604020202020204" pitchFamily="34" charset="0"/>
                <a:cs typeface="Arial" panose="020B0604020202020204" pitchFamily="34" charset="0"/>
              </a:rPr>
              <a:t>Quan sát một số tác phẩm của ngành Hội họa</a:t>
            </a:r>
          </a:p>
        </p:txBody>
      </p:sp>
      <p:pic>
        <p:nvPicPr>
          <p:cNvPr id="5124" name="Picture 4" descr="Không yêu hội họa, cũng phải biết bí mật của 10 bức tranh nổi tiếng này |  Báo Dân trí">
            <a:extLst>
              <a:ext uri="{FF2B5EF4-FFF2-40B4-BE49-F238E27FC236}">
                <a16:creationId xmlns:a16="http://schemas.microsoft.com/office/drawing/2014/main" id="{6FF32530-1996-77A4-148E-31F8BC695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1289"/>
            <a:ext cx="6019800" cy="3923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6" name="Picture 6" descr="Về khái niệm “trừu tượng” trong hội họa trừu tượng(*) | Nguyen Dinh Dang's  Blog">
            <a:extLst>
              <a:ext uri="{FF2B5EF4-FFF2-40B4-BE49-F238E27FC236}">
                <a16:creationId xmlns:a16="http://schemas.microsoft.com/office/drawing/2014/main" id="{F402CA3B-4B73-2B99-632A-C07A15151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339" y="1601288"/>
            <a:ext cx="5791200" cy="3923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8" name="Picture 8" descr="Chuyện họa sĩ “điên” và những bức tranh “tỉnh” | Báo Pháp luật Việt Nam  điện tử">
            <a:extLst>
              <a:ext uri="{FF2B5EF4-FFF2-40B4-BE49-F238E27FC236}">
                <a16:creationId xmlns:a16="http://schemas.microsoft.com/office/drawing/2014/main" id="{CD0554CB-0E12-8137-32E2-A540FC5D0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792289"/>
            <a:ext cx="6705600" cy="3999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30" name="Picture 10" descr="TRƯỜNG PHÁI HỘI HOẠ ẤN TƯỢNG">
            <a:extLst>
              <a:ext uri="{FF2B5EF4-FFF2-40B4-BE49-F238E27FC236}">
                <a16:creationId xmlns:a16="http://schemas.microsoft.com/office/drawing/2014/main" id="{8C5EF851-B57E-6BFB-613B-19EDEA92C4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800" y="5795795"/>
            <a:ext cx="5134739" cy="3995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32" name="Picture 12" descr="Vẻ đẹp nhân văn của hội họa | baoninhbinh.org.vn">
            <a:extLst>
              <a:ext uri="{FF2B5EF4-FFF2-40B4-BE49-F238E27FC236}">
                <a16:creationId xmlns:a16="http://schemas.microsoft.com/office/drawing/2014/main" id="{58E8B2D0-7FF5-57AB-8184-BB9A8036C07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119"/>
          <a:stretch/>
        </p:blipFill>
        <p:spPr bwMode="auto">
          <a:xfrm>
            <a:off x="12936478" y="1624369"/>
            <a:ext cx="4741922" cy="3923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34" name="Picture 14" descr="25 trường phái và phong cách nghệ thuật nổi bật trên thế giới (phần 2)">
            <a:extLst>
              <a:ext uri="{FF2B5EF4-FFF2-40B4-BE49-F238E27FC236}">
                <a16:creationId xmlns:a16="http://schemas.microsoft.com/office/drawing/2014/main" id="{67CBE3D0-E37E-316F-A31B-8F32F37DC7B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535"/>
          <a:stretch/>
        </p:blipFill>
        <p:spPr bwMode="auto">
          <a:xfrm>
            <a:off x="12936478" y="5815369"/>
            <a:ext cx="4741922" cy="3976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212588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arn(inVertical)">
                                      <p:cBhvr>
                                        <p:cTn id="12" dur="500"/>
                                        <p:tgtEl>
                                          <p:spTgt spid="5124"/>
                                        </p:tgtEl>
                                      </p:cBhvr>
                                    </p:animEffect>
                                  </p:childTnLst>
                                </p:cTn>
                              </p:par>
                              <p:par>
                                <p:cTn id="13" presetID="16" presetClass="entr" presetSubtype="21" fill="hold" nodeType="withEffect">
                                  <p:stCondLst>
                                    <p:cond delay="0"/>
                                  </p:stCondLst>
                                  <p:childTnLst>
                                    <p:set>
                                      <p:cBhvr>
                                        <p:cTn id="14" dur="1" fill="hold">
                                          <p:stCondLst>
                                            <p:cond delay="0"/>
                                          </p:stCondLst>
                                        </p:cTn>
                                        <p:tgtEl>
                                          <p:spTgt spid="5126"/>
                                        </p:tgtEl>
                                        <p:attrNameLst>
                                          <p:attrName>style.visibility</p:attrName>
                                        </p:attrNameLst>
                                      </p:cBhvr>
                                      <p:to>
                                        <p:strVal val="visible"/>
                                      </p:to>
                                    </p:set>
                                    <p:animEffect transition="in" filter="barn(inVertical)">
                                      <p:cBhvr>
                                        <p:cTn id="15" dur="500"/>
                                        <p:tgtEl>
                                          <p:spTgt spid="5126"/>
                                        </p:tgtEl>
                                      </p:cBhvr>
                                    </p:animEffect>
                                  </p:childTnLst>
                                </p:cTn>
                              </p:par>
                              <p:par>
                                <p:cTn id="16" presetID="16" presetClass="entr" presetSubtype="21" fill="hold" nodeType="withEffect">
                                  <p:stCondLst>
                                    <p:cond delay="0"/>
                                  </p:stCondLst>
                                  <p:childTnLst>
                                    <p:set>
                                      <p:cBhvr>
                                        <p:cTn id="17" dur="1" fill="hold">
                                          <p:stCondLst>
                                            <p:cond delay="0"/>
                                          </p:stCondLst>
                                        </p:cTn>
                                        <p:tgtEl>
                                          <p:spTgt spid="5132"/>
                                        </p:tgtEl>
                                        <p:attrNameLst>
                                          <p:attrName>style.visibility</p:attrName>
                                        </p:attrNameLst>
                                      </p:cBhvr>
                                      <p:to>
                                        <p:strVal val="visible"/>
                                      </p:to>
                                    </p:set>
                                    <p:animEffect transition="in" filter="barn(inVertical)">
                                      <p:cBhvr>
                                        <p:cTn id="18" dur="500"/>
                                        <p:tgtEl>
                                          <p:spTgt spid="5132"/>
                                        </p:tgtEl>
                                      </p:cBhvr>
                                    </p:animEffect>
                                  </p:childTnLst>
                                </p:cTn>
                              </p:par>
                              <p:par>
                                <p:cTn id="19" presetID="16" presetClass="entr" presetSubtype="21" fill="hold" nodeType="withEffect">
                                  <p:stCondLst>
                                    <p:cond delay="0"/>
                                  </p:stCondLst>
                                  <p:childTnLst>
                                    <p:set>
                                      <p:cBhvr>
                                        <p:cTn id="20" dur="1" fill="hold">
                                          <p:stCondLst>
                                            <p:cond delay="0"/>
                                          </p:stCondLst>
                                        </p:cTn>
                                        <p:tgtEl>
                                          <p:spTgt spid="5128"/>
                                        </p:tgtEl>
                                        <p:attrNameLst>
                                          <p:attrName>style.visibility</p:attrName>
                                        </p:attrNameLst>
                                      </p:cBhvr>
                                      <p:to>
                                        <p:strVal val="visible"/>
                                      </p:to>
                                    </p:set>
                                    <p:animEffect transition="in" filter="barn(inVertical)">
                                      <p:cBhvr>
                                        <p:cTn id="21" dur="500"/>
                                        <p:tgtEl>
                                          <p:spTgt spid="5128"/>
                                        </p:tgtEl>
                                      </p:cBhvr>
                                    </p:animEffect>
                                  </p:childTnLst>
                                </p:cTn>
                              </p:par>
                              <p:par>
                                <p:cTn id="22" presetID="16" presetClass="entr" presetSubtype="21" fill="hold" nodeType="withEffect">
                                  <p:stCondLst>
                                    <p:cond delay="0"/>
                                  </p:stCondLst>
                                  <p:childTnLst>
                                    <p:set>
                                      <p:cBhvr>
                                        <p:cTn id="23" dur="1" fill="hold">
                                          <p:stCondLst>
                                            <p:cond delay="0"/>
                                          </p:stCondLst>
                                        </p:cTn>
                                        <p:tgtEl>
                                          <p:spTgt spid="5130"/>
                                        </p:tgtEl>
                                        <p:attrNameLst>
                                          <p:attrName>style.visibility</p:attrName>
                                        </p:attrNameLst>
                                      </p:cBhvr>
                                      <p:to>
                                        <p:strVal val="visible"/>
                                      </p:to>
                                    </p:set>
                                    <p:animEffect transition="in" filter="barn(inVertical)">
                                      <p:cBhvr>
                                        <p:cTn id="24" dur="500"/>
                                        <p:tgtEl>
                                          <p:spTgt spid="5130"/>
                                        </p:tgtEl>
                                      </p:cBhvr>
                                    </p:animEffect>
                                  </p:childTnLst>
                                </p:cTn>
                              </p:par>
                              <p:par>
                                <p:cTn id="25" presetID="16" presetClass="entr" presetSubtype="21" fill="hold" nodeType="withEffect">
                                  <p:stCondLst>
                                    <p:cond delay="0"/>
                                  </p:stCondLst>
                                  <p:childTnLst>
                                    <p:set>
                                      <p:cBhvr>
                                        <p:cTn id="26" dur="1" fill="hold">
                                          <p:stCondLst>
                                            <p:cond delay="0"/>
                                          </p:stCondLst>
                                        </p:cTn>
                                        <p:tgtEl>
                                          <p:spTgt spid="5134"/>
                                        </p:tgtEl>
                                        <p:attrNameLst>
                                          <p:attrName>style.visibility</p:attrName>
                                        </p:attrNameLst>
                                      </p:cBhvr>
                                      <p:to>
                                        <p:strVal val="visible"/>
                                      </p:to>
                                    </p:set>
                                    <p:animEffect transition="in" filter="barn(inVertical)">
                                      <p:cBhvr>
                                        <p:cTn id="2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EC732E9-611B-9330-F89C-AB4E21DACEF2}"/>
              </a:ext>
            </a:extLst>
          </p:cNvPr>
          <p:cNvSpPr txBox="1"/>
          <p:nvPr/>
        </p:nvSpPr>
        <p:spPr>
          <a:xfrm>
            <a:off x="762000" y="495300"/>
            <a:ext cx="16764000" cy="861774"/>
          </a:xfrm>
          <a:prstGeom prst="rect">
            <a:avLst/>
          </a:prstGeom>
          <a:noFill/>
        </p:spPr>
        <p:txBody>
          <a:bodyPr wrap="square">
            <a:spAutoFit/>
          </a:bodyPr>
          <a:lstStyle/>
          <a:p>
            <a:pPr algn="ctr"/>
            <a:r>
              <a:rPr lang="vi-VN" sz="5000" b="1" dirty="0">
                <a:solidFill>
                  <a:srgbClr val="000000"/>
                </a:solidFill>
                <a:effectLst/>
                <a:latin typeface="Arial" panose="020B0604020202020204" pitchFamily="34" charset="0"/>
                <a:cs typeface="Arial" panose="020B0604020202020204" pitchFamily="34" charset="0"/>
              </a:rPr>
              <a:t>Quan sát một số tác phẩm của </a:t>
            </a:r>
            <a:r>
              <a:rPr lang="vi-VN" sz="5000" b="1">
                <a:solidFill>
                  <a:srgbClr val="000000"/>
                </a:solidFill>
                <a:effectLst/>
                <a:latin typeface="Arial" panose="020B0604020202020204" pitchFamily="34" charset="0"/>
                <a:cs typeface="Arial" panose="020B0604020202020204" pitchFamily="34" charset="0"/>
              </a:rPr>
              <a:t>ngành </a:t>
            </a:r>
            <a:r>
              <a:rPr lang="vi-VN" sz="5000" b="1">
                <a:solidFill>
                  <a:srgbClr val="000000"/>
                </a:solidFill>
                <a:latin typeface="Arial" panose="020B0604020202020204" pitchFamily="34" charset="0"/>
                <a:cs typeface="Arial" panose="020B0604020202020204" pitchFamily="34" charset="0"/>
              </a:rPr>
              <a:t>Đồ họa tranh in</a:t>
            </a:r>
            <a:endParaRPr lang="vi-VN" sz="5000" b="1" dirty="0">
              <a:solidFill>
                <a:srgbClr val="000000"/>
              </a:solidFill>
              <a:effectLst/>
              <a:latin typeface="Arial" panose="020B0604020202020204" pitchFamily="34" charset="0"/>
              <a:cs typeface="Arial" panose="020B0604020202020204" pitchFamily="34" charset="0"/>
            </a:endParaRPr>
          </a:p>
        </p:txBody>
      </p:sp>
      <p:pic>
        <p:nvPicPr>
          <p:cNvPr id="6146" name="Picture 2" descr="Miền đất vàng Đông Dương: Tập sách tranh khắc gỗ của họa sĩ Emmanuel Defert  - Thư viện Nguyễn Văn Hưởng">
            <a:extLst>
              <a:ext uri="{FF2B5EF4-FFF2-40B4-BE49-F238E27FC236}">
                <a16:creationId xmlns:a16="http://schemas.microsoft.com/office/drawing/2014/main" id="{25E0D5D6-EFE6-D000-1405-2C50563A22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799" y="1638301"/>
            <a:ext cx="4632960" cy="3672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8" name="Picture 4" descr="Vẻ đẹp độc đáo và mê hoặc của những bức tranh thế giới nổi-tranh khắc gỗ">
            <a:extLst>
              <a:ext uri="{FF2B5EF4-FFF2-40B4-BE49-F238E27FC236}">
                <a16:creationId xmlns:a16="http://schemas.microsoft.com/office/drawing/2014/main" id="{ACE72DF5-CD5F-4756-6ACC-F9135B30E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638301"/>
            <a:ext cx="48768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50" name="Picture 6" descr="TRANH KHẮC GỖ VIỆT NAM">
            <a:extLst>
              <a:ext uri="{FF2B5EF4-FFF2-40B4-BE49-F238E27FC236}">
                <a16:creationId xmlns:a16="http://schemas.microsoft.com/office/drawing/2014/main" id="{C18682F5-48D2-D492-7840-427F4BCF58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241" y="1638301"/>
            <a:ext cx="4632960" cy="3672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52" name="Picture 8" descr="Tìm hiểu về truyền thống tranh khắc gỗ Việt Nam - Nghề Gỗ">
            <a:extLst>
              <a:ext uri="{FF2B5EF4-FFF2-40B4-BE49-F238E27FC236}">
                <a16:creationId xmlns:a16="http://schemas.microsoft.com/office/drawing/2014/main" id="{6DB01790-22F1-A2B1-76C1-B8D9644818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799" y="5615280"/>
            <a:ext cx="5739660" cy="3886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54" name="Picture 10" descr="Tranh độc bản tại Sơn mài Đông Phương">
            <a:extLst>
              <a:ext uri="{FF2B5EF4-FFF2-40B4-BE49-F238E27FC236}">
                <a16:creationId xmlns:a16="http://schemas.microsoft.com/office/drawing/2014/main" id="{8C81A9B0-1EA3-1A7F-20A5-E7160DE7D3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0712" y="5615202"/>
            <a:ext cx="3886938" cy="3886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56" name="Picture 12" descr="littlegirl blog- niem vui moi ngay!: Pn: Tranh in độc bản &quot;Nắng xanh&quot;">
            <a:extLst>
              <a:ext uri="{FF2B5EF4-FFF2-40B4-BE49-F238E27FC236}">
                <a16:creationId xmlns:a16="http://schemas.microsoft.com/office/drawing/2014/main" id="{711FE7C9-574D-06C4-E99A-8EEE7798DA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21903" y="5615202"/>
            <a:ext cx="5499298" cy="3886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387056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par>
                                <p:cTn id="13" presetID="16" presetClass="entr" presetSubtype="21"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barn(inVertical)">
                                      <p:cBhvr>
                                        <p:cTn id="15" dur="500"/>
                                        <p:tgtEl>
                                          <p:spTgt spid="6148"/>
                                        </p:tgtEl>
                                      </p:cBhvr>
                                    </p:animEffect>
                                  </p:childTnLst>
                                </p:cTn>
                              </p:par>
                              <p:par>
                                <p:cTn id="16" presetID="16" presetClass="entr" presetSubtype="21" fill="hold" nodeType="withEffect">
                                  <p:stCondLst>
                                    <p:cond delay="0"/>
                                  </p:stCondLst>
                                  <p:childTnLst>
                                    <p:set>
                                      <p:cBhvr>
                                        <p:cTn id="17" dur="1" fill="hold">
                                          <p:stCondLst>
                                            <p:cond delay="0"/>
                                          </p:stCondLst>
                                        </p:cTn>
                                        <p:tgtEl>
                                          <p:spTgt spid="6150"/>
                                        </p:tgtEl>
                                        <p:attrNameLst>
                                          <p:attrName>style.visibility</p:attrName>
                                        </p:attrNameLst>
                                      </p:cBhvr>
                                      <p:to>
                                        <p:strVal val="visible"/>
                                      </p:to>
                                    </p:set>
                                    <p:animEffect transition="in" filter="barn(inVertical)">
                                      <p:cBhvr>
                                        <p:cTn id="18" dur="500"/>
                                        <p:tgtEl>
                                          <p:spTgt spid="6150"/>
                                        </p:tgtEl>
                                      </p:cBhvr>
                                    </p:animEffect>
                                  </p:childTnLst>
                                </p:cTn>
                              </p:par>
                              <p:par>
                                <p:cTn id="19" presetID="16" presetClass="entr" presetSubtype="21" fill="hold" nodeType="withEffect">
                                  <p:stCondLst>
                                    <p:cond delay="0"/>
                                  </p:stCondLst>
                                  <p:childTnLst>
                                    <p:set>
                                      <p:cBhvr>
                                        <p:cTn id="20" dur="1" fill="hold">
                                          <p:stCondLst>
                                            <p:cond delay="0"/>
                                          </p:stCondLst>
                                        </p:cTn>
                                        <p:tgtEl>
                                          <p:spTgt spid="6152"/>
                                        </p:tgtEl>
                                        <p:attrNameLst>
                                          <p:attrName>style.visibility</p:attrName>
                                        </p:attrNameLst>
                                      </p:cBhvr>
                                      <p:to>
                                        <p:strVal val="visible"/>
                                      </p:to>
                                    </p:set>
                                    <p:animEffect transition="in" filter="barn(inVertical)">
                                      <p:cBhvr>
                                        <p:cTn id="21" dur="500"/>
                                        <p:tgtEl>
                                          <p:spTgt spid="6152"/>
                                        </p:tgtEl>
                                      </p:cBhvr>
                                    </p:animEffect>
                                  </p:childTnLst>
                                </p:cTn>
                              </p:par>
                              <p:par>
                                <p:cTn id="22" presetID="16" presetClass="entr" presetSubtype="21" fill="hold" nodeType="withEffect">
                                  <p:stCondLst>
                                    <p:cond delay="0"/>
                                  </p:stCondLst>
                                  <p:childTnLst>
                                    <p:set>
                                      <p:cBhvr>
                                        <p:cTn id="23" dur="1" fill="hold">
                                          <p:stCondLst>
                                            <p:cond delay="0"/>
                                          </p:stCondLst>
                                        </p:cTn>
                                        <p:tgtEl>
                                          <p:spTgt spid="6154"/>
                                        </p:tgtEl>
                                        <p:attrNameLst>
                                          <p:attrName>style.visibility</p:attrName>
                                        </p:attrNameLst>
                                      </p:cBhvr>
                                      <p:to>
                                        <p:strVal val="visible"/>
                                      </p:to>
                                    </p:set>
                                    <p:animEffect transition="in" filter="barn(inVertical)">
                                      <p:cBhvr>
                                        <p:cTn id="24" dur="500"/>
                                        <p:tgtEl>
                                          <p:spTgt spid="6154"/>
                                        </p:tgtEl>
                                      </p:cBhvr>
                                    </p:animEffect>
                                  </p:childTnLst>
                                </p:cTn>
                              </p:par>
                              <p:par>
                                <p:cTn id="25" presetID="16" presetClass="entr" presetSubtype="21" fill="hold" nodeType="withEffect">
                                  <p:stCondLst>
                                    <p:cond delay="0"/>
                                  </p:stCondLst>
                                  <p:childTnLst>
                                    <p:set>
                                      <p:cBhvr>
                                        <p:cTn id="26" dur="1" fill="hold">
                                          <p:stCondLst>
                                            <p:cond delay="0"/>
                                          </p:stCondLst>
                                        </p:cTn>
                                        <p:tgtEl>
                                          <p:spTgt spid="6156"/>
                                        </p:tgtEl>
                                        <p:attrNameLst>
                                          <p:attrName>style.visibility</p:attrName>
                                        </p:attrNameLst>
                                      </p:cBhvr>
                                      <p:to>
                                        <p:strVal val="visible"/>
                                      </p:to>
                                    </p:set>
                                    <p:animEffect transition="in" filter="barn(inVertical)">
                                      <p:cBhvr>
                                        <p:cTn id="27"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EC732E9-611B-9330-F89C-AB4E21DACEF2}"/>
              </a:ext>
            </a:extLst>
          </p:cNvPr>
          <p:cNvSpPr txBox="1"/>
          <p:nvPr/>
        </p:nvSpPr>
        <p:spPr>
          <a:xfrm>
            <a:off x="1600200" y="495300"/>
            <a:ext cx="15087600" cy="861774"/>
          </a:xfrm>
          <a:prstGeom prst="rect">
            <a:avLst/>
          </a:prstGeom>
          <a:noFill/>
        </p:spPr>
        <p:txBody>
          <a:bodyPr wrap="square">
            <a:spAutoFit/>
          </a:bodyPr>
          <a:lstStyle/>
          <a:p>
            <a:pPr algn="ctr"/>
            <a:r>
              <a:rPr lang="vi-VN" sz="5000" b="1" dirty="0">
                <a:solidFill>
                  <a:srgbClr val="000000"/>
                </a:solidFill>
                <a:effectLst/>
                <a:latin typeface="Arial" panose="020B0604020202020204" pitchFamily="34" charset="0"/>
                <a:cs typeface="Arial" panose="020B0604020202020204" pitchFamily="34" charset="0"/>
              </a:rPr>
              <a:t>Quan sát một số tác phẩm của ngành Điêu khắc</a:t>
            </a:r>
          </a:p>
        </p:txBody>
      </p:sp>
      <p:pic>
        <p:nvPicPr>
          <p:cNvPr id="7170" name="Picture 2" descr="dieukhac_lagi_1">
            <a:extLst>
              <a:ext uri="{FF2B5EF4-FFF2-40B4-BE49-F238E27FC236}">
                <a16:creationId xmlns:a16="http://schemas.microsoft.com/office/drawing/2014/main" id="{D76FB410-982A-9357-06D9-35E1ACE30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714500"/>
            <a:ext cx="3731713"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2" name="Picture 4" descr="dieukhac_lagi_3">
            <a:extLst>
              <a:ext uri="{FF2B5EF4-FFF2-40B4-BE49-F238E27FC236}">
                <a16:creationId xmlns:a16="http://schemas.microsoft.com/office/drawing/2014/main" id="{A1CDD621-D382-E8FD-D39E-0753F63EF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349" y="1714500"/>
            <a:ext cx="6298613"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4" name="Picture 6" descr="dieukhac_lagi_4">
            <a:extLst>
              <a:ext uri="{FF2B5EF4-FFF2-40B4-BE49-F238E27FC236}">
                <a16:creationId xmlns:a16="http://schemas.microsoft.com/office/drawing/2014/main" id="{7D62810A-CB2B-EBA8-3115-151B1F30CB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59" y="6255306"/>
            <a:ext cx="5314812" cy="3536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6" name="Picture 8" descr="dieukhac_lagi_5">
            <a:extLst>
              <a:ext uri="{FF2B5EF4-FFF2-40B4-BE49-F238E27FC236}">
                <a16:creationId xmlns:a16="http://schemas.microsoft.com/office/drawing/2014/main" id="{8DA14E19-2854-E15B-D22E-9B0F453430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3400" y="1714500"/>
            <a:ext cx="5588000"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8" name="Picture 10" descr="dieukhac_lagi_6">
            <a:extLst>
              <a:ext uri="{FF2B5EF4-FFF2-40B4-BE49-F238E27FC236}">
                <a16:creationId xmlns:a16="http://schemas.microsoft.com/office/drawing/2014/main" id="{AB3DA2DD-6C5F-B31B-D391-54C7E9A902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6818" y="6255306"/>
            <a:ext cx="5970535" cy="3536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80" name="Picture 12" descr="dieukhac_lagi_10">
            <a:extLst>
              <a:ext uri="{FF2B5EF4-FFF2-40B4-BE49-F238E27FC236}">
                <a16:creationId xmlns:a16="http://schemas.microsoft.com/office/drawing/2014/main" id="{CEFC48E2-463C-2922-43E9-8A6EF9D24F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8780" y="6255306"/>
            <a:ext cx="3452620" cy="3536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89303040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par>
                                <p:cTn id="13" presetID="16" presetClass="entr" presetSubtype="21"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barn(inVertical)">
                                      <p:cBhvr>
                                        <p:cTn id="15" dur="500"/>
                                        <p:tgtEl>
                                          <p:spTgt spid="7172"/>
                                        </p:tgtEl>
                                      </p:cBhvr>
                                    </p:animEffect>
                                  </p:childTnLst>
                                </p:cTn>
                              </p:par>
                              <p:par>
                                <p:cTn id="16" presetID="16" presetClass="entr" presetSubtype="21"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barn(inVertical)">
                                      <p:cBhvr>
                                        <p:cTn id="18" dur="500"/>
                                        <p:tgtEl>
                                          <p:spTgt spid="7174"/>
                                        </p:tgtEl>
                                      </p:cBhvr>
                                    </p:animEffect>
                                  </p:childTnLst>
                                </p:cTn>
                              </p:par>
                              <p:par>
                                <p:cTn id="19" presetID="16" presetClass="entr" presetSubtype="21" fill="hold" nodeType="with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barn(inVertical)">
                                      <p:cBhvr>
                                        <p:cTn id="21" dur="500"/>
                                        <p:tgtEl>
                                          <p:spTgt spid="7176"/>
                                        </p:tgtEl>
                                      </p:cBhvr>
                                    </p:animEffect>
                                  </p:childTnLst>
                                </p:cTn>
                              </p:par>
                              <p:par>
                                <p:cTn id="22" presetID="16" presetClass="entr" presetSubtype="21" fill="hold" nodeType="withEffect">
                                  <p:stCondLst>
                                    <p:cond delay="0"/>
                                  </p:stCondLst>
                                  <p:childTnLst>
                                    <p:set>
                                      <p:cBhvr>
                                        <p:cTn id="23" dur="1" fill="hold">
                                          <p:stCondLst>
                                            <p:cond delay="0"/>
                                          </p:stCondLst>
                                        </p:cTn>
                                        <p:tgtEl>
                                          <p:spTgt spid="7178"/>
                                        </p:tgtEl>
                                        <p:attrNameLst>
                                          <p:attrName>style.visibility</p:attrName>
                                        </p:attrNameLst>
                                      </p:cBhvr>
                                      <p:to>
                                        <p:strVal val="visible"/>
                                      </p:to>
                                    </p:set>
                                    <p:animEffect transition="in" filter="barn(inVertical)">
                                      <p:cBhvr>
                                        <p:cTn id="24" dur="500"/>
                                        <p:tgtEl>
                                          <p:spTgt spid="7178"/>
                                        </p:tgtEl>
                                      </p:cBhvr>
                                    </p:animEffect>
                                  </p:childTnLst>
                                </p:cTn>
                              </p:par>
                              <p:par>
                                <p:cTn id="25" presetID="16" presetClass="entr" presetSubtype="21" fill="hold" nodeType="withEffect">
                                  <p:stCondLst>
                                    <p:cond delay="0"/>
                                  </p:stCondLst>
                                  <p:childTnLst>
                                    <p:set>
                                      <p:cBhvr>
                                        <p:cTn id="26" dur="1" fill="hold">
                                          <p:stCondLst>
                                            <p:cond delay="0"/>
                                          </p:stCondLst>
                                        </p:cTn>
                                        <p:tgtEl>
                                          <p:spTgt spid="7180"/>
                                        </p:tgtEl>
                                        <p:attrNameLst>
                                          <p:attrName>style.visibility</p:attrName>
                                        </p:attrNameLst>
                                      </p:cBhvr>
                                      <p:to>
                                        <p:strVal val="visible"/>
                                      </p:to>
                                    </p:set>
                                    <p:animEffect transition="in" filter="barn(inVertical)">
                                      <p:cBhvr>
                                        <p:cTn id="27"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641216" y="7848100"/>
            <a:ext cx="9380342" cy="3132566"/>
            <a:chOff x="0" y="0"/>
            <a:chExt cx="12507123" cy="4176755"/>
          </a:xfrm>
        </p:grpSpPr>
        <p:sp>
          <p:nvSpPr>
            <p:cNvPr id="3" name="Freeform 3"/>
            <p:cNvSpPr/>
            <p:nvPr/>
          </p:nvSpPr>
          <p:spPr>
            <a:xfrm>
              <a:off x="127" y="0"/>
              <a:ext cx="12506960" cy="4176776"/>
            </a:xfrm>
            <a:custGeom>
              <a:avLst/>
              <a:gdLst/>
              <a:ahLst/>
              <a:cxnLst/>
              <a:rect l="l" t="t" r="r" b="b"/>
              <a:pathLst>
                <a:path w="12506960" h="4176776">
                  <a:moveTo>
                    <a:pt x="12506960" y="0"/>
                  </a:moveTo>
                  <a:lnTo>
                    <a:pt x="12506960" y="4002532"/>
                  </a:lnTo>
                  <a:cubicBezTo>
                    <a:pt x="11909552" y="3412490"/>
                    <a:pt x="11512042" y="3210052"/>
                    <a:pt x="11192383" y="3210052"/>
                  </a:cubicBezTo>
                  <a:cubicBezTo>
                    <a:pt x="10493756" y="3210052"/>
                    <a:pt x="10167366" y="4176776"/>
                    <a:pt x="8942070" y="4176776"/>
                  </a:cubicBezTo>
                  <a:cubicBezTo>
                    <a:pt x="8931910" y="4176776"/>
                    <a:pt x="8921623" y="4176649"/>
                    <a:pt x="8911336" y="4176522"/>
                  </a:cubicBezTo>
                  <a:cubicBezTo>
                    <a:pt x="6297295" y="4143756"/>
                    <a:pt x="7376160" y="1779778"/>
                    <a:pt x="4536821" y="1779778"/>
                  </a:cubicBezTo>
                  <a:cubicBezTo>
                    <a:pt x="4406138" y="1779778"/>
                    <a:pt x="4267200" y="1784731"/>
                    <a:pt x="4119118" y="1795272"/>
                  </a:cubicBezTo>
                  <a:cubicBezTo>
                    <a:pt x="3843020" y="1814957"/>
                    <a:pt x="3586607" y="1824101"/>
                    <a:pt x="3348355" y="1824101"/>
                  </a:cubicBezTo>
                  <a:cubicBezTo>
                    <a:pt x="0" y="1824101"/>
                    <a:pt x="265430" y="10414"/>
                    <a:pt x="265430" y="10414"/>
                  </a:cubicBezTo>
                  <a:lnTo>
                    <a:pt x="12506960" y="0"/>
                  </a:lnTo>
                  <a:close/>
                </a:path>
              </a:pathLst>
            </a:custGeom>
            <a:gradFill rotWithShape="1">
              <a:gsLst>
                <a:gs pos="0">
                  <a:srgbClr val="D7EEEF">
                    <a:alpha val="100000"/>
                  </a:srgbClr>
                </a:gs>
                <a:gs pos="100000">
                  <a:srgbClr val="80C2C4">
                    <a:alpha val="100000"/>
                  </a:srgbClr>
                </a:gs>
              </a:gsLst>
              <a:lin ang="16200012"/>
            </a:gradFill>
          </p:spPr>
        </p:sp>
      </p:grpSp>
      <p:grpSp>
        <p:nvGrpSpPr>
          <p:cNvPr id="4" name="Group 4"/>
          <p:cNvGrpSpPr/>
          <p:nvPr/>
        </p:nvGrpSpPr>
        <p:grpSpPr>
          <a:xfrm rot="-10800000">
            <a:off x="-2026192" y="9130514"/>
            <a:ext cx="5592198" cy="1694326"/>
            <a:chOff x="0" y="0"/>
            <a:chExt cx="7456264" cy="2259101"/>
          </a:xfrm>
        </p:grpSpPr>
        <p:sp>
          <p:nvSpPr>
            <p:cNvPr id="5" name="Freeform 5"/>
            <p:cNvSpPr/>
            <p:nvPr/>
          </p:nvSpPr>
          <p:spPr>
            <a:xfrm>
              <a:off x="0" y="0"/>
              <a:ext cx="7456297" cy="2259076"/>
            </a:xfrm>
            <a:custGeom>
              <a:avLst/>
              <a:gdLst/>
              <a:ahLst/>
              <a:cxnLst/>
              <a:rect l="l" t="t" r="r" b="b"/>
              <a:pathLst>
                <a:path w="7456297" h="2259076">
                  <a:moveTo>
                    <a:pt x="337439" y="0"/>
                  </a:moveTo>
                  <a:cubicBezTo>
                    <a:pt x="0" y="1723898"/>
                    <a:pt x="1133729" y="2259076"/>
                    <a:pt x="2064639" y="2259076"/>
                  </a:cubicBezTo>
                  <a:cubicBezTo>
                    <a:pt x="3198495" y="2259076"/>
                    <a:pt x="3644265" y="787908"/>
                    <a:pt x="4869307" y="787908"/>
                  </a:cubicBezTo>
                  <a:cubicBezTo>
                    <a:pt x="5014595" y="787908"/>
                    <a:pt x="5170678" y="808609"/>
                    <a:pt x="5340350" y="854837"/>
                  </a:cubicBezTo>
                  <a:cubicBezTo>
                    <a:pt x="5699633" y="952500"/>
                    <a:pt x="5996686" y="993140"/>
                    <a:pt x="6242431" y="993140"/>
                  </a:cubicBezTo>
                  <a:cubicBezTo>
                    <a:pt x="7456297" y="993140"/>
                    <a:pt x="7414133" y="1905"/>
                    <a:pt x="7414133" y="1905"/>
                  </a:cubicBezTo>
                  <a:lnTo>
                    <a:pt x="337439" y="0"/>
                  </a:lnTo>
                  <a:close/>
                </a:path>
              </a:pathLst>
            </a:custGeom>
            <a:gradFill rotWithShape="1">
              <a:gsLst>
                <a:gs pos="0">
                  <a:srgbClr val="F8C79F">
                    <a:alpha val="100000"/>
                  </a:srgbClr>
                </a:gs>
                <a:gs pos="100000">
                  <a:srgbClr val="E9812C">
                    <a:alpha val="100000"/>
                  </a:srgbClr>
                </a:gs>
              </a:gsLst>
              <a:lin ang="16200017"/>
            </a:gradFill>
          </p:spPr>
        </p:sp>
      </p:grpSp>
      <p:grpSp>
        <p:nvGrpSpPr>
          <p:cNvPr id="6" name="Group 6"/>
          <p:cNvGrpSpPr/>
          <p:nvPr/>
        </p:nvGrpSpPr>
        <p:grpSpPr>
          <a:xfrm rot="-10225647">
            <a:off x="214282" y="7225896"/>
            <a:ext cx="657836" cy="571496"/>
            <a:chOff x="0" y="0"/>
            <a:chExt cx="877115" cy="761995"/>
          </a:xfrm>
        </p:grpSpPr>
        <p:sp>
          <p:nvSpPr>
            <p:cNvPr id="7" name="Freeform 7"/>
            <p:cNvSpPr/>
            <p:nvPr/>
          </p:nvSpPr>
          <p:spPr>
            <a:xfrm>
              <a:off x="0" y="0"/>
              <a:ext cx="877062" cy="762000"/>
            </a:xfrm>
            <a:custGeom>
              <a:avLst/>
              <a:gdLst/>
              <a:ahLst/>
              <a:cxnLst/>
              <a:rect l="l" t="t" r="r" b="b"/>
              <a:pathLst>
                <a:path w="877062" h="762000">
                  <a:moveTo>
                    <a:pt x="850011" y="416560"/>
                  </a:moveTo>
                  <a:cubicBezTo>
                    <a:pt x="822960" y="636651"/>
                    <a:pt x="562229" y="762000"/>
                    <a:pt x="362331" y="697611"/>
                  </a:cubicBezTo>
                  <a:cubicBezTo>
                    <a:pt x="3429" y="585851"/>
                    <a:pt x="0" y="37338"/>
                    <a:pt x="409702" y="13589"/>
                  </a:cubicBezTo>
                  <a:cubicBezTo>
                    <a:pt x="633222" y="0"/>
                    <a:pt x="877062" y="169418"/>
                    <a:pt x="850011" y="416560"/>
                  </a:cubicBezTo>
                  <a:close/>
                </a:path>
              </a:pathLst>
            </a:custGeom>
            <a:gradFill rotWithShape="1">
              <a:gsLst>
                <a:gs pos="0">
                  <a:srgbClr val="F8C79F">
                    <a:alpha val="100000"/>
                  </a:srgbClr>
                </a:gs>
                <a:gs pos="100000">
                  <a:srgbClr val="E9812C">
                    <a:alpha val="100000"/>
                  </a:srgbClr>
                </a:gs>
              </a:gsLst>
              <a:lin ang="15540866"/>
            </a:gradFill>
          </p:spPr>
        </p:sp>
      </p:grpSp>
      <p:sp>
        <p:nvSpPr>
          <p:cNvPr id="10" name="Freeform 59">
            <a:extLst>
              <a:ext uri="{FF2B5EF4-FFF2-40B4-BE49-F238E27FC236}">
                <a16:creationId xmlns:a16="http://schemas.microsoft.com/office/drawing/2014/main" id="{D5236DC4-4D7B-F105-6260-755EBF834BD5}"/>
              </a:ext>
            </a:extLst>
          </p:cNvPr>
          <p:cNvSpPr/>
          <p:nvPr/>
        </p:nvSpPr>
        <p:spPr>
          <a:xfrm>
            <a:off x="9548971" y="1437681"/>
            <a:ext cx="7529973" cy="8849319"/>
          </a:xfrm>
          <a:custGeom>
            <a:avLst/>
            <a:gdLst/>
            <a:ahLst/>
            <a:cxnLst/>
            <a:rect l="l" t="t" r="r" b="b"/>
            <a:pathLst>
              <a:path w="1139062" h="1338641">
                <a:moveTo>
                  <a:pt x="0" y="0"/>
                </a:moveTo>
                <a:lnTo>
                  <a:pt x="1139062" y="0"/>
                </a:lnTo>
                <a:lnTo>
                  <a:pt x="1139062" y="1338641"/>
                </a:lnTo>
                <a:lnTo>
                  <a:pt x="0" y="13386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grpSp>
        <p:nvGrpSpPr>
          <p:cNvPr id="16" name="Group 15">
            <a:extLst>
              <a:ext uri="{FF2B5EF4-FFF2-40B4-BE49-F238E27FC236}">
                <a16:creationId xmlns:a16="http://schemas.microsoft.com/office/drawing/2014/main" id="{7CE6C7BD-E84F-826C-0AE2-6594D4BA6957}"/>
              </a:ext>
            </a:extLst>
          </p:cNvPr>
          <p:cNvGrpSpPr/>
          <p:nvPr/>
        </p:nvGrpSpPr>
        <p:grpSpPr>
          <a:xfrm>
            <a:off x="2834666" y="2628900"/>
            <a:ext cx="4480534" cy="3603427"/>
            <a:chOff x="2834666" y="2628900"/>
            <a:chExt cx="4480534" cy="3603427"/>
          </a:xfrm>
        </p:grpSpPr>
        <p:grpSp>
          <p:nvGrpSpPr>
            <p:cNvPr id="11" name="Group 10">
              <a:extLst>
                <a:ext uri="{FF2B5EF4-FFF2-40B4-BE49-F238E27FC236}">
                  <a16:creationId xmlns:a16="http://schemas.microsoft.com/office/drawing/2014/main" id="{482B8A32-4D73-6472-163D-0B776176C080}"/>
                </a:ext>
              </a:extLst>
            </p:cNvPr>
            <p:cNvGrpSpPr/>
            <p:nvPr/>
          </p:nvGrpSpPr>
          <p:grpSpPr>
            <a:xfrm>
              <a:off x="2834666" y="2628900"/>
              <a:ext cx="4480534" cy="3603427"/>
              <a:chOff x="2834666" y="2628900"/>
              <a:chExt cx="4480534" cy="3603427"/>
            </a:xfrm>
          </p:grpSpPr>
          <p:grpSp>
            <p:nvGrpSpPr>
              <p:cNvPr id="8" name="Group 8"/>
              <p:cNvGrpSpPr/>
              <p:nvPr/>
            </p:nvGrpSpPr>
            <p:grpSpPr>
              <a:xfrm rot="21334260">
                <a:off x="3940219" y="2628900"/>
                <a:ext cx="2269428" cy="1810294"/>
                <a:chOff x="0" y="0"/>
                <a:chExt cx="3025904" cy="2413725"/>
              </a:xfrm>
            </p:grpSpPr>
            <p:sp>
              <p:nvSpPr>
                <p:cNvPr id="9" name="Freeform 9"/>
                <p:cNvSpPr/>
                <p:nvPr/>
              </p:nvSpPr>
              <p:spPr>
                <a:xfrm>
                  <a:off x="0" y="0"/>
                  <a:ext cx="3025902" cy="2413762"/>
                </a:xfrm>
                <a:custGeom>
                  <a:avLst/>
                  <a:gdLst/>
                  <a:ahLst/>
                  <a:cxnLst/>
                  <a:rect l="l" t="t" r="r" b="b"/>
                  <a:pathLst>
                    <a:path w="3025902" h="2413762">
                      <a:moveTo>
                        <a:pt x="35052" y="1412367"/>
                      </a:moveTo>
                      <a:cubicBezTo>
                        <a:pt x="56896" y="1657223"/>
                        <a:pt x="196850" y="1902079"/>
                        <a:pt x="485394" y="2098929"/>
                      </a:cubicBezTo>
                      <a:cubicBezTo>
                        <a:pt x="940181" y="2404999"/>
                        <a:pt x="1569847" y="2413762"/>
                        <a:pt x="2063877" y="2195195"/>
                      </a:cubicBezTo>
                      <a:cubicBezTo>
                        <a:pt x="3025902" y="1766570"/>
                        <a:pt x="2872867" y="0"/>
                        <a:pt x="1709674" y="39370"/>
                      </a:cubicBezTo>
                      <a:cubicBezTo>
                        <a:pt x="1311783" y="52451"/>
                        <a:pt x="948817" y="258064"/>
                        <a:pt x="607822" y="463550"/>
                      </a:cubicBezTo>
                      <a:cubicBezTo>
                        <a:pt x="214249" y="695325"/>
                        <a:pt x="0" y="1058164"/>
                        <a:pt x="35052" y="1412367"/>
                      </a:cubicBezTo>
                      <a:close/>
                    </a:path>
                  </a:pathLst>
                </a:custGeom>
                <a:gradFill rotWithShape="1">
                  <a:gsLst>
                    <a:gs pos="0">
                      <a:srgbClr val="F8C79F">
                        <a:alpha val="100000"/>
                      </a:srgbClr>
                    </a:gs>
                    <a:gs pos="100000">
                      <a:srgbClr val="E9812C">
                        <a:alpha val="100000"/>
                      </a:srgbClr>
                    </a:gs>
                  </a:gsLst>
                  <a:lin ang="5732775"/>
                </a:gradFill>
              </p:spPr>
            </p:sp>
          </p:grpSp>
          <p:sp>
            <p:nvSpPr>
              <p:cNvPr id="15" name="TextBox 18">
                <a:extLst>
                  <a:ext uri="{FF2B5EF4-FFF2-40B4-BE49-F238E27FC236}">
                    <a16:creationId xmlns:a16="http://schemas.microsoft.com/office/drawing/2014/main" id="{A20B489D-04A3-BC05-F2CF-37931D1F20F4}"/>
                  </a:ext>
                </a:extLst>
              </p:cNvPr>
              <p:cNvSpPr txBox="1"/>
              <p:nvPr/>
            </p:nvSpPr>
            <p:spPr>
              <a:xfrm>
                <a:off x="2834666" y="4775646"/>
                <a:ext cx="4480534" cy="1456681"/>
              </a:xfrm>
              <a:prstGeom prst="rect">
                <a:avLst/>
              </a:prstGeom>
            </p:spPr>
            <p:txBody>
              <a:bodyPr wrap="square" lIns="0" tIns="0" rIns="0" bIns="0" rtlCol="0" anchor="t">
                <a:spAutoFit/>
              </a:bodyPr>
              <a:lstStyle/>
              <a:p>
                <a:pPr algn="ctr">
                  <a:lnSpc>
                    <a:spcPct val="150000"/>
                  </a:lnSpc>
                </a:pPr>
                <a:r>
                  <a:rPr lang="vi-VN" sz="7200" b="1">
                    <a:solidFill>
                      <a:srgbClr val="457B9D"/>
                    </a:solidFill>
                    <a:latin typeface="Arial"/>
                  </a:rPr>
                  <a:t>THỂ HIỆN</a:t>
                </a:r>
                <a:endParaRPr lang="en-US" sz="7200" b="1" dirty="0">
                  <a:solidFill>
                    <a:srgbClr val="457B9D"/>
                  </a:solidFill>
                  <a:latin typeface="Arial"/>
                </a:endParaRPr>
              </a:p>
            </p:txBody>
          </p:sp>
        </p:grpSp>
        <p:pic>
          <p:nvPicPr>
            <p:cNvPr id="13" name="Picture 12">
              <a:extLst>
                <a:ext uri="{FF2B5EF4-FFF2-40B4-BE49-F238E27FC236}">
                  <a16:creationId xmlns:a16="http://schemas.microsoft.com/office/drawing/2014/main" id="{41C86CEE-6582-6DF9-FAD1-5CC32084CA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27" t="13608" r="12792" b="9281"/>
            <a:stretch/>
          </p:blipFill>
          <p:spPr bwMode="auto">
            <a:xfrm>
              <a:off x="4191000" y="2781300"/>
              <a:ext cx="1654587" cy="15346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69765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29150" y="-212696"/>
            <a:ext cx="10222890" cy="3137628"/>
            <a:chOff x="0" y="0"/>
            <a:chExt cx="13630520" cy="4183504"/>
          </a:xfrm>
        </p:grpSpPr>
        <p:sp>
          <p:nvSpPr>
            <p:cNvPr id="3" name="Freeform 3"/>
            <p:cNvSpPr/>
            <p:nvPr/>
          </p:nvSpPr>
          <p:spPr>
            <a:xfrm>
              <a:off x="127" y="0"/>
              <a:ext cx="13630275" cy="4183380"/>
            </a:xfrm>
            <a:custGeom>
              <a:avLst/>
              <a:gdLst/>
              <a:ahLst/>
              <a:cxnLst/>
              <a:rect l="l" t="t" r="r" b="b"/>
              <a:pathLst>
                <a:path w="13630275" h="4183380">
                  <a:moveTo>
                    <a:pt x="13180949" y="0"/>
                  </a:moveTo>
                  <a:lnTo>
                    <a:pt x="154305" y="25146"/>
                  </a:lnTo>
                  <a:cubicBezTo>
                    <a:pt x="154305" y="25146"/>
                    <a:pt x="0" y="1968881"/>
                    <a:pt x="2231009" y="1968881"/>
                  </a:cubicBezTo>
                  <a:cubicBezTo>
                    <a:pt x="2442083" y="1968881"/>
                    <a:pt x="2674493" y="1951482"/>
                    <a:pt x="2930398" y="1913382"/>
                  </a:cubicBezTo>
                  <a:cubicBezTo>
                    <a:pt x="3181604" y="1876298"/>
                    <a:pt x="3410204" y="1859280"/>
                    <a:pt x="3619627" y="1859280"/>
                  </a:cubicBezTo>
                  <a:cubicBezTo>
                    <a:pt x="6061456" y="1859280"/>
                    <a:pt x="5891149" y="4183380"/>
                    <a:pt x="8452485" y="4183380"/>
                  </a:cubicBezTo>
                  <a:cubicBezTo>
                    <a:pt x="10729341" y="4183380"/>
                    <a:pt x="9635871" y="1573530"/>
                    <a:pt x="11633073" y="1351026"/>
                  </a:cubicBezTo>
                  <a:cubicBezTo>
                    <a:pt x="13630275" y="1128522"/>
                    <a:pt x="13180949" y="0"/>
                    <a:pt x="13180949" y="0"/>
                  </a:cubicBezTo>
                  <a:close/>
                </a:path>
              </a:pathLst>
            </a:custGeom>
            <a:gradFill rotWithShape="1">
              <a:gsLst>
                <a:gs pos="0">
                  <a:srgbClr val="D7EEEF">
                    <a:alpha val="100000"/>
                  </a:srgbClr>
                </a:gs>
                <a:gs pos="100000">
                  <a:srgbClr val="80C2C4">
                    <a:alpha val="100000"/>
                  </a:srgbClr>
                </a:gs>
              </a:gsLst>
              <a:lin ang="5400012"/>
            </a:gradFill>
          </p:spPr>
        </p:sp>
      </p:grpSp>
      <p:grpSp>
        <p:nvGrpSpPr>
          <p:cNvPr id="4" name="Group 4"/>
          <p:cNvGrpSpPr/>
          <p:nvPr/>
        </p:nvGrpSpPr>
        <p:grpSpPr>
          <a:xfrm>
            <a:off x="9306614" y="-281250"/>
            <a:ext cx="5743322" cy="1762690"/>
            <a:chOff x="0" y="0"/>
            <a:chExt cx="7657763" cy="2350253"/>
          </a:xfrm>
        </p:grpSpPr>
        <p:sp>
          <p:nvSpPr>
            <p:cNvPr id="5" name="Freeform 5"/>
            <p:cNvSpPr/>
            <p:nvPr/>
          </p:nvSpPr>
          <p:spPr>
            <a:xfrm>
              <a:off x="127" y="0"/>
              <a:ext cx="7657592" cy="2350262"/>
            </a:xfrm>
            <a:custGeom>
              <a:avLst/>
              <a:gdLst/>
              <a:ahLst/>
              <a:cxnLst/>
              <a:rect l="l" t="t" r="r" b="b"/>
              <a:pathLst>
                <a:path w="7657592" h="2350262">
                  <a:moveTo>
                    <a:pt x="7405116" y="0"/>
                  </a:moveTo>
                  <a:lnTo>
                    <a:pt x="86614" y="14097"/>
                  </a:lnTo>
                  <a:cubicBezTo>
                    <a:pt x="86614" y="14097"/>
                    <a:pt x="0" y="1106043"/>
                    <a:pt x="1253363" y="1106043"/>
                  </a:cubicBezTo>
                  <a:cubicBezTo>
                    <a:pt x="1371981" y="1106043"/>
                    <a:pt x="1502537" y="1096264"/>
                    <a:pt x="1646301" y="1074928"/>
                  </a:cubicBezTo>
                  <a:cubicBezTo>
                    <a:pt x="1787398" y="1054100"/>
                    <a:pt x="1915922" y="1044575"/>
                    <a:pt x="2033524" y="1044575"/>
                  </a:cubicBezTo>
                  <a:cubicBezTo>
                    <a:pt x="3405378" y="1044575"/>
                    <a:pt x="3309620" y="2350262"/>
                    <a:pt x="4748657" y="2350262"/>
                  </a:cubicBezTo>
                  <a:cubicBezTo>
                    <a:pt x="6027801" y="2350262"/>
                    <a:pt x="5413502" y="884047"/>
                    <a:pt x="6535547" y="759079"/>
                  </a:cubicBezTo>
                  <a:cubicBezTo>
                    <a:pt x="7657592" y="634111"/>
                    <a:pt x="7405116" y="0"/>
                    <a:pt x="7405116" y="0"/>
                  </a:cubicBezTo>
                  <a:close/>
                </a:path>
              </a:pathLst>
            </a:custGeom>
            <a:gradFill rotWithShape="1">
              <a:gsLst>
                <a:gs pos="0">
                  <a:srgbClr val="F8C79F">
                    <a:alpha val="100000"/>
                  </a:srgbClr>
                </a:gs>
                <a:gs pos="100000">
                  <a:srgbClr val="E9812C">
                    <a:alpha val="100000"/>
                  </a:srgbClr>
                </a:gs>
              </a:gsLst>
              <a:lin ang="5400017"/>
            </a:gradFill>
          </p:spPr>
        </p:sp>
      </p:grpSp>
      <p:grpSp>
        <p:nvGrpSpPr>
          <p:cNvPr id="6" name="Group 6"/>
          <p:cNvGrpSpPr/>
          <p:nvPr/>
        </p:nvGrpSpPr>
        <p:grpSpPr>
          <a:xfrm rot="-1964093">
            <a:off x="3037012" y="1466518"/>
            <a:ext cx="1102140" cy="957484"/>
            <a:chOff x="0" y="0"/>
            <a:chExt cx="1469520" cy="1276645"/>
          </a:xfrm>
        </p:grpSpPr>
        <p:sp>
          <p:nvSpPr>
            <p:cNvPr id="7" name="Freeform 7"/>
            <p:cNvSpPr/>
            <p:nvPr/>
          </p:nvSpPr>
          <p:spPr>
            <a:xfrm>
              <a:off x="0" y="127"/>
              <a:ext cx="1469517" cy="1276477"/>
            </a:xfrm>
            <a:custGeom>
              <a:avLst/>
              <a:gdLst/>
              <a:ahLst/>
              <a:cxnLst/>
              <a:rect l="l" t="t" r="r" b="b"/>
              <a:pathLst>
                <a:path w="1469517" h="1276477">
                  <a:moveTo>
                    <a:pt x="45466" y="697738"/>
                  </a:moveTo>
                  <a:cubicBezTo>
                    <a:pt x="90932" y="1066546"/>
                    <a:pt x="527685" y="1276477"/>
                    <a:pt x="862457" y="1168654"/>
                  </a:cubicBezTo>
                  <a:cubicBezTo>
                    <a:pt x="1463802" y="981456"/>
                    <a:pt x="1469517" y="62357"/>
                    <a:pt x="783082" y="22606"/>
                  </a:cubicBezTo>
                  <a:cubicBezTo>
                    <a:pt x="408559" y="0"/>
                    <a:pt x="0" y="283591"/>
                    <a:pt x="45466" y="697738"/>
                  </a:cubicBezTo>
                  <a:close/>
                </a:path>
              </a:pathLst>
            </a:custGeom>
            <a:gradFill rotWithShape="1">
              <a:gsLst>
                <a:gs pos="0">
                  <a:srgbClr val="D7EEEF">
                    <a:alpha val="100000"/>
                  </a:srgbClr>
                </a:gs>
                <a:gs pos="100000">
                  <a:srgbClr val="80C2C4">
                    <a:alpha val="100000"/>
                  </a:srgbClr>
                </a:gs>
              </a:gsLst>
              <a:lin ang="7590032"/>
            </a:gradFill>
          </p:spPr>
        </p:sp>
      </p:grpSp>
      <p:grpSp>
        <p:nvGrpSpPr>
          <p:cNvPr id="8" name="Group 8"/>
          <p:cNvGrpSpPr/>
          <p:nvPr/>
        </p:nvGrpSpPr>
        <p:grpSpPr>
          <a:xfrm rot="-10800000">
            <a:off x="3210250" y="8407494"/>
            <a:ext cx="6283510" cy="1928610"/>
            <a:chOff x="0" y="0"/>
            <a:chExt cx="8378013" cy="2571480"/>
          </a:xfrm>
        </p:grpSpPr>
        <p:sp>
          <p:nvSpPr>
            <p:cNvPr id="9" name="Freeform 9"/>
            <p:cNvSpPr/>
            <p:nvPr/>
          </p:nvSpPr>
          <p:spPr>
            <a:xfrm>
              <a:off x="1" y="0"/>
              <a:ext cx="8377935" cy="2571369"/>
            </a:xfrm>
            <a:custGeom>
              <a:avLst/>
              <a:gdLst/>
              <a:ahLst/>
              <a:cxnLst/>
              <a:rect l="l" t="t" r="r" b="b"/>
              <a:pathLst>
                <a:path w="8377935" h="2571369">
                  <a:moveTo>
                    <a:pt x="276224" y="0"/>
                  </a:moveTo>
                  <a:lnTo>
                    <a:pt x="8283066" y="15494"/>
                  </a:lnTo>
                  <a:cubicBezTo>
                    <a:pt x="8283066" y="15494"/>
                    <a:pt x="8377935" y="1210183"/>
                    <a:pt x="7006589" y="1210183"/>
                  </a:cubicBezTo>
                  <a:cubicBezTo>
                    <a:pt x="6876796" y="1210183"/>
                    <a:pt x="6733921" y="1199515"/>
                    <a:pt x="6576694" y="1176020"/>
                  </a:cubicBezTo>
                  <a:cubicBezTo>
                    <a:pt x="6422262" y="1153160"/>
                    <a:pt x="6281800" y="1142746"/>
                    <a:pt x="6153022" y="1142746"/>
                  </a:cubicBezTo>
                  <a:cubicBezTo>
                    <a:pt x="4652136" y="1142746"/>
                    <a:pt x="4756911" y="2571369"/>
                    <a:pt x="3182492" y="2571369"/>
                  </a:cubicBezTo>
                  <a:cubicBezTo>
                    <a:pt x="1782952" y="2571369"/>
                    <a:pt x="2455163" y="967105"/>
                    <a:pt x="1227581" y="830453"/>
                  </a:cubicBezTo>
                  <a:cubicBezTo>
                    <a:pt x="0" y="693801"/>
                    <a:pt x="276224" y="0"/>
                    <a:pt x="276224" y="0"/>
                  </a:cubicBezTo>
                  <a:close/>
                </a:path>
              </a:pathLst>
            </a:custGeom>
            <a:gradFill rotWithShape="1">
              <a:gsLst>
                <a:gs pos="0">
                  <a:srgbClr val="D7EEEF">
                    <a:alpha val="100000"/>
                  </a:srgbClr>
                </a:gs>
                <a:gs pos="100000">
                  <a:srgbClr val="80C2C4">
                    <a:alpha val="100000"/>
                  </a:srgbClr>
                </a:gs>
              </a:gsLst>
              <a:lin ang="16200015"/>
            </a:gradFill>
          </p:spPr>
        </p:sp>
      </p:grpSp>
      <p:grpSp>
        <p:nvGrpSpPr>
          <p:cNvPr id="10" name="Group 10"/>
          <p:cNvGrpSpPr/>
          <p:nvPr/>
        </p:nvGrpSpPr>
        <p:grpSpPr>
          <a:xfrm rot="-10800000">
            <a:off x="4610126" y="9294838"/>
            <a:ext cx="3530300" cy="1083404"/>
            <a:chOff x="0" y="0"/>
            <a:chExt cx="4707067" cy="1444539"/>
          </a:xfrm>
        </p:grpSpPr>
        <p:sp>
          <p:nvSpPr>
            <p:cNvPr id="11" name="Freeform 11"/>
            <p:cNvSpPr/>
            <p:nvPr/>
          </p:nvSpPr>
          <p:spPr>
            <a:xfrm>
              <a:off x="254" y="0"/>
              <a:ext cx="4706747" cy="1444498"/>
            </a:xfrm>
            <a:custGeom>
              <a:avLst/>
              <a:gdLst/>
              <a:ahLst/>
              <a:cxnLst/>
              <a:rect l="l" t="t" r="r" b="b"/>
              <a:pathLst>
                <a:path w="4706747" h="1444498">
                  <a:moveTo>
                    <a:pt x="154940" y="0"/>
                  </a:moveTo>
                  <a:lnTo>
                    <a:pt x="4653534" y="8636"/>
                  </a:lnTo>
                  <a:cubicBezTo>
                    <a:pt x="4653534" y="8636"/>
                    <a:pt x="4706747" y="679831"/>
                    <a:pt x="3936365" y="679831"/>
                  </a:cubicBezTo>
                  <a:cubicBezTo>
                    <a:pt x="3863467" y="679831"/>
                    <a:pt x="3783203" y="673862"/>
                    <a:pt x="3694811" y="660654"/>
                  </a:cubicBezTo>
                  <a:cubicBezTo>
                    <a:pt x="3608070" y="647827"/>
                    <a:pt x="3529076" y="641985"/>
                    <a:pt x="3456813" y="641985"/>
                  </a:cubicBezTo>
                  <a:cubicBezTo>
                    <a:pt x="2613533" y="641985"/>
                    <a:pt x="2672334" y="1444498"/>
                    <a:pt x="1787906" y="1444498"/>
                  </a:cubicBezTo>
                  <a:cubicBezTo>
                    <a:pt x="1001649" y="1444498"/>
                    <a:pt x="1379220" y="543306"/>
                    <a:pt x="689610" y="466471"/>
                  </a:cubicBezTo>
                  <a:cubicBezTo>
                    <a:pt x="0" y="389636"/>
                    <a:pt x="154940" y="0"/>
                    <a:pt x="154940" y="0"/>
                  </a:cubicBezTo>
                  <a:close/>
                </a:path>
              </a:pathLst>
            </a:custGeom>
            <a:gradFill rotWithShape="1">
              <a:gsLst>
                <a:gs pos="0">
                  <a:srgbClr val="F8C79F">
                    <a:alpha val="100000"/>
                  </a:srgbClr>
                </a:gs>
                <a:gs pos="100000">
                  <a:srgbClr val="E9812C">
                    <a:alpha val="100000"/>
                  </a:srgbClr>
                </a:gs>
              </a:gsLst>
              <a:lin ang="16200027"/>
            </a:gradFill>
          </p:spPr>
        </p:sp>
      </p:grpSp>
      <p:grpSp>
        <p:nvGrpSpPr>
          <p:cNvPr id="12" name="Group 12"/>
          <p:cNvGrpSpPr/>
          <p:nvPr/>
        </p:nvGrpSpPr>
        <p:grpSpPr>
          <a:xfrm rot="-10800000">
            <a:off x="9441896" y="8345084"/>
            <a:ext cx="557604" cy="484420"/>
            <a:chOff x="0" y="0"/>
            <a:chExt cx="743472" cy="645893"/>
          </a:xfrm>
        </p:grpSpPr>
        <p:sp>
          <p:nvSpPr>
            <p:cNvPr id="13" name="Freeform 13"/>
            <p:cNvSpPr/>
            <p:nvPr/>
          </p:nvSpPr>
          <p:spPr>
            <a:xfrm>
              <a:off x="0" y="0"/>
              <a:ext cx="743458" cy="645922"/>
            </a:xfrm>
            <a:custGeom>
              <a:avLst/>
              <a:gdLst/>
              <a:ahLst/>
              <a:cxnLst/>
              <a:rect l="l" t="t" r="r" b="b"/>
              <a:pathLst>
                <a:path w="743458" h="645922">
                  <a:moveTo>
                    <a:pt x="720471" y="353060"/>
                  </a:moveTo>
                  <a:cubicBezTo>
                    <a:pt x="697484" y="539623"/>
                    <a:pt x="476504" y="645922"/>
                    <a:pt x="307086" y="591312"/>
                  </a:cubicBezTo>
                  <a:cubicBezTo>
                    <a:pt x="2921" y="496570"/>
                    <a:pt x="0" y="31623"/>
                    <a:pt x="347345" y="11557"/>
                  </a:cubicBezTo>
                  <a:cubicBezTo>
                    <a:pt x="536829" y="0"/>
                    <a:pt x="743458" y="143510"/>
                    <a:pt x="720471" y="353060"/>
                  </a:cubicBezTo>
                  <a:close/>
                </a:path>
              </a:pathLst>
            </a:custGeom>
            <a:gradFill rotWithShape="1">
              <a:gsLst>
                <a:gs pos="0">
                  <a:srgbClr val="D7EEEF">
                    <a:alpha val="100000"/>
                  </a:srgbClr>
                </a:gs>
                <a:gs pos="100000">
                  <a:srgbClr val="80C2C4">
                    <a:alpha val="100000"/>
                  </a:srgbClr>
                </a:gs>
              </a:gsLst>
              <a:lin ang="16200014"/>
            </a:gradFill>
          </p:spPr>
        </p:sp>
      </p:grpSp>
      <p:grpSp>
        <p:nvGrpSpPr>
          <p:cNvPr id="14" name="Group 14"/>
          <p:cNvGrpSpPr/>
          <p:nvPr/>
        </p:nvGrpSpPr>
        <p:grpSpPr>
          <a:xfrm rot="7087870">
            <a:off x="2224504" y="864140"/>
            <a:ext cx="635124" cy="551682"/>
            <a:chOff x="0" y="0"/>
            <a:chExt cx="846832" cy="735576"/>
          </a:xfrm>
        </p:grpSpPr>
        <p:sp>
          <p:nvSpPr>
            <p:cNvPr id="15" name="Freeform 15"/>
            <p:cNvSpPr/>
            <p:nvPr/>
          </p:nvSpPr>
          <p:spPr>
            <a:xfrm>
              <a:off x="0" y="0"/>
              <a:ext cx="846836" cy="735584"/>
            </a:xfrm>
            <a:custGeom>
              <a:avLst/>
              <a:gdLst/>
              <a:ahLst/>
              <a:cxnLst/>
              <a:rect l="l" t="t" r="r" b="b"/>
              <a:pathLst>
                <a:path w="846836" h="735584">
                  <a:moveTo>
                    <a:pt x="820674" y="402082"/>
                  </a:moveTo>
                  <a:cubicBezTo>
                    <a:pt x="794512" y="614553"/>
                    <a:pt x="542798" y="735584"/>
                    <a:pt x="349885" y="673481"/>
                  </a:cubicBezTo>
                  <a:cubicBezTo>
                    <a:pt x="3302" y="565531"/>
                    <a:pt x="0" y="35941"/>
                    <a:pt x="395605" y="13081"/>
                  </a:cubicBezTo>
                  <a:cubicBezTo>
                    <a:pt x="611378" y="0"/>
                    <a:pt x="846836" y="163449"/>
                    <a:pt x="820674" y="402082"/>
                  </a:cubicBezTo>
                  <a:close/>
                </a:path>
              </a:pathLst>
            </a:custGeom>
            <a:gradFill rotWithShape="1">
              <a:gsLst>
                <a:gs pos="0">
                  <a:srgbClr val="D7EEEF">
                    <a:alpha val="100000"/>
                  </a:srgbClr>
                </a:gs>
                <a:gs pos="100000">
                  <a:srgbClr val="80C2C4">
                    <a:alpha val="100000"/>
                  </a:srgbClr>
                </a:gs>
              </a:gsLst>
              <a:lin ang="20105380"/>
            </a:gradFill>
          </p:spPr>
        </p:sp>
      </p:grpSp>
      <p:sp>
        <p:nvSpPr>
          <p:cNvPr id="16" name="Freeform 16"/>
          <p:cNvSpPr/>
          <p:nvPr/>
        </p:nvSpPr>
        <p:spPr>
          <a:xfrm>
            <a:off x="4433333" y="194019"/>
            <a:ext cx="2543774" cy="2094893"/>
          </a:xfrm>
          <a:custGeom>
            <a:avLst/>
            <a:gdLst/>
            <a:ahLst/>
            <a:cxnLst/>
            <a:rect l="l" t="t" r="r" b="b"/>
            <a:pathLst>
              <a:path w="2543774" h="2094893">
                <a:moveTo>
                  <a:pt x="0" y="0"/>
                </a:moveTo>
                <a:lnTo>
                  <a:pt x="2543774" y="0"/>
                </a:lnTo>
                <a:lnTo>
                  <a:pt x="2543774" y="2094894"/>
                </a:lnTo>
                <a:lnTo>
                  <a:pt x="0" y="20948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7" name="Group 17"/>
          <p:cNvGrpSpPr/>
          <p:nvPr/>
        </p:nvGrpSpPr>
        <p:grpSpPr>
          <a:xfrm rot="-1964093">
            <a:off x="8311812" y="8457318"/>
            <a:ext cx="1102140" cy="957484"/>
            <a:chOff x="0" y="0"/>
            <a:chExt cx="1469520" cy="1276645"/>
          </a:xfrm>
        </p:grpSpPr>
        <p:sp>
          <p:nvSpPr>
            <p:cNvPr id="18" name="Freeform 18"/>
            <p:cNvSpPr/>
            <p:nvPr/>
          </p:nvSpPr>
          <p:spPr>
            <a:xfrm>
              <a:off x="0" y="127"/>
              <a:ext cx="1469517" cy="1276477"/>
            </a:xfrm>
            <a:custGeom>
              <a:avLst/>
              <a:gdLst/>
              <a:ahLst/>
              <a:cxnLst/>
              <a:rect l="l" t="t" r="r" b="b"/>
              <a:pathLst>
                <a:path w="1469517" h="1276477">
                  <a:moveTo>
                    <a:pt x="45466" y="697738"/>
                  </a:moveTo>
                  <a:cubicBezTo>
                    <a:pt x="90932" y="1066546"/>
                    <a:pt x="527685" y="1276477"/>
                    <a:pt x="862457" y="1168654"/>
                  </a:cubicBezTo>
                  <a:cubicBezTo>
                    <a:pt x="1463802" y="981456"/>
                    <a:pt x="1469517" y="62357"/>
                    <a:pt x="783082" y="22606"/>
                  </a:cubicBezTo>
                  <a:cubicBezTo>
                    <a:pt x="408559" y="0"/>
                    <a:pt x="0" y="283591"/>
                    <a:pt x="45466" y="697738"/>
                  </a:cubicBezTo>
                  <a:close/>
                </a:path>
              </a:pathLst>
            </a:custGeom>
            <a:gradFill rotWithShape="1">
              <a:gsLst>
                <a:gs pos="0">
                  <a:srgbClr val="D7EEEF">
                    <a:alpha val="100000"/>
                  </a:srgbClr>
                </a:gs>
                <a:gs pos="100000">
                  <a:srgbClr val="80C2C4">
                    <a:alpha val="100000"/>
                  </a:srgbClr>
                </a:gs>
              </a:gsLst>
              <a:lin ang="7590032"/>
            </a:gradFill>
          </p:spPr>
        </p:sp>
      </p:grpSp>
      <p:sp>
        <p:nvSpPr>
          <p:cNvPr id="22" name="Freeform 22">
            <a:extLst>
              <a:ext uri="{FF2B5EF4-FFF2-40B4-BE49-F238E27FC236}">
                <a16:creationId xmlns:a16="http://schemas.microsoft.com/office/drawing/2014/main" id="{E025C6B1-B8B1-1980-05C0-D97B0E8C19DE}"/>
              </a:ext>
            </a:extLst>
          </p:cNvPr>
          <p:cNvSpPr/>
          <p:nvPr/>
        </p:nvSpPr>
        <p:spPr>
          <a:xfrm>
            <a:off x="1446372" y="3220281"/>
            <a:ext cx="4959312" cy="5058373"/>
          </a:xfrm>
          <a:custGeom>
            <a:avLst/>
            <a:gdLst/>
            <a:ahLst/>
            <a:cxnLst/>
            <a:rect l="l" t="t" r="r" b="b"/>
            <a:pathLst>
              <a:path w="1334425" h="1361080">
                <a:moveTo>
                  <a:pt x="0" y="0"/>
                </a:moveTo>
                <a:lnTo>
                  <a:pt x="1334425" y="0"/>
                </a:lnTo>
                <a:lnTo>
                  <a:pt x="1334425" y="1361080"/>
                </a:lnTo>
                <a:lnTo>
                  <a:pt x="0" y="13610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TextBox 23">
            <a:extLst>
              <a:ext uri="{FF2B5EF4-FFF2-40B4-BE49-F238E27FC236}">
                <a16:creationId xmlns:a16="http://schemas.microsoft.com/office/drawing/2014/main" id="{BE5743C8-5FFD-F3A9-2C59-5B71133B4CDD}"/>
              </a:ext>
            </a:extLst>
          </p:cNvPr>
          <p:cNvSpPr txBox="1"/>
          <p:nvPr/>
        </p:nvSpPr>
        <p:spPr>
          <a:xfrm>
            <a:off x="7108468" y="3827485"/>
            <a:ext cx="990247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em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hãy</a:t>
            </a:r>
            <a:r>
              <a:rPr lang="en-US" sz="4000" dirty="0">
                <a:solidFill>
                  <a:srgbClr val="00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đọc các gợi ý về cách giới thiệu ngành, nghề liên quan trong mĩ thuật tạo hình ở SGK tr.64 để làm rõ hơn các nội dung cần thực hiện.</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801903">
            <a:off x="17770614" y="46079"/>
            <a:ext cx="796935" cy="760746"/>
            <a:chOff x="0" y="0"/>
            <a:chExt cx="1516477" cy="1447613"/>
          </a:xfrm>
        </p:grpSpPr>
        <p:sp>
          <p:nvSpPr>
            <p:cNvPr id="3" name="Freeform 3"/>
            <p:cNvSpPr/>
            <p:nvPr/>
          </p:nvSpPr>
          <p:spPr>
            <a:xfrm>
              <a:off x="0" y="0"/>
              <a:ext cx="1516380" cy="1447673"/>
            </a:xfrm>
            <a:custGeom>
              <a:avLst/>
              <a:gdLst/>
              <a:ahLst/>
              <a:cxnLst/>
              <a:rect l="l" t="t" r="r" b="b"/>
              <a:pathLst>
                <a:path w="1516380" h="1447673">
                  <a:moveTo>
                    <a:pt x="1498981" y="847090"/>
                  </a:moveTo>
                  <a:cubicBezTo>
                    <a:pt x="1488059" y="993902"/>
                    <a:pt x="1417828" y="1140841"/>
                    <a:pt x="1273302" y="1258824"/>
                  </a:cubicBezTo>
                  <a:cubicBezTo>
                    <a:pt x="1045337" y="1442339"/>
                    <a:pt x="729869" y="1447673"/>
                    <a:pt x="482219" y="1316482"/>
                  </a:cubicBezTo>
                  <a:cubicBezTo>
                    <a:pt x="0" y="1059434"/>
                    <a:pt x="76708" y="0"/>
                    <a:pt x="659638" y="23622"/>
                  </a:cubicBezTo>
                  <a:cubicBezTo>
                    <a:pt x="859028" y="31496"/>
                    <a:pt x="1041019" y="154686"/>
                    <a:pt x="1211834" y="278003"/>
                  </a:cubicBezTo>
                  <a:cubicBezTo>
                    <a:pt x="1409065" y="416941"/>
                    <a:pt x="1516380" y="634619"/>
                    <a:pt x="1498854" y="847090"/>
                  </a:cubicBezTo>
                  <a:close/>
                </a:path>
              </a:pathLst>
            </a:custGeom>
            <a:gradFill rotWithShape="1">
              <a:gsLst>
                <a:gs pos="0">
                  <a:srgbClr val="F8C79F">
                    <a:alpha val="100000"/>
                  </a:srgbClr>
                </a:gs>
                <a:gs pos="100000">
                  <a:srgbClr val="E9812C">
                    <a:alpha val="100000"/>
                  </a:srgbClr>
                </a:gs>
              </a:gsLst>
              <a:lin ang="15157236"/>
            </a:gradFill>
          </p:spPr>
        </p:sp>
      </p:grpSp>
      <p:grpSp>
        <p:nvGrpSpPr>
          <p:cNvPr id="4" name="Group 4"/>
          <p:cNvGrpSpPr/>
          <p:nvPr/>
        </p:nvGrpSpPr>
        <p:grpSpPr>
          <a:xfrm rot="-8288636">
            <a:off x="16764104" y="268885"/>
            <a:ext cx="520687" cy="584049"/>
            <a:chOff x="0" y="0"/>
            <a:chExt cx="990811" cy="1111381"/>
          </a:xfrm>
        </p:grpSpPr>
        <p:sp>
          <p:nvSpPr>
            <p:cNvPr id="5" name="Freeform 5"/>
            <p:cNvSpPr/>
            <p:nvPr/>
          </p:nvSpPr>
          <p:spPr>
            <a:xfrm>
              <a:off x="0" y="0"/>
              <a:ext cx="990727" cy="1111377"/>
            </a:xfrm>
            <a:custGeom>
              <a:avLst/>
              <a:gdLst/>
              <a:ahLst/>
              <a:cxnLst/>
              <a:rect l="l" t="t" r="r" b="b"/>
              <a:pathLst>
                <a:path w="990727" h="1111377">
                  <a:moveTo>
                    <a:pt x="986028" y="757682"/>
                  </a:moveTo>
                  <a:cubicBezTo>
                    <a:pt x="957072" y="998474"/>
                    <a:pt x="665353" y="1111377"/>
                    <a:pt x="472440" y="993394"/>
                  </a:cubicBezTo>
                  <a:cubicBezTo>
                    <a:pt x="0" y="704977"/>
                    <a:pt x="819658" y="0"/>
                    <a:pt x="978662" y="627126"/>
                  </a:cubicBezTo>
                  <a:cubicBezTo>
                    <a:pt x="988314" y="669798"/>
                    <a:pt x="990727" y="712470"/>
                    <a:pt x="985901" y="757555"/>
                  </a:cubicBezTo>
                  <a:close/>
                </a:path>
              </a:pathLst>
            </a:custGeom>
            <a:gradFill rotWithShape="1">
              <a:gsLst>
                <a:gs pos="0">
                  <a:srgbClr val="F8C79F">
                    <a:alpha val="100000"/>
                  </a:srgbClr>
                </a:gs>
                <a:gs pos="100000">
                  <a:srgbClr val="E9812C">
                    <a:alpha val="100000"/>
                  </a:srgbClr>
                </a:gs>
              </a:gsLst>
              <a:lin ang="13883201"/>
            </a:gradFill>
          </p:spPr>
        </p:sp>
      </p:grpSp>
      <p:grpSp>
        <p:nvGrpSpPr>
          <p:cNvPr id="6" name="Group 6"/>
          <p:cNvGrpSpPr/>
          <p:nvPr/>
        </p:nvGrpSpPr>
        <p:grpSpPr>
          <a:xfrm rot="-10800000">
            <a:off x="-914801" y="9410700"/>
            <a:ext cx="4456589" cy="1412700"/>
            <a:chOff x="0" y="0"/>
            <a:chExt cx="11643789" cy="4477208"/>
          </a:xfrm>
        </p:grpSpPr>
        <p:sp>
          <p:nvSpPr>
            <p:cNvPr id="7" name="Freeform 7"/>
            <p:cNvSpPr/>
            <p:nvPr/>
          </p:nvSpPr>
          <p:spPr>
            <a:xfrm>
              <a:off x="0" y="0"/>
              <a:ext cx="11643741" cy="4477258"/>
            </a:xfrm>
            <a:custGeom>
              <a:avLst/>
              <a:gdLst/>
              <a:ahLst/>
              <a:cxnLst/>
              <a:rect l="l" t="t" r="r" b="b"/>
              <a:pathLst>
                <a:path w="11643741" h="4477258">
                  <a:moveTo>
                    <a:pt x="11643741" y="0"/>
                  </a:moveTo>
                  <a:lnTo>
                    <a:pt x="11643741" y="4290441"/>
                  </a:lnTo>
                  <a:cubicBezTo>
                    <a:pt x="11087608" y="3657854"/>
                    <a:pt x="10717530" y="3440938"/>
                    <a:pt x="10419842" y="3440938"/>
                  </a:cubicBezTo>
                  <a:cubicBezTo>
                    <a:pt x="9769475" y="3440938"/>
                    <a:pt x="9465564" y="4477258"/>
                    <a:pt x="8324850" y="4477258"/>
                  </a:cubicBezTo>
                  <a:cubicBezTo>
                    <a:pt x="8315452" y="4477258"/>
                    <a:pt x="8305800" y="4477131"/>
                    <a:pt x="8296275" y="4477004"/>
                  </a:cubicBezTo>
                  <a:cubicBezTo>
                    <a:pt x="5862701" y="4441952"/>
                    <a:pt x="6867017" y="1907794"/>
                    <a:pt x="4223639" y="1907794"/>
                  </a:cubicBezTo>
                  <a:cubicBezTo>
                    <a:pt x="4101973" y="1907794"/>
                    <a:pt x="3972560" y="1913128"/>
                    <a:pt x="3834765" y="1924431"/>
                  </a:cubicBezTo>
                  <a:cubicBezTo>
                    <a:pt x="3577717" y="1945513"/>
                    <a:pt x="3338957" y="1955419"/>
                    <a:pt x="3117215" y="1955419"/>
                  </a:cubicBezTo>
                  <a:cubicBezTo>
                    <a:pt x="0" y="1955419"/>
                    <a:pt x="247269" y="11176"/>
                    <a:pt x="247269" y="11176"/>
                  </a:cubicBezTo>
                  <a:lnTo>
                    <a:pt x="11643741" y="0"/>
                  </a:lnTo>
                  <a:close/>
                </a:path>
              </a:pathLst>
            </a:custGeom>
            <a:gradFill rotWithShape="1">
              <a:gsLst>
                <a:gs pos="0">
                  <a:srgbClr val="D7EEEF">
                    <a:alpha val="100000"/>
                  </a:srgbClr>
                </a:gs>
                <a:gs pos="100000">
                  <a:srgbClr val="80C2C4">
                    <a:alpha val="100000"/>
                  </a:srgbClr>
                </a:gs>
              </a:gsLst>
              <a:lin ang="16200012"/>
            </a:gradFill>
          </p:spPr>
        </p:sp>
      </p:grpSp>
      <p:grpSp>
        <p:nvGrpSpPr>
          <p:cNvPr id="8" name="Group 8"/>
          <p:cNvGrpSpPr/>
          <p:nvPr/>
        </p:nvGrpSpPr>
        <p:grpSpPr>
          <a:xfrm rot="5223948">
            <a:off x="-303099" y="-288375"/>
            <a:ext cx="1154420" cy="1100172"/>
            <a:chOff x="0" y="0"/>
            <a:chExt cx="1539227" cy="1466896"/>
          </a:xfrm>
        </p:grpSpPr>
        <p:sp>
          <p:nvSpPr>
            <p:cNvPr id="9" name="Freeform 9"/>
            <p:cNvSpPr/>
            <p:nvPr/>
          </p:nvSpPr>
          <p:spPr>
            <a:xfrm>
              <a:off x="0" y="0"/>
              <a:ext cx="1539240" cy="1466977"/>
            </a:xfrm>
            <a:custGeom>
              <a:avLst/>
              <a:gdLst/>
              <a:ahLst/>
              <a:cxnLst/>
              <a:rect l="l" t="t" r="r" b="b"/>
              <a:pathLst>
                <a:path w="1539240" h="1466977">
                  <a:moveTo>
                    <a:pt x="1521460" y="858393"/>
                  </a:moveTo>
                  <a:cubicBezTo>
                    <a:pt x="1510284" y="1007237"/>
                    <a:pt x="1439164" y="1156081"/>
                    <a:pt x="1292352" y="1275588"/>
                  </a:cubicBezTo>
                  <a:cubicBezTo>
                    <a:pt x="1061085" y="1461643"/>
                    <a:pt x="740664" y="1466977"/>
                    <a:pt x="489331" y="1334008"/>
                  </a:cubicBezTo>
                  <a:cubicBezTo>
                    <a:pt x="0" y="1073531"/>
                    <a:pt x="77851" y="0"/>
                    <a:pt x="669544" y="23876"/>
                  </a:cubicBezTo>
                  <a:cubicBezTo>
                    <a:pt x="871982" y="31877"/>
                    <a:pt x="1056640" y="156718"/>
                    <a:pt x="1230122" y="281686"/>
                  </a:cubicBezTo>
                  <a:cubicBezTo>
                    <a:pt x="1430274" y="422529"/>
                    <a:pt x="1539240" y="643128"/>
                    <a:pt x="1521460" y="858393"/>
                  </a:cubicBezTo>
                  <a:close/>
                </a:path>
              </a:pathLst>
            </a:custGeom>
            <a:gradFill rotWithShape="1">
              <a:gsLst>
                <a:gs pos="0">
                  <a:srgbClr val="D7EEEF">
                    <a:alpha val="100000"/>
                  </a:srgbClr>
                </a:gs>
                <a:gs pos="100000">
                  <a:srgbClr val="80C2C4">
                    <a:alpha val="100000"/>
                  </a:srgbClr>
                </a:gs>
              </a:gsLst>
              <a:lin ang="167804"/>
            </a:gradFill>
          </p:spPr>
        </p:sp>
      </p:grpSp>
      <p:grpSp>
        <p:nvGrpSpPr>
          <p:cNvPr id="12" name="Group 12"/>
          <p:cNvGrpSpPr/>
          <p:nvPr/>
        </p:nvGrpSpPr>
        <p:grpSpPr>
          <a:xfrm rot="-10800000">
            <a:off x="15240000" y="9115148"/>
            <a:ext cx="3047996" cy="1171852"/>
            <a:chOff x="0" y="0"/>
            <a:chExt cx="6655909" cy="2558973"/>
          </a:xfrm>
        </p:grpSpPr>
        <p:sp>
          <p:nvSpPr>
            <p:cNvPr id="13" name="Freeform 13"/>
            <p:cNvSpPr/>
            <p:nvPr/>
          </p:nvSpPr>
          <p:spPr>
            <a:xfrm>
              <a:off x="0" y="0"/>
              <a:ext cx="6655816" cy="2559050"/>
            </a:xfrm>
            <a:custGeom>
              <a:avLst/>
              <a:gdLst/>
              <a:ahLst/>
              <a:cxnLst/>
              <a:rect l="l" t="t" r="r" b="b"/>
              <a:pathLst>
                <a:path w="6655816" h="2559050">
                  <a:moveTo>
                    <a:pt x="0" y="0"/>
                  </a:moveTo>
                  <a:lnTo>
                    <a:pt x="0" y="2452243"/>
                  </a:lnTo>
                  <a:cubicBezTo>
                    <a:pt x="317881" y="2090674"/>
                    <a:pt x="529463" y="1966722"/>
                    <a:pt x="699643" y="1966722"/>
                  </a:cubicBezTo>
                  <a:cubicBezTo>
                    <a:pt x="1071372" y="1966722"/>
                    <a:pt x="1245108" y="2559050"/>
                    <a:pt x="1897126" y="2559050"/>
                  </a:cubicBezTo>
                  <a:cubicBezTo>
                    <a:pt x="1902587" y="2559050"/>
                    <a:pt x="1908048" y="2559050"/>
                    <a:pt x="1913509" y="2558923"/>
                  </a:cubicBezTo>
                  <a:cubicBezTo>
                    <a:pt x="3304667" y="2538857"/>
                    <a:pt x="2730500" y="1090422"/>
                    <a:pt x="4241546" y="1090422"/>
                  </a:cubicBezTo>
                  <a:cubicBezTo>
                    <a:pt x="4311142" y="1090422"/>
                    <a:pt x="4385056" y="1093470"/>
                    <a:pt x="4463796" y="1099947"/>
                  </a:cubicBezTo>
                  <a:cubicBezTo>
                    <a:pt x="4610735" y="1112012"/>
                    <a:pt x="4747133" y="1117600"/>
                    <a:pt x="4874006" y="1117600"/>
                  </a:cubicBezTo>
                  <a:cubicBezTo>
                    <a:pt x="6655816" y="1117600"/>
                    <a:pt x="6514592" y="6477"/>
                    <a:pt x="6514592" y="6477"/>
                  </a:cubicBezTo>
                  <a:lnTo>
                    <a:pt x="0" y="0"/>
                  </a:lnTo>
                  <a:close/>
                </a:path>
              </a:pathLst>
            </a:custGeom>
            <a:gradFill rotWithShape="1">
              <a:gsLst>
                <a:gs pos="0">
                  <a:srgbClr val="D7EEEF">
                    <a:alpha val="100000"/>
                  </a:srgbClr>
                </a:gs>
                <a:gs pos="100000">
                  <a:srgbClr val="80C2C4">
                    <a:alpha val="100000"/>
                  </a:srgbClr>
                </a:gs>
              </a:gsLst>
              <a:lin ang="16200015"/>
            </a:gradFill>
          </p:spPr>
        </p:sp>
      </p:grpSp>
      <p:sp>
        <p:nvSpPr>
          <p:cNvPr id="23" name="TextBox 22">
            <a:extLst>
              <a:ext uri="{FF2B5EF4-FFF2-40B4-BE49-F238E27FC236}">
                <a16:creationId xmlns:a16="http://schemas.microsoft.com/office/drawing/2014/main" id="{1EC732E9-611B-9330-F89C-AB4E21DACEF2}"/>
              </a:ext>
            </a:extLst>
          </p:cNvPr>
          <p:cNvSpPr txBox="1"/>
          <p:nvPr/>
        </p:nvSpPr>
        <p:spPr>
          <a:xfrm>
            <a:off x="1652287" y="742428"/>
            <a:ext cx="14983426" cy="861774"/>
          </a:xfrm>
          <a:prstGeom prst="rect">
            <a:avLst/>
          </a:prstGeom>
          <a:noFill/>
        </p:spPr>
        <p:txBody>
          <a:bodyPr wrap="square">
            <a:spAutoFit/>
          </a:bodyPr>
          <a:lstStyle/>
          <a:p>
            <a:pPr algn="ctr"/>
            <a:r>
              <a:rPr lang="vi-VN" sz="5000" b="1" dirty="0">
                <a:solidFill>
                  <a:srgbClr val="000000"/>
                </a:solidFill>
                <a:effectLst/>
                <a:latin typeface="Arial" panose="020B0604020202020204" pitchFamily="34" charset="0"/>
                <a:cs typeface="Arial" panose="020B0604020202020204" pitchFamily="34" charset="0"/>
              </a:rPr>
              <a:t>Cách giới thiệu về ngành, nghề mĩ thuật tạo hình</a:t>
            </a:r>
          </a:p>
        </p:txBody>
      </p:sp>
      <p:grpSp>
        <p:nvGrpSpPr>
          <p:cNvPr id="11" name="Group 10">
            <a:extLst>
              <a:ext uri="{FF2B5EF4-FFF2-40B4-BE49-F238E27FC236}">
                <a16:creationId xmlns:a16="http://schemas.microsoft.com/office/drawing/2014/main" id="{1E8FC8C2-9F24-9D9F-CA1D-977713648DE7}"/>
              </a:ext>
            </a:extLst>
          </p:cNvPr>
          <p:cNvGrpSpPr/>
          <p:nvPr/>
        </p:nvGrpSpPr>
        <p:grpSpPr>
          <a:xfrm>
            <a:off x="1016619" y="2144026"/>
            <a:ext cx="16254761" cy="2083646"/>
            <a:chOff x="1423687" y="2552699"/>
            <a:chExt cx="16254761" cy="2083646"/>
          </a:xfrm>
        </p:grpSpPr>
        <p:sp>
          <p:nvSpPr>
            <p:cNvPr id="10" name="Flowchart: Delay 9">
              <a:extLst>
                <a:ext uri="{FF2B5EF4-FFF2-40B4-BE49-F238E27FC236}">
                  <a16:creationId xmlns:a16="http://schemas.microsoft.com/office/drawing/2014/main" id="{18B90B1A-EFEF-D0F3-C2D7-F69CA8DF68BA}"/>
                </a:ext>
              </a:extLst>
            </p:cNvPr>
            <p:cNvSpPr/>
            <p:nvPr/>
          </p:nvSpPr>
          <p:spPr>
            <a:xfrm flipH="1">
              <a:off x="1423687" y="2552699"/>
              <a:ext cx="1752600" cy="2083646"/>
            </a:xfrm>
            <a:prstGeom prst="flowChartDelay">
              <a:avLst/>
            </a:prstGeom>
            <a:solidFill>
              <a:srgbClr val="91CB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a:latin typeface="Arial" panose="020B0604020202020204" pitchFamily="34" charset="0"/>
                  <a:cs typeface="Arial" panose="020B0604020202020204" pitchFamily="34" charset="0"/>
                </a:rPr>
                <a:t>1</a:t>
              </a:r>
              <a:endParaRPr lang="vi-VN" sz="5400" b="1" dirty="0">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D6E28DA9-99AF-3002-1544-0F318592534F}"/>
                </a:ext>
              </a:extLst>
            </p:cNvPr>
            <p:cNvSpPr/>
            <p:nvPr/>
          </p:nvSpPr>
          <p:spPr>
            <a:xfrm>
              <a:off x="2971800" y="2552699"/>
              <a:ext cx="14706648" cy="2083645"/>
            </a:xfrm>
            <a:prstGeom prst="roundRect">
              <a:avLst>
                <a:gd name="adj" fmla="val 14389"/>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Lựa chọn ngành, nghề mĩ thuật tạo hình và lựa chọn hình ảnh </a:t>
              </a:r>
            </a:p>
            <a:p>
              <a:pPr algn="ctr">
                <a:lnSpc>
                  <a:spcPct val="150000"/>
                </a:lnSpc>
              </a:pPr>
              <a:r>
                <a:rPr lang="vi-VN" sz="4000" dirty="0">
                  <a:solidFill>
                    <a:schemeClr val="tx1"/>
                  </a:solidFill>
                  <a:latin typeface="Arial" panose="020B0604020202020204" pitchFamily="34" charset="0"/>
                  <a:cs typeface="Arial" panose="020B0604020202020204" pitchFamily="34" charset="0"/>
                </a:rPr>
                <a:t>để thể hiện thông qua sưu tầm trên sách, báo, internet,...</a:t>
              </a:r>
            </a:p>
          </p:txBody>
        </p:sp>
      </p:grpSp>
      <p:grpSp>
        <p:nvGrpSpPr>
          <p:cNvPr id="14" name="Group 13">
            <a:extLst>
              <a:ext uri="{FF2B5EF4-FFF2-40B4-BE49-F238E27FC236}">
                <a16:creationId xmlns:a16="http://schemas.microsoft.com/office/drawing/2014/main" id="{FD23D843-D4C7-005D-D373-C3015FDC270A}"/>
              </a:ext>
            </a:extLst>
          </p:cNvPr>
          <p:cNvGrpSpPr/>
          <p:nvPr/>
        </p:nvGrpSpPr>
        <p:grpSpPr>
          <a:xfrm>
            <a:off x="1016619" y="8142973"/>
            <a:ext cx="16254761" cy="1624208"/>
            <a:chOff x="1423687" y="3021022"/>
            <a:chExt cx="16254761" cy="1624208"/>
          </a:xfrm>
        </p:grpSpPr>
        <p:sp>
          <p:nvSpPr>
            <p:cNvPr id="15" name="Flowchart: Delay 14">
              <a:extLst>
                <a:ext uri="{FF2B5EF4-FFF2-40B4-BE49-F238E27FC236}">
                  <a16:creationId xmlns:a16="http://schemas.microsoft.com/office/drawing/2014/main" id="{6E6F2E9F-AAD8-EC20-8B65-96C5A1D3F699}"/>
                </a:ext>
              </a:extLst>
            </p:cNvPr>
            <p:cNvSpPr/>
            <p:nvPr/>
          </p:nvSpPr>
          <p:spPr>
            <a:xfrm flipH="1">
              <a:off x="1423687" y="3021023"/>
              <a:ext cx="1752600" cy="1624207"/>
            </a:xfrm>
            <a:prstGeom prst="flowChartDelay">
              <a:avLst/>
            </a:prstGeom>
            <a:solidFill>
              <a:srgbClr val="91CB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latin typeface="Arial" panose="020B0604020202020204" pitchFamily="34" charset="0"/>
                  <a:cs typeface="Arial" panose="020B0604020202020204" pitchFamily="34" charset="0"/>
                </a:rPr>
                <a:t>2</a:t>
              </a:r>
            </a:p>
          </p:txBody>
        </p:sp>
        <p:sp>
          <p:nvSpPr>
            <p:cNvPr id="17" name="Rectangle: Rounded Corners 16">
              <a:extLst>
                <a:ext uri="{FF2B5EF4-FFF2-40B4-BE49-F238E27FC236}">
                  <a16:creationId xmlns:a16="http://schemas.microsoft.com/office/drawing/2014/main" id="{073B8D4C-97C1-49EB-A6D3-454879EDE234}"/>
                </a:ext>
              </a:extLst>
            </p:cNvPr>
            <p:cNvSpPr/>
            <p:nvPr/>
          </p:nvSpPr>
          <p:spPr>
            <a:xfrm>
              <a:off x="2971800" y="3021022"/>
              <a:ext cx="14706648" cy="1624207"/>
            </a:xfrm>
            <a:prstGeom prst="roundRect">
              <a:avLst>
                <a:gd name="adj" fmla="val 14389"/>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Sắp xếp hình ảnh để thể hiện nội dung.</a:t>
              </a:r>
              <a:endParaRPr lang="vi-VN" sz="4000" dirty="0">
                <a:effectLst/>
                <a:latin typeface="Arial" panose="020B0604020202020204" pitchFamily="34" charset="0"/>
                <a:cs typeface="Arial" panose="020B0604020202020204" pitchFamily="34" charset="0"/>
              </a:endParaRPr>
            </a:p>
          </p:txBody>
        </p:sp>
      </p:grpSp>
      <p:pic>
        <p:nvPicPr>
          <p:cNvPr id="8194" name="Picture 2" descr="Chân dung người Việt qua các tác phẩm tạo hình">
            <a:extLst>
              <a:ext uri="{FF2B5EF4-FFF2-40B4-BE49-F238E27FC236}">
                <a16:creationId xmlns:a16="http://schemas.microsoft.com/office/drawing/2014/main" id="{8BAF970E-9D4A-C16F-1437-D95159968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619" y="4544640"/>
            <a:ext cx="4549550" cy="3281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NHỚ VỀ NHỮNG NGÀY THÀNH LẬP HỘI MỸ THUẬT VIỆT NAM - Tạp chí Mỹ thuật">
            <a:extLst>
              <a:ext uri="{FF2B5EF4-FFF2-40B4-BE49-F238E27FC236}">
                <a16:creationId xmlns:a16="http://schemas.microsoft.com/office/drawing/2014/main" id="{EA3BFBE8-4816-9D1C-A83F-21CEE4F83C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05" r="9405"/>
          <a:stretch/>
        </p:blipFill>
        <p:spPr bwMode="auto">
          <a:xfrm>
            <a:off x="5986342" y="4541619"/>
            <a:ext cx="5078322" cy="3281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8" name="Picture 6" descr="KHOA MỸ THUẬT TẠO HÌNH">
            <a:extLst>
              <a:ext uri="{FF2B5EF4-FFF2-40B4-BE49-F238E27FC236}">
                <a16:creationId xmlns:a16="http://schemas.microsoft.com/office/drawing/2014/main" id="{18F6CCD3-CAE4-2D99-FD21-BE1A624BDD1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222" b="12222"/>
          <a:stretch/>
        </p:blipFill>
        <p:spPr bwMode="auto">
          <a:xfrm>
            <a:off x="11484838" y="4541620"/>
            <a:ext cx="5786542" cy="3279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284676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barn(inVertical)">
                                      <p:cBhvr>
                                        <p:cTn id="18" dur="500"/>
                                        <p:tgtEl>
                                          <p:spTgt spid="8194"/>
                                        </p:tgtEl>
                                      </p:cBhvr>
                                    </p:animEffect>
                                  </p:childTnLst>
                                </p:cTn>
                              </p:par>
                              <p:par>
                                <p:cTn id="19" presetID="16" presetClass="entr" presetSubtype="21" fill="hold" nodeType="withEffect">
                                  <p:stCondLst>
                                    <p:cond delay="0"/>
                                  </p:stCondLst>
                                  <p:childTnLst>
                                    <p:set>
                                      <p:cBhvr>
                                        <p:cTn id="20" dur="1" fill="hold">
                                          <p:stCondLst>
                                            <p:cond delay="0"/>
                                          </p:stCondLst>
                                        </p:cTn>
                                        <p:tgtEl>
                                          <p:spTgt spid="8196"/>
                                        </p:tgtEl>
                                        <p:attrNameLst>
                                          <p:attrName>style.visibility</p:attrName>
                                        </p:attrNameLst>
                                      </p:cBhvr>
                                      <p:to>
                                        <p:strVal val="visible"/>
                                      </p:to>
                                    </p:set>
                                    <p:animEffect transition="in" filter="barn(inVertical)">
                                      <p:cBhvr>
                                        <p:cTn id="21" dur="500"/>
                                        <p:tgtEl>
                                          <p:spTgt spid="8196"/>
                                        </p:tgtEl>
                                      </p:cBhvr>
                                    </p:animEffect>
                                  </p:childTnLst>
                                </p:cTn>
                              </p:par>
                              <p:par>
                                <p:cTn id="22" presetID="16" presetClass="entr" presetSubtype="21" fill="hold" nodeType="withEffect">
                                  <p:stCondLst>
                                    <p:cond delay="0"/>
                                  </p:stCondLst>
                                  <p:childTnLst>
                                    <p:set>
                                      <p:cBhvr>
                                        <p:cTn id="23" dur="1" fill="hold">
                                          <p:stCondLst>
                                            <p:cond delay="0"/>
                                          </p:stCondLst>
                                        </p:cTn>
                                        <p:tgtEl>
                                          <p:spTgt spid="8198"/>
                                        </p:tgtEl>
                                        <p:attrNameLst>
                                          <p:attrName>style.visibility</p:attrName>
                                        </p:attrNameLst>
                                      </p:cBhvr>
                                      <p:to>
                                        <p:strVal val="visible"/>
                                      </p:to>
                                    </p:set>
                                    <p:animEffect transition="in" filter="barn(inVertical)">
                                      <p:cBhvr>
                                        <p:cTn id="24" dur="500"/>
                                        <p:tgtEl>
                                          <p:spTgt spid="819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ppt_y</p:attrName>
                                        </p:attrNameLst>
                                      </p:cBhvr>
                                      <p:tavLst>
                                        <p:tav tm="0">
                                          <p:val>
                                            <p:strVal val="#ppt_y+#ppt_h*1.125000"/>
                                          </p:val>
                                        </p:tav>
                                        <p:tav tm="100000">
                                          <p:val>
                                            <p:strVal val="#ppt_y"/>
                                          </p:val>
                                        </p:tav>
                                      </p:tavLst>
                                    </p:anim>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0250" y="-70850"/>
            <a:ext cx="4148900" cy="1515250"/>
            <a:chOff x="0" y="0"/>
            <a:chExt cx="5531867" cy="2020333"/>
          </a:xfrm>
        </p:grpSpPr>
        <p:sp>
          <p:nvSpPr>
            <p:cNvPr id="3" name="Freeform 3"/>
            <p:cNvSpPr/>
            <p:nvPr/>
          </p:nvSpPr>
          <p:spPr>
            <a:xfrm>
              <a:off x="127" y="0"/>
              <a:ext cx="5531739" cy="2020316"/>
            </a:xfrm>
            <a:custGeom>
              <a:avLst/>
              <a:gdLst/>
              <a:ahLst/>
              <a:cxnLst/>
              <a:rect l="l" t="t" r="r" b="b"/>
              <a:pathLst>
                <a:path w="5531739" h="2020316">
                  <a:moveTo>
                    <a:pt x="182245" y="0"/>
                  </a:moveTo>
                  <a:lnTo>
                    <a:pt x="5469128" y="12192"/>
                  </a:lnTo>
                  <a:cubicBezTo>
                    <a:pt x="5469128" y="12192"/>
                    <a:pt x="5531739" y="950849"/>
                    <a:pt x="4626356" y="950849"/>
                  </a:cubicBezTo>
                  <a:cubicBezTo>
                    <a:pt x="4540631" y="950849"/>
                    <a:pt x="4446397" y="942467"/>
                    <a:pt x="4342511" y="924052"/>
                  </a:cubicBezTo>
                  <a:cubicBezTo>
                    <a:pt x="4240530" y="906145"/>
                    <a:pt x="4147820" y="897890"/>
                    <a:pt x="4062730" y="897890"/>
                  </a:cubicBezTo>
                  <a:cubicBezTo>
                    <a:pt x="3071749" y="897890"/>
                    <a:pt x="3140837" y="2020316"/>
                    <a:pt x="2101342" y="2020316"/>
                  </a:cubicBezTo>
                  <a:cubicBezTo>
                    <a:pt x="1177290" y="2020316"/>
                    <a:pt x="1621028" y="759968"/>
                    <a:pt x="810514" y="652526"/>
                  </a:cubicBezTo>
                  <a:cubicBezTo>
                    <a:pt x="0" y="545084"/>
                    <a:pt x="182245" y="0"/>
                    <a:pt x="182245" y="0"/>
                  </a:cubicBezTo>
                  <a:close/>
                </a:path>
              </a:pathLst>
            </a:custGeom>
            <a:gradFill rotWithShape="1">
              <a:gsLst>
                <a:gs pos="0">
                  <a:srgbClr val="D7EEEF">
                    <a:alpha val="100000"/>
                  </a:srgbClr>
                </a:gs>
                <a:gs pos="100000">
                  <a:srgbClr val="80C2C4">
                    <a:alpha val="100000"/>
                  </a:srgbClr>
                </a:gs>
              </a:gsLst>
              <a:lin ang="5400019"/>
            </a:gradFill>
          </p:spPr>
        </p:sp>
      </p:grpSp>
      <p:grpSp>
        <p:nvGrpSpPr>
          <p:cNvPr id="4" name="Group 4"/>
          <p:cNvGrpSpPr/>
          <p:nvPr/>
        </p:nvGrpSpPr>
        <p:grpSpPr>
          <a:xfrm>
            <a:off x="1080000" y="-300250"/>
            <a:ext cx="1242710" cy="1079606"/>
            <a:chOff x="0" y="0"/>
            <a:chExt cx="1656947" cy="1439475"/>
          </a:xfrm>
        </p:grpSpPr>
        <p:sp>
          <p:nvSpPr>
            <p:cNvPr id="5" name="Freeform 5"/>
            <p:cNvSpPr/>
            <p:nvPr/>
          </p:nvSpPr>
          <p:spPr>
            <a:xfrm>
              <a:off x="0" y="127"/>
              <a:ext cx="1656969" cy="1439291"/>
            </a:xfrm>
            <a:custGeom>
              <a:avLst/>
              <a:gdLst/>
              <a:ahLst/>
              <a:cxnLst/>
              <a:rect l="l" t="t" r="r" b="b"/>
              <a:pathLst>
                <a:path w="1656969" h="1439291">
                  <a:moveTo>
                    <a:pt x="51181" y="786765"/>
                  </a:moveTo>
                  <a:cubicBezTo>
                    <a:pt x="102362" y="1202563"/>
                    <a:pt x="594995" y="1439291"/>
                    <a:pt x="972439" y="1317752"/>
                  </a:cubicBezTo>
                  <a:cubicBezTo>
                    <a:pt x="1650492" y="1106678"/>
                    <a:pt x="1656969" y="70358"/>
                    <a:pt x="882904" y="25527"/>
                  </a:cubicBezTo>
                  <a:cubicBezTo>
                    <a:pt x="460629" y="0"/>
                    <a:pt x="0" y="319786"/>
                    <a:pt x="51181" y="786765"/>
                  </a:cubicBezTo>
                  <a:close/>
                </a:path>
              </a:pathLst>
            </a:custGeom>
            <a:gradFill rotWithShape="1">
              <a:gsLst>
                <a:gs pos="0">
                  <a:srgbClr val="F8C79F">
                    <a:alpha val="100000"/>
                  </a:srgbClr>
                </a:gs>
                <a:gs pos="100000">
                  <a:srgbClr val="E9812C">
                    <a:alpha val="100000"/>
                  </a:srgbClr>
                </a:gs>
              </a:gsLst>
              <a:lin ang="5400014"/>
            </a:gradFill>
          </p:spPr>
        </p:sp>
      </p:grpSp>
      <p:grpSp>
        <p:nvGrpSpPr>
          <p:cNvPr id="6" name="Group 6"/>
          <p:cNvGrpSpPr/>
          <p:nvPr/>
        </p:nvGrpSpPr>
        <p:grpSpPr>
          <a:xfrm rot="-10800000">
            <a:off x="14278300" y="8854158"/>
            <a:ext cx="4148900" cy="1515250"/>
            <a:chOff x="0" y="0"/>
            <a:chExt cx="5531867" cy="2020333"/>
          </a:xfrm>
        </p:grpSpPr>
        <p:sp>
          <p:nvSpPr>
            <p:cNvPr id="7" name="Freeform 7"/>
            <p:cNvSpPr/>
            <p:nvPr/>
          </p:nvSpPr>
          <p:spPr>
            <a:xfrm>
              <a:off x="127" y="0"/>
              <a:ext cx="5531739" cy="2020316"/>
            </a:xfrm>
            <a:custGeom>
              <a:avLst/>
              <a:gdLst/>
              <a:ahLst/>
              <a:cxnLst/>
              <a:rect l="l" t="t" r="r" b="b"/>
              <a:pathLst>
                <a:path w="5531739" h="2020316">
                  <a:moveTo>
                    <a:pt x="182245" y="0"/>
                  </a:moveTo>
                  <a:lnTo>
                    <a:pt x="5469128" y="12192"/>
                  </a:lnTo>
                  <a:cubicBezTo>
                    <a:pt x="5469128" y="12192"/>
                    <a:pt x="5531739" y="950849"/>
                    <a:pt x="4626356" y="950849"/>
                  </a:cubicBezTo>
                  <a:cubicBezTo>
                    <a:pt x="4540631" y="950849"/>
                    <a:pt x="4446397" y="942467"/>
                    <a:pt x="4342511" y="924052"/>
                  </a:cubicBezTo>
                  <a:cubicBezTo>
                    <a:pt x="4240530" y="906145"/>
                    <a:pt x="4147820" y="897890"/>
                    <a:pt x="4062730" y="897890"/>
                  </a:cubicBezTo>
                  <a:cubicBezTo>
                    <a:pt x="3071749" y="897890"/>
                    <a:pt x="3140837" y="2020316"/>
                    <a:pt x="2101342" y="2020316"/>
                  </a:cubicBezTo>
                  <a:cubicBezTo>
                    <a:pt x="1177290" y="2020316"/>
                    <a:pt x="1621028" y="759968"/>
                    <a:pt x="810514" y="652526"/>
                  </a:cubicBezTo>
                  <a:cubicBezTo>
                    <a:pt x="0" y="545084"/>
                    <a:pt x="182245" y="0"/>
                    <a:pt x="182245" y="0"/>
                  </a:cubicBezTo>
                  <a:close/>
                </a:path>
              </a:pathLst>
            </a:custGeom>
            <a:gradFill rotWithShape="1">
              <a:gsLst>
                <a:gs pos="0">
                  <a:srgbClr val="D7EEEF">
                    <a:alpha val="100000"/>
                  </a:srgbClr>
                </a:gs>
                <a:gs pos="100000">
                  <a:srgbClr val="80C2C4">
                    <a:alpha val="100000"/>
                  </a:srgbClr>
                </a:gs>
              </a:gsLst>
              <a:lin ang="16200019"/>
            </a:gradFill>
          </p:spPr>
        </p:sp>
      </p:grpSp>
      <p:grpSp>
        <p:nvGrpSpPr>
          <p:cNvPr id="8" name="Group 8"/>
          <p:cNvGrpSpPr/>
          <p:nvPr/>
        </p:nvGrpSpPr>
        <p:grpSpPr>
          <a:xfrm rot="-10800000">
            <a:off x="15944240" y="9519202"/>
            <a:ext cx="1242710" cy="1079606"/>
            <a:chOff x="0" y="0"/>
            <a:chExt cx="1656947" cy="1439475"/>
          </a:xfrm>
        </p:grpSpPr>
        <p:sp>
          <p:nvSpPr>
            <p:cNvPr id="9" name="Freeform 9"/>
            <p:cNvSpPr/>
            <p:nvPr/>
          </p:nvSpPr>
          <p:spPr>
            <a:xfrm>
              <a:off x="0" y="127"/>
              <a:ext cx="1656969" cy="1439291"/>
            </a:xfrm>
            <a:custGeom>
              <a:avLst/>
              <a:gdLst/>
              <a:ahLst/>
              <a:cxnLst/>
              <a:rect l="l" t="t" r="r" b="b"/>
              <a:pathLst>
                <a:path w="1656969" h="1439291">
                  <a:moveTo>
                    <a:pt x="51181" y="786765"/>
                  </a:moveTo>
                  <a:cubicBezTo>
                    <a:pt x="102362" y="1202563"/>
                    <a:pt x="594995" y="1439291"/>
                    <a:pt x="972439" y="1317752"/>
                  </a:cubicBezTo>
                  <a:cubicBezTo>
                    <a:pt x="1650492" y="1106678"/>
                    <a:pt x="1656969" y="70358"/>
                    <a:pt x="882904" y="25527"/>
                  </a:cubicBezTo>
                  <a:cubicBezTo>
                    <a:pt x="460629" y="0"/>
                    <a:pt x="0" y="319786"/>
                    <a:pt x="51181" y="786765"/>
                  </a:cubicBezTo>
                  <a:close/>
                </a:path>
              </a:pathLst>
            </a:custGeom>
            <a:gradFill rotWithShape="1">
              <a:gsLst>
                <a:gs pos="0">
                  <a:srgbClr val="F8C79F">
                    <a:alpha val="100000"/>
                  </a:srgbClr>
                </a:gs>
                <a:gs pos="100000">
                  <a:srgbClr val="E9812C">
                    <a:alpha val="100000"/>
                  </a:srgbClr>
                </a:gs>
              </a:gsLst>
              <a:lin ang="16200014"/>
            </a:gradFill>
          </p:spPr>
        </p:sp>
      </p:grpSp>
      <p:grpSp>
        <p:nvGrpSpPr>
          <p:cNvPr id="10" name="Group 10"/>
          <p:cNvGrpSpPr/>
          <p:nvPr/>
        </p:nvGrpSpPr>
        <p:grpSpPr>
          <a:xfrm rot="-10800000">
            <a:off x="17207976" y="8361150"/>
            <a:ext cx="720374" cy="776458"/>
            <a:chOff x="0" y="0"/>
            <a:chExt cx="960499" cy="1035277"/>
          </a:xfrm>
        </p:grpSpPr>
        <p:sp>
          <p:nvSpPr>
            <p:cNvPr id="11" name="Freeform 11"/>
            <p:cNvSpPr/>
            <p:nvPr/>
          </p:nvSpPr>
          <p:spPr>
            <a:xfrm>
              <a:off x="0" y="0"/>
              <a:ext cx="960501" cy="1035177"/>
            </a:xfrm>
            <a:custGeom>
              <a:avLst/>
              <a:gdLst/>
              <a:ahLst/>
              <a:cxnLst/>
              <a:rect l="l" t="t" r="r" b="b"/>
              <a:pathLst>
                <a:path w="960501" h="1035177">
                  <a:moveTo>
                    <a:pt x="4699" y="705739"/>
                  </a:moveTo>
                  <a:cubicBezTo>
                    <a:pt x="32766" y="930021"/>
                    <a:pt x="315468" y="1035177"/>
                    <a:pt x="502539" y="925449"/>
                  </a:cubicBezTo>
                  <a:cubicBezTo>
                    <a:pt x="960501" y="656717"/>
                    <a:pt x="165989" y="0"/>
                    <a:pt x="11684" y="584200"/>
                  </a:cubicBezTo>
                  <a:cubicBezTo>
                    <a:pt x="2413" y="623951"/>
                    <a:pt x="0" y="663702"/>
                    <a:pt x="4699" y="705739"/>
                  </a:cubicBezTo>
                  <a:close/>
                </a:path>
              </a:pathLst>
            </a:custGeom>
            <a:gradFill rotWithShape="1">
              <a:gsLst>
                <a:gs pos="0">
                  <a:srgbClr val="F8C79F">
                    <a:alpha val="100000"/>
                  </a:srgbClr>
                </a:gs>
                <a:gs pos="100000">
                  <a:srgbClr val="E9812C">
                    <a:alpha val="100000"/>
                  </a:srgbClr>
                </a:gs>
              </a:gsLst>
              <a:lin ang="16200011"/>
            </a:gradFill>
          </p:spPr>
        </p:sp>
      </p:grpSp>
      <p:grpSp>
        <p:nvGrpSpPr>
          <p:cNvPr id="12" name="Group 12"/>
          <p:cNvGrpSpPr/>
          <p:nvPr/>
        </p:nvGrpSpPr>
        <p:grpSpPr>
          <a:xfrm>
            <a:off x="530650" y="1340450"/>
            <a:ext cx="720374" cy="776458"/>
            <a:chOff x="0" y="0"/>
            <a:chExt cx="960499" cy="1035277"/>
          </a:xfrm>
        </p:grpSpPr>
        <p:sp>
          <p:nvSpPr>
            <p:cNvPr id="13" name="Freeform 13"/>
            <p:cNvSpPr/>
            <p:nvPr/>
          </p:nvSpPr>
          <p:spPr>
            <a:xfrm>
              <a:off x="0" y="0"/>
              <a:ext cx="960501" cy="1035177"/>
            </a:xfrm>
            <a:custGeom>
              <a:avLst/>
              <a:gdLst/>
              <a:ahLst/>
              <a:cxnLst/>
              <a:rect l="l" t="t" r="r" b="b"/>
              <a:pathLst>
                <a:path w="960501" h="1035177">
                  <a:moveTo>
                    <a:pt x="4699" y="705739"/>
                  </a:moveTo>
                  <a:cubicBezTo>
                    <a:pt x="32766" y="930021"/>
                    <a:pt x="315468" y="1035177"/>
                    <a:pt x="502539" y="925449"/>
                  </a:cubicBezTo>
                  <a:cubicBezTo>
                    <a:pt x="960501" y="656717"/>
                    <a:pt x="165989" y="0"/>
                    <a:pt x="11684" y="584200"/>
                  </a:cubicBezTo>
                  <a:cubicBezTo>
                    <a:pt x="2413" y="623951"/>
                    <a:pt x="0" y="663702"/>
                    <a:pt x="4699" y="705739"/>
                  </a:cubicBezTo>
                  <a:close/>
                </a:path>
              </a:pathLst>
            </a:custGeom>
            <a:gradFill rotWithShape="1">
              <a:gsLst>
                <a:gs pos="0">
                  <a:srgbClr val="F8C79F">
                    <a:alpha val="100000"/>
                  </a:srgbClr>
                </a:gs>
                <a:gs pos="100000">
                  <a:srgbClr val="E9812C">
                    <a:alpha val="100000"/>
                  </a:srgbClr>
                </a:gs>
              </a:gsLst>
              <a:lin ang="5400011"/>
            </a:gradFill>
          </p:spPr>
        </p:sp>
      </p:grpSp>
      <p:sp>
        <p:nvSpPr>
          <p:cNvPr id="14" name="TextBox 14"/>
          <p:cNvSpPr txBox="1"/>
          <p:nvPr/>
        </p:nvSpPr>
        <p:spPr>
          <a:xfrm>
            <a:off x="6172200" y="686768"/>
            <a:ext cx="5943600" cy="923330"/>
          </a:xfrm>
          <a:prstGeom prst="rect">
            <a:avLst/>
          </a:prstGeom>
        </p:spPr>
        <p:txBody>
          <a:bodyPr wrap="square" lIns="0" tIns="0" rIns="0" bIns="0" rtlCol="0" anchor="t">
            <a:spAutoFit/>
          </a:bodyPr>
          <a:lstStyle/>
          <a:p>
            <a:pPr algn="ctr">
              <a:lnSpc>
                <a:spcPts val="7200"/>
              </a:lnSpc>
            </a:pPr>
            <a:r>
              <a:rPr lang="vi-VN" sz="6600" b="1" dirty="0">
                <a:solidFill>
                  <a:srgbClr val="457B9D"/>
                </a:solidFill>
                <a:latin typeface="Arial" panose="020B0604020202020204" pitchFamily="34" charset="0"/>
                <a:cs typeface="Arial" panose="020B0604020202020204" pitchFamily="34" charset="0"/>
              </a:rPr>
              <a:t>KHỞI ĐỘNG</a:t>
            </a:r>
            <a:endParaRPr lang="en-US" sz="6600" b="1" dirty="0">
              <a:solidFill>
                <a:srgbClr val="457B9D"/>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640D75B4-01A1-73F7-CA36-86C954470B33}"/>
              </a:ext>
            </a:extLst>
          </p:cNvPr>
          <p:cNvGrpSpPr/>
          <p:nvPr/>
        </p:nvGrpSpPr>
        <p:grpSpPr>
          <a:xfrm>
            <a:off x="838200" y="2639046"/>
            <a:ext cx="8102941" cy="7596504"/>
            <a:chOff x="838200" y="2639046"/>
            <a:chExt cx="8102941" cy="7596504"/>
          </a:xfrm>
        </p:grpSpPr>
        <p:sp>
          <p:nvSpPr>
            <p:cNvPr id="16" name="Freeform 50">
              <a:extLst>
                <a:ext uri="{FF2B5EF4-FFF2-40B4-BE49-F238E27FC236}">
                  <a16:creationId xmlns:a16="http://schemas.microsoft.com/office/drawing/2014/main" id="{A81C8247-7855-B061-8A18-0B7E9DDC0A4A}"/>
                </a:ext>
              </a:extLst>
            </p:cNvPr>
            <p:cNvSpPr/>
            <p:nvPr/>
          </p:nvSpPr>
          <p:spPr>
            <a:xfrm>
              <a:off x="838200" y="2639046"/>
              <a:ext cx="8102941" cy="7596504"/>
            </a:xfrm>
            <a:custGeom>
              <a:avLst/>
              <a:gdLst/>
              <a:ahLst/>
              <a:cxnLst/>
              <a:rect l="l" t="t" r="r" b="b"/>
              <a:pathLst>
                <a:path w="1483551" h="1390829">
                  <a:moveTo>
                    <a:pt x="0" y="0"/>
                  </a:moveTo>
                  <a:lnTo>
                    <a:pt x="1483551" y="0"/>
                  </a:lnTo>
                  <a:lnTo>
                    <a:pt x="1483551" y="1390829"/>
                  </a:lnTo>
                  <a:lnTo>
                    <a:pt x="0" y="13908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TextBox 14">
              <a:extLst>
                <a:ext uri="{FF2B5EF4-FFF2-40B4-BE49-F238E27FC236}">
                  <a16:creationId xmlns:a16="http://schemas.microsoft.com/office/drawing/2014/main" id="{78074033-7A1D-DE69-9FC5-817BEBE12F82}"/>
                </a:ext>
              </a:extLst>
            </p:cNvPr>
            <p:cNvSpPr txBox="1"/>
            <p:nvPr/>
          </p:nvSpPr>
          <p:spPr>
            <a:xfrm>
              <a:off x="2159340" y="4610100"/>
              <a:ext cx="5460660" cy="2598917"/>
            </a:xfrm>
            <a:prstGeom prst="rect">
              <a:avLst/>
            </a:prstGeom>
          </p:spPr>
          <p:txBody>
            <a:bodyPr wrap="square" lIns="0" tIns="0" rIns="0" bIns="0" rtlCol="0" anchor="t">
              <a:spAutoFit/>
            </a:bodyPr>
            <a:lstStyle/>
            <a:p>
              <a:pPr algn="ctr">
                <a:lnSpc>
                  <a:spcPct val="150000"/>
                </a:lnSpc>
              </a:pPr>
              <a:r>
                <a:rPr lang="vi-VN" sz="6000" b="1" dirty="0">
                  <a:solidFill>
                    <a:srgbClr val="1D3557"/>
                  </a:solidFill>
                  <a:latin typeface="Arial" panose="020B0604020202020204" pitchFamily="34" charset="0"/>
                  <a:cs typeface="Arial" panose="020B0604020202020204" pitchFamily="34" charset="0"/>
                </a:rPr>
                <a:t>Trò chơi </a:t>
              </a:r>
            </a:p>
            <a:p>
              <a:pPr algn="ctr">
                <a:lnSpc>
                  <a:spcPct val="150000"/>
                </a:lnSpc>
              </a:pPr>
              <a:r>
                <a:rPr lang="vi-VN" sz="6000" b="1" i="1" dirty="0">
                  <a:solidFill>
                    <a:srgbClr val="1D3557"/>
                  </a:solidFill>
                  <a:latin typeface="Arial" panose="020B0604020202020204" pitchFamily="34" charset="0"/>
                  <a:cs typeface="Arial" panose="020B0604020202020204" pitchFamily="34" charset="0"/>
                </a:rPr>
                <a:t>Ai nhanh hơn</a:t>
              </a:r>
              <a:endParaRPr lang="en-US" sz="6000" b="1" i="1" dirty="0">
                <a:solidFill>
                  <a:srgbClr val="1D3557"/>
                </a:solidFill>
                <a:latin typeface="Arial" panose="020B0604020202020204" pitchFamily="34" charset="0"/>
                <a:cs typeface="Arial" panose="020B0604020202020204" pitchFamily="34" charset="0"/>
              </a:endParaRPr>
            </a:p>
          </p:txBody>
        </p:sp>
      </p:grpSp>
      <p:sp>
        <p:nvSpPr>
          <p:cNvPr id="19" name="Rectangle: Rounded Corners 18">
            <a:extLst>
              <a:ext uri="{FF2B5EF4-FFF2-40B4-BE49-F238E27FC236}">
                <a16:creationId xmlns:a16="http://schemas.microsoft.com/office/drawing/2014/main" id="{76EEF37E-2600-793B-22BD-FC5147360F1B}"/>
              </a:ext>
            </a:extLst>
          </p:cNvPr>
          <p:cNvSpPr/>
          <p:nvPr/>
        </p:nvSpPr>
        <p:spPr>
          <a:xfrm>
            <a:off x="11201400" y="2067546"/>
            <a:ext cx="4438024" cy="1143000"/>
          </a:xfrm>
          <a:prstGeom prst="roundRect">
            <a:avLst/>
          </a:prstGeom>
          <a:solidFill>
            <a:srgbClr val="91CBCD"/>
          </a:solidFill>
          <a:ln>
            <a:solidFill>
              <a:srgbClr val="EA85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1D3557"/>
                </a:solidFill>
                <a:latin typeface="Arial" panose="020B0604020202020204" pitchFamily="34" charset="0"/>
                <a:cs typeface="Arial" panose="020B0604020202020204" pitchFamily="34" charset="0"/>
              </a:rPr>
              <a:t>LUẬT CHƠI</a:t>
            </a:r>
          </a:p>
        </p:txBody>
      </p:sp>
      <p:sp>
        <p:nvSpPr>
          <p:cNvPr id="21" name="TextBox 20">
            <a:extLst>
              <a:ext uri="{FF2B5EF4-FFF2-40B4-BE49-F238E27FC236}">
                <a16:creationId xmlns:a16="http://schemas.microsoft.com/office/drawing/2014/main" id="{C53E7325-D5B4-5941-F56F-F406D3D993A2}"/>
              </a:ext>
            </a:extLst>
          </p:cNvPr>
          <p:cNvSpPr txBox="1"/>
          <p:nvPr/>
        </p:nvSpPr>
        <p:spPr>
          <a:xfrm>
            <a:off x="10262281" y="3678177"/>
            <a:ext cx="6263148" cy="551824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Mỗi đội </a:t>
            </a:r>
            <a:r>
              <a:rPr lang="vi-VN" sz="4000" dirty="0">
                <a:latin typeface="Arial" panose="020B0604020202020204" pitchFamily="34" charset="0"/>
                <a:cs typeface="Arial" panose="020B0604020202020204" pitchFamily="34" charset="0"/>
              </a:rPr>
              <a:t>viết lên bảng các ngành, nghề liên quan đến mĩ thuật tạo hình mà mình biết.</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Thời gian thực hiện là 3 phút. </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801903">
            <a:off x="17770614" y="46079"/>
            <a:ext cx="796935" cy="760746"/>
            <a:chOff x="0" y="0"/>
            <a:chExt cx="1516477" cy="1447613"/>
          </a:xfrm>
        </p:grpSpPr>
        <p:sp>
          <p:nvSpPr>
            <p:cNvPr id="3" name="Freeform 3"/>
            <p:cNvSpPr/>
            <p:nvPr/>
          </p:nvSpPr>
          <p:spPr>
            <a:xfrm>
              <a:off x="0" y="0"/>
              <a:ext cx="1516380" cy="1447673"/>
            </a:xfrm>
            <a:custGeom>
              <a:avLst/>
              <a:gdLst/>
              <a:ahLst/>
              <a:cxnLst/>
              <a:rect l="l" t="t" r="r" b="b"/>
              <a:pathLst>
                <a:path w="1516380" h="1447673">
                  <a:moveTo>
                    <a:pt x="1498981" y="847090"/>
                  </a:moveTo>
                  <a:cubicBezTo>
                    <a:pt x="1488059" y="993902"/>
                    <a:pt x="1417828" y="1140841"/>
                    <a:pt x="1273302" y="1258824"/>
                  </a:cubicBezTo>
                  <a:cubicBezTo>
                    <a:pt x="1045337" y="1442339"/>
                    <a:pt x="729869" y="1447673"/>
                    <a:pt x="482219" y="1316482"/>
                  </a:cubicBezTo>
                  <a:cubicBezTo>
                    <a:pt x="0" y="1059434"/>
                    <a:pt x="76708" y="0"/>
                    <a:pt x="659638" y="23622"/>
                  </a:cubicBezTo>
                  <a:cubicBezTo>
                    <a:pt x="859028" y="31496"/>
                    <a:pt x="1041019" y="154686"/>
                    <a:pt x="1211834" y="278003"/>
                  </a:cubicBezTo>
                  <a:cubicBezTo>
                    <a:pt x="1409065" y="416941"/>
                    <a:pt x="1516380" y="634619"/>
                    <a:pt x="1498854" y="847090"/>
                  </a:cubicBezTo>
                  <a:close/>
                </a:path>
              </a:pathLst>
            </a:custGeom>
            <a:gradFill rotWithShape="1">
              <a:gsLst>
                <a:gs pos="0">
                  <a:srgbClr val="F8C79F">
                    <a:alpha val="100000"/>
                  </a:srgbClr>
                </a:gs>
                <a:gs pos="100000">
                  <a:srgbClr val="E9812C">
                    <a:alpha val="100000"/>
                  </a:srgbClr>
                </a:gs>
              </a:gsLst>
              <a:lin ang="15157236"/>
            </a:gradFill>
          </p:spPr>
        </p:sp>
      </p:grpSp>
      <p:grpSp>
        <p:nvGrpSpPr>
          <p:cNvPr id="4" name="Group 4"/>
          <p:cNvGrpSpPr/>
          <p:nvPr/>
        </p:nvGrpSpPr>
        <p:grpSpPr>
          <a:xfrm rot="-8288636">
            <a:off x="16764104" y="268885"/>
            <a:ext cx="520687" cy="584049"/>
            <a:chOff x="0" y="0"/>
            <a:chExt cx="990811" cy="1111381"/>
          </a:xfrm>
        </p:grpSpPr>
        <p:sp>
          <p:nvSpPr>
            <p:cNvPr id="5" name="Freeform 5"/>
            <p:cNvSpPr/>
            <p:nvPr/>
          </p:nvSpPr>
          <p:spPr>
            <a:xfrm>
              <a:off x="0" y="0"/>
              <a:ext cx="990727" cy="1111377"/>
            </a:xfrm>
            <a:custGeom>
              <a:avLst/>
              <a:gdLst/>
              <a:ahLst/>
              <a:cxnLst/>
              <a:rect l="l" t="t" r="r" b="b"/>
              <a:pathLst>
                <a:path w="990727" h="1111377">
                  <a:moveTo>
                    <a:pt x="986028" y="757682"/>
                  </a:moveTo>
                  <a:cubicBezTo>
                    <a:pt x="957072" y="998474"/>
                    <a:pt x="665353" y="1111377"/>
                    <a:pt x="472440" y="993394"/>
                  </a:cubicBezTo>
                  <a:cubicBezTo>
                    <a:pt x="0" y="704977"/>
                    <a:pt x="819658" y="0"/>
                    <a:pt x="978662" y="627126"/>
                  </a:cubicBezTo>
                  <a:cubicBezTo>
                    <a:pt x="988314" y="669798"/>
                    <a:pt x="990727" y="712470"/>
                    <a:pt x="985901" y="757555"/>
                  </a:cubicBezTo>
                  <a:close/>
                </a:path>
              </a:pathLst>
            </a:custGeom>
            <a:gradFill rotWithShape="1">
              <a:gsLst>
                <a:gs pos="0">
                  <a:srgbClr val="F8C79F">
                    <a:alpha val="100000"/>
                  </a:srgbClr>
                </a:gs>
                <a:gs pos="100000">
                  <a:srgbClr val="E9812C">
                    <a:alpha val="100000"/>
                  </a:srgbClr>
                </a:gs>
              </a:gsLst>
              <a:lin ang="13883201"/>
            </a:gradFill>
          </p:spPr>
        </p:sp>
      </p:grpSp>
      <p:grpSp>
        <p:nvGrpSpPr>
          <p:cNvPr id="6" name="Group 6"/>
          <p:cNvGrpSpPr/>
          <p:nvPr/>
        </p:nvGrpSpPr>
        <p:grpSpPr>
          <a:xfrm rot="-10800000">
            <a:off x="-914801" y="9410700"/>
            <a:ext cx="4456589" cy="1412700"/>
            <a:chOff x="0" y="0"/>
            <a:chExt cx="11643789" cy="4477208"/>
          </a:xfrm>
        </p:grpSpPr>
        <p:sp>
          <p:nvSpPr>
            <p:cNvPr id="7" name="Freeform 7"/>
            <p:cNvSpPr/>
            <p:nvPr/>
          </p:nvSpPr>
          <p:spPr>
            <a:xfrm>
              <a:off x="0" y="0"/>
              <a:ext cx="11643741" cy="4477258"/>
            </a:xfrm>
            <a:custGeom>
              <a:avLst/>
              <a:gdLst/>
              <a:ahLst/>
              <a:cxnLst/>
              <a:rect l="l" t="t" r="r" b="b"/>
              <a:pathLst>
                <a:path w="11643741" h="4477258">
                  <a:moveTo>
                    <a:pt x="11643741" y="0"/>
                  </a:moveTo>
                  <a:lnTo>
                    <a:pt x="11643741" y="4290441"/>
                  </a:lnTo>
                  <a:cubicBezTo>
                    <a:pt x="11087608" y="3657854"/>
                    <a:pt x="10717530" y="3440938"/>
                    <a:pt x="10419842" y="3440938"/>
                  </a:cubicBezTo>
                  <a:cubicBezTo>
                    <a:pt x="9769475" y="3440938"/>
                    <a:pt x="9465564" y="4477258"/>
                    <a:pt x="8324850" y="4477258"/>
                  </a:cubicBezTo>
                  <a:cubicBezTo>
                    <a:pt x="8315452" y="4477258"/>
                    <a:pt x="8305800" y="4477131"/>
                    <a:pt x="8296275" y="4477004"/>
                  </a:cubicBezTo>
                  <a:cubicBezTo>
                    <a:pt x="5862701" y="4441952"/>
                    <a:pt x="6867017" y="1907794"/>
                    <a:pt x="4223639" y="1907794"/>
                  </a:cubicBezTo>
                  <a:cubicBezTo>
                    <a:pt x="4101973" y="1907794"/>
                    <a:pt x="3972560" y="1913128"/>
                    <a:pt x="3834765" y="1924431"/>
                  </a:cubicBezTo>
                  <a:cubicBezTo>
                    <a:pt x="3577717" y="1945513"/>
                    <a:pt x="3338957" y="1955419"/>
                    <a:pt x="3117215" y="1955419"/>
                  </a:cubicBezTo>
                  <a:cubicBezTo>
                    <a:pt x="0" y="1955419"/>
                    <a:pt x="247269" y="11176"/>
                    <a:pt x="247269" y="11176"/>
                  </a:cubicBezTo>
                  <a:lnTo>
                    <a:pt x="11643741" y="0"/>
                  </a:lnTo>
                  <a:close/>
                </a:path>
              </a:pathLst>
            </a:custGeom>
            <a:gradFill rotWithShape="1">
              <a:gsLst>
                <a:gs pos="0">
                  <a:srgbClr val="D7EEEF">
                    <a:alpha val="100000"/>
                  </a:srgbClr>
                </a:gs>
                <a:gs pos="100000">
                  <a:srgbClr val="80C2C4">
                    <a:alpha val="100000"/>
                  </a:srgbClr>
                </a:gs>
              </a:gsLst>
              <a:lin ang="16200012"/>
            </a:gradFill>
          </p:spPr>
        </p:sp>
      </p:grpSp>
      <p:grpSp>
        <p:nvGrpSpPr>
          <p:cNvPr id="8" name="Group 8"/>
          <p:cNvGrpSpPr/>
          <p:nvPr/>
        </p:nvGrpSpPr>
        <p:grpSpPr>
          <a:xfrm rot="5223948">
            <a:off x="-303099" y="-288375"/>
            <a:ext cx="1154420" cy="1100172"/>
            <a:chOff x="0" y="0"/>
            <a:chExt cx="1539227" cy="1466896"/>
          </a:xfrm>
        </p:grpSpPr>
        <p:sp>
          <p:nvSpPr>
            <p:cNvPr id="9" name="Freeform 9"/>
            <p:cNvSpPr/>
            <p:nvPr/>
          </p:nvSpPr>
          <p:spPr>
            <a:xfrm>
              <a:off x="0" y="0"/>
              <a:ext cx="1539240" cy="1466977"/>
            </a:xfrm>
            <a:custGeom>
              <a:avLst/>
              <a:gdLst/>
              <a:ahLst/>
              <a:cxnLst/>
              <a:rect l="l" t="t" r="r" b="b"/>
              <a:pathLst>
                <a:path w="1539240" h="1466977">
                  <a:moveTo>
                    <a:pt x="1521460" y="858393"/>
                  </a:moveTo>
                  <a:cubicBezTo>
                    <a:pt x="1510284" y="1007237"/>
                    <a:pt x="1439164" y="1156081"/>
                    <a:pt x="1292352" y="1275588"/>
                  </a:cubicBezTo>
                  <a:cubicBezTo>
                    <a:pt x="1061085" y="1461643"/>
                    <a:pt x="740664" y="1466977"/>
                    <a:pt x="489331" y="1334008"/>
                  </a:cubicBezTo>
                  <a:cubicBezTo>
                    <a:pt x="0" y="1073531"/>
                    <a:pt x="77851" y="0"/>
                    <a:pt x="669544" y="23876"/>
                  </a:cubicBezTo>
                  <a:cubicBezTo>
                    <a:pt x="871982" y="31877"/>
                    <a:pt x="1056640" y="156718"/>
                    <a:pt x="1230122" y="281686"/>
                  </a:cubicBezTo>
                  <a:cubicBezTo>
                    <a:pt x="1430274" y="422529"/>
                    <a:pt x="1539240" y="643128"/>
                    <a:pt x="1521460" y="858393"/>
                  </a:cubicBezTo>
                  <a:close/>
                </a:path>
              </a:pathLst>
            </a:custGeom>
            <a:gradFill rotWithShape="1">
              <a:gsLst>
                <a:gs pos="0">
                  <a:srgbClr val="D7EEEF">
                    <a:alpha val="100000"/>
                  </a:srgbClr>
                </a:gs>
                <a:gs pos="100000">
                  <a:srgbClr val="80C2C4">
                    <a:alpha val="100000"/>
                  </a:srgbClr>
                </a:gs>
              </a:gsLst>
              <a:lin ang="167804"/>
            </a:gradFill>
          </p:spPr>
        </p:sp>
      </p:grpSp>
      <p:grpSp>
        <p:nvGrpSpPr>
          <p:cNvPr id="12" name="Group 12"/>
          <p:cNvGrpSpPr/>
          <p:nvPr/>
        </p:nvGrpSpPr>
        <p:grpSpPr>
          <a:xfrm rot="-10800000">
            <a:off x="15240000" y="9115148"/>
            <a:ext cx="3047996" cy="1171852"/>
            <a:chOff x="0" y="0"/>
            <a:chExt cx="6655909" cy="2558973"/>
          </a:xfrm>
        </p:grpSpPr>
        <p:sp>
          <p:nvSpPr>
            <p:cNvPr id="13" name="Freeform 13"/>
            <p:cNvSpPr/>
            <p:nvPr/>
          </p:nvSpPr>
          <p:spPr>
            <a:xfrm>
              <a:off x="0" y="0"/>
              <a:ext cx="6655816" cy="2559050"/>
            </a:xfrm>
            <a:custGeom>
              <a:avLst/>
              <a:gdLst/>
              <a:ahLst/>
              <a:cxnLst/>
              <a:rect l="l" t="t" r="r" b="b"/>
              <a:pathLst>
                <a:path w="6655816" h="2559050">
                  <a:moveTo>
                    <a:pt x="0" y="0"/>
                  </a:moveTo>
                  <a:lnTo>
                    <a:pt x="0" y="2452243"/>
                  </a:lnTo>
                  <a:cubicBezTo>
                    <a:pt x="317881" y="2090674"/>
                    <a:pt x="529463" y="1966722"/>
                    <a:pt x="699643" y="1966722"/>
                  </a:cubicBezTo>
                  <a:cubicBezTo>
                    <a:pt x="1071372" y="1966722"/>
                    <a:pt x="1245108" y="2559050"/>
                    <a:pt x="1897126" y="2559050"/>
                  </a:cubicBezTo>
                  <a:cubicBezTo>
                    <a:pt x="1902587" y="2559050"/>
                    <a:pt x="1908048" y="2559050"/>
                    <a:pt x="1913509" y="2558923"/>
                  </a:cubicBezTo>
                  <a:cubicBezTo>
                    <a:pt x="3304667" y="2538857"/>
                    <a:pt x="2730500" y="1090422"/>
                    <a:pt x="4241546" y="1090422"/>
                  </a:cubicBezTo>
                  <a:cubicBezTo>
                    <a:pt x="4311142" y="1090422"/>
                    <a:pt x="4385056" y="1093470"/>
                    <a:pt x="4463796" y="1099947"/>
                  </a:cubicBezTo>
                  <a:cubicBezTo>
                    <a:pt x="4610735" y="1112012"/>
                    <a:pt x="4747133" y="1117600"/>
                    <a:pt x="4874006" y="1117600"/>
                  </a:cubicBezTo>
                  <a:cubicBezTo>
                    <a:pt x="6655816" y="1117600"/>
                    <a:pt x="6514592" y="6477"/>
                    <a:pt x="6514592" y="6477"/>
                  </a:cubicBezTo>
                  <a:lnTo>
                    <a:pt x="0" y="0"/>
                  </a:lnTo>
                  <a:close/>
                </a:path>
              </a:pathLst>
            </a:custGeom>
            <a:gradFill rotWithShape="1">
              <a:gsLst>
                <a:gs pos="0">
                  <a:srgbClr val="D7EEEF">
                    <a:alpha val="100000"/>
                  </a:srgbClr>
                </a:gs>
                <a:gs pos="100000">
                  <a:srgbClr val="80C2C4">
                    <a:alpha val="100000"/>
                  </a:srgbClr>
                </a:gs>
              </a:gsLst>
              <a:lin ang="16200015"/>
            </a:gradFill>
          </p:spPr>
        </p:sp>
      </p:grpSp>
      <p:sp>
        <p:nvSpPr>
          <p:cNvPr id="23" name="TextBox 22">
            <a:extLst>
              <a:ext uri="{FF2B5EF4-FFF2-40B4-BE49-F238E27FC236}">
                <a16:creationId xmlns:a16="http://schemas.microsoft.com/office/drawing/2014/main" id="{1EC732E9-611B-9330-F89C-AB4E21DACEF2}"/>
              </a:ext>
            </a:extLst>
          </p:cNvPr>
          <p:cNvSpPr txBox="1"/>
          <p:nvPr/>
        </p:nvSpPr>
        <p:spPr>
          <a:xfrm>
            <a:off x="1652287" y="742428"/>
            <a:ext cx="14983426" cy="861774"/>
          </a:xfrm>
          <a:prstGeom prst="rect">
            <a:avLst/>
          </a:prstGeom>
          <a:noFill/>
        </p:spPr>
        <p:txBody>
          <a:bodyPr wrap="square">
            <a:spAutoFit/>
          </a:bodyPr>
          <a:lstStyle/>
          <a:p>
            <a:pPr algn="ctr"/>
            <a:r>
              <a:rPr lang="vi-VN" sz="5000" b="1" dirty="0">
                <a:solidFill>
                  <a:srgbClr val="000000"/>
                </a:solidFill>
                <a:effectLst/>
                <a:latin typeface="Arial" panose="020B0604020202020204" pitchFamily="34" charset="0"/>
                <a:cs typeface="Arial" panose="020B0604020202020204" pitchFamily="34" charset="0"/>
              </a:rPr>
              <a:t>Cách giới thiệu về ngành, nghề mĩ thuật tạo hình</a:t>
            </a:r>
          </a:p>
        </p:txBody>
      </p:sp>
      <p:grpSp>
        <p:nvGrpSpPr>
          <p:cNvPr id="11" name="Group 10">
            <a:extLst>
              <a:ext uri="{FF2B5EF4-FFF2-40B4-BE49-F238E27FC236}">
                <a16:creationId xmlns:a16="http://schemas.microsoft.com/office/drawing/2014/main" id="{1E8FC8C2-9F24-9D9F-CA1D-977713648DE7}"/>
              </a:ext>
            </a:extLst>
          </p:cNvPr>
          <p:cNvGrpSpPr/>
          <p:nvPr/>
        </p:nvGrpSpPr>
        <p:grpSpPr>
          <a:xfrm>
            <a:off x="1016619" y="2144026"/>
            <a:ext cx="16254761" cy="2083646"/>
            <a:chOff x="1423687" y="2552699"/>
            <a:chExt cx="16254761" cy="2083646"/>
          </a:xfrm>
        </p:grpSpPr>
        <p:sp>
          <p:nvSpPr>
            <p:cNvPr id="10" name="Flowchart: Delay 9">
              <a:extLst>
                <a:ext uri="{FF2B5EF4-FFF2-40B4-BE49-F238E27FC236}">
                  <a16:creationId xmlns:a16="http://schemas.microsoft.com/office/drawing/2014/main" id="{18B90B1A-EFEF-D0F3-C2D7-F69CA8DF68BA}"/>
                </a:ext>
              </a:extLst>
            </p:cNvPr>
            <p:cNvSpPr/>
            <p:nvPr/>
          </p:nvSpPr>
          <p:spPr>
            <a:xfrm flipH="1">
              <a:off x="1423687" y="2552699"/>
              <a:ext cx="1752600" cy="2083646"/>
            </a:xfrm>
            <a:prstGeom prst="flowChartDelay">
              <a:avLst/>
            </a:prstGeom>
            <a:solidFill>
              <a:srgbClr val="91CB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latin typeface="Arial" panose="020B0604020202020204" pitchFamily="34" charset="0"/>
                  <a:cs typeface="Arial" panose="020B0604020202020204" pitchFamily="34" charset="0"/>
                </a:rPr>
                <a:t>3</a:t>
              </a:r>
            </a:p>
          </p:txBody>
        </p:sp>
        <p:sp>
          <p:nvSpPr>
            <p:cNvPr id="16" name="Rectangle: Rounded Corners 15">
              <a:extLst>
                <a:ext uri="{FF2B5EF4-FFF2-40B4-BE49-F238E27FC236}">
                  <a16:creationId xmlns:a16="http://schemas.microsoft.com/office/drawing/2014/main" id="{D6E28DA9-99AF-3002-1544-0F318592534F}"/>
                </a:ext>
              </a:extLst>
            </p:cNvPr>
            <p:cNvSpPr/>
            <p:nvPr/>
          </p:nvSpPr>
          <p:spPr>
            <a:xfrm>
              <a:off x="2971800" y="2552699"/>
              <a:ext cx="14706648" cy="2083645"/>
            </a:xfrm>
            <a:prstGeom prst="roundRect">
              <a:avLst>
                <a:gd name="adj" fmla="val 14389"/>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Viết lời giới thiệu về đặc điểm của ngành, nghề mĩ thuật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truyền thống, cơ sở đào tạo, hoạt động đặc trưng, thị trường,...</a:t>
              </a:r>
              <a:endParaRPr lang="vi-VN" sz="4000" dirty="0">
                <a:effectLst/>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FD23D843-D4C7-005D-D373-C3015FDC270A}"/>
              </a:ext>
            </a:extLst>
          </p:cNvPr>
          <p:cNvGrpSpPr/>
          <p:nvPr/>
        </p:nvGrpSpPr>
        <p:grpSpPr>
          <a:xfrm>
            <a:off x="1016619" y="4899399"/>
            <a:ext cx="16254761" cy="1624208"/>
            <a:chOff x="1423687" y="3021022"/>
            <a:chExt cx="16254761" cy="1624208"/>
          </a:xfrm>
        </p:grpSpPr>
        <p:sp>
          <p:nvSpPr>
            <p:cNvPr id="15" name="Flowchart: Delay 14">
              <a:extLst>
                <a:ext uri="{FF2B5EF4-FFF2-40B4-BE49-F238E27FC236}">
                  <a16:creationId xmlns:a16="http://schemas.microsoft.com/office/drawing/2014/main" id="{6E6F2E9F-AAD8-EC20-8B65-96C5A1D3F699}"/>
                </a:ext>
              </a:extLst>
            </p:cNvPr>
            <p:cNvSpPr/>
            <p:nvPr/>
          </p:nvSpPr>
          <p:spPr>
            <a:xfrm flipH="1">
              <a:off x="1423687" y="3021023"/>
              <a:ext cx="1752600" cy="1624207"/>
            </a:xfrm>
            <a:prstGeom prst="flowChartDelay">
              <a:avLst/>
            </a:prstGeom>
            <a:solidFill>
              <a:srgbClr val="91CB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latin typeface="Arial" panose="020B0604020202020204" pitchFamily="34" charset="0"/>
                  <a:cs typeface="Arial" panose="020B0604020202020204" pitchFamily="34" charset="0"/>
                </a:rPr>
                <a:t>4</a:t>
              </a:r>
            </a:p>
          </p:txBody>
        </p:sp>
        <p:sp>
          <p:nvSpPr>
            <p:cNvPr id="17" name="Rectangle: Rounded Corners 16">
              <a:extLst>
                <a:ext uri="{FF2B5EF4-FFF2-40B4-BE49-F238E27FC236}">
                  <a16:creationId xmlns:a16="http://schemas.microsoft.com/office/drawing/2014/main" id="{073B8D4C-97C1-49EB-A6D3-454879EDE234}"/>
                </a:ext>
              </a:extLst>
            </p:cNvPr>
            <p:cNvSpPr/>
            <p:nvPr/>
          </p:nvSpPr>
          <p:spPr>
            <a:xfrm>
              <a:off x="2971800" y="3021022"/>
              <a:ext cx="14706648" cy="1624207"/>
            </a:xfrm>
            <a:prstGeom prst="roundRect">
              <a:avLst>
                <a:gd name="adj" fmla="val 14389"/>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Trao đổi trong nhóm và hoàn thiện bài giới thiệu.</a:t>
              </a:r>
              <a:endParaRPr lang="vi-VN" sz="4000" dirty="0">
                <a:effectLst/>
                <a:latin typeface="Arial" panose="020B0604020202020204" pitchFamily="34" charset="0"/>
                <a:cs typeface="Arial" panose="020B0604020202020204" pitchFamily="34" charset="0"/>
              </a:endParaRPr>
            </a:p>
          </p:txBody>
        </p:sp>
      </p:grpSp>
      <p:sp>
        <p:nvSpPr>
          <p:cNvPr id="18" name="Freeform 107">
            <a:extLst>
              <a:ext uri="{FF2B5EF4-FFF2-40B4-BE49-F238E27FC236}">
                <a16:creationId xmlns:a16="http://schemas.microsoft.com/office/drawing/2014/main" id="{BF4C4E01-1FBA-5816-EC50-13D0E670A95F}"/>
              </a:ext>
            </a:extLst>
          </p:cNvPr>
          <p:cNvSpPr/>
          <p:nvPr/>
        </p:nvSpPr>
        <p:spPr>
          <a:xfrm>
            <a:off x="3419987" y="7195333"/>
            <a:ext cx="11448025" cy="3091668"/>
          </a:xfrm>
          <a:custGeom>
            <a:avLst/>
            <a:gdLst/>
            <a:ahLst/>
            <a:cxnLst/>
            <a:rect l="l" t="t" r="r" b="b"/>
            <a:pathLst>
              <a:path w="2565766" h="705586">
                <a:moveTo>
                  <a:pt x="0" y="0"/>
                </a:moveTo>
                <a:lnTo>
                  <a:pt x="2565766" y="0"/>
                </a:lnTo>
                <a:lnTo>
                  <a:pt x="2565766" y="705586"/>
                </a:lnTo>
                <a:lnTo>
                  <a:pt x="0" y="7055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09182115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29150" y="-212696"/>
            <a:ext cx="10222890" cy="3137628"/>
            <a:chOff x="0" y="0"/>
            <a:chExt cx="13630520" cy="4183504"/>
          </a:xfrm>
        </p:grpSpPr>
        <p:sp>
          <p:nvSpPr>
            <p:cNvPr id="3" name="Freeform 3"/>
            <p:cNvSpPr/>
            <p:nvPr/>
          </p:nvSpPr>
          <p:spPr>
            <a:xfrm>
              <a:off x="127" y="0"/>
              <a:ext cx="13630275" cy="4183380"/>
            </a:xfrm>
            <a:custGeom>
              <a:avLst/>
              <a:gdLst/>
              <a:ahLst/>
              <a:cxnLst/>
              <a:rect l="l" t="t" r="r" b="b"/>
              <a:pathLst>
                <a:path w="13630275" h="4183380">
                  <a:moveTo>
                    <a:pt x="13180949" y="0"/>
                  </a:moveTo>
                  <a:lnTo>
                    <a:pt x="154305" y="25146"/>
                  </a:lnTo>
                  <a:cubicBezTo>
                    <a:pt x="154305" y="25146"/>
                    <a:pt x="0" y="1968881"/>
                    <a:pt x="2231009" y="1968881"/>
                  </a:cubicBezTo>
                  <a:cubicBezTo>
                    <a:pt x="2442083" y="1968881"/>
                    <a:pt x="2674493" y="1951482"/>
                    <a:pt x="2930398" y="1913382"/>
                  </a:cubicBezTo>
                  <a:cubicBezTo>
                    <a:pt x="3181604" y="1876298"/>
                    <a:pt x="3410204" y="1859280"/>
                    <a:pt x="3619627" y="1859280"/>
                  </a:cubicBezTo>
                  <a:cubicBezTo>
                    <a:pt x="6061456" y="1859280"/>
                    <a:pt x="5891149" y="4183380"/>
                    <a:pt x="8452485" y="4183380"/>
                  </a:cubicBezTo>
                  <a:cubicBezTo>
                    <a:pt x="10729341" y="4183380"/>
                    <a:pt x="9635871" y="1573530"/>
                    <a:pt x="11633073" y="1351026"/>
                  </a:cubicBezTo>
                  <a:cubicBezTo>
                    <a:pt x="13630275" y="1128522"/>
                    <a:pt x="13180949" y="0"/>
                    <a:pt x="13180949" y="0"/>
                  </a:cubicBezTo>
                  <a:close/>
                </a:path>
              </a:pathLst>
            </a:custGeom>
            <a:gradFill rotWithShape="1">
              <a:gsLst>
                <a:gs pos="0">
                  <a:srgbClr val="D7EEEF">
                    <a:alpha val="100000"/>
                  </a:srgbClr>
                </a:gs>
                <a:gs pos="100000">
                  <a:srgbClr val="80C2C4">
                    <a:alpha val="100000"/>
                  </a:srgbClr>
                </a:gs>
              </a:gsLst>
              <a:lin ang="5400012"/>
            </a:gradFill>
          </p:spPr>
        </p:sp>
      </p:grpSp>
      <p:grpSp>
        <p:nvGrpSpPr>
          <p:cNvPr id="4" name="Group 4"/>
          <p:cNvGrpSpPr/>
          <p:nvPr/>
        </p:nvGrpSpPr>
        <p:grpSpPr>
          <a:xfrm>
            <a:off x="9306614" y="-281250"/>
            <a:ext cx="5743322" cy="1762690"/>
            <a:chOff x="0" y="0"/>
            <a:chExt cx="7657763" cy="2350253"/>
          </a:xfrm>
        </p:grpSpPr>
        <p:sp>
          <p:nvSpPr>
            <p:cNvPr id="5" name="Freeform 5"/>
            <p:cNvSpPr/>
            <p:nvPr/>
          </p:nvSpPr>
          <p:spPr>
            <a:xfrm>
              <a:off x="127" y="0"/>
              <a:ext cx="7657592" cy="2350262"/>
            </a:xfrm>
            <a:custGeom>
              <a:avLst/>
              <a:gdLst/>
              <a:ahLst/>
              <a:cxnLst/>
              <a:rect l="l" t="t" r="r" b="b"/>
              <a:pathLst>
                <a:path w="7657592" h="2350262">
                  <a:moveTo>
                    <a:pt x="7405116" y="0"/>
                  </a:moveTo>
                  <a:lnTo>
                    <a:pt x="86614" y="14097"/>
                  </a:lnTo>
                  <a:cubicBezTo>
                    <a:pt x="86614" y="14097"/>
                    <a:pt x="0" y="1106043"/>
                    <a:pt x="1253363" y="1106043"/>
                  </a:cubicBezTo>
                  <a:cubicBezTo>
                    <a:pt x="1371981" y="1106043"/>
                    <a:pt x="1502537" y="1096264"/>
                    <a:pt x="1646301" y="1074928"/>
                  </a:cubicBezTo>
                  <a:cubicBezTo>
                    <a:pt x="1787398" y="1054100"/>
                    <a:pt x="1915922" y="1044575"/>
                    <a:pt x="2033524" y="1044575"/>
                  </a:cubicBezTo>
                  <a:cubicBezTo>
                    <a:pt x="3405378" y="1044575"/>
                    <a:pt x="3309620" y="2350262"/>
                    <a:pt x="4748657" y="2350262"/>
                  </a:cubicBezTo>
                  <a:cubicBezTo>
                    <a:pt x="6027801" y="2350262"/>
                    <a:pt x="5413502" y="884047"/>
                    <a:pt x="6535547" y="759079"/>
                  </a:cubicBezTo>
                  <a:cubicBezTo>
                    <a:pt x="7657592" y="634111"/>
                    <a:pt x="7405116" y="0"/>
                    <a:pt x="7405116" y="0"/>
                  </a:cubicBezTo>
                  <a:close/>
                </a:path>
              </a:pathLst>
            </a:custGeom>
            <a:gradFill rotWithShape="1">
              <a:gsLst>
                <a:gs pos="0">
                  <a:srgbClr val="F8C79F">
                    <a:alpha val="100000"/>
                  </a:srgbClr>
                </a:gs>
                <a:gs pos="100000">
                  <a:srgbClr val="E9812C">
                    <a:alpha val="100000"/>
                  </a:srgbClr>
                </a:gs>
              </a:gsLst>
              <a:lin ang="5400017"/>
            </a:gradFill>
          </p:spPr>
        </p:sp>
      </p:grpSp>
      <p:grpSp>
        <p:nvGrpSpPr>
          <p:cNvPr id="6" name="Group 6"/>
          <p:cNvGrpSpPr/>
          <p:nvPr/>
        </p:nvGrpSpPr>
        <p:grpSpPr>
          <a:xfrm rot="-1964093">
            <a:off x="3037012" y="1466518"/>
            <a:ext cx="1102140" cy="957484"/>
            <a:chOff x="0" y="0"/>
            <a:chExt cx="1469520" cy="1276645"/>
          </a:xfrm>
        </p:grpSpPr>
        <p:sp>
          <p:nvSpPr>
            <p:cNvPr id="7" name="Freeform 7"/>
            <p:cNvSpPr/>
            <p:nvPr/>
          </p:nvSpPr>
          <p:spPr>
            <a:xfrm>
              <a:off x="0" y="127"/>
              <a:ext cx="1469517" cy="1276477"/>
            </a:xfrm>
            <a:custGeom>
              <a:avLst/>
              <a:gdLst/>
              <a:ahLst/>
              <a:cxnLst/>
              <a:rect l="l" t="t" r="r" b="b"/>
              <a:pathLst>
                <a:path w="1469517" h="1276477">
                  <a:moveTo>
                    <a:pt x="45466" y="697738"/>
                  </a:moveTo>
                  <a:cubicBezTo>
                    <a:pt x="90932" y="1066546"/>
                    <a:pt x="527685" y="1276477"/>
                    <a:pt x="862457" y="1168654"/>
                  </a:cubicBezTo>
                  <a:cubicBezTo>
                    <a:pt x="1463802" y="981456"/>
                    <a:pt x="1469517" y="62357"/>
                    <a:pt x="783082" y="22606"/>
                  </a:cubicBezTo>
                  <a:cubicBezTo>
                    <a:pt x="408559" y="0"/>
                    <a:pt x="0" y="283591"/>
                    <a:pt x="45466" y="697738"/>
                  </a:cubicBezTo>
                  <a:close/>
                </a:path>
              </a:pathLst>
            </a:custGeom>
            <a:gradFill rotWithShape="1">
              <a:gsLst>
                <a:gs pos="0">
                  <a:srgbClr val="D7EEEF">
                    <a:alpha val="100000"/>
                  </a:srgbClr>
                </a:gs>
                <a:gs pos="100000">
                  <a:srgbClr val="80C2C4">
                    <a:alpha val="100000"/>
                  </a:srgbClr>
                </a:gs>
              </a:gsLst>
              <a:lin ang="7590032"/>
            </a:gradFill>
          </p:spPr>
        </p:sp>
      </p:grpSp>
      <p:grpSp>
        <p:nvGrpSpPr>
          <p:cNvPr id="8" name="Group 8"/>
          <p:cNvGrpSpPr/>
          <p:nvPr/>
        </p:nvGrpSpPr>
        <p:grpSpPr>
          <a:xfrm rot="-10800000">
            <a:off x="3210250" y="8407494"/>
            <a:ext cx="6283510" cy="1928610"/>
            <a:chOff x="0" y="0"/>
            <a:chExt cx="8378013" cy="2571480"/>
          </a:xfrm>
        </p:grpSpPr>
        <p:sp>
          <p:nvSpPr>
            <p:cNvPr id="9" name="Freeform 9"/>
            <p:cNvSpPr/>
            <p:nvPr/>
          </p:nvSpPr>
          <p:spPr>
            <a:xfrm>
              <a:off x="1" y="0"/>
              <a:ext cx="8377935" cy="2571369"/>
            </a:xfrm>
            <a:custGeom>
              <a:avLst/>
              <a:gdLst/>
              <a:ahLst/>
              <a:cxnLst/>
              <a:rect l="l" t="t" r="r" b="b"/>
              <a:pathLst>
                <a:path w="8377935" h="2571369">
                  <a:moveTo>
                    <a:pt x="276224" y="0"/>
                  </a:moveTo>
                  <a:lnTo>
                    <a:pt x="8283066" y="15494"/>
                  </a:lnTo>
                  <a:cubicBezTo>
                    <a:pt x="8283066" y="15494"/>
                    <a:pt x="8377935" y="1210183"/>
                    <a:pt x="7006589" y="1210183"/>
                  </a:cubicBezTo>
                  <a:cubicBezTo>
                    <a:pt x="6876796" y="1210183"/>
                    <a:pt x="6733921" y="1199515"/>
                    <a:pt x="6576694" y="1176020"/>
                  </a:cubicBezTo>
                  <a:cubicBezTo>
                    <a:pt x="6422262" y="1153160"/>
                    <a:pt x="6281800" y="1142746"/>
                    <a:pt x="6153022" y="1142746"/>
                  </a:cubicBezTo>
                  <a:cubicBezTo>
                    <a:pt x="4652136" y="1142746"/>
                    <a:pt x="4756911" y="2571369"/>
                    <a:pt x="3182492" y="2571369"/>
                  </a:cubicBezTo>
                  <a:cubicBezTo>
                    <a:pt x="1782952" y="2571369"/>
                    <a:pt x="2455163" y="967105"/>
                    <a:pt x="1227581" y="830453"/>
                  </a:cubicBezTo>
                  <a:cubicBezTo>
                    <a:pt x="0" y="693801"/>
                    <a:pt x="276224" y="0"/>
                    <a:pt x="276224" y="0"/>
                  </a:cubicBezTo>
                  <a:close/>
                </a:path>
              </a:pathLst>
            </a:custGeom>
            <a:gradFill rotWithShape="1">
              <a:gsLst>
                <a:gs pos="0">
                  <a:srgbClr val="D7EEEF">
                    <a:alpha val="100000"/>
                  </a:srgbClr>
                </a:gs>
                <a:gs pos="100000">
                  <a:srgbClr val="80C2C4">
                    <a:alpha val="100000"/>
                  </a:srgbClr>
                </a:gs>
              </a:gsLst>
              <a:lin ang="16200015"/>
            </a:gradFill>
          </p:spPr>
        </p:sp>
      </p:grpSp>
      <p:grpSp>
        <p:nvGrpSpPr>
          <p:cNvPr id="10" name="Group 10"/>
          <p:cNvGrpSpPr/>
          <p:nvPr/>
        </p:nvGrpSpPr>
        <p:grpSpPr>
          <a:xfrm rot="-10800000">
            <a:off x="4610126" y="9294838"/>
            <a:ext cx="3530300" cy="1083404"/>
            <a:chOff x="0" y="0"/>
            <a:chExt cx="4707067" cy="1444539"/>
          </a:xfrm>
        </p:grpSpPr>
        <p:sp>
          <p:nvSpPr>
            <p:cNvPr id="11" name="Freeform 11"/>
            <p:cNvSpPr/>
            <p:nvPr/>
          </p:nvSpPr>
          <p:spPr>
            <a:xfrm>
              <a:off x="254" y="0"/>
              <a:ext cx="4706747" cy="1444498"/>
            </a:xfrm>
            <a:custGeom>
              <a:avLst/>
              <a:gdLst/>
              <a:ahLst/>
              <a:cxnLst/>
              <a:rect l="l" t="t" r="r" b="b"/>
              <a:pathLst>
                <a:path w="4706747" h="1444498">
                  <a:moveTo>
                    <a:pt x="154940" y="0"/>
                  </a:moveTo>
                  <a:lnTo>
                    <a:pt x="4653534" y="8636"/>
                  </a:lnTo>
                  <a:cubicBezTo>
                    <a:pt x="4653534" y="8636"/>
                    <a:pt x="4706747" y="679831"/>
                    <a:pt x="3936365" y="679831"/>
                  </a:cubicBezTo>
                  <a:cubicBezTo>
                    <a:pt x="3863467" y="679831"/>
                    <a:pt x="3783203" y="673862"/>
                    <a:pt x="3694811" y="660654"/>
                  </a:cubicBezTo>
                  <a:cubicBezTo>
                    <a:pt x="3608070" y="647827"/>
                    <a:pt x="3529076" y="641985"/>
                    <a:pt x="3456813" y="641985"/>
                  </a:cubicBezTo>
                  <a:cubicBezTo>
                    <a:pt x="2613533" y="641985"/>
                    <a:pt x="2672334" y="1444498"/>
                    <a:pt x="1787906" y="1444498"/>
                  </a:cubicBezTo>
                  <a:cubicBezTo>
                    <a:pt x="1001649" y="1444498"/>
                    <a:pt x="1379220" y="543306"/>
                    <a:pt x="689610" y="466471"/>
                  </a:cubicBezTo>
                  <a:cubicBezTo>
                    <a:pt x="0" y="389636"/>
                    <a:pt x="154940" y="0"/>
                    <a:pt x="154940" y="0"/>
                  </a:cubicBezTo>
                  <a:close/>
                </a:path>
              </a:pathLst>
            </a:custGeom>
            <a:gradFill rotWithShape="1">
              <a:gsLst>
                <a:gs pos="0">
                  <a:srgbClr val="F8C79F">
                    <a:alpha val="100000"/>
                  </a:srgbClr>
                </a:gs>
                <a:gs pos="100000">
                  <a:srgbClr val="E9812C">
                    <a:alpha val="100000"/>
                  </a:srgbClr>
                </a:gs>
              </a:gsLst>
              <a:lin ang="16200027"/>
            </a:gradFill>
          </p:spPr>
        </p:sp>
      </p:grpSp>
      <p:grpSp>
        <p:nvGrpSpPr>
          <p:cNvPr id="12" name="Group 12"/>
          <p:cNvGrpSpPr/>
          <p:nvPr/>
        </p:nvGrpSpPr>
        <p:grpSpPr>
          <a:xfrm rot="-10800000">
            <a:off x="9441896" y="8345084"/>
            <a:ext cx="557604" cy="484420"/>
            <a:chOff x="0" y="0"/>
            <a:chExt cx="743472" cy="645893"/>
          </a:xfrm>
        </p:grpSpPr>
        <p:sp>
          <p:nvSpPr>
            <p:cNvPr id="13" name="Freeform 13"/>
            <p:cNvSpPr/>
            <p:nvPr/>
          </p:nvSpPr>
          <p:spPr>
            <a:xfrm>
              <a:off x="0" y="0"/>
              <a:ext cx="743458" cy="645922"/>
            </a:xfrm>
            <a:custGeom>
              <a:avLst/>
              <a:gdLst/>
              <a:ahLst/>
              <a:cxnLst/>
              <a:rect l="l" t="t" r="r" b="b"/>
              <a:pathLst>
                <a:path w="743458" h="645922">
                  <a:moveTo>
                    <a:pt x="720471" y="353060"/>
                  </a:moveTo>
                  <a:cubicBezTo>
                    <a:pt x="697484" y="539623"/>
                    <a:pt x="476504" y="645922"/>
                    <a:pt x="307086" y="591312"/>
                  </a:cubicBezTo>
                  <a:cubicBezTo>
                    <a:pt x="2921" y="496570"/>
                    <a:pt x="0" y="31623"/>
                    <a:pt x="347345" y="11557"/>
                  </a:cubicBezTo>
                  <a:cubicBezTo>
                    <a:pt x="536829" y="0"/>
                    <a:pt x="743458" y="143510"/>
                    <a:pt x="720471" y="353060"/>
                  </a:cubicBezTo>
                  <a:close/>
                </a:path>
              </a:pathLst>
            </a:custGeom>
            <a:gradFill rotWithShape="1">
              <a:gsLst>
                <a:gs pos="0">
                  <a:srgbClr val="D7EEEF">
                    <a:alpha val="100000"/>
                  </a:srgbClr>
                </a:gs>
                <a:gs pos="100000">
                  <a:srgbClr val="80C2C4">
                    <a:alpha val="100000"/>
                  </a:srgbClr>
                </a:gs>
              </a:gsLst>
              <a:lin ang="16200014"/>
            </a:gradFill>
          </p:spPr>
        </p:sp>
      </p:grpSp>
      <p:grpSp>
        <p:nvGrpSpPr>
          <p:cNvPr id="14" name="Group 14"/>
          <p:cNvGrpSpPr/>
          <p:nvPr/>
        </p:nvGrpSpPr>
        <p:grpSpPr>
          <a:xfrm rot="7087870">
            <a:off x="2224504" y="864140"/>
            <a:ext cx="635124" cy="551682"/>
            <a:chOff x="0" y="0"/>
            <a:chExt cx="846832" cy="735576"/>
          </a:xfrm>
        </p:grpSpPr>
        <p:sp>
          <p:nvSpPr>
            <p:cNvPr id="15" name="Freeform 15"/>
            <p:cNvSpPr/>
            <p:nvPr/>
          </p:nvSpPr>
          <p:spPr>
            <a:xfrm>
              <a:off x="0" y="0"/>
              <a:ext cx="846836" cy="735584"/>
            </a:xfrm>
            <a:custGeom>
              <a:avLst/>
              <a:gdLst/>
              <a:ahLst/>
              <a:cxnLst/>
              <a:rect l="l" t="t" r="r" b="b"/>
              <a:pathLst>
                <a:path w="846836" h="735584">
                  <a:moveTo>
                    <a:pt x="820674" y="402082"/>
                  </a:moveTo>
                  <a:cubicBezTo>
                    <a:pt x="794512" y="614553"/>
                    <a:pt x="542798" y="735584"/>
                    <a:pt x="349885" y="673481"/>
                  </a:cubicBezTo>
                  <a:cubicBezTo>
                    <a:pt x="3302" y="565531"/>
                    <a:pt x="0" y="35941"/>
                    <a:pt x="395605" y="13081"/>
                  </a:cubicBezTo>
                  <a:cubicBezTo>
                    <a:pt x="611378" y="0"/>
                    <a:pt x="846836" y="163449"/>
                    <a:pt x="820674" y="402082"/>
                  </a:cubicBezTo>
                  <a:close/>
                </a:path>
              </a:pathLst>
            </a:custGeom>
            <a:gradFill rotWithShape="1">
              <a:gsLst>
                <a:gs pos="0">
                  <a:srgbClr val="D7EEEF">
                    <a:alpha val="100000"/>
                  </a:srgbClr>
                </a:gs>
                <a:gs pos="100000">
                  <a:srgbClr val="80C2C4">
                    <a:alpha val="100000"/>
                  </a:srgbClr>
                </a:gs>
              </a:gsLst>
              <a:lin ang="20105380"/>
            </a:gradFill>
          </p:spPr>
        </p:sp>
      </p:grpSp>
      <p:sp>
        <p:nvSpPr>
          <p:cNvPr id="16" name="Freeform 16"/>
          <p:cNvSpPr/>
          <p:nvPr/>
        </p:nvSpPr>
        <p:spPr>
          <a:xfrm>
            <a:off x="4433333" y="194019"/>
            <a:ext cx="2543774" cy="2094893"/>
          </a:xfrm>
          <a:custGeom>
            <a:avLst/>
            <a:gdLst/>
            <a:ahLst/>
            <a:cxnLst/>
            <a:rect l="l" t="t" r="r" b="b"/>
            <a:pathLst>
              <a:path w="2543774" h="2094893">
                <a:moveTo>
                  <a:pt x="0" y="0"/>
                </a:moveTo>
                <a:lnTo>
                  <a:pt x="2543774" y="0"/>
                </a:lnTo>
                <a:lnTo>
                  <a:pt x="2543774" y="2094894"/>
                </a:lnTo>
                <a:lnTo>
                  <a:pt x="0" y="20948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7" name="Group 17"/>
          <p:cNvGrpSpPr/>
          <p:nvPr/>
        </p:nvGrpSpPr>
        <p:grpSpPr>
          <a:xfrm rot="-1964093">
            <a:off x="8311812" y="8457318"/>
            <a:ext cx="1102140" cy="957484"/>
            <a:chOff x="0" y="0"/>
            <a:chExt cx="1469520" cy="1276645"/>
          </a:xfrm>
        </p:grpSpPr>
        <p:sp>
          <p:nvSpPr>
            <p:cNvPr id="18" name="Freeform 18"/>
            <p:cNvSpPr/>
            <p:nvPr/>
          </p:nvSpPr>
          <p:spPr>
            <a:xfrm>
              <a:off x="0" y="127"/>
              <a:ext cx="1469517" cy="1276477"/>
            </a:xfrm>
            <a:custGeom>
              <a:avLst/>
              <a:gdLst/>
              <a:ahLst/>
              <a:cxnLst/>
              <a:rect l="l" t="t" r="r" b="b"/>
              <a:pathLst>
                <a:path w="1469517" h="1276477">
                  <a:moveTo>
                    <a:pt x="45466" y="697738"/>
                  </a:moveTo>
                  <a:cubicBezTo>
                    <a:pt x="90932" y="1066546"/>
                    <a:pt x="527685" y="1276477"/>
                    <a:pt x="862457" y="1168654"/>
                  </a:cubicBezTo>
                  <a:cubicBezTo>
                    <a:pt x="1463802" y="981456"/>
                    <a:pt x="1469517" y="62357"/>
                    <a:pt x="783082" y="22606"/>
                  </a:cubicBezTo>
                  <a:cubicBezTo>
                    <a:pt x="408559" y="0"/>
                    <a:pt x="0" y="283591"/>
                    <a:pt x="45466" y="697738"/>
                  </a:cubicBezTo>
                  <a:close/>
                </a:path>
              </a:pathLst>
            </a:custGeom>
            <a:gradFill rotWithShape="1">
              <a:gsLst>
                <a:gs pos="0">
                  <a:srgbClr val="D7EEEF">
                    <a:alpha val="100000"/>
                  </a:srgbClr>
                </a:gs>
                <a:gs pos="100000">
                  <a:srgbClr val="80C2C4">
                    <a:alpha val="100000"/>
                  </a:srgbClr>
                </a:gs>
              </a:gsLst>
              <a:lin ang="7590032"/>
            </a:gradFill>
          </p:spPr>
        </p:sp>
      </p:grpSp>
      <p:sp>
        <p:nvSpPr>
          <p:cNvPr id="20" name="TextBox 20"/>
          <p:cNvSpPr txBox="1"/>
          <p:nvPr/>
        </p:nvSpPr>
        <p:spPr>
          <a:xfrm>
            <a:off x="1708032" y="2773206"/>
            <a:ext cx="4446082" cy="973472"/>
          </a:xfrm>
          <a:prstGeom prst="rect">
            <a:avLst/>
          </a:prstGeom>
        </p:spPr>
        <p:txBody>
          <a:bodyPr wrap="square" lIns="0" tIns="0" rIns="0" bIns="0" rtlCol="0" anchor="t">
            <a:spAutoFit/>
          </a:bodyPr>
          <a:lstStyle/>
          <a:p>
            <a:pPr algn="ctr">
              <a:lnSpc>
                <a:spcPts val="8280"/>
              </a:lnSpc>
            </a:pPr>
            <a:r>
              <a:rPr lang="vi-VN" sz="6000" b="1" dirty="0">
                <a:solidFill>
                  <a:srgbClr val="1D3557"/>
                </a:solidFill>
                <a:latin typeface="Arial" panose="020B0604020202020204" pitchFamily="34" charset="0"/>
                <a:cs typeface="Arial" panose="020B0604020202020204" pitchFamily="34" charset="0"/>
              </a:rPr>
              <a:t>Thực hành</a:t>
            </a:r>
            <a:endParaRPr lang="en-US" sz="6000" b="1" dirty="0">
              <a:solidFill>
                <a:srgbClr val="1D3557"/>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E5743C8-5FFD-F3A9-2C59-5B71133B4CDD}"/>
              </a:ext>
            </a:extLst>
          </p:cNvPr>
          <p:cNvSpPr txBox="1"/>
          <p:nvPr/>
        </p:nvSpPr>
        <p:spPr>
          <a:xfrm>
            <a:off x="7597617" y="3201051"/>
            <a:ext cx="9476319"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Lựa chọn một ngành, nghề mĩ thuật tạo hình yêu thích và thực hiện thuyết trình theo nhóm để giới thiệu.</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Lựa chọn một trong các hình thức: PowerPoint, sơ đồ tư duy, video clip,...</a:t>
            </a:r>
          </a:p>
        </p:txBody>
      </p:sp>
      <p:sp>
        <p:nvSpPr>
          <p:cNvPr id="19" name="Freeform 115">
            <a:extLst>
              <a:ext uri="{FF2B5EF4-FFF2-40B4-BE49-F238E27FC236}">
                <a16:creationId xmlns:a16="http://schemas.microsoft.com/office/drawing/2014/main" id="{AB840194-866E-BFB3-C64C-C4D2E8B84D70}"/>
              </a:ext>
            </a:extLst>
          </p:cNvPr>
          <p:cNvSpPr/>
          <p:nvPr/>
        </p:nvSpPr>
        <p:spPr>
          <a:xfrm>
            <a:off x="1944818" y="4147656"/>
            <a:ext cx="3972510" cy="4132651"/>
          </a:xfrm>
          <a:custGeom>
            <a:avLst/>
            <a:gdLst/>
            <a:ahLst/>
            <a:cxnLst/>
            <a:rect l="l" t="t" r="r" b="b"/>
            <a:pathLst>
              <a:path w="959816" h="998508">
                <a:moveTo>
                  <a:pt x="0" y="0"/>
                </a:moveTo>
                <a:lnTo>
                  <a:pt x="959817" y="0"/>
                </a:lnTo>
                <a:lnTo>
                  <a:pt x="959817" y="998508"/>
                </a:lnTo>
                <a:lnTo>
                  <a:pt x="0" y="998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76765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4ACF1E1-AFB2-3B9A-7C3D-CE116552C57F}"/>
              </a:ext>
            </a:extLst>
          </p:cNvPr>
          <p:cNvGrpSpPr/>
          <p:nvPr/>
        </p:nvGrpSpPr>
        <p:grpSpPr>
          <a:xfrm>
            <a:off x="12649200" y="7734300"/>
            <a:ext cx="5781000" cy="2707298"/>
            <a:chOff x="9530450" y="6808450"/>
            <a:chExt cx="9356950" cy="4381950"/>
          </a:xfrm>
        </p:grpSpPr>
        <p:grpSp>
          <p:nvGrpSpPr>
            <p:cNvPr id="2" name="Group 2"/>
            <p:cNvGrpSpPr/>
            <p:nvPr/>
          </p:nvGrpSpPr>
          <p:grpSpPr>
            <a:xfrm rot="-10800000">
              <a:off x="9530450" y="6808450"/>
              <a:ext cx="9356950" cy="4267800"/>
              <a:chOff x="0" y="0"/>
              <a:chExt cx="12475933" cy="5690400"/>
            </a:xfrm>
          </p:grpSpPr>
          <p:sp>
            <p:nvSpPr>
              <p:cNvPr id="3" name="Freeform 3"/>
              <p:cNvSpPr/>
              <p:nvPr/>
            </p:nvSpPr>
            <p:spPr>
              <a:xfrm>
                <a:off x="0" y="127"/>
                <a:ext cx="12475845" cy="5690235"/>
              </a:xfrm>
              <a:custGeom>
                <a:avLst/>
                <a:gdLst/>
                <a:ahLst/>
                <a:cxnLst/>
                <a:rect l="l" t="t" r="r" b="b"/>
                <a:pathLst>
                  <a:path w="12475845" h="5690235">
                    <a:moveTo>
                      <a:pt x="0" y="0"/>
                    </a:moveTo>
                    <a:lnTo>
                      <a:pt x="0" y="5452872"/>
                    </a:lnTo>
                    <a:cubicBezTo>
                      <a:pt x="595884" y="4648962"/>
                      <a:pt x="992505" y="4373118"/>
                      <a:pt x="1311275" y="4373118"/>
                    </a:cubicBezTo>
                    <a:cubicBezTo>
                      <a:pt x="2008124" y="4373118"/>
                      <a:pt x="2333752" y="5690235"/>
                      <a:pt x="3556000" y="5690235"/>
                    </a:cubicBezTo>
                    <a:cubicBezTo>
                      <a:pt x="3566160" y="5690235"/>
                      <a:pt x="3576447" y="5690108"/>
                      <a:pt x="3586607" y="5689981"/>
                    </a:cubicBezTo>
                    <a:cubicBezTo>
                      <a:pt x="6194171" y="5645404"/>
                      <a:pt x="5118100" y="2424684"/>
                      <a:pt x="7950327" y="2424684"/>
                    </a:cubicBezTo>
                    <a:cubicBezTo>
                      <a:pt x="8080629" y="2424684"/>
                      <a:pt x="8219313" y="2431542"/>
                      <a:pt x="8366887" y="2445766"/>
                    </a:cubicBezTo>
                    <a:cubicBezTo>
                      <a:pt x="8642350" y="2472563"/>
                      <a:pt x="8898128" y="2485136"/>
                      <a:pt x="9135745" y="2485136"/>
                    </a:cubicBezTo>
                    <a:cubicBezTo>
                      <a:pt x="12475845" y="2485136"/>
                      <a:pt x="12211050" y="14224"/>
                      <a:pt x="12211050" y="14224"/>
                    </a:cubicBezTo>
                    <a:lnTo>
                      <a:pt x="0" y="0"/>
                    </a:lnTo>
                    <a:close/>
                  </a:path>
                </a:pathLst>
              </a:custGeom>
              <a:gradFill rotWithShape="1">
                <a:gsLst>
                  <a:gs pos="0">
                    <a:srgbClr val="D7EEEF">
                      <a:alpha val="100000"/>
                    </a:srgbClr>
                  </a:gs>
                  <a:gs pos="100000">
                    <a:srgbClr val="80C2C4">
                      <a:alpha val="100000"/>
                    </a:srgbClr>
                  </a:gs>
                </a:gsLst>
                <a:lin ang="16200012"/>
              </a:gradFill>
            </p:spPr>
          </p:sp>
        </p:grpSp>
        <p:grpSp>
          <p:nvGrpSpPr>
            <p:cNvPr id="4" name="Group 4"/>
            <p:cNvGrpSpPr/>
            <p:nvPr/>
          </p:nvGrpSpPr>
          <p:grpSpPr>
            <a:xfrm>
              <a:off x="12681650" y="8388600"/>
              <a:ext cx="5738454" cy="2801800"/>
              <a:chOff x="0" y="0"/>
              <a:chExt cx="7651272" cy="3735733"/>
            </a:xfrm>
          </p:grpSpPr>
          <p:sp>
            <p:nvSpPr>
              <p:cNvPr id="5" name="Freeform 5"/>
              <p:cNvSpPr/>
              <p:nvPr/>
            </p:nvSpPr>
            <p:spPr>
              <a:xfrm>
                <a:off x="-254" y="0"/>
                <a:ext cx="7651496" cy="3735705"/>
              </a:xfrm>
              <a:custGeom>
                <a:avLst/>
                <a:gdLst/>
                <a:ahLst/>
                <a:cxnLst/>
                <a:rect l="l" t="t" r="r" b="b"/>
                <a:pathLst>
                  <a:path w="7651496" h="3735705">
                    <a:moveTo>
                      <a:pt x="5035804" y="0"/>
                    </a:moveTo>
                    <a:cubicBezTo>
                      <a:pt x="4394454" y="0"/>
                      <a:pt x="3758311" y="330708"/>
                      <a:pt x="3641979" y="1022350"/>
                    </a:cubicBezTo>
                    <a:cubicBezTo>
                      <a:pt x="3371977" y="2627249"/>
                      <a:pt x="2426716" y="2665730"/>
                      <a:pt x="1213358" y="2665730"/>
                    </a:cubicBezTo>
                    <a:cubicBezTo>
                      <a:pt x="0" y="2665730"/>
                      <a:pt x="75057" y="3735705"/>
                      <a:pt x="75057" y="3735705"/>
                    </a:cubicBezTo>
                    <a:lnTo>
                      <a:pt x="7651496" y="3735705"/>
                    </a:lnTo>
                    <a:lnTo>
                      <a:pt x="7651496" y="1839087"/>
                    </a:lnTo>
                    <a:cubicBezTo>
                      <a:pt x="7651496" y="1839087"/>
                      <a:pt x="7651496" y="1839087"/>
                      <a:pt x="7651369" y="1839087"/>
                    </a:cubicBezTo>
                    <a:cubicBezTo>
                      <a:pt x="7645401" y="1839087"/>
                      <a:pt x="6854064" y="1837055"/>
                      <a:pt x="6400800" y="769112"/>
                    </a:cubicBezTo>
                    <a:cubicBezTo>
                      <a:pt x="6185408" y="263525"/>
                      <a:pt x="5608447" y="0"/>
                      <a:pt x="5035804" y="0"/>
                    </a:cubicBezTo>
                    <a:close/>
                  </a:path>
                </a:pathLst>
              </a:custGeom>
              <a:gradFill rotWithShape="1">
                <a:gsLst>
                  <a:gs pos="0">
                    <a:srgbClr val="F8C79F">
                      <a:alpha val="100000"/>
                    </a:srgbClr>
                  </a:gs>
                  <a:gs pos="100000">
                    <a:srgbClr val="E9812C">
                      <a:alpha val="100000"/>
                    </a:srgbClr>
                  </a:gs>
                </a:gsLst>
                <a:lin ang="5400012"/>
              </a:gradFill>
            </p:spPr>
          </p:sp>
        </p:grpSp>
      </p:grpSp>
      <p:sp>
        <p:nvSpPr>
          <p:cNvPr id="16" name="TextBox 16"/>
          <p:cNvSpPr txBox="1"/>
          <p:nvPr/>
        </p:nvSpPr>
        <p:spPr>
          <a:xfrm>
            <a:off x="990600" y="662368"/>
            <a:ext cx="16306800" cy="923330"/>
          </a:xfrm>
          <a:prstGeom prst="rect">
            <a:avLst/>
          </a:prstGeom>
        </p:spPr>
        <p:txBody>
          <a:bodyPr wrap="square" lIns="0" tIns="0" rIns="0" bIns="0" rtlCol="0" anchor="t">
            <a:spAutoFit/>
          </a:bodyPr>
          <a:lstStyle/>
          <a:p>
            <a:pPr algn="ctr">
              <a:lnSpc>
                <a:spcPts val="7200"/>
              </a:lnSpc>
            </a:pPr>
            <a:r>
              <a:rPr lang="vi-VN" sz="6000" b="1">
                <a:solidFill>
                  <a:srgbClr val="1D3557"/>
                </a:solidFill>
                <a:latin typeface="Arial" panose="020B0604020202020204" pitchFamily="34" charset="0"/>
                <a:cs typeface="Arial" panose="020B0604020202020204" pitchFamily="34" charset="0"/>
              </a:rPr>
              <a:t>Tham khảo một số sản phẩm của học sinh</a:t>
            </a:r>
            <a:endParaRPr lang="en-US" sz="6000" b="1" dirty="0">
              <a:solidFill>
                <a:srgbClr val="1D3557"/>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2D52266-C9C8-2EB7-AF50-A65750EB4176}"/>
              </a:ext>
            </a:extLst>
          </p:cNvPr>
          <p:cNvPicPr>
            <a:picLocks noChangeAspect="1"/>
          </p:cNvPicPr>
          <p:nvPr/>
        </p:nvPicPr>
        <p:blipFill>
          <a:blip r:embed="rId3"/>
          <a:stretch>
            <a:fillRect/>
          </a:stretch>
        </p:blipFill>
        <p:spPr>
          <a:xfrm>
            <a:off x="1661201" y="2247900"/>
            <a:ext cx="10430355" cy="7376732"/>
          </a:xfrm>
          <a:prstGeom prst="rect">
            <a:avLst/>
          </a:prstGeom>
        </p:spPr>
      </p:pic>
      <p:sp>
        <p:nvSpPr>
          <p:cNvPr id="9" name="Rectangle: Rounded Corners 8">
            <a:extLst>
              <a:ext uri="{FF2B5EF4-FFF2-40B4-BE49-F238E27FC236}">
                <a16:creationId xmlns:a16="http://schemas.microsoft.com/office/drawing/2014/main" id="{39FFCF1B-ADC4-0F16-C8CC-BA5653456537}"/>
              </a:ext>
            </a:extLst>
          </p:cNvPr>
          <p:cNvSpPr/>
          <p:nvPr/>
        </p:nvSpPr>
        <p:spPr>
          <a:xfrm>
            <a:off x="13487400" y="3619500"/>
            <a:ext cx="3139399" cy="3619500"/>
          </a:xfrm>
          <a:prstGeom prst="roundRect">
            <a:avLst>
              <a:gd name="adj" fmla="val 8303"/>
            </a:avLst>
          </a:prstGeom>
        </p:spPr>
        <p:style>
          <a:lnRef idx="2">
            <a:schemeClr val="accent6"/>
          </a:lnRef>
          <a:fillRef idx="1">
            <a:schemeClr val="lt1"/>
          </a:fillRef>
          <a:effectRef idx="0">
            <a:schemeClr val="accent6"/>
          </a:effectRef>
          <a:fontRef idx="minor">
            <a:schemeClr val="dk1"/>
          </a:fontRef>
        </p:style>
        <p:txBody>
          <a:bodyPr bIns="180000" rtlCol="0" anchor="ctr"/>
          <a:lstStyle/>
          <a:p>
            <a:pPr algn="ctr">
              <a:lnSpc>
                <a:spcPct val="150000"/>
              </a:lnSpc>
            </a:pPr>
            <a:r>
              <a:rPr lang="vi-VN" sz="4000" dirty="0">
                <a:latin typeface="Arial" panose="020B0604020202020204" pitchFamily="34" charset="0"/>
                <a:cs typeface="Arial" panose="020B0604020202020204" pitchFamily="34" charset="0"/>
              </a:rPr>
              <a:t>Nguyễn Hoàng Linh (Hà Nội)</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4ACF1E1-AFB2-3B9A-7C3D-CE116552C57F}"/>
              </a:ext>
            </a:extLst>
          </p:cNvPr>
          <p:cNvGrpSpPr/>
          <p:nvPr/>
        </p:nvGrpSpPr>
        <p:grpSpPr>
          <a:xfrm>
            <a:off x="12649200" y="7734300"/>
            <a:ext cx="5781000" cy="2707298"/>
            <a:chOff x="9530450" y="6808450"/>
            <a:chExt cx="9356950" cy="4381950"/>
          </a:xfrm>
        </p:grpSpPr>
        <p:grpSp>
          <p:nvGrpSpPr>
            <p:cNvPr id="2" name="Group 2"/>
            <p:cNvGrpSpPr/>
            <p:nvPr/>
          </p:nvGrpSpPr>
          <p:grpSpPr>
            <a:xfrm rot="-10800000">
              <a:off x="9530450" y="6808450"/>
              <a:ext cx="9356950" cy="4267800"/>
              <a:chOff x="0" y="0"/>
              <a:chExt cx="12475933" cy="5690400"/>
            </a:xfrm>
          </p:grpSpPr>
          <p:sp>
            <p:nvSpPr>
              <p:cNvPr id="3" name="Freeform 3"/>
              <p:cNvSpPr/>
              <p:nvPr/>
            </p:nvSpPr>
            <p:spPr>
              <a:xfrm>
                <a:off x="0" y="127"/>
                <a:ext cx="12475845" cy="5690235"/>
              </a:xfrm>
              <a:custGeom>
                <a:avLst/>
                <a:gdLst/>
                <a:ahLst/>
                <a:cxnLst/>
                <a:rect l="l" t="t" r="r" b="b"/>
                <a:pathLst>
                  <a:path w="12475845" h="5690235">
                    <a:moveTo>
                      <a:pt x="0" y="0"/>
                    </a:moveTo>
                    <a:lnTo>
                      <a:pt x="0" y="5452872"/>
                    </a:lnTo>
                    <a:cubicBezTo>
                      <a:pt x="595884" y="4648962"/>
                      <a:pt x="992505" y="4373118"/>
                      <a:pt x="1311275" y="4373118"/>
                    </a:cubicBezTo>
                    <a:cubicBezTo>
                      <a:pt x="2008124" y="4373118"/>
                      <a:pt x="2333752" y="5690235"/>
                      <a:pt x="3556000" y="5690235"/>
                    </a:cubicBezTo>
                    <a:cubicBezTo>
                      <a:pt x="3566160" y="5690235"/>
                      <a:pt x="3576447" y="5690108"/>
                      <a:pt x="3586607" y="5689981"/>
                    </a:cubicBezTo>
                    <a:cubicBezTo>
                      <a:pt x="6194171" y="5645404"/>
                      <a:pt x="5118100" y="2424684"/>
                      <a:pt x="7950327" y="2424684"/>
                    </a:cubicBezTo>
                    <a:cubicBezTo>
                      <a:pt x="8080629" y="2424684"/>
                      <a:pt x="8219313" y="2431542"/>
                      <a:pt x="8366887" y="2445766"/>
                    </a:cubicBezTo>
                    <a:cubicBezTo>
                      <a:pt x="8642350" y="2472563"/>
                      <a:pt x="8898128" y="2485136"/>
                      <a:pt x="9135745" y="2485136"/>
                    </a:cubicBezTo>
                    <a:cubicBezTo>
                      <a:pt x="12475845" y="2485136"/>
                      <a:pt x="12211050" y="14224"/>
                      <a:pt x="12211050" y="14224"/>
                    </a:cubicBezTo>
                    <a:lnTo>
                      <a:pt x="0" y="0"/>
                    </a:lnTo>
                    <a:close/>
                  </a:path>
                </a:pathLst>
              </a:custGeom>
              <a:gradFill rotWithShape="1">
                <a:gsLst>
                  <a:gs pos="0">
                    <a:srgbClr val="D7EEEF">
                      <a:alpha val="100000"/>
                    </a:srgbClr>
                  </a:gs>
                  <a:gs pos="100000">
                    <a:srgbClr val="80C2C4">
                      <a:alpha val="100000"/>
                    </a:srgbClr>
                  </a:gs>
                </a:gsLst>
                <a:lin ang="16200012"/>
              </a:gradFill>
            </p:spPr>
          </p:sp>
        </p:grpSp>
        <p:grpSp>
          <p:nvGrpSpPr>
            <p:cNvPr id="4" name="Group 4"/>
            <p:cNvGrpSpPr/>
            <p:nvPr/>
          </p:nvGrpSpPr>
          <p:grpSpPr>
            <a:xfrm>
              <a:off x="12681650" y="8388600"/>
              <a:ext cx="5738454" cy="2801800"/>
              <a:chOff x="0" y="0"/>
              <a:chExt cx="7651272" cy="3735733"/>
            </a:xfrm>
          </p:grpSpPr>
          <p:sp>
            <p:nvSpPr>
              <p:cNvPr id="5" name="Freeform 5"/>
              <p:cNvSpPr/>
              <p:nvPr/>
            </p:nvSpPr>
            <p:spPr>
              <a:xfrm>
                <a:off x="-254" y="0"/>
                <a:ext cx="7651496" cy="3735705"/>
              </a:xfrm>
              <a:custGeom>
                <a:avLst/>
                <a:gdLst/>
                <a:ahLst/>
                <a:cxnLst/>
                <a:rect l="l" t="t" r="r" b="b"/>
                <a:pathLst>
                  <a:path w="7651496" h="3735705">
                    <a:moveTo>
                      <a:pt x="5035804" y="0"/>
                    </a:moveTo>
                    <a:cubicBezTo>
                      <a:pt x="4394454" y="0"/>
                      <a:pt x="3758311" y="330708"/>
                      <a:pt x="3641979" y="1022350"/>
                    </a:cubicBezTo>
                    <a:cubicBezTo>
                      <a:pt x="3371977" y="2627249"/>
                      <a:pt x="2426716" y="2665730"/>
                      <a:pt x="1213358" y="2665730"/>
                    </a:cubicBezTo>
                    <a:cubicBezTo>
                      <a:pt x="0" y="2665730"/>
                      <a:pt x="75057" y="3735705"/>
                      <a:pt x="75057" y="3735705"/>
                    </a:cubicBezTo>
                    <a:lnTo>
                      <a:pt x="7651496" y="3735705"/>
                    </a:lnTo>
                    <a:lnTo>
                      <a:pt x="7651496" y="1839087"/>
                    </a:lnTo>
                    <a:cubicBezTo>
                      <a:pt x="7651496" y="1839087"/>
                      <a:pt x="7651496" y="1839087"/>
                      <a:pt x="7651369" y="1839087"/>
                    </a:cubicBezTo>
                    <a:cubicBezTo>
                      <a:pt x="7645401" y="1839087"/>
                      <a:pt x="6854064" y="1837055"/>
                      <a:pt x="6400800" y="769112"/>
                    </a:cubicBezTo>
                    <a:cubicBezTo>
                      <a:pt x="6185408" y="263525"/>
                      <a:pt x="5608447" y="0"/>
                      <a:pt x="5035804" y="0"/>
                    </a:cubicBezTo>
                    <a:close/>
                  </a:path>
                </a:pathLst>
              </a:custGeom>
              <a:gradFill rotWithShape="1">
                <a:gsLst>
                  <a:gs pos="0">
                    <a:srgbClr val="F8C79F">
                      <a:alpha val="100000"/>
                    </a:srgbClr>
                  </a:gs>
                  <a:gs pos="100000">
                    <a:srgbClr val="E9812C">
                      <a:alpha val="100000"/>
                    </a:srgbClr>
                  </a:gs>
                </a:gsLst>
                <a:lin ang="5400012"/>
              </a:gradFill>
            </p:spPr>
          </p:sp>
        </p:grpSp>
      </p:grpSp>
      <p:sp>
        <p:nvSpPr>
          <p:cNvPr id="16" name="TextBox 16"/>
          <p:cNvSpPr txBox="1"/>
          <p:nvPr/>
        </p:nvSpPr>
        <p:spPr>
          <a:xfrm>
            <a:off x="990600" y="662368"/>
            <a:ext cx="16306800" cy="923330"/>
          </a:xfrm>
          <a:prstGeom prst="rect">
            <a:avLst/>
          </a:prstGeom>
        </p:spPr>
        <p:txBody>
          <a:bodyPr wrap="square" lIns="0" tIns="0" rIns="0" bIns="0" rtlCol="0" anchor="t">
            <a:spAutoFit/>
          </a:bodyPr>
          <a:lstStyle/>
          <a:p>
            <a:pPr algn="ctr">
              <a:lnSpc>
                <a:spcPts val="7200"/>
              </a:lnSpc>
            </a:pPr>
            <a:r>
              <a:rPr lang="vi-VN" sz="6000" b="1">
                <a:solidFill>
                  <a:srgbClr val="1D3557"/>
                </a:solidFill>
                <a:latin typeface="Arial" panose="020B0604020202020204" pitchFamily="34" charset="0"/>
                <a:cs typeface="Arial" panose="020B0604020202020204" pitchFamily="34" charset="0"/>
              </a:rPr>
              <a:t>Tham khảo một số sản phẩm của học sinh</a:t>
            </a:r>
            <a:endParaRPr lang="en-US" sz="6000" b="1" dirty="0">
              <a:solidFill>
                <a:srgbClr val="1D3557"/>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9FFCF1B-ADC4-0F16-C8CC-BA5653456537}"/>
              </a:ext>
            </a:extLst>
          </p:cNvPr>
          <p:cNvSpPr/>
          <p:nvPr/>
        </p:nvSpPr>
        <p:spPr>
          <a:xfrm>
            <a:off x="13792200" y="3619500"/>
            <a:ext cx="3139400" cy="3619500"/>
          </a:xfrm>
          <a:prstGeom prst="roundRect">
            <a:avLst>
              <a:gd name="adj" fmla="val 8303"/>
            </a:avLst>
          </a:prstGeom>
        </p:spPr>
        <p:style>
          <a:lnRef idx="2">
            <a:schemeClr val="accent6"/>
          </a:lnRef>
          <a:fillRef idx="1">
            <a:schemeClr val="lt1"/>
          </a:fillRef>
          <a:effectRef idx="0">
            <a:schemeClr val="accent6"/>
          </a:effectRef>
          <a:fontRef idx="minor">
            <a:schemeClr val="dk1"/>
          </a:fontRef>
        </p:style>
        <p:txBody>
          <a:bodyPr bIns="180000" rtlCol="0" anchor="ctr"/>
          <a:lstStyle/>
          <a:p>
            <a:pPr algn="ctr">
              <a:lnSpc>
                <a:spcPct val="150000"/>
              </a:lnSpc>
            </a:pPr>
            <a:r>
              <a:rPr lang="vi-VN" sz="4000" dirty="0">
                <a:latin typeface="Arial" panose="020B0604020202020204" pitchFamily="34" charset="0"/>
                <a:cs typeface="Arial" panose="020B0604020202020204" pitchFamily="34" charset="0"/>
              </a:rPr>
              <a:t>Phan </a:t>
            </a:r>
          </a:p>
          <a:p>
            <a:pPr algn="ctr">
              <a:lnSpc>
                <a:spcPct val="150000"/>
              </a:lnSpc>
            </a:pPr>
            <a:r>
              <a:rPr lang="vi-VN" sz="4000" dirty="0">
                <a:latin typeface="Arial" panose="020B0604020202020204" pitchFamily="34" charset="0"/>
                <a:cs typeface="Arial" panose="020B0604020202020204" pitchFamily="34" charset="0"/>
              </a:rPr>
              <a:t>Hà Anh (Phú Thọ)</a:t>
            </a:r>
          </a:p>
        </p:txBody>
      </p:sp>
      <p:pic>
        <p:nvPicPr>
          <p:cNvPr id="10" name="Picture 9">
            <a:extLst>
              <a:ext uri="{FF2B5EF4-FFF2-40B4-BE49-F238E27FC236}">
                <a16:creationId xmlns:a16="http://schemas.microsoft.com/office/drawing/2014/main" id="{07DBEEA2-E6A6-544E-0395-8EC7BD441604}"/>
              </a:ext>
            </a:extLst>
          </p:cNvPr>
          <p:cNvPicPr>
            <a:picLocks noChangeAspect="1"/>
          </p:cNvPicPr>
          <p:nvPr/>
        </p:nvPicPr>
        <p:blipFill>
          <a:blip r:embed="rId3"/>
          <a:stretch>
            <a:fillRect/>
          </a:stretch>
        </p:blipFill>
        <p:spPr>
          <a:xfrm>
            <a:off x="1341161" y="2028825"/>
            <a:ext cx="11811000" cy="7595807"/>
          </a:xfrm>
          <a:prstGeom prst="rect">
            <a:avLst/>
          </a:prstGeom>
        </p:spPr>
      </p:pic>
    </p:spTree>
    <p:extLst>
      <p:ext uri="{BB962C8B-B14F-4D97-AF65-F5344CB8AC3E}">
        <p14:creationId xmlns:p14="http://schemas.microsoft.com/office/powerpoint/2010/main" val="144507764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662801" y="6133557"/>
            <a:ext cx="5838973" cy="2922720"/>
            <a:chOff x="0" y="0"/>
            <a:chExt cx="11792603" cy="5902832"/>
          </a:xfrm>
        </p:grpSpPr>
        <p:sp>
          <p:nvSpPr>
            <p:cNvPr id="3" name="Freeform 3"/>
            <p:cNvSpPr/>
            <p:nvPr/>
          </p:nvSpPr>
          <p:spPr>
            <a:xfrm>
              <a:off x="0" y="0"/>
              <a:ext cx="11792585" cy="5902833"/>
            </a:xfrm>
            <a:custGeom>
              <a:avLst/>
              <a:gdLst/>
              <a:ahLst/>
              <a:cxnLst/>
              <a:rect l="l" t="t" r="r" b="b"/>
              <a:pathLst>
                <a:path w="11792585" h="5902833">
                  <a:moveTo>
                    <a:pt x="7761097" y="0"/>
                  </a:moveTo>
                  <a:cubicBezTo>
                    <a:pt x="6772529" y="0"/>
                    <a:pt x="5792216" y="522605"/>
                    <a:pt x="5612892" y="1615440"/>
                  </a:cubicBezTo>
                  <a:cubicBezTo>
                    <a:pt x="5196713" y="4151503"/>
                    <a:pt x="3739896" y="4212209"/>
                    <a:pt x="1869948" y="4212209"/>
                  </a:cubicBezTo>
                  <a:cubicBezTo>
                    <a:pt x="0" y="4212209"/>
                    <a:pt x="115316" y="5902833"/>
                    <a:pt x="115316" y="5902833"/>
                  </a:cubicBezTo>
                  <a:lnTo>
                    <a:pt x="11792585" y="5902833"/>
                  </a:lnTo>
                  <a:lnTo>
                    <a:pt x="11792585" y="2905887"/>
                  </a:lnTo>
                  <a:cubicBezTo>
                    <a:pt x="11792585" y="2905887"/>
                    <a:pt x="11792585" y="2905887"/>
                    <a:pt x="11792458" y="2905887"/>
                  </a:cubicBezTo>
                  <a:cubicBezTo>
                    <a:pt x="11783314" y="2905887"/>
                    <a:pt x="10563606" y="2902585"/>
                    <a:pt x="9865106" y="1215263"/>
                  </a:cubicBezTo>
                  <a:cubicBezTo>
                    <a:pt x="9532874" y="416433"/>
                    <a:pt x="8643620" y="0"/>
                    <a:pt x="7761097" y="0"/>
                  </a:cubicBezTo>
                  <a:close/>
                </a:path>
              </a:pathLst>
            </a:custGeom>
            <a:gradFill rotWithShape="1">
              <a:gsLst>
                <a:gs pos="0">
                  <a:srgbClr val="D7EEEF">
                    <a:alpha val="100000"/>
                  </a:srgbClr>
                </a:gs>
                <a:gs pos="100000">
                  <a:srgbClr val="80C2C4">
                    <a:alpha val="100000"/>
                  </a:srgbClr>
                </a:gs>
              </a:gsLst>
              <a:lin ang="12"/>
            </a:gradFill>
          </p:spPr>
        </p:sp>
      </p:grpSp>
      <p:grpSp>
        <p:nvGrpSpPr>
          <p:cNvPr id="4" name="Group 4"/>
          <p:cNvGrpSpPr/>
          <p:nvPr/>
        </p:nvGrpSpPr>
        <p:grpSpPr>
          <a:xfrm rot="4758555">
            <a:off x="629350" y="8055535"/>
            <a:ext cx="1494261" cy="1433849"/>
            <a:chOff x="0" y="0"/>
            <a:chExt cx="3862165" cy="3706021"/>
          </a:xfrm>
        </p:grpSpPr>
        <p:sp>
          <p:nvSpPr>
            <p:cNvPr id="5" name="Freeform 5"/>
            <p:cNvSpPr/>
            <p:nvPr/>
          </p:nvSpPr>
          <p:spPr>
            <a:xfrm>
              <a:off x="0" y="127"/>
              <a:ext cx="3862070" cy="3705860"/>
            </a:xfrm>
            <a:custGeom>
              <a:avLst/>
              <a:gdLst/>
              <a:ahLst/>
              <a:cxnLst/>
              <a:rect l="l" t="t" r="r" b="b"/>
              <a:pathLst>
                <a:path w="3862070" h="3705860">
                  <a:moveTo>
                    <a:pt x="44704" y="2168398"/>
                  </a:moveTo>
                  <a:cubicBezTo>
                    <a:pt x="72644" y="2544318"/>
                    <a:pt x="251206" y="2920365"/>
                    <a:pt x="619506" y="3222498"/>
                  </a:cubicBezTo>
                  <a:cubicBezTo>
                    <a:pt x="1199896" y="3692398"/>
                    <a:pt x="2003679" y="3705860"/>
                    <a:pt x="2634234" y="3370199"/>
                  </a:cubicBezTo>
                  <a:cubicBezTo>
                    <a:pt x="3862070" y="2712212"/>
                    <a:pt x="3666744" y="0"/>
                    <a:pt x="2182241" y="60325"/>
                  </a:cubicBezTo>
                  <a:cubicBezTo>
                    <a:pt x="1674368" y="80518"/>
                    <a:pt x="1211072" y="395986"/>
                    <a:pt x="775716" y="711581"/>
                  </a:cubicBezTo>
                  <a:cubicBezTo>
                    <a:pt x="273431" y="1067435"/>
                    <a:pt x="0" y="1624711"/>
                    <a:pt x="44704" y="2168398"/>
                  </a:cubicBezTo>
                  <a:close/>
                </a:path>
              </a:pathLst>
            </a:custGeom>
            <a:gradFill rotWithShape="1">
              <a:gsLst>
                <a:gs pos="0">
                  <a:srgbClr val="F8C79F">
                    <a:alpha val="100000"/>
                  </a:srgbClr>
                </a:gs>
                <a:gs pos="100000">
                  <a:srgbClr val="E9812C">
                    <a:alpha val="100000"/>
                  </a:srgbClr>
                </a:gs>
              </a:gsLst>
              <a:lin ang="641457"/>
            </a:gradFill>
          </p:spPr>
        </p:sp>
      </p:grpSp>
      <p:grpSp>
        <p:nvGrpSpPr>
          <p:cNvPr id="6" name="Group 6"/>
          <p:cNvGrpSpPr/>
          <p:nvPr/>
        </p:nvGrpSpPr>
        <p:grpSpPr>
          <a:xfrm rot="4691634">
            <a:off x="542957" y="3822540"/>
            <a:ext cx="735169" cy="457167"/>
            <a:chOff x="0" y="0"/>
            <a:chExt cx="1188413" cy="1032437"/>
          </a:xfrm>
        </p:grpSpPr>
        <p:sp>
          <p:nvSpPr>
            <p:cNvPr id="7" name="Freeform 7"/>
            <p:cNvSpPr/>
            <p:nvPr/>
          </p:nvSpPr>
          <p:spPr>
            <a:xfrm>
              <a:off x="0" y="0"/>
              <a:ext cx="1188466" cy="1032383"/>
            </a:xfrm>
            <a:custGeom>
              <a:avLst/>
              <a:gdLst/>
              <a:ahLst/>
              <a:cxnLst/>
              <a:rect l="l" t="t" r="r" b="b"/>
              <a:pathLst>
                <a:path w="1188466" h="1032383">
                  <a:moveTo>
                    <a:pt x="36703" y="564388"/>
                  </a:moveTo>
                  <a:cubicBezTo>
                    <a:pt x="73406" y="862711"/>
                    <a:pt x="426720" y="1032383"/>
                    <a:pt x="697484" y="945261"/>
                  </a:cubicBezTo>
                  <a:cubicBezTo>
                    <a:pt x="1183767" y="793750"/>
                    <a:pt x="1188466" y="50546"/>
                    <a:pt x="633222" y="18415"/>
                  </a:cubicBezTo>
                  <a:cubicBezTo>
                    <a:pt x="330327" y="0"/>
                    <a:pt x="0" y="229489"/>
                    <a:pt x="36703" y="564388"/>
                  </a:cubicBezTo>
                  <a:close/>
                </a:path>
              </a:pathLst>
            </a:custGeom>
            <a:gradFill rotWithShape="1">
              <a:gsLst>
                <a:gs pos="0">
                  <a:srgbClr val="F8C79F">
                    <a:alpha val="100000"/>
                  </a:srgbClr>
                </a:gs>
                <a:gs pos="100000">
                  <a:srgbClr val="E9812C">
                    <a:alpha val="100000"/>
                  </a:srgbClr>
                </a:gs>
              </a:gsLst>
              <a:lin ang="617537"/>
            </a:gradFill>
          </p:spPr>
        </p:sp>
      </p:grpSp>
      <p:sp>
        <p:nvSpPr>
          <p:cNvPr id="8" name="TextBox 8"/>
          <p:cNvSpPr txBox="1"/>
          <p:nvPr/>
        </p:nvSpPr>
        <p:spPr>
          <a:xfrm>
            <a:off x="3906338" y="495300"/>
            <a:ext cx="10475324" cy="923330"/>
          </a:xfrm>
          <a:prstGeom prst="rect">
            <a:avLst/>
          </a:prstGeom>
        </p:spPr>
        <p:txBody>
          <a:bodyPr wrap="square" lIns="0" tIns="0" rIns="0" bIns="0" rtlCol="0" anchor="t">
            <a:spAutoFit/>
          </a:bodyPr>
          <a:lstStyle/>
          <a:p>
            <a:pPr algn="ctr">
              <a:lnSpc>
                <a:spcPts val="7200"/>
              </a:lnSpc>
            </a:pPr>
            <a:r>
              <a:rPr lang="vi-VN" sz="6000" b="1" dirty="0">
                <a:solidFill>
                  <a:srgbClr val="1D3557"/>
                </a:solidFill>
                <a:latin typeface="Arial" panose="020B0604020202020204" pitchFamily="34" charset="0"/>
                <a:cs typeface="Arial" panose="020B0604020202020204" pitchFamily="34" charset="0"/>
              </a:rPr>
              <a:t>Gợi ý ý tưởng thực hành</a:t>
            </a:r>
            <a:endParaRPr lang="en-US" sz="6000" b="1" dirty="0">
              <a:solidFill>
                <a:srgbClr val="1D3557"/>
              </a:solidFill>
              <a:latin typeface="Arial" panose="020B0604020202020204" pitchFamily="34" charset="0"/>
              <a:cs typeface="Arial" panose="020B0604020202020204" pitchFamily="34" charset="0"/>
            </a:endParaRPr>
          </a:p>
        </p:txBody>
      </p:sp>
      <p:pic>
        <p:nvPicPr>
          <p:cNvPr id="9218" name="Picture 2" descr="Cách Vẽ Tranh Sơn Dầu | 3 Bước Để Vẽ Một Bức Tranh Sơn Dầu Đẹp - Tranh Sơn  Dầu Nghệ Thuật">
            <a:extLst>
              <a:ext uri="{FF2B5EF4-FFF2-40B4-BE49-F238E27FC236}">
                <a16:creationId xmlns:a16="http://schemas.microsoft.com/office/drawing/2014/main" id="{4DABF6BB-90EB-CE28-0410-CB5348359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219" y="1962232"/>
            <a:ext cx="6492207" cy="4328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Double Bracket 8">
            <a:extLst>
              <a:ext uri="{FF2B5EF4-FFF2-40B4-BE49-F238E27FC236}">
                <a16:creationId xmlns:a16="http://schemas.microsoft.com/office/drawing/2014/main" id="{667D3307-485F-795E-C8C4-E3D7BF4F9B12}"/>
              </a:ext>
            </a:extLst>
          </p:cNvPr>
          <p:cNvSpPr/>
          <p:nvPr/>
        </p:nvSpPr>
        <p:spPr>
          <a:xfrm>
            <a:off x="2051844" y="5401908"/>
            <a:ext cx="5110956" cy="896395"/>
          </a:xfrm>
          <a:prstGeom prst="bracketPair">
            <a:avLst/>
          </a:prstGeom>
          <a:solidFill>
            <a:schemeClr val="bg1"/>
          </a:solidFill>
          <a:ln>
            <a:solidFill>
              <a:srgbClr val="91CBCD"/>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vi-VN" sz="4000" b="1" dirty="0">
                <a:latin typeface="Arial" panose="020B0604020202020204" pitchFamily="34" charset="0"/>
                <a:cs typeface="Arial" panose="020B0604020202020204" pitchFamily="34" charset="0"/>
              </a:rPr>
              <a:t>Vẽ tranh sơn dầu</a:t>
            </a:r>
          </a:p>
        </p:txBody>
      </p:sp>
      <p:sp>
        <p:nvSpPr>
          <p:cNvPr id="16" name="Rectangle: Rounded Corners 15">
            <a:extLst>
              <a:ext uri="{FF2B5EF4-FFF2-40B4-BE49-F238E27FC236}">
                <a16:creationId xmlns:a16="http://schemas.microsoft.com/office/drawing/2014/main" id="{C5AAD5C3-E55E-E9AE-8627-3E484482FBAE}"/>
              </a:ext>
            </a:extLst>
          </p:cNvPr>
          <p:cNvSpPr/>
          <p:nvPr/>
        </p:nvSpPr>
        <p:spPr>
          <a:xfrm>
            <a:off x="8323165" y="1962232"/>
            <a:ext cx="9243060" cy="4328138"/>
          </a:xfrm>
          <a:prstGeom prst="roundRect">
            <a:avLst>
              <a:gd name="adj" fmla="val 8303"/>
            </a:avLst>
          </a:prstGeom>
        </p:spPr>
        <p:style>
          <a:lnRef idx="2">
            <a:schemeClr val="accent6"/>
          </a:lnRef>
          <a:fillRef idx="1">
            <a:schemeClr val="lt1"/>
          </a:fillRef>
          <a:effectRef idx="0">
            <a:schemeClr val="accent6"/>
          </a:effectRef>
          <a:fontRef idx="minor">
            <a:schemeClr val="dk1"/>
          </a:fontRef>
        </p:style>
        <p:txBody>
          <a:bodyPr bIns="180000" rtlCol="0" anchor="ctr"/>
          <a:lstStyle/>
          <a:p>
            <a:pPr algn="just">
              <a:lnSpc>
                <a:spcPct val="150000"/>
              </a:lnSpc>
            </a:pPr>
            <a:r>
              <a:rPr lang="vi-VN" sz="3600" b="0" i="0" dirty="0">
                <a:effectLst/>
                <a:latin typeface="Arial" panose="020B0604020202020204" pitchFamily="34" charset="0"/>
                <a:cs typeface="Arial" panose="020B0604020202020204" pitchFamily="34" charset="0"/>
              </a:rPr>
              <a:t>Khi thực hiện vẽ tranh sơn dầu, chúng ta sẽ tiến hành các bước vẽ tranh sơn dầu nhiều lớp. Thực hiện lần lượt các màu đậm vẽ trước và màu nhạt vẽ sau.</a:t>
            </a:r>
          </a:p>
        </p:txBody>
      </p:sp>
      <p:sp>
        <p:nvSpPr>
          <p:cNvPr id="17" name="Rectangle: Rounded Corners 16">
            <a:extLst>
              <a:ext uri="{FF2B5EF4-FFF2-40B4-BE49-F238E27FC236}">
                <a16:creationId xmlns:a16="http://schemas.microsoft.com/office/drawing/2014/main" id="{9B63642B-6759-83E1-BFE5-CB40C50B58BF}"/>
              </a:ext>
            </a:extLst>
          </p:cNvPr>
          <p:cNvSpPr/>
          <p:nvPr/>
        </p:nvSpPr>
        <p:spPr>
          <a:xfrm>
            <a:off x="1209504" y="6833972"/>
            <a:ext cx="16356721" cy="3011210"/>
          </a:xfrm>
          <a:prstGeom prst="roundRect">
            <a:avLst>
              <a:gd name="adj" fmla="val 8303"/>
            </a:avLst>
          </a:prstGeom>
        </p:spPr>
        <p:style>
          <a:lnRef idx="2">
            <a:schemeClr val="accent6"/>
          </a:lnRef>
          <a:fillRef idx="1">
            <a:schemeClr val="lt1"/>
          </a:fillRef>
          <a:effectRef idx="0">
            <a:schemeClr val="accent6"/>
          </a:effectRef>
          <a:fontRef idx="minor">
            <a:schemeClr val="dk1"/>
          </a:fontRef>
        </p:style>
        <p:txBody>
          <a:bodyPr bIns="180000" rtlCol="0" anchor="ctr"/>
          <a:lstStyle/>
          <a:p>
            <a:pPr algn="just">
              <a:lnSpc>
                <a:spcPct val="150000"/>
              </a:lnSpc>
            </a:pPr>
            <a:r>
              <a:rPr lang="vi-VN" sz="3600" b="0" i="0" dirty="0">
                <a:solidFill>
                  <a:schemeClr val="tx1"/>
                </a:solidFill>
                <a:effectLst/>
                <a:latin typeface="Arial" panose="020B0604020202020204" pitchFamily="34" charset="0"/>
                <a:cs typeface="Arial" panose="020B0604020202020204" pitchFamily="34" charset="0"/>
              </a:rPr>
              <a:t>Nếu trong quá trình thực hiện các quy trình vẽ tranh sơn dầu bạn gây ra lỗi khi sử dụng kỹ thuật vẽ sơn dầu sai, bạn chỉ cần sử dụng một chút dầu hỏa hoặc xăng, bôi đều lên vị trí cần tẩy, và rồi dùng bay để cạo nhẹ là nó sẽ bong ra.</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1000"/>
                                        <p:tgtEl>
                                          <p:spTgt spid="9218"/>
                                        </p:tgtEl>
                                      </p:cBhvr>
                                    </p:animEffect>
                                    <p:anim calcmode="lin" valueType="num">
                                      <p:cBhvr>
                                        <p:cTn id="18" dur="1000" fill="hold"/>
                                        <p:tgtEl>
                                          <p:spTgt spid="9218"/>
                                        </p:tgtEl>
                                        <p:attrNameLst>
                                          <p:attrName>ppt_x</p:attrName>
                                        </p:attrNameLst>
                                      </p:cBhvr>
                                      <p:tavLst>
                                        <p:tav tm="0">
                                          <p:val>
                                            <p:strVal val="#ppt_x"/>
                                          </p:val>
                                        </p:tav>
                                        <p:tav tm="100000">
                                          <p:val>
                                            <p:strVal val="#ppt_x"/>
                                          </p:val>
                                        </p:tav>
                                      </p:tavLst>
                                    </p:anim>
                                    <p:anim calcmode="lin" valueType="num">
                                      <p:cBhvr>
                                        <p:cTn id="1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EC732E9-611B-9330-F89C-AB4E21DACEF2}"/>
              </a:ext>
            </a:extLst>
          </p:cNvPr>
          <p:cNvSpPr txBox="1"/>
          <p:nvPr/>
        </p:nvSpPr>
        <p:spPr>
          <a:xfrm>
            <a:off x="304800" y="524768"/>
            <a:ext cx="17678400" cy="861774"/>
          </a:xfrm>
          <a:prstGeom prst="rect">
            <a:avLst/>
          </a:prstGeom>
          <a:noFill/>
        </p:spPr>
        <p:txBody>
          <a:bodyPr wrap="square">
            <a:spAutoFit/>
          </a:bodyPr>
          <a:lstStyle/>
          <a:p>
            <a:pPr algn="ctr"/>
            <a:r>
              <a:rPr lang="vi-VN" sz="5000" b="1" dirty="0">
                <a:solidFill>
                  <a:srgbClr val="457B9D"/>
                </a:solidFill>
                <a:effectLst/>
                <a:latin typeface="Arial" panose="020B0604020202020204" pitchFamily="34" charset="0"/>
                <a:cs typeface="Arial" panose="020B0604020202020204" pitchFamily="34" charset="0"/>
              </a:rPr>
              <a:t>Gợi ý ý tưởng thực hành (theo hình thức sơ đồ tư duy)</a:t>
            </a:r>
          </a:p>
        </p:txBody>
      </p:sp>
      <p:pic>
        <p:nvPicPr>
          <p:cNvPr id="11268" name="Picture 4" descr="Xem hơn 100 ảnh về hình vẽ chân dung đơn giản - NEC">
            <a:extLst>
              <a:ext uri="{FF2B5EF4-FFF2-40B4-BE49-F238E27FC236}">
                <a16:creationId xmlns:a16="http://schemas.microsoft.com/office/drawing/2014/main" id="{9A8ADB12-8B52-E1C7-6A4B-B441798B3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457" y="1714500"/>
            <a:ext cx="51816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Tổng hợp 100 ảnh về 10 bước vẽ tranh phong cảnh - iedunet.edu.vn">
            <a:extLst>
              <a:ext uri="{FF2B5EF4-FFF2-40B4-BE49-F238E27FC236}">
                <a16:creationId xmlns:a16="http://schemas.microsoft.com/office/drawing/2014/main" id="{0A08F899-A109-F57F-B729-09E4B2224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714500"/>
            <a:ext cx="8882743" cy="7772400"/>
          </a:xfrm>
          <a:prstGeom prst="rect">
            <a:avLst/>
          </a:prstGeom>
          <a:noFill/>
          <a:extLst>
            <a:ext uri="{909E8E84-426E-40DD-AFC4-6F175D3DCCD1}">
              <a14:hiddenFill xmlns:a14="http://schemas.microsoft.com/office/drawing/2010/main">
                <a:solidFill>
                  <a:srgbClr val="FFFFFF"/>
                </a:solidFill>
              </a14:hiddenFill>
            </a:ext>
          </a:extLst>
        </p:spPr>
      </p:pic>
      <p:sp>
        <p:nvSpPr>
          <p:cNvPr id="3" name="Double Bracket 2">
            <a:extLst>
              <a:ext uri="{FF2B5EF4-FFF2-40B4-BE49-F238E27FC236}">
                <a16:creationId xmlns:a16="http://schemas.microsoft.com/office/drawing/2014/main" id="{22775E8A-89CE-6439-991A-A613FC648E02}"/>
              </a:ext>
            </a:extLst>
          </p:cNvPr>
          <p:cNvSpPr/>
          <p:nvPr/>
        </p:nvSpPr>
        <p:spPr>
          <a:xfrm>
            <a:off x="1861457" y="8941323"/>
            <a:ext cx="5110956" cy="896395"/>
          </a:xfrm>
          <a:prstGeom prst="bracketPair">
            <a:avLst/>
          </a:prstGeom>
          <a:solidFill>
            <a:schemeClr val="bg1"/>
          </a:solidFill>
          <a:ln>
            <a:solidFill>
              <a:srgbClr val="91CBCD"/>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vi-VN" sz="4000" b="1">
                <a:latin typeface="Arial" panose="020B0604020202020204" pitchFamily="34" charset="0"/>
                <a:cs typeface="Arial" panose="020B0604020202020204" pitchFamily="34" charset="0"/>
              </a:rPr>
              <a:t>Vẽ chân dung</a:t>
            </a:r>
            <a:endParaRPr lang="vi-VN" sz="4000" b="1" dirty="0">
              <a:latin typeface="Arial" panose="020B0604020202020204" pitchFamily="34" charset="0"/>
              <a:cs typeface="Arial" panose="020B0604020202020204" pitchFamily="34" charset="0"/>
            </a:endParaRPr>
          </a:p>
        </p:txBody>
      </p:sp>
      <p:sp>
        <p:nvSpPr>
          <p:cNvPr id="4" name="Double Bracket 3">
            <a:extLst>
              <a:ext uri="{FF2B5EF4-FFF2-40B4-BE49-F238E27FC236}">
                <a16:creationId xmlns:a16="http://schemas.microsoft.com/office/drawing/2014/main" id="{A9E7FD7D-92E3-182F-674E-9CCBA64D88E2}"/>
              </a:ext>
            </a:extLst>
          </p:cNvPr>
          <p:cNvSpPr/>
          <p:nvPr/>
        </p:nvSpPr>
        <p:spPr>
          <a:xfrm>
            <a:off x="9429693" y="8941323"/>
            <a:ext cx="5110956" cy="896395"/>
          </a:xfrm>
          <a:prstGeom prst="bracketPair">
            <a:avLst/>
          </a:prstGeom>
          <a:solidFill>
            <a:schemeClr val="bg1"/>
          </a:solidFill>
          <a:ln>
            <a:solidFill>
              <a:srgbClr val="91CBCD"/>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vi-VN" sz="4000" b="1" dirty="0">
                <a:latin typeface="Arial" panose="020B0604020202020204" pitchFamily="34" charset="0"/>
                <a:cs typeface="Arial" panose="020B0604020202020204" pitchFamily="34" charset="0"/>
              </a:rPr>
              <a:t>Vẽ phong cảnh</a:t>
            </a:r>
          </a:p>
        </p:txBody>
      </p:sp>
    </p:spTree>
    <p:extLst>
      <p:ext uri="{BB962C8B-B14F-4D97-AF65-F5344CB8AC3E}">
        <p14:creationId xmlns:p14="http://schemas.microsoft.com/office/powerpoint/2010/main" val="149744201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barn(inVertical)">
                                      <p:cBhvr>
                                        <p:cTn id="12" dur="500"/>
                                        <p:tgtEl>
                                          <p:spTgt spid="11268"/>
                                        </p:tgtEl>
                                      </p:cBhvr>
                                    </p:animEffect>
                                  </p:childTnLst>
                                </p:cTn>
                              </p:par>
                              <p:par>
                                <p:cTn id="13" presetID="16" presetClass="entr" presetSubtype="21" fill="hold" nodeType="withEffect">
                                  <p:stCondLst>
                                    <p:cond delay="0"/>
                                  </p:stCondLst>
                                  <p:childTnLst>
                                    <p:set>
                                      <p:cBhvr>
                                        <p:cTn id="14" dur="1" fill="hold">
                                          <p:stCondLst>
                                            <p:cond delay="0"/>
                                          </p:stCondLst>
                                        </p:cTn>
                                        <p:tgtEl>
                                          <p:spTgt spid="11272"/>
                                        </p:tgtEl>
                                        <p:attrNameLst>
                                          <p:attrName>style.visibility</p:attrName>
                                        </p:attrNameLst>
                                      </p:cBhvr>
                                      <p:to>
                                        <p:strVal val="visible"/>
                                      </p:to>
                                    </p:set>
                                    <p:animEffect transition="in" filter="barn(inVertical)">
                                      <p:cBhvr>
                                        <p:cTn id="15" dur="500"/>
                                        <p:tgtEl>
                                          <p:spTgt spid="1127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3128150" y="-155994"/>
            <a:ext cx="5597400" cy="2251246"/>
            <a:chOff x="0" y="0"/>
            <a:chExt cx="7463200" cy="3001661"/>
          </a:xfrm>
        </p:grpSpPr>
        <p:sp>
          <p:nvSpPr>
            <p:cNvPr id="3" name="Freeform 3"/>
            <p:cNvSpPr/>
            <p:nvPr/>
          </p:nvSpPr>
          <p:spPr>
            <a:xfrm>
              <a:off x="0" y="0"/>
              <a:ext cx="7463155" cy="3001518"/>
            </a:xfrm>
            <a:custGeom>
              <a:avLst/>
              <a:gdLst/>
              <a:ahLst/>
              <a:cxnLst/>
              <a:rect l="l" t="t" r="r" b="b"/>
              <a:pathLst>
                <a:path w="7463155" h="3001518">
                  <a:moveTo>
                    <a:pt x="2551430" y="0"/>
                  </a:moveTo>
                  <a:cubicBezTo>
                    <a:pt x="3177159" y="0"/>
                    <a:pt x="3797554" y="265684"/>
                    <a:pt x="3910965" y="821436"/>
                  </a:cubicBezTo>
                  <a:cubicBezTo>
                    <a:pt x="4174363" y="2110994"/>
                    <a:pt x="5096383" y="2141855"/>
                    <a:pt x="6279769" y="2141855"/>
                  </a:cubicBezTo>
                  <a:cubicBezTo>
                    <a:pt x="7463155" y="2141855"/>
                    <a:pt x="7390130" y="3001518"/>
                    <a:pt x="7390130" y="3001518"/>
                  </a:cubicBezTo>
                  <a:lnTo>
                    <a:pt x="0" y="3001518"/>
                  </a:lnTo>
                  <a:lnTo>
                    <a:pt x="0" y="1477518"/>
                  </a:lnTo>
                  <a:cubicBezTo>
                    <a:pt x="0" y="1477518"/>
                    <a:pt x="0" y="1477518"/>
                    <a:pt x="127" y="1477518"/>
                  </a:cubicBezTo>
                  <a:cubicBezTo>
                    <a:pt x="5969" y="1477518"/>
                    <a:pt x="777875" y="1475867"/>
                    <a:pt x="1219962" y="617855"/>
                  </a:cubicBezTo>
                  <a:cubicBezTo>
                    <a:pt x="1430147" y="211709"/>
                    <a:pt x="1992884" y="0"/>
                    <a:pt x="2551430" y="0"/>
                  </a:cubicBezTo>
                  <a:close/>
                </a:path>
              </a:pathLst>
            </a:custGeom>
            <a:gradFill rotWithShape="1">
              <a:gsLst>
                <a:gs pos="0">
                  <a:srgbClr val="D7EEEF">
                    <a:alpha val="100000"/>
                  </a:srgbClr>
                </a:gs>
                <a:gs pos="100000">
                  <a:srgbClr val="80C2C4">
                    <a:alpha val="100000"/>
                  </a:srgbClr>
                </a:gs>
              </a:gsLst>
              <a:lin ang="16200013"/>
            </a:gradFill>
          </p:spPr>
        </p:sp>
      </p:grpSp>
      <p:grpSp>
        <p:nvGrpSpPr>
          <p:cNvPr id="4" name="Group 4"/>
          <p:cNvGrpSpPr/>
          <p:nvPr/>
        </p:nvGrpSpPr>
        <p:grpSpPr>
          <a:xfrm>
            <a:off x="16129872" y="0"/>
            <a:ext cx="1787006" cy="1425470"/>
            <a:chOff x="0" y="0"/>
            <a:chExt cx="2382675" cy="1900627"/>
          </a:xfrm>
        </p:grpSpPr>
        <p:sp>
          <p:nvSpPr>
            <p:cNvPr id="5" name="Freeform 5"/>
            <p:cNvSpPr/>
            <p:nvPr/>
          </p:nvSpPr>
          <p:spPr>
            <a:xfrm>
              <a:off x="0" y="0"/>
              <a:ext cx="2382647" cy="1900555"/>
            </a:xfrm>
            <a:custGeom>
              <a:avLst/>
              <a:gdLst/>
              <a:ahLst/>
              <a:cxnLst/>
              <a:rect l="l" t="t" r="r" b="b"/>
              <a:pathLst>
                <a:path w="2382647" h="1900555">
                  <a:moveTo>
                    <a:pt x="27559" y="1112139"/>
                  </a:moveTo>
                  <a:cubicBezTo>
                    <a:pt x="44831" y="1304925"/>
                    <a:pt x="154940" y="1497838"/>
                    <a:pt x="382143" y="1652651"/>
                  </a:cubicBezTo>
                  <a:cubicBezTo>
                    <a:pt x="740283" y="1893697"/>
                    <a:pt x="1236091" y="1900555"/>
                    <a:pt x="1625092" y="1728343"/>
                  </a:cubicBezTo>
                  <a:cubicBezTo>
                    <a:pt x="2382647" y="1391031"/>
                    <a:pt x="2262124" y="0"/>
                    <a:pt x="1346327" y="30988"/>
                  </a:cubicBezTo>
                  <a:cubicBezTo>
                    <a:pt x="1032891" y="41275"/>
                    <a:pt x="747141" y="203200"/>
                    <a:pt x="478536" y="364998"/>
                  </a:cubicBezTo>
                  <a:cubicBezTo>
                    <a:pt x="168656" y="547497"/>
                    <a:pt x="0" y="833247"/>
                    <a:pt x="27559" y="1112139"/>
                  </a:cubicBezTo>
                  <a:close/>
                </a:path>
              </a:pathLst>
            </a:custGeom>
            <a:gradFill rotWithShape="1">
              <a:gsLst>
                <a:gs pos="0">
                  <a:srgbClr val="F8C79F">
                    <a:alpha val="100000"/>
                  </a:srgbClr>
                </a:gs>
                <a:gs pos="100000">
                  <a:srgbClr val="E9812C">
                    <a:alpha val="100000"/>
                  </a:srgbClr>
                </a:gs>
              </a:gsLst>
              <a:lin ang="5400015"/>
            </a:gradFill>
          </p:spPr>
        </p:sp>
      </p:grpSp>
      <p:grpSp>
        <p:nvGrpSpPr>
          <p:cNvPr id="6" name="Group 6"/>
          <p:cNvGrpSpPr/>
          <p:nvPr/>
        </p:nvGrpSpPr>
        <p:grpSpPr>
          <a:xfrm>
            <a:off x="14583250" y="874650"/>
            <a:ext cx="696164" cy="604794"/>
            <a:chOff x="0" y="0"/>
            <a:chExt cx="928219" cy="806392"/>
          </a:xfrm>
        </p:grpSpPr>
        <p:sp>
          <p:nvSpPr>
            <p:cNvPr id="7" name="Freeform 7"/>
            <p:cNvSpPr/>
            <p:nvPr/>
          </p:nvSpPr>
          <p:spPr>
            <a:xfrm>
              <a:off x="0" y="0"/>
              <a:ext cx="928116" cy="806450"/>
            </a:xfrm>
            <a:custGeom>
              <a:avLst/>
              <a:gdLst/>
              <a:ahLst/>
              <a:cxnLst/>
              <a:rect l="l" t="t" r="r" b="b"/>
              <a:pathLst>
                <a:path w="928116" h="806450">
                  <a:moveTo>
                    <a:pt x="28702" y="440817"/>
                  </a:moveTo>
                  <a:cubicBezTo>
                    <a:pt x="57404" y="673735"/>
                    <a:pt x="333248" y="806450"/>
                    <a:pt x="544703" y="738251"/>
                  </a:cubicBezTo>
                  <a:cubicBezTo>
                    <a:pt x="924560" y="620014"/>
                    <a:pt x="928116" y="39370"/>
                    <a:pt x="494538" y="14351"/>
                  </a:cubicBezTo>
                  <a:cubicBezTo>
                    <a:pt x="258064" y="0"/>
                    <a:pt x="0" y="179197"/>
                    <a:pt x="28702" y="440817"/>
                  </a:cubicBezTo>
                  <a:close/>
                </a:path>
              </a:pathLst>
            </a:custGeom>
            <a:gradFill rotWithShape="1">
              <a:gsLst>
                <a:gs pos="0">
                  <a:srgbClr val="F8C79F">
                    <a:alpha val="100000"/>
                  </a:srgbClr>
                </a:gs>
                <a:gs pos="100000">
                  <a:srgbClr val="E9812C">
                    <a:alpha val="100000"/>
                  </a:srgbClr>
                </a:gs>
              </a:gsLst>
              <a:lin ang="5400014"/>
            </a:gradFill>
          </p:spPr>
        </p:sp>
      </p:grpSp>
      <p:sp>
        <p:nvSpPr>
          <p:cNvPr id="9" name="TextBox 9"/>
          <p:cNvSpPr txBox="1"/>
          <p:nvPr/>
        </p:nvSpPr>
        <p:spPr>
          <a:xfrm>
            <a:off x="2667000" y="1036970"/>
            <a:ext cx="12954000" cy="923330"/>
          </a:xfrm>
          <a:prstGeom prst="rect">
            <a:avLst/>
          </a:prstGeom>
        </p:spPr>
        <p:txBody>
          <a:bodyPr wrap="square" lIns="0" tIns="0" rIns="0" bIns="0" rtlCol="0" anchor="t">
            <a:spAutoFit/>
          </a:bodyPr>
          <a:lstStyle/>
          <a:p>
            <a:pPr algn="ctr">
              <a:lnSpc>
                <a:spcPts val="7200"/>
              </a:lnSpc>
            </a:pPr>
            <a:r>
              <a:rPr lang="vi-VN" sz="6000" b="1" dirty="0">
                <a:solidFill>
                  <a:srgbClr val="1D3557"/>
                </a:solidFill>
                <a:latin typeface="Arial" panose="020B0604020202020204" pitchFamily="34" charset="0"/>
                <a:cs typeface="Arial" panose="020B0604020202020204" pitchFamily="34" charset="0"/>
              </a:rPr>
              <a:t>Tham khảo một số sản phẩm khác</a:t>
            </a:r>
            <a:endParaRPr lang="en-US" sz="6000" b="1" dirty="0">
              <a:solidFill>
                <a:srgbClr val="1D3557"/>
              </a:solidFill>
              <a:latin typeface="Arial" panose="020B0604020202020204" pitchFamily="34" charset="0"/>
              <a:cs typeface="Arial" panose="020B0604020202020204" pitchFamily="34" charset="0"/>
            </a:endParaRPr>
          </a:p>
        </p:txBody>
      </p:sp>
      <p:pic>
        <p:nvPicPr>
          <p:cNvPr id="15" name="Quy trình thực hiện tranh sơn mài Việt Nam - Họa Sĩ Phan Ngọc">
            <a:hlinkClick r:id="" action="ppaction://media"/>
            <a:extLst>
              <a:ext uri="{FF2B5EF4-FFF2-40B4-BE49-F238E27FC236}">
                <a16:creationId xmlns:a16="http://schemas.microsoft.com/office/drawing/2014/main" id="{09341D47-55DE-98FA-965F-B45CD86320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0" y="2257573"/>
            <a:ext cx="12954000" cy="7287449"/>
          </a:xfrm>
          <a:prstGeom prst="rect">
            <a:avLst/>
          </a:prstGeom>
        </p:spPr>
      </p:pic>
    </p:spTree>
    <p:extLst>
      <p:ext uri="{BB962C8B-B14F-4D97-AF65-F5344CB8AC3E}">
        <p14:creationId xmlns:p14="http://schemas.microsoft.com/office/powerpoint/2010/main" val="373323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0617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918"/>
            <a:ext cx="10143384" cy="2671751"/>
            <a:chOff x="0" y="0"/>
            <a:chExt cx="14170165" cy="4176755"/>
          </a:xfrm>
        </p:grpSpPr>
        <p:sp>
          <p:nvSpPr>
            <p:cNvPr id="3" name="Freeform 3"/>
            <p:cNvSpPr/>
            <p:nvPr/>
          </p:nvSpPr>
          <p:spPr>
            <a:xfrm>
              <a:off x="0" y="0"/>
              <a:ext cx="14170152" cy="4176776"/>
            </a:xfrm>
            <a:custGeom>
              <a:avLst/>
              <a:gdLst/>
              <a:ahLst/>
              <a:cxnLst/>
              <a:rect l="l" t="t" r="r" b="b"/>
              <a:pathLst>
                <a:path w="14170152" h="4176776">
                  <a:moveTo>
                    <a:pt x="0" y="0"/>
                  </a:moveTo>
                  <a:lnTo>
                    <a:pt x="0" y="4002532"/>
                  </a:lnTo>
                  <a:cubicBezTo>
                    <a:pt x="676783" y="3412490"/>
                    <a:pt x="1127252" y="3210052"/>
                    <a:pt x="1489456" y="3210052"/>
                  </a:cubicBezTo>
                  <a:cubicBezTo>
                    <a:pt x="2280920" y="3210052"/>
                    <a:pt x="2650744" y="4176776"/>
                    <a:pt x="4038981" y="4176776"/>
                  </a:cubicBezTo>
                  <a:cubicBezTo>
                    <a:pt x="4050538" y="4176776"/>
                    <a:pt x="4062095" y="4176649"/>
                    <a:pt x="4073779" y="4176522"/>
                  </a:cubicBezTo>
                  <a:cubicBezTo>
                    <a:pt x="7035419" y="4143756"/>
                    <a:pt x="5813171" y="1779778"/>
                    <a:pt x="9030081" y="1779778"/>
                  </a:cubicBezTo>
                  <a:cubicBezTo>
                    <a:pt x="9178163" y="1779778"/>
                    <a:pt x="9335643" y="1784731"/>
                    <a:pt x="9503283" y="1795272"/>
                  </a:cubicBezTo>
                  <a:cubicBezTo>
                    <a:pt x="9816084" y="1814957"/>
                    <a:pt x="10106660" y="1824101"/>
                    <a:pt x="10376535" y="1824101"/>
                  </a:cubicBezTo>
                  <a:cubicBezTo>
                    <a:pt x="14170152" y="1824101"/>
                    <a:pt x="13869288" y="10414"/>
                    <a:pt x="13869288" y="10414"/>
                  </a:cubicBezTo>
                  <a:lnTo>
                    <a:pt x="0" y="0"/>
                  </a:lnTo>
                  <a:close/>
                </a:path>
              </a:pathLst>
            </a:custGeom>
            <a:gradFill rotWithShape="1">
              <a:gsLst>
                <a:gs pos="0">
                  <a:srgbClr val="D7EEEF">
                    <a:alpha val="100000"/>
                  </a:srgbClr>
                </a:gs>
                <a:gs pos="100000">
                  <a:srgbClr val="80C2C4">
                    <a:alpha val="100000"/>
                  </a:srgbClr>
                </a:gs>
              </a:gsLst>
              <a:lin ang="5400012"/>
            </a:gradFill>
          </p:spPr>
        </p:sp>
      </p:grpSp>
      <p:grpSp>
        <p:nvGrpSpPr>
          <p:cNvPr id="4" name="Group 4"/>
          <p:cNvGrpSpPr/>
          <p:nvPr/>
        </p:nvGrpSpPr>
        <p:grpSpPr>
          <a:xfrm rot="1137778">
            <a:off x="9977877" y="539413"/>
            <a:ext cx="1252454" cy="999066"/>
            <a:chOff x="0" y="0"/>
            <a:chExt cx="1669939" cy="1332088"/>
          </a:xfrm>
        </p:grpSpPr>
        <p:sp>
          <p:nvSpPr>
            <p:cNvPr id="5" name="Freeform 5"/>
            <p:cNvSpPr/>
            <p:nvPr/>
          </p:nvSpPr>
          <p:spPr>
            <a:xfrm>
              <a:off x="0" y="0"/>
              <a:ext cx="1669796" cy="1332103"/>
            </a:xfrm>
            <a:custGeom>
              <a:avLst/>
              <a:gdLst/>
              <a:ahLst/>
              <a:cxnLst/>
              <a:rect l="l" t="t" r="r" b="b"/>
              <a:pathLst>
                <a:path w="1669796" h="1332103">
                  <a:moveTo>
                    <a:pt x="1650619" y="779526"/>
                  </a:moveTo>
                  <a:cubicBezTo>
                    <a:pt x="1638554" y="914654"/>
                    <a:pt x="1561338" y="1049782"/>
                    <a:pt x="1402080" y="1158367"/>
                  </a:cubicBezTo>
                  <a:cubicBezTo>
                    <a:pt x="1151128" y="1327277"/>
                    <a:pt x="803656" y="1332103"/>
                    <a:pt x="530860" y="1211453"/>
                  </a:cubicBezTo>
                  <a:cubicBezTo>
                    <a:pt x="0" y="974979"/>
                    <a:pt x="84455" y="0"/>
                    <a:pt x="726313" y="21717"/>
                  </a:cubicBezTo>
                  <a:cubicBezTo>
                    <a:pt x="945896" y="28956"/>
                    <a:pt x="1146175" y="142367"/>
                    <a:pt x="1334389" y="255778"/>
                  </a:cubicBezTo>
                  <a:cubicBezTo>
                    <a:pt x="1551559" y="383667"/>
                    <a:pt x="1669796" y="583946"/>
                    <a:pt x="1650492" y="779399"/>
                  </a:cubicBezTo>
                  <a:close/>
                </a:path>
              </a:pathLst>
            </a:custGeom>
            <a:gradFill rotWithShape="1">
              <a:gsLst>
                <a:gs pos="0">
                  <a:srgbClr val="F8C79F">
                    <a:alpha val="100000"/>
                  </a:srgbClr>
                </a:gs>
                <a:gs pos="100000">
                  <a:srgbClr val="E9812C">
                    <a:alpha val="100000"/>
                  </a:srgbClr>
                </a:gs>
              </a:gsLst>
              <a:lin ang="4001772"/>
            </a:gradFill>
          </p:spPr>
        </p:sp>
      </p:grpSp>
      <p:grpSp>
        <p:nvGrpSpPr>
          <p:cNvPr id="6" name="Group 6"/>
          <p:cNvGrpSpPr/>
          <p:nvPr/>
        </p:nvGrpSpPr>
        <p:grpSpPr>
          <a:xfrm rot="-900015">
            <a:off x="1435378" y="-111920"/>
            <a:ext cx="3044224" cy="2424690"/>
            <a:chOff x="0" y="0"/>
            <a:chExt cx="4058965" cy="3232920"/>
          </a:xfrm>
        </p:grpSpPr>
        <p:sp>
          <p:nvSpPr>
            <p:cNvPr id="7" name="Freeform 7"/>
            <p:cNvSpPr/>
            <p:nvPr/>
          </p:nvSpPr>
          <p:spPr>
            <a:xfrm>
              <a:off x="127" y="127"/>
              <a:ext cx="4058920" cy="3232785"/>
            </a:xfrm>
            <a:custGeom>
              <a:avLst/>
              <a:gdLst/>
              <a:ahLst/>
              <a:cxnLst/>
              <a:rect l="l" t="t" r="r" b="b"/>
              <a:pathLst>
                <a:path w="4058920" h="3232785">
                  <a:moveTo>
                    <a:pt x="4011930" y="1891665"/>
                  </a:moveTo>
                  <a:cubicBezTo>
                    <a:pt x="3982593" y="2219579"/>
                    <a:pt x="3794887" y="2547620"/>
                    <a:pt x="3407791" y="2811145"/>
                  </a:cubicBezTo>
                  <a:cubicBezTo>
                    <a:pt x="2797810" y="3221101"/>
                    <a:pt x="1953133" y="3232785"/>
                    <a:pt x="1290320" y="2940050"/>
                  </a:cubicBezTo>
                  <a:cubicBezTo>
                    <a:pt x="0" y="2366010"/>
                    <a:pt x="205232" y="0"/>
                    <a:pt x="1765427" y="52578"/>
                  </a:cubicBezTo>
                  <a:cubicBezTo>
                    <a:pt x="2299208" y="70104"/>
                    <a:pt x="2786126" y="345440"/>
                    <a:pt x="3243580" y="620649"/>
                  </a:cubicBezTo>
                  <a:cubicBezTo>
                    <a:pt x="3771519" y="931037"/>
                    <a:pt x="4058920" y="1417193"/>
                    <a:pt x="4011930" y="1891538"/>
                  </a:cubicBezTo>
                  <a:close/>
                </a:path>
              </a:pathLst>
            </a:custGeom>
            <a:gradFill rotWithShape="1">
              <a:gsLst>
                <a:gs pos="0">
                  <a:srgbClr val="F8C79F">
                    <a:alpha val="100000"/>
                  </a:srgbClr>
                </a:gs>
                <a:gs pos="100000">
                  <a:srgbClr val="E9812C">
                    <a:alpha val="100000"/>
                  </a:srgbClr>
                </a:gs>
              </a:gsLst>
              <a:lin ang="6301510"/>
            </a:gradFill>
          </p:spPr>
        </p:sp>
      </p:grpSp>
      <p:grpSp>
        <p:nvGrpSpPr>
          <p:cNvPr id="8" name="Group 8"/>
          <p:cNvGrpSpPr/>
          <p:nvPr/>
        </p:nvGrpSpPr>
        <p:grpSpPr>
          <a:xfrm rot="-10800000">
            <a:off x="7660390" y="8039100"/>
            <a:ext cx="10627624" cy="2247922"/>
            <a:chOff x="0" y="0"/>
            <a:chExt cx="14170165" cy="4176755"/>
          </a:xfrm>
        </p:grpSpPr>
        <p:sp>
          <p:nvSpPr>
            <p:cNvPr id="9" name="Freeform 9"/>
            <p:cNvSpPr/>
            <p:nvPr/>
          </p:nvSpPr>
          <p:spPr>
            <a:xfrm>
              <a:off x="0" y="0"/>
              <a:ext cx="14170152" cy="4176776"/>
            </a:xfrm>
            <a:custGeom>
              <a:avLst/>
              <a:gdLst/>
              <a:ahLst/>
              <a:cxnLst/>
              <a:rect l="l" t="t" r="r" b="b"/>
              <a:pathLst>
                <a:path w="14170152" h="4176776">
                  <a:moveTo>
                    <a:pt x="0" y="0"/>
                  </a:moveTo>
                  <a:lnTo>
                    <a:pt x="0" y="4002532"/>
                  </a:lnTo>
                  <a:cubicBezTo>
                    <a:pt x="676783" y="3412490"/>
                    <a:pt x="1127252" y="3210052"/>
                    <a:pt x="1489456" y="3210052"/>
                  </a:cubicBezTo>
                  <a:cubicBezTo>
                    <a:pt x="2280920" y="3210052"/>
                    <a:pt x="2650744" y="4176776"/>
                    <a:pt x="4038981" y="4176776"/>
                  </a:cubicBezTo>
                  <a:cubicBezTo>
                    <a:pt x="4050538" y="4176776"/>
                    <a:pt x="4062095" y="4176649"/>
                    <a:pt x="4073779" y="4176522"/>
                  </a:cubicBezTo>
                  <a:cubicBezTo>
                    <a:pt x="7035419" y="4143756"/>
                    <a:pt x="5813171" y="1779778"/>
                    <a:pt x="9030081" y="1779778"/>
                  </a:cubicBezTo>
                  <a:cubicBezTo>
                    <a:pt x="9178163" y="1779778"/>
                    <a:pt x="9335643" y="1784731"/>
                    <a:pt x="9503283" y="1795272"/>
                  </a:cubicBezTo>
                  <a:cubicBezTo>
                    <a:pt x="9816084" y="1814957"/>
                    <a:pt x="10106660" y="1824101"/>
                    <a:pt x="10376535" y="1824101"/>
                  </a:cubicBezTo>
                  <a:cubicBezTo>
                    <a:pt x="14170152" y="1824101"/>
                    <a:pt x="13869288" y="10414"/>
                    <a:pt x="13869288" y="10414"/>
                  </a:cubicBezTo>
                  <a:lnTo>
                    <a:pt x="0" y="0"/>
                  </a:lnTo>
                  <a:close/>
                </a:path>
              </a:pathLst>
            </a:custGeom>
            <a:gradFill rotWithShape="1">
              <a:gsLst>
                <a:gs pos="0">
                  <a:srgbClr val="D7EEEF">
                    <a:alpha val="100000"/>
                  </a:srgbClr>
                </a:gs>
                <a:gs pos="100000">
                  <a:srgbClr val="80C2C4">
                    <a:alpha val="100000"/>
                  </a:srgbClr>
                </a:gs>
              </a:gsLst>
              <a:lin ang="16200012"/>
            </a:gradFill>
          </p:spPr>
        </p:sp>
      </p:grpSp>
      <p:grpSp>
        <p:nvGrpSpPr>
          <p:cNvPr id="10" name="Group 10"/>
          <p:cNvGrpSpPr/>
          <p:nvPr/>
        </p:nvGrpSpPr>
        <p:grpSpPr>
          <a:xfrm rot="-9237743">
            <a:off x="4528743" y="9063689"/>
            <a:ext cx="1252510" cy="999110"/>
            <a:chOff x="0" y="0"/>
            <a:chExt cx="1670013" cy="1332147"/>
          </a:xfrm>
        </p:grpSpPr>
        <p:sp>
          <p:nvSpPr>
            <p:cNvPr id="11" name="Freeform 11"/>
            <p:cNvSpPr/>
            <p:nvPr/>
          </p:nvSpPr>
          <p:spPr>
            <a:xfrm>
              <a:off x="0" y="0"/>
              <a:ext cx="1670050" cy="1332103"/>
            </a:xfrm>
            <a:custGeom>
              <a:avLst/>
              <a:gdLst/>
              <a:ahLst/>
              <a:cxnLst/>
              <a:rect l="l" t="t" r="r" b="b"/>
              <a:pathLst>
                <a:path w="1670050" h="1332103">
                  <a:moveTo>
                    <a:pt x="1650746" y="779526"/>
                  </a:moveTo>
                  <a:cubicBezTo>
                    <a:pt x="1638681" y="914654"/>
                    <a:pt x="1561465" y="1049782"/>
                    <a:pt x="1402207" y="1158367"/>
                  </a:cubicBezTo>
                  <a:cubicBezTo>
                    <a:pt x="1151255" y="1327277"/>
                    <a:pt x="803656" y="1332103"/>
                    <a:pt x="530987" y="1211453"/>
                  </a:cubicBezTo>
                  <a:cubicBezTo>
                    <a:pt x="0" y="974979"/>
                    <a:pt x="84455" y="0"/>
                    <a:pt x="726440" y="21717"/>
                  </a:cubicBezTo>
                  <a:cubicBezTo>
                    <a:pt x="946023" y="28956"/>
                    <a:pt x="1146429" y="142367"/>
                    <a:pt x="1334643" y="255778"/>
                  </a:cubicBezTo>
                  <a:cubicBezTo>
                    <a:pt x="1551813" y="383667"/>
                    <a:pt x="1670050" y="583946"/>
                    <a:pt x="1650746" y="779399"/>
                  </a:cubicBezTo>
                  <a:close/>
                </a:path>
              </a:pathLst>
            </a:custGeom>
            <a:gradFill rotWithShape="1">
              <a:gsLst>
                <a:gs pos="0">
                  <a:srgbClr val="F8C79F">
                    <a:alpha val="100000"/>
                  </a:srgbClr>
                </a:gs>
                <a:gs pos="100000">
                  <a:srgbClr val="E9812C">
                    <a:alpha val="100000"/>
                  </a:srgbClr>
                </a:gs>
              </a:gsLst>
              <a:lin ang="14310882"/>
            </a:gradFill>
          </p:spPr>
        </p:sp>
      </p:grpSp>
      <p:grpSp>
        <p:nvGrpSpPr>
          <p:cNvPr id="12" name="Group 12"/>
          <p:cNvGrpSpPr/>
          <p:nvPr/>
        </p:nvGrpSpPr>
        <p:grpSpPr>
          <a:xfrm rot="-9237743">
            <a:off x="6476430" y="9115778"/>
            <a:ext cx="468792" cy="407262"/>
            <a:chOff x="0" y="0"/>
            <a:chExt cx="625056" cy="543016"/>
          </a:xfrm>
        </p:grpSpPr>
        <p:sp>
          <p:nvSpPr>
            <p:cNvPr id="13" name="Freeform 13"/>
            <p:cNvSpPr/>
            <p:nvPr/>
          </p:nvSpPr>
          <p:spPr>
            <a:xfrm>
              <a:off x="0" y="0"/>
              <a:ext cx="625094" cy="543052"/>
            </a:xfrm>
            <a:custGeom>
              <a:avLst/>
              <a:gdLst/>
              <a:ahLst/>
              <a:cxnLst/>
              <a:rect l="l" t="t" r="r" b="b"/>
              <a:pathLst>
                <a:path w="625094" h="543052">
                  <a:moveTo>
                    <a:pt x="605790" y="296799"/>
                  </a:moveTo>
                  <a:cubicBezTo>
                    <a:pt x="586486" y="453771"/>
                    <a:pt x="400558" y="543052"/>
                    <a:pt x="258191" y="497205"/>
                  </a:cubicBezTo>
                  <a:cubicBezTo>
                    <a:pt x="2413" y="417449"/>
                    <a:pt x="0" y="26543"/>
                    <a:pt x="291973" y="9652"/>
                  </a:cubicBezTo>
                  <a:cubicBezTo>
                    <a:pt x="451358" y="0"/>
                    <a:pt x="625094" y="120650"/>
                    <a:pt x="605790" y="296799"/>
                  </a:cubicBezTo>
                  <a:close/>
                </a:path>
              </a:pathLst>
            </a:custGeom>
            <a:gradFill rotWithShape="1">
              <a:gsLst>
                <a:gs pos="0">
                  <a:srgbClr val="F8C79F">
                    <a:alpha val="100000"/>
                  </a:srgbClr>
                </a:gs>
                <a:gs pos="100000">
                  <a:srgbClr val="E9812C">
                    <a:alpha val="100000"/>
                  </a:srgbClr>
                </a:gs>
              </a:gsLst>
              <a:lin ang="14438924"/>
            </a:gradFill>
          </p:spPr>
        </p:sp>
      </p:grpSp>
      <p:grpSp>
        <p:nvGrpSpPr>
          <p:cNvPr id="14" name="Group 14"/>
          <p:cNvGrpSpPr/>
          <p:nvPr/>
        </p:nvGrpSpPr>
        <p:grpSpPr>
          <a:xfrm rot="9899985">
            <a:off x="13907685" y="8401040"/>
            <a:ext cx="2700127" cy="1836699"/>
            <a:chOff x="0" y="0"/>
            <a:chExt cx="4058965" cy="3232920"/>
          </a:xfrm>
        </p:grpSpPr>
        <p:sp>
          <p:nvSpPr>
            <p:cNvPr id="15" name="Freeform 15"/>
            <p:cNvSpPr/>
            <p:nvPr/>
          </p:nvSpPr>
          <p:spPr>
            <a:xfrm>
              <a:off x="127" y="127"/>
              <a:ext cx="4058920" cy="3232785"/>
            </a:xfrm>
            <a:custGeom>
              <a:avLst/>
              <a:gdLst/>
              <a:ahLst/>
              <a:cxnLst/>
              <a:rect l="l" t="t" r="r" b="b"/>
              <a:pathLst>
                <a:path w="4058920" h="3232785">
                  <a:moveTo>
                    <a:pt x="4011930" y="1891665"/>
                  </a:moveTo>
                  <a:cubicBezTo>
                    <a:pt x="3982593" y="2219579"/>
                    <a:pt x="3794887" y="2547620"/>
                    <a:pt x="3407791" y="2811145"/>
                  </a:cubicBezTo>
                  <a:cubicBezTo>
                    <a:pt x="2797810" y="3221101"/>
                    <a:pt x="1953133" y="3232785"/>
                    <a:pt x="1290320" y="2940050"/>
                  </a:cubicBezTo>
                  <a:cubicBezTo>
                    <a:pt x="0" y="2366010"/>
                    <a:pt x="205232" y="0"/>
                    <a:pt x="1765427" y="52578"/>
                  </a:cubicBezTo>
                  <a:cubicBezTo>
                    <a:pt x="2299208" y="70104"/>
                    <a:pt x="2786126" y="345440"/>
                    <a:pt x="3243580" y="620649"/>
                  </a:cubicBezTo>
                  <a:cubicBezTo>
                    <a:pt x="3771519" y="931037"/>
                    <a:pt x="4058920" y="1417193"/>
                    <a:pt x="4011930" y="1891538"/>
                  </a:cubicBezTo>
                  <a:close/>
                </a:path>
              </a:pathLst>
            </a:custGeom>
            <a:gradFill rotWithShape="1">
              <a:gsLst>
                <a:gs pos="0">
                  <a:srgbClr val="F8C79F">
                    <a:alpha val="100000"/>
                  </a:srgbClr>
                </a:gs>
                <a:gs pos="100000">
                  <a:srgbClr val="E9812C">
                    <a:alpha val="100000"/>
                  </a:srgbClr>
                </a:gs>
              </a:gsLst>
              <a:lin ang="17101510"/>
            </a:gradFill>
          </p:spPr>
        </p:sp>
      </p:grpSp>
      <p:grpSp>
        <p:nvGrpSpPr>
          <p:cNvPr id="16" name="Group 16"/>
          <p:cNvGrpSpPr/>
          <p:nvPr/>
        </p:nvGrpSpPr>
        <p:grpSpPr>
          <a:xfrm rot="1137778">
            <a:off x="17503247" y="428141"/>
            <a:ext cx="468770" cy="407244"/>
            <a:chOff x="0" y="0"/>
            <a:chExt cx="625027" cy="542992"/>
          </a:xfrm>
        </p:grpSpPr>
        <p:sp>
          <p:nvSpPr>
            <p:cNvPr id="17" name="Freeform 17"/>
            <p:cNvSpPr/>
            <p:nvPr/>
          </p:nvSpPr>
          <p:spPr>
            <a:xfrm>
              <a:off x="0" y="0"/>
              <a:ext cx="624967" cy="543052"/>
            </a:xfrm>
            <a:custGeom>
              <a:avLst/>
              <a:gdLst/>
              <a:ahLst/>
              <a:cxnLst/>
              <a:rect l="l" t="t" r="r" b="b"/>
              <a:pathLst>
                <a:path w="624967" h="543052">
                  <a:moveTo>
                    <a:pt x="605663" y="296799"/>
                  </a:moveTo>
                  <a:cubicBezTo>
                    <a:pt x="586359" y="453644"/>
                    <a:pt x="400558" y="543052"/>
                    <a:pt x="258191" y="497078"/>
                  </a:cubicBezTo>
                  <a:cubicBezTo>
                    <a:pt x="2413" y="417449"/>
                    <a:pt x="0" y="26543"/>
                    <a:pt x="291973" y="9652"/>
                  </a:cubicBezTo>
                  <a:cubicBezTo>
                    <a:pt x="451231" y="0"/>
                    <a:pt x="624967" y="120650"/>
                    <a:pt x="605663" y="296799"/>
                  </a:cubicBezTo>
                  <a:close/>
                </a:path>
              </a:pathLst>
            </a:custGeom>
            <a:gradFill rotWithShape="1">
              <a:gsLst>
                <a:gs pos="0">
                  <a:srgbClr val="F8C79F">
                    <a:alpha val="100000"/>
                  </a:srgbClr>
                </a:gs>
                <a:gs pos="100000">
                  <a:srgbClr val="E9812C">
                    <a:alpha val="100000"/>
                  </a:srgbClr>
                </a:gs>
              </a:gsLst>
              <a:lin ang="4105237"/>
            </a:gradFill>
          </p:spPr>
        </p:sp>
      </p:grpSp>
      <p:sp>
        <p:nvSpPr>
          <p:cNvPr id="18" name="TextBox 18"/>
          <p:cNvSpPr txBox="1"/>
          <p:nvPr/>
        </p:nvSpPr>
        <p:spPr>
          <a:xfrm>
            <a:off x="6477000" y="1765523"/>
            <a:ext cx="5334000" cy="923330"/>
          </a:xfrm>
          <a:prstGeom prst="rect">
            <a:avLst/>
          </a:prstGeom>
        </p:spPr>
        <p:txBody>
          <a:bodyPr wrap="square" lIns="0" tIns="0" rIns="0" bIns="0" rtlCol="0" anchor="t">
            <a:spAutoFit/>
          </a:bodyPr>
          <a:lstStyle/>
          <a:p>
            <a:pPr algn="ctr"/>
            <a:r>
              <a:rPr lang="vi-VN" sz="6000" b="1" dirty="0">
                <a:solidFill>
                  <a:srgbClr val="1D3557"/>
                </a:solidFill>
                <a:latin typeface="Arial" panose="020B0604020202020204" pitchFamily="34" charset="0"/>
                <a:cs typeface="Arial" panose="020B0604020202020204" pitchFamily="34" charset="0"/>
              </a:rPr>
              <a:t>KẾT LUẬN</a:t>
            </a:r>
            <a:endParaRPr lang="en-US" sz="6000" b="1" dirty="0">
              <a:solidFill>
                <a:srgbClr val="1D3557"/>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E5E529E-5A8B-0A67-6203-E8E1BC696F8F}"/>
              </a:ext>
            </a:extLst>
          </p:cNvPr>
          <p:cNvSpPr txBox="1"/>
          <p:nvPr/>
        </p:nvSpPr>
        <p:spPr>
          <a:xfrm>
            <a:off x="1191734" y="2898335"/>
            <a:ext cx="15940860" cy="2482667"/>
          </a:xfrm>
          <a:prstGeom prst="rect">
            <a:avLst/>
          </a:prstGeom>
          <a:noFill/>
        </p:spPr>
        <p:txBody>
          <a:bodyPr wrap="square">
            <a:spAutoFit/>
          </a:bodyPr>
          <a:lstStyle/>
          <a:p>
            <a:pPr marL="571500" indent="-571500" algn="just">
              <a:lnSpc>
                <a:spcPct val="150000"/>
              </a:lnSpc>
              <a:buFont typeface="Wingdings" panose="05000000000000000000" pitchFamily="2" charset="2"/>
              <a:buChar char="ü"/>
            </a:pPr>
            <a:r>
              <a:rPr lang="vi-VN" sz="3600" dirty="0">
                <a:solidFill>
                  <a:srgbClr val="000000"/>
                </a:solidFill>
                <a:effectLst/>
                <a:latin typeface="Arial" panose="020B0604020202020204" pitchFamily="34" charset="0"/>
                <a:cs typeface="Arial" panose="020B0604020202020204" pitchFamily="34" charset="0"/>
              </a:rPr>
              <a:t>Những công việc liên quan đến mĩ thuật tạo hình góp phần quan trọng giúp cuộc sống trở nên tươi đẹp hơn ỏ các phương diện giáo dục, nhận thức, sáng tạo, thưởng thức,...</a:t>
            </a:r>
            <a:endParaRPr lang="vi-VN" sz="3600" dirty="0">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AA9591D-5DE5-E344-14C6-2C898B3A87CE}"/>
              </a:ext>
            </a:extLst>
          </p:cNvPr>
          <p:cNvSpPr txBox="1"/>
          <p:nvPr/>
        </p:nvSpPr>
        <p:spPr>
          <a:xfrm>
            <a:off x="1151806" y="5543865"/>
            <a:ext cx="15940860" cy="2482667"/>
          </a:xfrm>
          <a:prstGeom prst="rect">
            <a:avLst/>
          </a:prstGeom>
          <a:noFill/>
        </p:spPr>
        <p:txBody>
          <a:bodyPr wrap="square">
            <a:spAutoFit/>
          </a:bodyPr>
          <a:lstStyle/>
          <a:p>
            <a:pPr marL="571500" indent="-571500" algn="just">
              <a:lnSpc>
                <a:spcPct val="150000"/>
              </a:lnSpc>
              <a:buFont typeface="Wingdings" panose="05000000000000000000" pitchFamily="2" charset="2"/>
              <a:buChar char="ü"/>
            </a:pPr>
            <a:r>
              <a:rPr lang="vi-VN" sz="3600" dirty="0">
                <a:solidFill>
                  <a:srgbClr val="000000"/>
                </a:solidFill>
                <a:effectLst/>
                <a:latin typeface="Arial" panose="020B0604020202020204" pitchFamily="34" charset="0"/>
                <a:cs typeface="Arial" panose="020B0604020202020204" pitchFamily="34" charset="0"/>
              </a:rPr>
              <a:t>Hiện nay, nhiều trường đại học và cao đẳng ở Việt Nam có những mã ngành đào tạo liên quan đến mĩ thuật tạo hình như: Lí luận, lịch sử và phê bình mĩ thuật; hội họa, điêu khắc, đồ họa (tranh in), mĩ thuật đô thị,...</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855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641216" y="7848100"/>
            <a:ext cx="9380342" cy="3132566"/>
            <a:chOff x="0" y="0"/>
            <a:chExt cx="12507123" cy="4176755"/>
          </a:xfrm>
        </p:grpSpPr>
        <p:sp>
          <p:nvSpPr>
            <p:cNvPr id="3" name="Freeform 3"/>
            <p:cNvSpPr/>
            <p:nvPr/>
          </p:nvSpPr>
          <p:spPr>
            <a:xfrm>
              <a:off x="127" y="0"/>
              <a:ext cx="12506960" cy="4176776"/>
            </a:xfrm>
            <a:custGeom>
              <a:avLst/>
              <a:gdLst/>
              <a:ahLst/>
              <a:cxnLst/>
              <a:rect l="l" t="t" r="r" b="b"/>
              <a:pathLst>
                <a:path w="12506960" h="4176776">
                  <a:moveTo>
                    <a:pt x="12506960" y="0"/>
                  </a:moveTo>
                  <a:lnTo>
                    <a:pt x="12506960" y="4002532"/>
                  </a:lnTo>
                  <a:cubicBezTo>
                    <a:pt x="11909552" y="3412490"/>
                    <a:pt x="11512042" y="3210052"/>
                    <a:pt x="11192383" y="3210052"/>
                  </a:cubicBezTo>
                  <a:cubicBezTo>
                    <a:pt x="10493756" y="3210052"/>
                    <a:pt x="10167366" y="4176776"/>
                    <a:pt x="8942070" y="4176776"/>
                  </a:cubicBezTo>
                  <a:cubicBezTo>
                    <a:pt x="8931910" y="4176776"/>
                    <a:pt x="8921623" y="4176649"/>
                    <a:pt x="8911336" y="4176522"/>
                  </a:cubicBezTo>
                  <a:cubicBezTo>
                    <a:pt x="6297295" y="4143756"/>
                    <a:pt x="7376160" y="1779778"/>
                    <a:pt x="4536821" y="1779778"/>
                  </a:cubicBezTo>
                  <a:cubicBezTo>
                    <a:pt x="4406138" y="1779778"/>
                    <a:pt x="4267200" y="1784731"/>
                    <a:pt x="4119118" y="1795272"/>
                  </a:cubicBezTo>
                  <a:cubicBezTo>
                    <a:pt x="3843020" y="1814957"/>
                    <a:pt x="3586607" y="1824101"/>
                    <a:pt x="3348355" y="1824101"/>
                  </a:cubicBezTo>
                  <a:cubicBezTo>
                    <a:pt x="0" y="1824101"/>
                    <a:pt x="265430" y="10414"/>
                    <a:pt x="265430" y="10414"/>
                  </a:cubicBezTo>
                  <a:lnTo>
                    <a:pt x="12506960" y="0"/>
                  </a:lnTo>
                  <a:close/>
                </a:path>
              </a:pathLst>
            </a:custGeom>
            <a:gradFill rotWithShape="1">
              <a:gsLst>
                <a:gs pos="0">
                  <a:srgbClr val="D7EEEF">
                    <a:alpha val="100000"/>
                  </a:srgbClr>
                </a:gs>
                <a:gs pos="100000">
                  <a:srgbClr val="80C2C4">
                    <a:alpha val="100000"/>
                  </a:srgbClr>
                </a:gs>
              </a:gsLst>
              <a:lin ang="16200012"/>
            </a:gradFill>
          </p:spPr>
        </p:sp>
      </p:grpSp>
      <p:grpSp>
        <p:nvGrpSpPr>
          <p:cNvPr id="4" name="Group 4"/>
          <p:cNvGrpSpPr/>
          <p:nvPr/>
        </p:nvGrpSpPr>
        <p:grpSpPr>
          <a:xfrm rot="-10800000">
            <a:off x="-2026192" y="9130514"/>
            <a:ext cx="5592198" cy="1694326"/>
            <a:chOff x="0" y="0"/>
            <a:chExt cx="7456264" cy="2259101"/>
          </a:xfrm>
        </p:grpSpPr>
        <p:sp>
          <p:nvSpPr>
            <p:cNvPr id="5" name="Freeform 5"/>
            <p:cNvSpPr/>
            <p:nvPr/>
          </p:nvSpPr>
          <p:spPr>
            <a:xfrm>
              <a:off x="0" y="0"/>
              <a:ext cx="7456297" cy="2259076"/>
            </a:xfrm>
            <a:custGeom>
              <a:avLst/>
              <a:gdLst/>
              <a:ahLst/>
              <a:cxnLst/>
              <a:rect l="l" t="t" r="r" b="b"/>
              <a:pathLst>
                <a:path w="7456297" h="2259076">
                  <a:moveTo>
                    <a:pt x="337439" y="0"/>
                  </a:moveTo>
                  <a:cubicBezTo>
                    <a:pt x="0" y="1723898"/>
                    <a:pt x="1133729" y="2259076"/>
                    <a:pt x="2064639" y="2259076"/>
                  </a:cubicBezTo>
                  <a:cubicBezTo>
                    <a:pt x="3198495" y="2259076"/>
                    <a:pt x="3644265" y="787908"/>
                    <a:pt x="4869307" y="787908"/>
                  </a:cubicBezTo>
                  <a:cubicBezTo>
                    <a:pt x="5014595" y="787908"/>
                    <a:pt x="5170678" y="808609"/>
                    <a:pt x="5340350" y="854837"/>
                  </a:cubicBezTo>
                  <a:cubicBezTo>
                    <a:pt x="5699633" y="952500"/>
                    <a:pt x="5996686" y="993140"/>
                    <a:pt x="6242431" y="993140"/>
                  </a:cubicBezTo>
                  <a:cubicBezTo>
                    <a:pt x="7456297" y="993140"/>
                    <a:pt x="7414133" y="1905"/>
                    <a:pt x="7414133" y="1905"/>
                  </a:cubicBezTo>
                  <a:lnTo>
                    <a:pt x="337439" y="0"/>
                  </a:lnTo>
                  <a:close/>
                </a:path>
              </a:pathLst>
            </a:custGeom>
            <a:gradFill rotWithShape="1">
              <a:gsLst>
                <a:gs pos="0">
                  <a:srgbClr val="F8C79F">
                    <a:alpha val="100000"/>
                  </a:srgbClr>
                </a:gs>
                <a:gs pos="100000">
                  <a:srgbClr val="E9812C">
                    <a:alpha val="100000"/>
                  </a:srgbClr>
                </a:gs>
              </a:gsLst>
              <a:lin ang="16200017"/>
            </a:gradFill>
          </p:spPr>
        </p:sp>
      </p:grpSp>
      <p:grpSp>
        <p:nvGrpSpPr>
          <p:cNvPr id="6" name="Group 6"/>
          <p:cNvGrpSpPr/>
          <p:nvPr/>
        </p:nvGrpSpPr>
        <p:grpSpPr>
          <a:xfrm rot="-10225647">
            <a:off x="214282" y="7225896"/>
            <a:ext cx="657836" cy="571496"/>
            <a:chOff x="0" y="0"/>
            <a:chExt cx="877115" cy="761995"/>
          </a:xfrm>
        </p:grpSpPr>
        <p:sp>
          <p:nvSpPr>
            <p:cNvPr id="7" name="Freeform 7"/>
            <p:cNvSpPr/>
            <p:nvPr/>
          </p:nvSpPr>
          <p:spPr>
            <a:xfrm>
              <a:off x="0" y="0"/>
              <a:ext cx="877062" cy="762000"/>
            </a:xfrm>
            <a:custGeom>
              <a:avLst/>
              <a:gdLst/>
              <a:ahLst/>
              <a:cxnLst/>
              <a:rect l="l" t="t" r="r" b="b"/>
              <a:pathLst>
                <a:path w="877062" h="762000">
                  <a:moveTo>
                    <a:pt x="850011" y="416560"/>
                  </a:moveTo>
                  <a:cubicBezTo>
                    <a:pt x="822960" y="636651"/>
                    <a:pt x="562229" y="762000"/>
                    <a:pt x="362331" y="697611"/>
                  </a:cubicBezTo>
                  <a:cubicBezTo>
                    <a:pt x="3429" y="585851"/>
                    <a:pt x="0" y="37338"/>
                    <a:pt x="409702" y="13589"/>
                  </a:cubicBezTo>
                  <a:cubicBezTo>
                    <a:pt x="633222" y="0"/>
                    <a:pt x="877062" y="169418"/>
                    <a:pt x="850011" y="416560"/>
                  </a:cubicBezTo>
                  <a:close/>
                </a:path>
              </a:pathLst>
            </a:custGeom>
            <a:gradFill rotWithShape="1">
              <a:gsLst>
                <a:gs pos="0">
                  <a:srgbClr val="F8C79F">
                    <a:alpha val="100000"/>
                  </a:srgbClr>
                </a:gs>
                <a:gs pos="100000">
                  <a:srgbClr val="E9812C">
                    <a:alpha val="100000"/>
                  </a:srgbClr>
                </a:gs>
              </a:gsLst>
              <a:lin ang="15540866"/>
            </a:gradFill>
          </p:spPr>
        </p:sp>
      </p:grpSp>
      <p:sp>
        <p:nvSpPr>
          <p:cNvPr id="11" name="Freeform 62">
            <a:extLst>
              <a:ext uri="{FF2B5EF4-FFF2-40B4-BE49-F238E27FC236}">
                <a16:creationId xmlns:a16="http://schemas.microsoft.com/office/drawing/2014/main" id="{57A73B76-61C8-B676-FBBC-A88D1F889D75}"/>
              </a:ext>
            </a:extLst>
          </p:cNvPr>
          <p:cNvSpPr/>
          <p:nvPr/>
        </p:nvSpPr>
        <p:spPr>
          <a:xfrm>
            <a:off x="8229600" y="1790700"/>
            <a:ext cx="9327923" cy="8115300"/>
          </a:xfrm>
          <a:custGeom>
            <a:avLst/>
            <a:gdLst/>
            <a:ahLst/>
            <a:cxnLst/>
            <a:rect l="l" t="t" r="r" b="b"/>
            <a:pathLst>
              <a:path w="1151453" h="1001764">
                <a:moveTo>
                  <a:pt x="0" y="0"/>
                </a:moveTo>
                <a:lnTo>
                  <a:pt x="1151452" y="0"/>
                </a:lnTo>
                <a:lnTo>
                  <a:pt x="1151452" y="1001764"/>
                </a:lnTo>
                <a:lnTo>
                  <a:pt x="0" y="10017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6" name="Group 15">
            <a:extLst>
              <a:ext uri="{FF2B5EF4-FFF2-40B4-BE49-F238E27FC236}">
                <a16:creationId xmlns:a16="http://schemas.microsoft.com/office/drawing/2014/main" id="{C168EE03-67EE-572B-6136-4C13CAEFAB33}"/>
              </a:ext>
            </a:extLst>
          </p:cNvPr>
          <p:cNvGrpSpPr/>
          <p:nvPr/>
        </p:nvGrpSpPr>
        <p:grpSpPr>
          <a:xfrm>
            <a:off x="1678201" y="2834832"/>
            <a:ext cx="5867400" cy="3603427"/>
            <a:chOff x="1678201" y="2834832"/>
            <a:chExt cx="5867400" cy="3603427"/>
          </a:xfrm>
        </p:grpSpPr>
        <p:grpSp>
          <p:nvGrpSpPr>
            <p:cNvPr id="10" name="Group 9">
              <a:extLst>
                <a:ext uri="{FF2B5EF4-FFF2-40B4-BE49-F238E27FC236}">
                  <a16:creationId xmlns:a16="http://schemas.microsoft.com/office/drawing/2014/main" id="{7C123727-AFC7-3EA9-14DB-F29FDBF0D12B}"/>
                </a:ext>
              </a:extLst>
            </p:cNvPr>
            <p:cNvGrpSpPr/>
            <p:nvPr/>
          </p:nvGrpSpPr>
          <p:grpSpPr>
            <a:xfrm>
              <a:off x="1678201" y="2834832"/>
              <a:ext cx="5867400" cy="3603427"/>
              <a:chOff x="1678201" y="2834832"/>
              <a:chExt cx="5867400" cy="3603427"/>
            </a:xfrm>
          </p:grpSpPr>
          <p:grpSp>
            <p:nvGrpSpPr>
              <p:cNvPr id="8" name="Group 8"/>
              <p:cNvGrpSpPr/>
              <p:nvPr/>
            </p:nvGrpSpPr>
            <p:grpSpPr>
              <a:xfrm rot="21334260">
                <a:off x="3477187" y="2834832"/>
                <a:ext cx="2269428" cy="1810294"/>
                <a:chOff x="0" y="0"/>
                <a:chExt cx="3025904" cy="2413725"/>
              </a:xfrm>
            </p:grpSpPr>
            <p:sp>
              <p:nvSpPr>
                <p:cNvPr id="9" name="Freeform 9"/>
                <p:cNvSpPr/>
                <p:nvPr/>
              </p:nvSpPr>
              <p:spPr>
                <a:xfrm>
                  <a:off x="0" y="0"/>
                  <a:ext cx="3025902" cy="2413762"/>
                </a:xfrm>
                <a:custGeom>
                  <a:avLst/>
                  <a:gdLst/>
                  <a:ahLst/>
                  <a:cxnLst/>
                  <a:rect l="l" t="t" r="r" b="b"/>
                  <a:pathLst>
                    <a:path w="3025902" h="2413762">
                      <a:moveTo>
                        <a:pt x="35052" y="1412367"/>
                      </a:moveTo>
                      <a:cubicBezTo>
                        <a:pt x="56896" y="1657223"/>
                        <a:pt x="196850" y="1902079"/>
                        <a:pt x="485394" y="2098929"/>
                      </a:cubicBezTo>
                      <a:cubicBezTo>
                        <a:pt x="940181" y="2404999"/>
                        <a:pt x="1569847" y="2413762"/>
                        <a:pt x="2063877" y="2195195"/>
                      </a:cubicBezTo>
                      <a:cubicBezTo>
                        <a:pt x="3025902" y="1766570"/>
                        <a:pt x="2872867" y="0"/>
                        <a:pt x="1709674" y="39370"/>
                      </a:cubicBezTo>
                      <a:cubicBezTo>
                        <a:pt x="1311783" y="52451"/>
                        <a:pt x="948817" y="258064"/>
                        <a:pt x="607822" y="463550"/>
                      </a:cubicBezTo>
                      <a:cubicBezTo>
                        <a:pt x="214249" y="695325"/>
                        <a:pt x="0" y="1058164"/>
                        <a:pt x="35052" y="1412367"/>
                      </a:cubicBezTo>
                      <a:close/>
                    </a:path>
                  </a:pathLst>
                </a:custGeom>
                <a:gradFill rotWithShape="1">
                  <a:gsLst>
                    <a:gs pos="0">
                      <a:srgbClr val="F8C79F">
                        <a:alpha val="100000"/>
                      </a:srgbClr>
                    </a:gs>
                    <a:gs pos="100000">
                      <a:srgbClr val="E9812C">
                        <a:alpha val="100000"/>
                      </a:srgbClr>
                    </a:gs>
                  </a:gsLst>
                  <a:lin ang="5732775"/>
                </a:gradFill>
              </p:spPr>
            </p:sp>
          </p:grpSp>
          <p:sp>
            <p:nvSpPr>
              <p:cNvPr id="15" name="TextBox 18">
                <a:extLst>
                  <a:ext uri="{FF2B5EF4-FFF2-40B4-BE49-F238E27FC236}">
                    <a16:creationId xmlns:a16="http://schemas.microsoft.com/office/drawing/2014/main" id="{A20B489D-04A3-BC05-F2CF-37931D1F20F4}"/>
                  </a:ext>
                </a:extLst>
              </p:cNvPr>
              <p:cNvSpPr txBox="1"/>
              <p:nvPr/>
            </p:nvSpPr>
            <p:spPr>
              <a:xfrm>
                <a:off x="1678201" y="4981578"/>
                <a:ext cx="5867400" cy="1456681"/>
              </a:xfrm>
              <a:prstGeom prst="rect">
                <a:avLst/>
              </a:prstGeom>
            </p:spPr>
            <p:txBody>
              <a:bodyPr wrap="square" lIns="0" tIns="0" rIns="0" bIns="0" rtlCol="0" anchor="t">
                <a:spAutoFit/>
              </a:bodyPr>
              <a:lstStyle/>
              <a:p>
                <a:pPr algn="ctr">
                  <a:lnSpc>
                    <a:spcPct val="150000"/>
                  </a:lnSpc>
                </a:pPr>
                <a:r>
                  <a:rPr lang="vi-VN" sz="7200" b="1" dirty="0">
                    <a:solidFill>
                      <a:srgbClr val="457B9D"/>
                    </a:solidFill>
                    <a:latin typeface="Arial"/>
                  </a:rPr>
                  <a:t>THẢO LUẬN</a:t>
                </a:r>
                <a:endParaRPr lang="en-US" sz="7200" b="1" dirty="0">
                  <a:solidFill>
                    <a:srgbClr val="457B9D"/>
                  </a:solidFill>
                  <a:latin typeface="Arial"/>
                </a:endParaRPr>
              </a:p>
            </p:txBody>
          </p:sp>
        </p:grpSp>
        <p:pic>
          <p:nvPicPr>
            <p:cNvPr id="13" name="Picture 12">
              <a:extLst>
                <a:ext uri="{FF2B5EF4-FFF2-40B4-BE49-F238E27FC236}">
                  <a16:creationId xmlns:a16="http://schemas.microsoft.com/office/drawing/2014/main" id="{EC33A8AE-B312-44CC-A542-1DFE69ED2D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6" r="5440" b="6967"/>
            <a:stretch/>
          </p:blipFill>
          <p:spPr bwMode="auto">
            <a:xfrm>
              <a:off x="3785377" y="3032828"/>
              <a:ext cx="1573904" cy="14143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0717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1">
            <a:extLst>
              <a:ext uri="{FF2B5EF4-FFF2-40B4-BE49-F238E27FC236}">
                <a16:creationId xmlns:a16="http://schemas.microsoft.com/office/drawing/2014/main" id="{3731E5EC-D5D8-6B3D-D905-8D25126E58E7}"/>
              </a:ext>
            </a:extLst>
          </p:cNvPr>
          <p:cNvSpPr/>
          <p:nvPr/>
        </p:nvSpPr>
        <p:spPr>
          <a:xfrm>
            <a:off x="3906548" y="4687053"/>
            <a:ext cx="9178286" cy="5724950"/>
          </a:xfrm>
          <a:custGeom>
            <a:avLst/>
            <a:gdLst/>
            <a:ahLst/>
            <a:cxnLst/>
            <a:rect l="l" t="t" r="r" b="b"/>
            <a:pathLst>
              <a:path w="1147333" h="715649">
                <a:moveTo>
                  <a:pt x="0" y="0"/>
                </a:moveTo>
                <a:lnTo>
                  <a:pt x="1147333" y="0"/>
                </a:lnTo>
                <a:lnTo>
                  <a:pt x="1147333" y="715649"/>
                </a:lnTo>
                <a:lnTo>
                  <a:pt x="0" y="7156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grpSp>
        <p:nvGrpSpPr>
          <p:cNvPr id="2" name="Group 2"/>
          <p:cNvGrpSpPr/>
          <p:nvPr/>
        </p:nvGrpSpPr>
        <p:grpSpPr>
          <a:xfrm rot="-10800000">
            <a:off x="12649200" y="8412600"/>
            <a:ext cx="5939600" cy="1911900"/>
            <a:chOff x="0" y="0"/>
            <a:chExt cx="8196400" cy="2549200"/>
          </a:xfrm>
        </p:grpSpPr>
        <p:sp>
          <p:nvSpPr>
            <p:cNvPr id="3" name="Freeform 3"/>
            <p:cNvSpPr/>
            <p:nvPr/>
          </p:nvSpPr>
          <p:spPr>
            <a:xfrm>
              <a:off x="127" y="0"/>
              <a:ext cx="8196326" cy="2549144"/>
            </a:xfrm>
            <a:custGeom>
              <a:avLst/>
              <a:gdLst/>
              <a:ahLst/>
              <a:cxnLst/>
              <a:rect l="l" t="t" r="r" b="b"/>
              <a:pathLst>
                <a:path w="8196326" h="2549144">
                  <a:moveTo>
                    <a:pt x="370713" y="0"/>
                  </a:moveTo>
                  <a:cubicBezTo>
                    <a:pt x="0" y="1945386"/>
                    <a:pt x="1246124" y="2549144"/>
                    <a:pt x="2269490" y="2549144"/>
                  </a:cubicBezTo>
                  <a:cubicBezTo>
                    <a:pt x="3515868" y="2549144"/>
                    <a:pt x="4005834" y="889000"/>
                    <a:pt x="5352669" y="889000"/>
                  </a:cubicBezTo>
                  <a:cubicBezTo>
                    <a:pt x="5512308" y="889000"/>
                    <a:pt x="5684012" y="912368"/>
                    <a:pt x="5870448" y="964438"/>
                  </a:cubicBezTo>
                  <a:cubicBezTo>
                    <a:pt x="6265418" y="1074674"/>
                    <a:pt x="6591935" y="1120394"/>
                    <a:pt x="6862064" y="1120394"/>
                  </a:cubicBezTo>
                  <a:cubicBezTo>
                    <a:pt x="8196326" y="1120521"/>
                    <a:pt x="8149971" y="2032"/>
                    <a:pt x="8149971" y="2032"/>
                  </a:cubicBezTo>
                  <a:lnTo>
                    <a:pt x="370713" y="0"/>
                  </a:lnTo>
                  <a:close/>
                </a:path>
              </a:pathLst>
            </a:custGeom>
            <a:solidFill>
              <a:srgbClr val="A8DADC"/>
            </a:solidFill>
          </p:spPr>
        </p:sp>
      </p:grpSp>
      <p:grpSp>
        <p:nvGrpSpPr>
          <p:cNvPr id="4" name="Group 4"/>
          <p:cNvGrpSpPr/>
          <p:nvPr/>
        </p:nvGrpSpPr>
        <p:grpSpPr>
          <a:xfrm rot="-10800000">
            <a:off x="13758390" y="9310238"/>
            <a:ext cx="3927510" cy="1221512"/>
            <a:chOff x="0" y="0"/>
            <a:chExt cx="5236680" cy="1628683"/>
          </a:xfrm>
        </p:grpSpPr>
        <p:sp>
          <p:nvSpPr>
            <p:cNvPr id="5" name="Freeform 5"/>
            <p:cNvSpPr/>
            <p:nvPr/>
          </p:nvSpPr>
          <p:spPr>
            <a:xfrm>
              <a:off x="0" y="0"/>
              <a:ext cx="5236718" cy="1628648"/>
            </a:xfrm>
            <a:custGeom>
              <a:avLst/>
              <a:gdLst/>
              <a:ahLst/>
              <a:cxnLst/>
              <a:rect l="l" t="t" r="r" b="b"/>
              <a:pathLst>
                <a:path w="5236718" h="1628648">
                  <a:moveTo>
                    <a:pt x="236982" y="0"/>
                  </a:moveTo>
                  <a:cubicBezTo>
                    <a:pt x="0" y="1242822"/>
                    <a:pt x="796290" y="1628648"/>
                    <a:pt x="1450086" y="1628648"/>
                  </a:cubicBezTo>
                  <a:cubicBezTo>
                    <a:pt x="2246376" y="1628648"/>
                    <a:pt x="2559431" y="567944"/>
                    <a:pt x="3419856" y="567944"/>
                  </a:cubicBezTo>
                  <a:cubicBezTo>
                    <a:pt x="3521837" y="567944"/>
                    <a:pt x="3631565" y="582803"/>
                    <a:pt x="3750691" y="616204"/>
                  </a:cubicBezTo>
                  <a:cubicBezTo>
                    <a:pt x="4003040" y="686562"/>
                    <a:pt x="4211701" y="715899"/>
                    <a:pt x="4384167" y="715899"/>
                  </a:cubicBezTo>
                  <a:cubicBezTo>
                    <a:pt x="5236718" y="715899"/>
                    <a:pt x="5207127" y="1270"/>
                    <a:pt x="5207127" y="1270"/>
                  </a:cubicBezTo>
                  <a:lnTo>
                    <a:pt x="236982" y="0"/>
                  </a:lnTo>
                  <a:close/>
                </a:path>
              </a:pathLst>
            </a:custGeom>
            <a:gradFill rotWithShape="1">
              <a:gsLst>
                <a:gs pos="0">
                  <a:srgbClr val="F8C79F">
                    <a:alpha val="100000"/>
                  </a:srgbClr>
                </a:gs>
                <a:gs pos="100000">
                  <a:srgbClr val="E9812C">
                    <a:alpha val="100000"/>
                  </a:srgbClr>
                </a:gs>
              </a:gsLst>
              <a:lin ang="16200024"/>
            </a:gradFill>
          </p:spPr>
        </p:sp>
      </p:grpSp>
      <p:grpSp>
        <p:nvGrpSpPr>
          <p:cNvPr id="6" name="Group 6"/>
          <p:cNvGrpSpPr/>
          <p:nvPr/>
        </p:nvGrpSpPr>
        <p:grpSpPr>
          <a:xfrm rot="-10800000">
            <a:off x="14392338" y="8729586"/>
            <a:ext cx="823342" cy="715278"/>
            <a:chOff x="0" y="0"/>
            <a:chExt cx="1097789" cy="953704"/>
          </a:xfrm>
        </p:grpSpPr>
        <p:sp>
          <p:nvSpPr>
            <p:cNvPr id="7" name="Freeform 7"/>
            <p:cNvSpPr/>
            <p:nvPr/>
          </p:nvSpPr>
          <p:spPr>
            <a:xfrm>
              <a:off x="0" y="0"/>
              <a:ext cx="1097788" cy="953643"/>
            </a:xfrm>
            <a:custGeom>
              <a:avLst/>
              <a:gdLst/>
              <a:ahLst/>
              <a:cxnLst/>
              <a:rect l="l" t="t" r="r" b="b"/>
              <a:pathLst>
                <a:path w="1097788" h="953643">
                  <a:moveTo>
                    <a:pt x="33909" y="521335"/>
                  </a:moveTo>
                  <a:cubicBezTo>
                    <a:pt x="67818" y="796798"/>
                    <a:pt x="394208" y="953643"/>
                    <a:pt x="644271" y="873125"/>
                  </a:cubicBezTo>
                  <a:cubicBezTo>
                    <a:pt x="1093597" y="733298"/>
                    <a:pt x="1097788" y="46736"/>
                    <a:pt x="584962" y="17018"/>
                  </a:cubicBezTo>
                  <a:cubicBezTo>
                    <a:pt x="305181" y="0"/>
                    <a:pt x="0" y="211963"/>
                    <a:pt x="33909" y="521335"/>
                  </a:cubicBezTo>
                  <a:close/>
                </a:path>
              </a:pathLst>
            </a:custGeom>
            <a:gradFill rotWithShape="1">
              <a:gsLst>
                <a:gs pos="0">
                  <a:srgbClr val="F8C79F">
                    <a:alpha val="100000"/>
                  </a:srgbClr>
                </a:gs>
                <a:gs pos="100000">
                  <a:srgbClr val="E9812C">
                    <a:alpha val="100000"/>
                  </a:srgbClr>
                </a:gs>
              </a:gsLst>
              <a:lin ang="16200014"/>
            </a:gradFill>
          </p:spPr>
        </p:sp>
      </p:grpSp>
      <p:grpSp>
        <p:nvGrpSpPr>
          <p:cNvPr id="8" name="Group 8"/>
          <p:cNvGrpSpPr/>
          <p:nvPr/>
        </p:nvGrpSpPr>
        <p:grpSpPr>
          <a:xfrm>
            <a:off x="0" y="-122780"/>
            <a:ext cx="4971936" cy="1546344"/>
            <a:chOff x="0" y="0"/>
            <a:chExt cx="6629248" cy="2061792"/>
          </a:xfrm>
        </p:grpSpPr>
        <p:sp>
          <p:nvSpPr>
            <p:cNvPr id="9" name="Freeform 9"/>
            <p:cNvSpPr/>
            <p:nvPr/>
          </p:nvSpPr>
          <p:spPr>
            <a:xfrm>
              <a:off x="0" y="0"/>
              <a:ext cx="6629273" cy="2061845"/>
            </a:xfrm>
            <a:custGeom>
              <a:avLst/>
              <a:gdLst/>
              <a:ahLst/>
              <a:cxnLst/>
              <a:rect l="l" t="t" r="r" b="b"/>
              <a:pathLst>
                <a:path w="6629273" h="2061845">
                  <a:moveTo>
                    <a:pt x="299974" y="0"/>
                  </a:moveTo>
                  <a:cubicBezTo>
                    <a:pt x="0" y="1573403"/>
                    <a:pt x="1007999" y="2061845"/>
                    <a:pt x="1835658" y="2061845"/>
                  </a:cubicBezTo>
                  <a:cubicBezTo>
                    <a:pt x="2843784" y="2061845"/>
                    <a:pt x="3240024" y="719074"/>
                    <a:pt x="4329303" y="719074"/>
                  </a:cubicBezTo>
                  <a:cubicBezTo>
                    <a:pt x="4458462" y="719074"/>
                    <a:pt x="4597273" y="737997"/>
                    <a:pt x="4748022" y="780161"/>
                  </a:cubicBezTo>
                  <a:cubicBezTo>
                    <a:pt x="5067427" y="869315"/>
                    <a:pt x="5331587" y="906272"/>
                    <a:pt x="5550027" y="906272"/>
                  </a:cubicBezTo>
                  <a:cubicBezTo>
                    <a:pt x="6629273" y="906272"/>
                    <a:pt x="6591808" y="1651"/>
                    <a:pt x="6591808" y="1651"/>
                  </a:cubicBezTo>
                  <a:lnTo>
                    <a:pt x="299974" y="0"/>
                  </a:lnTo>
                  <a:close/>
                </a:path>
              </a:pathLst>
            </a:custGeom>
            <a:solidFill>
              <a:srgbClr val="A8DADC"/>
            </a:solidFill>
          </p:spPr>
        </p:sp>
      </p:grpSp>
      <p:grpSp>
        <p:nvGrpSpPr>
          <p:cNvPr id="10" name="Group 10"/>
          <p:cNvGrpSpPr/>
          <p:nvPr/>
        </p:nvGrpSpPr>
        <p:grpSpPr>
          <a:xfrm>
            <a:off x="730246" y="-290400"/>
            <a:ext cx="3176310" cy="987878"/>
            <a:chOff x="0" y="0"/>
            <a:chExt cx="4235080" cy="1317171"/>
          </a:xfrm>
        </p:grpSpPr>
        <p:sp>
          <p:nvSpPr>
            <p:cNvPr id="11" name="Freeform 11"/>
            <p:cNvSpPr/>
            <p:nvPr/>
          </p:nvSpPr>
          <p:spPr>
            <a:xfrm>
              <a:off x="0" y="0"/>
              <a:ext cx="4235069" cy="1317117"/>
            </a:xfrm>
            <a:custGeom>
              <a:avLst/>
              <a:gdLst/>
              <a:ahLst/>
              <a:cxnLst/>
              <a:rect l="l" t="t" r="r" b="b"/>
              <a:pathLst>
                <a:path w="4235069" h="1317117">
                  <a:moveTo>
                    <a:pt x="191643" y="0"/>
                  </a:moveTo>
                  <a:cubicBezTo>
                    <a:pt x="0" y="1005205"/>
                    <a:pt x="643890" y="1317117"/>
                    <a:pt x="1172718" y="1317117"/>
                  </a:cubicBezTo>
                  <a:cubicBezTo>
                    <a:pt x="1816735" y="1317117"/>
                    <a:pt x="2069973" y="459359"/>
                    <a:pt x="2765806" y="459359"/>
                  </a:cubicBezTo>
                  <a:cubicBezTo>
                    <a:pt x="2848356" y="459359"/>
                    <a:pt x="2937002" y="471424"/>
                    <a:pt x="3033268" y="498348"/>
                  </a:cubicBezTo>
                  <a:cubicBezTo>
                    <a:pt x="3237357" y="555244"/>
                    <a:pt x="3406140" y="578993"/>
                    <a:pt x="3545586" y="578993"/>
                  </a:cubicBezTo>
                  <a:cubicBezTo>
                    <a:pt x="4235069" y="578993"/>
                    <a:pt x="4211193" y="1143"/>
                    <a:pt x="4211193" y="1143"/>
                  </a:cubicBezTo>
                  <a:lnTo>
                    <a:pt x="191643" y="0"/>
                  </a:lnTo>
                  <a:close/>
                </a:path>
              </a:pathLst>
            </a:custGeom>
            <a:gradFill rotWithShape="1">
              <a:gsLst>
                <a:gs pos="0">
                  <a:srgbClr val="F8C79F">
                    <a:alpha val="100000"/>
                  </a:srgbClr>
                </a:gs>
                <a:gs pos="100000">
                  <a:srgbClr val="E9812C">
                    <a:alpha val="100000"/>
                  </a:srgbClr>
                </a:gs>
              </a:gsLst>
              <a:lin ang="5400030"/>
            </a:gradFill>
          </p:spPr>
        </p:sp>
      </p:grpSp>
      <p:grpSp>
        <p:nvGrpSpPr>
          <p:cNvPr id="12" name="Group 12"/>
          <p:cNvGrpSpPr/>
          <p:nvPr/>
        </p:nvGrpSpPr>
        <p:grpSpPr>
          <a:xfrm>
            <a:off x="2814676" y="594048"/>
            <a:ext cx="665916" cy="578514"/>
            <a:chOff x="0" y="0"/>
            <a:chExt cx="887888" cy="771352"/>
          </a:xfrm>
        </p:grpSpPr>
        <p:sp>
          <p:nvSpPr>
            <p:cNvPr id="13" name="Freeform 13"/>
            <p:cNvSpPr/>
            <p:nvPr/>
          </p:nvSpPr>
          <p:spPr>
            <a:xfrm>
              <a:off x="0" y="0"/>
              <a:ext cx="887857" cy="771398"/>
            </a:xfrm>
            <a:custGeom>
              <a:avLst/>
              <a:gdLst/>
              <a:ahLst/>
              <a:cxnLst/>
              <a:rect l="l" t="t" r="r" b="b"/>
              <a:pathLst>
                <a:path w="887857" h="771398">
                  <a:moveTo>
                    <a:pt x="27432" y="421640"/>
                  </a:moveTo>
                  <a:cubicBezTo>
                    <a:pt x="54864" y="644525"/>
                    <a:pt x="318770" y="771398"/>
                    <a:pt x="521081" y="706247"/>
                  </a:cubicBezTo>
                  <a:cubicBezTo>
                    <a:pt x="884428" y="593090"/>
                    <a:pt x="887857" y="37719"/>
                    <a:pt x="473075" y="13716"/>
                  </a:cubicBezTo>
                  <a:cubicBezTo>
                    <a:pt x="246888" y="0"/>
                    <a:pt x="0" y="171450"/>
                    <a:pt x="27432" y="421640"/>
                  </a:cubicBezTo>
                  <a:close/>
                </a:path>
              </a:pathLst>
            </a:custGeom>
            <a:gradFill rotWithShape="1">
              <a:gsLst>
                <a:gs pos="0">
                  <a:srgbClr val="F8C79F">
                    <a:alpha val="100000"/>
                  </a:srgbClr>
                </a:gs>
                <a:gs pos="100000">
                  <a:srgbClr val="E9812C">
                    <a:alpha val="100000"/>
                  </a:srgbClr>
                </a:gs>
              </a:gsLst>
              <a:lin ang="5400014"/>
            </a:gradFill>
          </p:spPr>
        </p:sp>
      </p:grpSp>
      <p:sp>
        <p:nvSpPr>
          <p:cNvPr id="14" name="TextBox 14"/>
          <p:cNvSpPr txBox="1"/>
          <p:nvPr/>
        </p:nvSpPr>
        <p:spPr>
          <a:xfrm>
            <a:off x="1600200" y="1379180"/>
            <a:ext cx="15945150" cy="2598917"/>
          </a:xfrm>
          <a:prstGeom prst="rect">
            <a:avLst/>
          </a:prstGeom>
        </p:spPr>
        <p:txBody>
          <a:bodyPr lIns="0" tIns="0" rIns="0" bIns="0" rtlCol="0" anchor="t">
            <a:spAutoFit/>
          </a:bodyPr>
          <a:lstStyle/>
          <a:p>
            <a:pPr algn="r">
              <a:lnSpc>
                <a:spcPct val="150000"/>
              </a:lnSpc>
            </a:pPr>
            <a:r>
              <a:rPr lang="vi-VN" sz="6000" b="1" dirty="0">
                <a:solidFill>
                  <a:srgbClr val="1D3557"/>
                </a:solidFill>
                <a:effectLst/>
                <a:latin typeface="Arial" panose="020B0604020202020204" pitchFamily="34" charset="0"/>
                <a:cs typeface="Arial" panose="020B0604020202020204" pitchFamily="34" charset="0"/>
              </a:rPr>
              <a:t>Trưng bày, giới thiệu sản phẩm, nhận xét, đánh giá sản phẩm của mình và bạn</a:t>
            </a:r>
            <a:endParaRPr lang="vi-VN" sz="6000" dirty="0">
              <a:solidFill>
                <a:srgbClr val="1D3557"/>
              </a:solidFill>
              <a:effectLst/>
              <a:latin typeface="Arial" panose="020B0604020202020204" pitchFamily="34" charset="0"/>
              <a:cs typeface="Arial" panose="020B0604020202020204" pitchFamily="34" charset="0"/>
            </a:endParaRPr>
          </a:p>
        </p:txBody>
      </p:sp>
      <p:sp>
        <p:nvSpPr>
          <p:cNvPr id="47" name="Arrow: Pentagon 46">
            <a:extLst>
              <a:ext uri="{FF2B5EF4-FFF2-40B4-BE49-F238E27FC236}">
                <a16:creationId xmlns:a16="http://schemas.microsoft.com/office/drawing/2014/main" id="{51B632A5-2354-7014-3B46-19531D239D6A}"/>
              </a:ext>
            </a:extLst>
          </p:cNvPr>
          <p:cNvSpPr/>
          <p:nvPr/>
        </p:nvSpPr>
        <p:spPr>
          <a:xfrm>
            <a:off x="1" y="4579787"/>
            <a:ext cx="7084866" cy="1127425"/>
          </a:xfrm>
          <a:prstGeom prst="homePlate">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pPr>
              <a:lnSpc>
                <a:spcPct val="113000"/>
              </a:lnSpc>
            </a:pPr>
            <a:r>
              <a:rPr lang="vi-VN" sz="3600" dirty="0">
                <a:solidFill>
                  <a:schemeClr val="tx1"/>
                </a:solidFill>
                <a:effectLst/>
                <a:latin typeface="Arial" panose="020B0604020202020204" pitchFamily="34" charset="0"/>
                <a:cs typeface="Arial" panose="020B0604020202020204" pitchFamily="34" charset="0"/>
              </a:rPr>
              <a:t>Ý tưởng thiết kế sản phẩm</a:t>
            </a:r>
          </a:p>
        </p:txBody>
      </p:sp>
      <p:sp>
        <p:nvSpPr>
          <p:cNvPr id="48" name="Arrow: Pentagon 47">
            <a:extLst>
              <a:ext uri="{FF2B5EF4-FFF2-40B4-BE49-F238E27FC236}">
                <a16:creationId xmlns:a16="http://schemas.microsoft.com/office/drawing/2014/main" id="{C6C2A50E-91A7-FF9E-567B-C58CC04F5576}"/>
              </a:ext>
            </a:extLst>
          </p:cNvPr>
          <p:cNvSpPr/>
          <p:nvPr/>
        </p:nvSpPr>
        <p:spPr>
          <a:xfrm>
            <a:off x="3629" y="6134100"/>
            <a:ext cx="7082971" cy="1127425"/>
          </a:xfrm>
          <a:prstGeom prst="homePlate">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pPr>
              <a:lnSpc>
                <a:spcPct val="113000"/>
              </a:lnSpc>
            </a:pPr>
            <a:r>
              <a:rPr lang="vi-VN" sz="3600" dirty="0">
                <a:solidFill>
                  <a:schemeClr val="tx1"/>
                </a:solidFill>
                <a:effectLst/>
                <a:latin typeface="Arial" panose="020B0604020202020204" pitchFamily="34" charset="0"/>
                <a:cs typeface="Arial" panose="020B0604020202020204" pitchFamily="34" charset="0"/>
              </a:rPr>
              <a:t>Quy trình thực hiện sản phẩm</a:t>
            </a:r>
          </a:p>
        </p:txBody>
      </p:sp>
      <p:sp>
        <p:nvSpPr>
          <p:cNvPr id="49" name="Arrow: Pentagon 48">
            <a:extLst>
              <a:ext uri="{FF2B5EF4-FFF2-40B4-BE49-F238E27FC236}">
                <a16:creationId xmlns:a16="http://schemas.microsoft.com/office/drawing/2014/main" id="{08931BBB-E603-A5AC-7E86-612F0713B1B0}"/>
              </a:ext>
            </a:extLst>
          </p:cNvPr>
          <p:cNvSpPr/>
          <p:nvPr/>
        </p:nvSpPr>
        <p:spPr>
          <a:xfrm flipH="1">
            <a:off x="9296400" y="4579787"/>
            <a:ext cx="8991600" cy="1127425"/>
          </a:xfrm>
          <a:prstGeom prst="homePlate">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pPr algn="just"/>
            <a:r>
              <a:rPr lang="vi-VN" sz="3600" dirty="0">
                <a:solidFill>
                  <a:schemeClr val="tx1"/>
                </a:solidFill>
                <a:effectLst/>
                <a:latin typeface="Arial" panose="020B0604020202020204" pitchFamily="34" charset="0"/>
                <a:cs typeface="Arial" panose="020B0604020202020204" pitchFamily="34" charset="0"/>
              </a:rPr>
              <a:t>Nhận xét, góp ý cho sản phẩm của bạn.</a:t>
            </a:r>
          </a:p>
        </p:txBody>
      </p:sp>
      <p:sp>
        <p:nvSpPr>
          <p:cNvPr id="15" name="Arrow: Pentagon 14">
            <a:extLst>
              <a:ext uri="{FF2B5EF4-FFF2-40B4-BE49-F238E27FC236}">
                <a16:creationId xmlns:a16="http://schemas.microsoft.com/office/drawing/2014/main" id="{61FF2A3A-BAC3-322E-819B-5C72B824D3AD}"/>
              </a:ext>
            </a:extLst>
          </p:cNvPr>
          <p:cNvSpPr/>
          <p:nvPr/>
        </p:nvSpPr>
        <p:spPr>
          <a:xfrm flipH="1">
            <a:off x="9292769" y="6144607"/>
            <a:ext cx="8991601" cy="1127425"/>
          </a:xfrm>
          <a:prstGeom prst="homePlate">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pPr>
              <a:lnSpc>
                <a:spcPct val="113000"/>
              </a:lnSpc>
            </a:pPr>
            <a:r>
              <a:rPr lang="vi-VN" sz="3600" dirty="0">
                <a:solidFill>
                  <a:schemeClr val="tx1"/>
                </a:solidFill>
                <a:effectLst/>
                <a:latin typeface="Arial" panose="020B0604020202020204" pitchFamily="34" charset="0"/>
                <a:cs typeface="Arial" panose="020B0604020202020204" pitchFamily="34" charset="0"/>
              </a:rPr>
              <a:t>Trình bày được ý tưởng của mình.</a:t>
            </a:r>
          </a:p>
        </p:txBody>
      </p:sp>
    </p:spTree>
    <p:extLst>
      <p:ext uri="{BB962C8B-B14F-4D97-AF65-F5344CB8AC3E}">
        <p14:creationId xmlns:p14="http://schemas.microsoft.com/office/powerpoint/2010/main" val="174127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0-#ppt_w/2"/>
                                          </p:val>
                                        </p:tav>
                                        <p:tav tm="100000">
                                          <p:val>
                                            <p:strVal val="#ppt_x"/>
                                          </p:val>
                                        </p:tav>
                                      </p:tavLst>
                                    </p:anim>
                                    <p:anim calcmode="lin" valueType="num">
                                      <p:cBhvr additive="base">
                                        <p:cTn id="13" dur="500" fill="hold"/>
                                        <p:tgtEl>
                                          <p:spTgt spid="47"/>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additive="base">
                                        <p:cTn id="16" dur="500" fill="hold"/>
                                        <p:tgtEl>
                                          <p:spTgt spid="48"/>
                                        </p:tgtEl>
                                        <p:attrNameLst>
                                          <p:attrName>ppt_x</p:attrName>
                                        </p:attrNameLst>
                                      </p:cBhvr>
                                      <p:tavLst>
                                        <p:tav tm="0">
                                          <p:val>
                                            <p:strVal val="0-#ppt_w/2"/>
                                          </p:val>
                                        </p:tav>
                                        <p:tav tm="100000">
                                          <p:val>
                                            <p:strVal val="#ppt_x"/>
                                          </p:val>
                                        </p:tav>
                                      </p:tavLst>
                                    </p:anim>
                                    <p:anim calcmode="lin" valueType="num">
                                      <p:cBhvr additive="base">
                                        <p:cTn id="17" dur="500" fill="hold"/>
                                        <p:tgtEl>
                                          <p:spTgt spid="48"/>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additive="base">
                                        <p:cTn id="20" dur="500" fill="hold"/>
                                        <p:tgtEl>
                                          <p:spTgt spid="49"/>
                                        </p:tgtEl>
                                        <p:attrNameLst>
                                          <p:attrName>ppt_x</p:attrName>
                                        </p:attrNameLst>
                                      </p:cBhvr>
                                      <p:tavLst>
                                        <p:tav tm="0">
                                          <p:val>
                                            <p:strVal val="1+#ppt_w/2"/>
                                          </p:val>
                                        </p:tav>
                                        <p:tav tm="100000">
                                          <p:val>
                                            <p:strVal val="#ppt_x"/>
                                          </p:val>
                                        </p:tav>
                                      </p:tavLst>
                                    </p:anim>
                                    <p:anim calcmode="lin" valueType="num">
                                      <p:cBhvr additive="base">
                                        <p:cTn id="21" dur="500" fill="hold"/>
                                        <p:tgtEl>
                                          <p:spTgt spid="49"/>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7" grpId="0" animBg="1"/>
      <p:bldP spid="48" grpId="0" animBg="1"/>
      <p:bldP spid="49"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BC6D86A-7F3C-6AA6-0005-B3D75E20C497}"/>
              </a:ext>
            </a:extLst>
          </p:cNvPr>
          <p:cNvGrpSpPr/>
          <p:nvPr/>
        </p:nvGrpSpPr>
        <p:grpSpPr>
          <a:xfrm>
            <a:off x="16892926" y="264580"/>
            <a:ext cx="1536423" cy="4116920"/>
            <a:chOff x="16147906" y="264580"/>
            <a:chExt cx="2281444" cy="6113240"/>
          </a:xfrm>
        </p:grpSpPr>
        <p:sp>
          <p:nvSpPr>
            <p:cNvPr id="10" name="Freeform 3">
              <a:extLst>
                <a:ext uri="{FF2B5EF4-FFF2-40B4-BE49-F238E27FC236}">
                  <a16:creationId xmlns:a16="http://schemas.microsoft.com/office/drawing/2014/main" id="{67F4F439-522F-2C34-D52B-213ED09CFDE2}"/>
                </a:ext>
              </a:extLst>
            </p:cNvPr>
            <p:cNvSpPr/>
            <p:nvPr/>
          </p:nvSpPr>
          <p:spPr>
            <a:xfrm rot="5400000">
              <a:off x="14207616" y="2204870"/>
              <a:ext cx="6113240" cy="2232660"/>
            </a:xfrm>
            <a:custGeom>
              <a:avLst/>
              <a:gdLst/>
              <a:ahLst/>
              <a:cxnLst/>
              <a:rect l="l" t="t" r="r" b="b"/>
              <a:pathLst>
                <a:path w="8150987" h="2976880">
                  <a:moveTo>
                    <a:pt x="268605" y="0"/>
                  </a:moveTo>
                  <a:lnTo>
                    <a:pt x="8058785" y="17907"/>
                  </a:lnTo>
                  <a:cubicBezTo>
                    <a:pt x="8058785" y="17907"/>
                    <a:pt x="8150987" y="1401064"/>
                    <a:pt x="6816979" y="1401064"/>
                  </a:cubicBezTo>
                  <a:cubicBezTo>
                    <a:pt x="6690741" y="1401064"/>
                    <a:pt x="6551803" y="1388745"/>
                    <a:pt x="6398641" y="1361567"/>
                  </a:cubicBezTo>
                  <a:cubicBezTo>
                    <a:pt x="6248400" y="1335151"/>
                    <a:pt x="6111748" y="1323086"/>
                    <a:pt x="5986399" y="1323086"/>
                  </a:cubicBezTo>
                  <a:cubicBezTo>
                    <a:pt x="4526153" y="1323086"/>
                    <a:pt x="4628007" y="2976880"/>
                    <a:pt x="3096260" y="2976880"/>
                  </a:cubicBezTo>
                  <a:cubicBezTo>
                    <a:pt x="1734693" y="2976880"/>
                    <a:pt x="2388616" y="1119632"/>
                    <a:pt x="1194308" y="961390"/>
                  </a:cubicBezTo>
                  <a:cubicBezTo>
                    <a:pt x="0" y="803148"/>
                    <a:pt x="268605" y="0"/>
                    <a:pt x="268605" y="0"/>
                  </a:cubicBezTo>
                  <a:close/>
                </a:path>
              </a:pathLst>
            </a:custGeom>
            <a:gradFill rotWithShape="1">
              <a:gsLst>
                <a:gs pos="0">
                  <a:srgbClr val="D7EEEF">
                    <a:alpha val="100000"/>
                  </a:srgbClr>
                </a:gs>
                <a:gs pos="100000">
                  <a:srgbClr val="80C2C4">
                    <a:alpha val="100000"/>
                  </a:srgbClr>
                </a:gs>
              </a:gsLst>
              <a:lin ang="11"/>
            </a:gradFill>
          </p:spPr>
        </p:sp>
        <p:sp>
          <p:nvSpPr>
            <p:cNvPr id="12" name="Freeform 5">
              <a:extLst>
                <a:ext uri="{FF2B5EF4-FFF2-40B4-BE49-F238E27FC236}">
                  <a16:creationId xmlns:a16="http://schemas.microsoft.com/office/drawing/2014/main" id="{2BBE8572-D88A-0F19-753F-37D3F18A99FF}"/>
                </a:ext>
              </a:extLst>
            </p:cNvPr>
            <p:cNvSpPr/>
            <p:nvPr/>
          </p:nvSpPr>
          <p:spPr>
            <a:xfrm rot="5400000">
              <a:off x="16085009" y="2671573"/>
              <a:ext cx="3434429" cy="1254252"/>
            </a:xfrm>
            <a:custGeom>
              <a:avLst/>
              <a:gdLst/>
              <a:ahLst/>
              <a:cxnLst/>
              <a:rect l="l" t="t" r="r" b="b"/>
              <a:pathLst>
                <a:path w="4579239" h="1672336">
                  <a:moveTo>
                    <a:pt x="151003" y="0"/>
                  </a:moveTo>
                  <a:lnTo>
                    <a:pt x="4527423" y="10033"/>
                  </a:lnTo>
                  <a:cubicBezTo>
                    <a:pt x="4527423" y="10033"/>
                    <a:pt x="4579239" y="787019"/>
                    <a:pt x="3829812" y="787019"/>
                  </a:cubicBezTo>
                  <a:cubicBezTo>
                    <a:pt x="3758946" y="787019"/>
                    <a:pt x="3680841" y="780034"/>
                    <a:pt x="3594862" y="764794"/>
                  </a:cubicBezTo>
                  <a:cubicBezTo>
                    <a:pt x="3510534" y="749935"/>
                    <a:pt x="3433699" y="743204"/>
                    <a:pt x="3363341" y="743204"/>
                  </a:cubicBezTo>
                  <a:cubicBezTo>
                    <a:pt x="2543048" y="743204"/>
                    <a:pt x="2600198" y="1672336"/>
                    <a:pt x="1739646" y="1672336"/>
                  </a:cubicBezTo>
                  <a:cubicBezTo>
                    <a:pt x="974725" y="1672336"/>
                    <a:pt x="1342136" y="629031"/>
                    <a:pt x="671068" y="540131"/>
                  </a:cubicBezTo>
                  <a:cubicBezTo>
                    <a:pt x="0" y="451231"/>
                    <a:pt x="151003" y="0"/>
                    <a:pt x="151003" y="0"/>
                  </a:cubicBezTo>
                  <a:close/>
                </a:path>
              </a:pathLst>
            </a:custGeom>
            <a:gradFill rotWithShape="1">
              <a:gsLst>
                <a:gs pos="0">
                  <a:srgbClr val="F8C79F">
                    <a:alpha val="100000"/>
                  </a:srgbClr>
                </a:gs>
                <a:gs pos="100000">
                  <a:srgbClr val="E9812C">
                    <a:alpha val="100000"/>
                  </a:srgbClr>
                </a:gs>
              </a:gsLst>
              <a:lin ang="6"/>
            </a:gradFill>
          </p:spPr>
        </p:sp>
        <p:sp>
          <p:nvSpPr>
            <p:cNvPr id="14" name="Freeform 7">
              <a:extLst>
                <a:ext uri="{FF2B5EF4-FFF2-40B4-BE49-F238E27FC236}">
                  <a16:creationId xmlns:a16="http://schemas.microsoft.com/office/drawing/2014/main" id="{C0C668C1-4258-81B0-63C0-07167CD808FC}"/>
                </a:ext>
              </a:extLst>
            </p:cNvPr>
            <p:cNvSpPr/>
            <p:nvPr/>
          </p:nvSpPr>
          <p:spPr>
            <a:xfrm rot="5400000">
              <a:off x="16390566" y="427544"/>
              <a:ext cx="886206" cy="769906"/>
            </a:xfrm>
            <a:custGeom>
              <a:avLst/>
              <a:gdLst/>
              <a:ahLst/>
              <a:cxnLst/>
              <a:rect l="l" t="t" r="r" b="b"/>
              <a:pathLst>
                <a:path w="1181608" h="1026541">
                  <a:moveTo>
                    <a:pt x="1145159" y="561213"/>
                  </a:moveTo>
                  <a:cubicBezTo>
                    <a:pt x="1108583" y="857758"/>
                    <a:pt x="757301" y="1026541"/>
                    <a:pt x="488188" y="939800"/>
                  </a:cubicBezTo>
                  <a:cubicBezTo>
                    <a:pt x="4572" y="789305"/>
                    <a:pt x="0" y="50292"/>
                    <a:pt x="552069" y="18288"/>
                  </a:cubicBezTo>
                  <a:cubicBezTo>
                    <a:pt x="853186" y="0"/>
                    <a:pt x="1181608" y="228219"/>
                    <a:pt x="1145159" y="561213"/>
                  </a:cubicBezTo>
                  <a:close/>
                </a:path>
              </a:pathLst>
            </a:custGeom>
            <a:gradFill rotWithShape="1">
              <a:gsLst>
                <a:gs pos="0">
                  <a:srgbClr val="F8C79F">
                    <a:alpha val="100000"/>
                  </a:srgbClr>
                </a:gs>
                <a:gs pos="100000">
                  <a:srgbClr val="E9812C">
                    <a:alpha val="100000"/>
                  </a:srgbClr>
                </a:gs>
              </a:gsLst>
              <a:lin ang="10"/>
            </a:gradFill>
          </p:spPr>
        </p:sp>
      </p:grpSp>
      <p:grpSp>
        <p:nvGrpSpPr>
          <p:cNvPr id="27" name="Group 26">
            <a:extLst>
              <a:ext uri="{FF2B5EF4-FFF2-40B4-BE49-F238E27FC236}">
                <a16:creationId xmlns:a16="http://schemas.microsoft.com/office/drawing/2014/main" id="{FC30A054-5E3D-948B-C312-21566593550B}"/>
              </a:ext>
            </a:extLst>
          </p:cNvPr>
          <p:cNvGrpSpPr/>
          <p:nvPr/>
        </p:nvGrpSpPr>
        <p:grpSpPr>
          <a:xfrm>
            <a:off x="-30480" y="6900731"/>
            <a:ext cx="1148200" cy="3386269"/>
            <a:chOff x="-259704" y="3254321"/>
            <a:chExt cx="2331363" cy="6875648"/>
          </a:xfrm>
        </p:grpSpPr>
        <p:grpSp>
          <p:nvGrpSpPr>
            <p:cNvPr id="26" name="Group 25">
              <a:extLst>
                <a:ext uri="{FF2B5EF4-FFF2-40B4-BE49-F238E27FC236}">
                  <a16:creationId xmlns:a16="http://schemas.microsoft.com/office/drawing/2014/main" id="{A9D7F37D-069C-E5E2-7366-6F6CEAD5AB34}"/>
                </a:ext>
              </a:extLst>
            </p:cNvPr>
            <p:cNvGrpSpPr/>
            <p:nvPr/>
          </p:nvGrpSpPr>
          <p:grpSpPr>
            <a:xfrm>
              <a:off x="-259704" y="3254321"/>
              <a:ext cx="2331363" cy="6246998"/>
              <a:chOff x="-259704" y="3254321"/>
              <a:chExt cx="2331363" cy="6246998"/>
            </a:xfrm>
          </p:grpSpPr>
          <p:grpSp>
            <p:nvGrpSpPr>
              <p:cNvPr id="15" name="Group 8">
                <a:extLst>
                  <a:ext uri="{FF2B5EF4-FFF2-40B4-BE49-F238E27FC236}">
                    <a16:creationId xmlns:a16="http://schemas.microsoft.com/office/drawing/2014/main" id="{3083A8EB-A9C4-1F94-ED3C-F2AAAD6A5B4C}"/>
                  </a:ext>
                </a:extLst>
              </p:cNvPr>
              <p:cNvGrpSpPr/>
              <p:nvPr/>
            </p:nvGrpSpPr>
            <p:grpSpPr>
              <a:xfrm rot="-5400000">
                <a:off x="-2192596" y="5237064"/>
                <a:ext cx="6246998" cy="2281512"/>
                <a:chOff x="0" y="0"/>
                <a:chExt cx="8329331" cy="3042016"/>
              </a:xfrm>
            </p:grpSpPr>
            <p:sp>
              <p:nvSpPr>
                <p:cNvPr id="16" name="Freeform 9">
                  <a:extLst>
                    <a:ext uri="{FF2B5EF4-FFF2-40B4-BE49-F238E27FC236}">
                      <a16:creationId xmlns:a16="http://schemas.microsoft.com/office/drawing/2014/main" id="{00AC17EB-5A99-5FA2-6AC8-B620F1F5C1B0}"/>
                    </a:ext>
                  </a:extLst>
                </p:cNvPr>
                <p:cNvSpPr/>
                <p:nvPr/>
              </p:nvSpPr>
              <p:spPr>
                <a:xfrm>
                  <a:off x="254" y="0"/>
                  <a:ext cx="8329041" cy="3041904"/>
                </a:xfrm>
                <a:custGeom>
                  <a:avLst/>
                  <a:gdLst/>
                  <a:ahLst/>
                  <a:cxnLst/>
                  <a:rect l="l" t="t" r="r" b="b"/>
                  <a:pathLst>
                    <a:path w="8329041" h="3041904">
                      <a:moveTo>
                        <a:pt x="274447" y="0"/>
                      </a:moveTo>
                      <a:lnTo>
                        <a:pt x="8234807" y="18288"/>
                      </a:lnTo>
                      <a:cubicBezTo>
                        <a:pt x="8234807" y="18288"/>
                        <a:pt x="8329041" y="1431671"/>
                        <a:pt x="6965823" y="1431671"/>
                      </a:cubicBezTo>
                      <a:cubicBezTo>
                        <a:pt x="6836791" y="1431671"/>
                        <a:pt x="6694805" y="1418971"/>
                        <a:pt x="6538468" y="1391285"/>
                      </a:cubicBezTo>
                      <a:cubicBezTo>
                        <a:pt x="6384925" y="1364234"/>
                        <a:pt x="6245225" y="1351915"/>
                        <a:pt x="6117336" y="1351915"/>
                      </a:cubicBezTo>
                      <a:cubicBezTo>
                        <a:pt x="4625213" y="1351915"/>
                        <a:pt x="4729226" y="3041904"/>
                        <a:pt x="3164078" y="3041904"/>
                      </a:cubicBezTo>
                      <a:cubicBezTo>
                        <a:pt x="1772666" y="3041904"/>
                        <a:pt x="2440940" y="1144143"/>
                        <a:pt x="1220470" y="982345"/>
                      </a:cubicBezTo>
                      <a:cubicBezTo>
                        <a:pt x="0" y="820547"/>
                        <a:pt x="274447" y="0"/>
                        <a:pt x="274447" y="0"/>
                      </a:cubicBezTo>
                      <a:close/>
                    </a:path>
                  </a:pathLst>
                </a:custGeom>
                <a:gradFill rotWithShape="1">
                  <a:gsLst>
                    <a:gs pos="0">
                      <a:srgbClr val="D7EEEF">
                        <a:alpha val="100000"/>
                      </a:srgbClr>
                    </a:gs>
                    <a:gs pos="100000">
                      <a:srgbClr val="80C2C4">
                        <a:alpha val="100000"/>
                      </a:srgbClr>
                    </a:gs>
                  </a:gsLst>
                  <a:lin ang="10800011"/>
                </a:gradFill>
              </p:spPr>
            </p:sp>
          </p:grpSp>
          <p:grpSp>
            <p:nvGrpSpPr>
              <p:cNvPr id="17" name="Group 10">
                <a:extLst>
                  <a:ext uri="{FF2B5EF4-FFF2-40B4-BE49-F238E27FC236}">
                    <a16:creationId xmlns:a16="http://schemas.microsoft.com/office/drawing/2014/main" id="{078B3263-1B8B-19D3-9C90-C29816813A24}"/>
                  </a:ext>
                </a:extLst>
              </p:cNvPr>
              <p:cNvGrpSpPr/>
              <p:nvPr/>
            </p:nvGrpSpPr>
            <p:grpSpPr>
              <a:xfrm rot="-5400000">
                <a:off x="-1373606" y="5759912"/>
                <a:ext cx="3509554" cy="1281750"/>
                <a:chOff x="0" y="0"/>
                <a:chExt cx="4679405" cy="1709000"/>
              </a:xfrm>
            </p:grpSpPr>
            <p:sp>
              <p:nvSpPr>
                <p:cNvPr id="18" name="Freeform 11">
                  <a:extLst>
                    <a:ext uri="{FF2B5EF4-FFF2-40B4-BE49-F238E27FC236}">
                      <a16:creationId xmlns:a16="http://schemas.microsoft.com/office/drawing/2014/main" id="{483B184E-1B82-837F-3E3D-CD6FB430D1AD}"/>
                    </a:ext>
                  </a:extLst>
                </p:cNvPr>
                <p:cNvSpPr/>
                <p:nvPr/>
              </p:nvSpPr>
              <p:spPr>
                <a:xfrm>
                  <a:off x="-127" y="0"/>
                  <a:ext cx="4679442" cy="1708912"/>
                </a:xfrm>
                <a:custGeom>
                  <a:avLst/>
                  <a:gdLst/>
                  <a:ahLst/>
                  <a:cxnLst/>
                  <a:rect l="l" t="t" r="r" b="b"/>
                  <a:pathLst>
                    <a:path w="4679442" h="1708912">
                      <a:moveTo>
                        <a:pt x="154432" y="0"/>
                      </a:moveTo>
                      <a:lnTo>
                        <a:pt x="4626483" y="10287"/>
                      </a:lnTo>
                      <a:cubicBezTo>
                        <a:pt x="4626483" y="10287"/>
                        <a:pt x="4679442" y="804291"/>
                        <a:pt x="3913505" y="804291"/>
                      </a:cubicBezTo>
                      <a:cubicBezTo>
                        <a:pt x="3840988" y="804291"/>
                        <a:pt x="3761232" y="797179"/>
                        <a:pt x="3673348" y="781558"/>
                      </a:cubicBezTo>
                      <a:cubicBezTo>
                        <a:pt x="3587115" y="766445"/>
                        <a:pt x="3508629" y="759460"/>
                        <a:pt x="3436747" y="759460"/>
                      </a:cubicBezTo>
                      <a:cubicBezTo>
                        <a:pt x="2598420" y="759460"/>
                        <a:pt x="2656967" y="1708912"/>
                        <a:pt x="1777619" y="1708912"/>
                      </a:cubicBezTo>
                      <a:cubicBezTo>
                        <a:pt x="995934" y="1708912"/>
                        <a:pt x="1371346" y="642747"/>
                        <a:pt x="685673" y="551942"/>
                      </a:cubicBezTo>
                      <a:cubicBezTo>
                        <a:pt x="0" y="461137"/>
                        <a:pt x="154432" y="0"/>
                        <a:pt x="154432" y="0"/>
                      </a:cubicBezTo>
                      <a:close/>
                    </a:path>
                  </a:pathLst>
                </a:custGeom>
                <a:gradFill rotWithShape="1">
                  <a:gsLst>
                    <a:gs pos="0">
                      <a:srgbClr val="F8C79F">
                        <a:alpha val="100000"/>
                      </a:srgbClr>
                    </a:gs>
                    <a:gs pos="100000">
                      <a:srgbClr val="E9812C">
                        <a:alpha val="100000"/>
                      </a:srgbClr>
                    </a:gs>
                  </a:gsLst>
                  <a:lin ang="10800006"/>
                </a:gradFill>
              </p:spPr>
            </p:sp>
          </p:grpSp>
        </p:grpSp>
        <p:grpSp>
          <p:nvGrpSpPr>
            <p:cNvPr id="19" name="Group 12">
              <a:extLst>
                <a:ext uri="{FF2B5EF4-FFF2-40B4-BE49-F238E27FC236}">
                  <a16:creationId xmlns:a16="http://schemas.microsoft.com/office/drawing/2014/main" id="{714A1760-DBAF-BA84-9795-3007B30C09E0}"/>
                </a:ext>
              </a:extLst>
            </p:cNvPr>
            <p:cNvGrpSpPr/>
            <p:nvPr/>
          </p:nvGrpSpPr>
          <p:grpSpPr>
            <a:xfrm rot="-5400000">
              <a:off x="482819" y="9283768"/>
              <a:ext cx="905632" cy="786770"/>
              <a:chOff x="0" y="0"/>
              <a:chExt cx="1207509" cy="1049027"/>
            </a:xfrm>
          </p:grpSpPr>
          <p:sp>
            <p:nvSpPr>
              <p:cNvPr id="20" name="Freeform 13">
                <a:extLst>
                  <a:ext uri="{FF2B5EF4-FFF2-40B4-BE49-F238E27FC236}">
                    <a16:creationId xmlns:a16="http://schemas.microsoft.com/office/drawing/2014/main" id="{8441CABB-6AF5-4B55-1902-AE3537154E4B}"/>
                  </a:ext>
                </a:extLst>
              </p:cNvPr>
              <p:cNvSpPr/>
              <p:nvPr/>
            </p:nvSpPr>
            <p:spPr>
              <a:xfrm>
                <a:off x="0" y="0"/>
                <a:ext cx="1207516" cy="1049020"/>
              </a:xfrm>
              <a:custGeom>
                <a:avLst/>
                <a:gdLst/>
                <a:ahLst/>
                <a:cxnLst/>
                <a:rect l="l" t="t" r="r" b="b"/>
                <a:pathLst>
                  <a:path w="1207516" h="1049020">
                    <a:moveTo>
                      <a:pt x="1170178" y="573405"/>
                    </a:moveTo>
                    <a:cubicBezTo>
                      <a:pt x="1132840" y="876554"/>
                      <a:pt x="773938" y="1049020"/>
                      <a:pt x="498856" y="960374"/>
                    </a:cubicBezTo>
                    <a:cubicBezTo>
                      <a:pt x="4699" y="806577"/>
                      <a:pt x="0" y="51308"/>
                      <a:pt x="564134" y="18669"/>
                    </a:cubicBezTo>
                    <a:cubicBezTo>
                      <a:pt x="871855" y="0"/>
                      <a:pt x="1207516" y="233172"/>
                      <a:pt x="1170178" y="573405"/>
                    </a:cubicBezTo>
                    <a:close/>
                  </a:path>
                </a:pathLst>
              </a:custGeom>
              <a:gradFill rotWithShape="1">
                <a:gsLst>
                  <a:gs pos="0">
                    <a:srgbClr val="F8C79F">
                      <a:alpha val="100000"/>
                    </a:srgbClr>
                  </a:gs>
                  <a:gs pos="100000">
                    <a:srgbClr val="E9812C">
                      <a:alpha val="100000"/>
                    </a:srgbClr>
                  </a:gs>
                </a:gsLst>
                <a:lin ang="10800010"/>
              </a:gradFill>
            </p:spPr>
          </p:sp>
        </p:grpSp>
      </p:grpSp>
      <p:sp>
        <p:nvSpPr>
          <p:cNvPr id="22" name="Speech Bubble: Rectangle with Corners Rounded 21">
            <a:extLst>
              <a:ext uri="{FF2B5EF4-FFF2-40B4-BE49-F238E27FC236}">
                <a16:creationId xmlns:a16="http://schemas.microsoft.com/office/drawing/2014/main" id="{4FCC09D0-F599-77D1-6B08-3A87EE9E70DD}"/>
              </a:ext>
            </a:extLst>
          </p:cNvPr>
          <p:cNvSpPr/>
          <p:nvPr/>
        </p:nvSpPr>
        <p:spPr>
          <a:xfrm>
            <a:off x="2265103" y="8315816"/>
            <a:ext cx="2621280" cy="1143000"/>
          </a:xfrm>
          <a:prstGeom prst="wedgeRoundRectCallout">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Hội họa</a:t>
            </a:r>
          </a:p>
        </p:txBody>
      </p:sp>
      <p:sp>
        <p:nvSpPr>
          <p:cNvPr id="25" name="Rectangle: Rounded Corners 24">
            <a:extLst>
              <a:ext uri="{FF2B5EF4-FFF2-40B4-BE49-F238E27FC236}">
                <a16:creationId xmlns:a16="http://schemas.microsoft.com/office/drawing/2014/main" id="{967D1FDA-EFE0-0063-27F2-2DDF0243FD36}"/>
              </a:ext>
            </a:extLst>
          </p:cNvPr>
          <p:cNvSpPr/>
          <p:nvPr/>
        </p:nvSpPr>
        <p:spPr>
          <a:xfrm>
            <a:off x="7924800" y="579940"/>
            <a:ext cx="2438400" cy="1143000"/>
          </a:xfrm>
          <a:prstGeom prst="roundRect">
            <a:avLst/>
          </a:prstGeom>
          <a:solidFill>
            <a:schemeClr val="bg1"/>
          </a:solidFill>
          <a:ln>
            <a:solidFill>
              <a:srgbClr val="EA85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000" b="1">
                <a:solidFill>
                  <a:srgbClr val="1D3557"/>
                </a:solidFill>
                <a:latin typeface="Arial" panose="020B0604020202020204" pitchFamily="34" charset="0"/>
                <a:cs typeface="Arial" panose="020B0604020202020204" pitchFamily="34" charset="0"/>
              </a:rPr>
              <a:t>Gợi ý</a:t>
            </a:r>
            <a:endParaRPr lang="vi-VN" sz="5000" b="1" dirty="0">
              <a:solidFill>
                <a:srgbClr val="1D3557"/>
              </a:solidFill>
              <a:latin typeface="Arial" panose="020B0604020202020204" pitchFamily="34" charset="0"/>
              <a:cs typeface="Arial" panose="020B0604020202020204" pitchFamily="34" charset="0"/>
            </a:endParaRPr>
          </a:p>
        </p:txBody>
      </p:sp>
      <p:sp>
        <p:nvSpPr>
          <p:cNvPr id="544" name="Speech Bubble: Rectangle with Corners Rounded 543">
            <a:extLst>
              <a:ext uri="{FF2B5EF4-FFF2-40B4-BE49-F238E27FC236}">
                <a16:creationId xmlns:a16="http://schemas.microsoft.com/office/drawing/2014/main" id="{E40C7238-3D02-D761-ED0E-CF187343D62B}"/>
              </a:ext>
            </a:extLst>
          </p:cNvPr>
          <p:cNvSpPr/>
          <p:nvPr/>
        </p:nvSpPr>
        <p:spPr>
          <a:xfrm>
            <a:off x="7658099" y="8315816"/>
            <a:ext cx="2971800" cy="1143000"/>
          </a:xfrm>
          <a:prstGeom prst="wedgeRoundRectCallout">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a:solidFill>
                  <a:srgbClr val="000000"/>
                </a:solidFill>
                <a:effectLst/>
                <a:latin typeface="Arial" panose="020B0604020202020204" pitchFamily="34" charset="0"/>
                <a:cs typeface="Arial" panose="020B0604020202020204" pitchFamily="34" charset="0"/>
              </a:rPr>
              <a:t>Điêu khắc</a:t>
            </a:r>
            <a:endParaRPr lang="vi-VN" sz="4000" dirty="0">
              <a:solidFill>
                <a:srgbClr val="000000"/>
              </a:solidFill>
              <a:effectLst/>
              <a:latin typeface="Arial" panose="020B0604020202020204" pitchFamily="34" charset="0"/>
              <a:cs typeface="Arial" panose="020B0604020202020204" pitchFamily="34" charset="0"/>
            </a:endParaRPr>
          </a:p>
        </p:txBody>
      </p:sp>
      <p:sp>
        <p:nvSpPr>
          <p:cNvPr id="545" name="Speech Bubble: Rectangle with Corners Rounded 544">
            <a:extLst>
              <a:ext uri="{FF2B5EF4-FFF2-40B4-BE49-F238E27FC236}">
                <a16:creationId xmlns:a16="http://schemas.microsoft.com/office/drawing/2014/main" id="{7D1842C4-E024-C5F9-2E95-7C0921D20E26}"/>
              </a:ext>
            </a:extLst>
          </p:cNvPr>
          <p:cNvSpPr/>
          <p:nvPr/>
        </p:nvSpPr>
        <p:spPr>
          <a:xfrm>
            <a:off x="12401853" y="8315815"/>
            <a:ext cx="3904891" cy="1141295"/>
          </a:xfrm>
          <a:prstGeom prst="wedgeRoundRectCallout">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Đồ họa tranh in</a:t>
            </a:r>
          </a:p>
        </p:txBody>
      </p:sp>
      <p:pic>
        <p:nvPicPr>
          <p:cNvPr id="1026" name="Picture 2" descr="Trường phái hội họa trên thế giới, có bao nhiêu trường phái? | Vietnam arts  | Vietnam antique | Vietnam gallery">
            <a:extLst>
              <a:ext uri="{FF2B5EF4-FFF2-40B4-BE49-F238E27FC236}">
                <a16:creationId xmlns:a16="http://schemas.microsoft.com/office/drawing/2014/main" id="{831A0D4E-7185-445E-9421-9183C74DA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340" y="2347912"/>
            <a:ext cx="4620806" cy="5591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Những bàn tay tài hoa của làng điêu khắc gỗ Nhân Hiền">
            <a:extLst>
              <a:ext uri="{FF2B5EF4-FFF2-40B4-BE49-F238E27FC236}">
                <a16:creationId xmlns:a16="http://schemas.microsoft.com/office/drawing/2014/main" id="{FB898447-6D35-BDD7-53BB-E49665157A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274" r="17602"/>
          <a:stretch/>
        </p:blipFill>
        <p:spPr bwMode="auto">
          <a:xfrm>
            <a:off x="6833596" y="2347912"/>
            <a:ext cx="4620807" cy="5591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Tìm hiểu về tranh in độc bản và thủ ấn họa – Nghệ Thuật Xưa">
            <a:extLst>
              <a:ext uri="{FF2B5EF4-FFF2-40B4-BE49-F238E27FC236}">
                <a16:creationId xmlns:a16="http://schemas.microsoft.com/office/drawing/2014/main" id="{B3C31445-DA7F-555D-0AC3-DA80C22E1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01853" y="2347912"/>
            <a:ext cx="3899845" cy="5591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6904600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44"/>
                                        </p:tgtEl>
                                        <p:attrNameLst>
                                          <p:attrName>style.visibility</p:attrName>
                                        </p:attrNameLst>
                                      </p:cBhvr>
                                      <p:to>
                                        <p:strVal val="visible"/>
                                      </p:to>
                                    </p:set>
                                    <p:animEffect transition="in" filter="wipe(down)">
                                      <p:cBhvr>
                                        <p:cTn id="20" dur="500"/>
                                        <p:tgtEl>
                                          <p:spTgt spid="544"/>
                                        </p:tgtEl>
                                      </p:cBhvr>
                                    </p:animEffect>
                                  </p:childTnLst>
                                </p:cTn>
                              </p:par>
                              <p:par>
                                <p:cTn id="21" presetID="16" presetClass="entr" presetSubtype="21"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arn(inVertical)">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45"/>
                                        </p:tgtEl>
                                        <p:attrNameLst>
                                          <p:attrName>style.visibility</p:attrName>
                                        </p:attrNameLst>
                                      </p:cBhvr>
                                      <p:to>
                                        <p:strVal val="visible"/>
                                      </p:to>
                                    </p:set>
                                    <p:animEffect transition="in" filter="wipe(down)">
                                      <p:cBhvr>
                                        <p:cTn id="28" dur="500"/>
                                        <p:tgtEl>
                                          <p:spTgt spid="545"/>
                                        </p:tgtEl>
                                      </p:cBhvr>
                                    </p:animEffect>
                                  </p:childTnLst>
                                </p:cTn>
                              </p:par>
                              <p:par>
                                <p:cTn id="29" presetID="16" presetClass="entr" presetSubtype="21"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barn(inVertical)">
                                      <p:cBhvr>
                                        <p:cTn id="3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544" grpId="0" animBg="1"/>
      <p:bldP spid="54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5392400" y="-155994"/>
            <a:ext cx="3333150" cy="1870494"/>
            <a:chOff x="0" y="0"/>
            <a:chExt cx="7463200" cy="3001661"/>
          </a:xfrm>
        </p:grpSpPr>
        <p:sp>
          <p:nvSpPr>
            <p:cNvPr id="3" name="Freeform 3"/>
            <p:cNvSpPr/>
            <p:nvPr/>
          </p:nvSpPr>
          <p:spPr>
            <a:xfrm>
              <a:off x="0" y="0"/>
              <a:ext cx="7463155" cy="3001518"/>
            </a:xfrm>
            <a:custGeom>
              <a:avLst/>
              <a:gdLst/>
              <a:ahLst/>
              <a:cxnLst/>
              <a:rect l="l" t="t" r="r" b="b"/>
              <a:pathLst>
                <a:path w="7463155" h="3001518">
                  <a:moveTo>
                    <a:pt x="2551430" y="0"/>
                  </a:moveTo>
                  <a:cubicBezTo>
                    <a:pt x="3177159" y="0"/>
                    <a:pt x="3797554" y="265684"/>
                    <a:pt x="3910965" y="821436"/>
                  </a:cubicBezTo>
                  <a:cubicBezTo>
                    <a:pt x="4174363" y="2110994"/>
                    <a:pt x="5096383" y="2141855"/>
                    <a:pt x="6279769" y="2141855"/>
                  </a:cubicBezTo>
                  <a:cubicBezTo>
                    <a:pt x="7463155" y="2141855"/>
                    <a:pt x="7390130" y="3001518"/>
                    <a:pt x="7390130" y="3001518"/>
                  </a:cubicBezTo>
                  <a:lnTo>
                    <a:pt x="0" y="3001518"/>
                  </a:lnTo>
                  <a:lnTo>
                    <a:pt x="0" y="1477518"/>
                  </a:lnTo>
                  <a:cubicBezTo>
                    <a:pt x="0" y="1477518"/>
                    <a:pt x="0" y="1477518"/>
                    <a:pt x="127" y="1477518"/>
                  </a:cubicBezTo>
                  <a:cubicBezTo>
                    <a:pt x="5969" y="1477518"/>
                    <a:pt x="777875" y="1475867"/>
                    <a:pt x="1219962" y="617855"/>
                  </a:cubicBezTo>
                  <a:cubicBezTo>
                    <a:pt x="1430147" y="211709"/>
                    <a:pt x="1992884" y="0"/>
                    <a:pt x="2551430" y="0"/>
                  </a:cubicBezTo>
                  <a:close/>
                </a:path>
              </a:pathLst>
            </a:custGeom>
            <a:gradFill rotWithShape="1">
              <a:gsLst>
                <a:gs pos="0">
                  <a:srgbClr val="D7EEEF">
                    <a:alpha val="100000"/>
                  </a:srgbClr>
                </a:gs>
                <a:gs pos="100000">
                  <a:srgbClr val="80C2C4">
                    <a:alpha val="100000"/>
                  </a:srgbClr>
                </a:gs>
              </a:gsLst>
              <a:lin ang="16200013"/>
            </a:gradFill>
          </p:spPr>
        </p:sp>
      </p:grpSp>
      <p:grpSp>
        <p:nvGrpSpPr>
          <p:cNvPr id="4" name="Group 4"/>
          <p:cNvGrpSpPr/>
          <p:nvPr/>
        </p:nvGrpSpPr>
        <p:grpSpPr>
          <a:xfrm>
            <a:off x="16820394" y="0"/>
            <a:ext cx="1096484" cy="874650"/>
            <a:chOff x="0" y="0"/>
            <a:chExt cx="2382675" cy="1900627"/>
          </a:xfrm>
        </p:grpSpPr>
        <p:sp>
          <p:nvSpPr>
            <p:cNvPr id="5" name="Freeform 5"/>
            <p:cNvSpPr/>
            <p:nvPr/>
          </p:nvSpPr>
          <p:spPr>
            <a:xfrm>
              <a:off x="0" y="0"/>
              <a:ext cx="2382647" cy="1900555"/>
            </a:xfrm>
            <a:custGeom>
              <a:avLst/>
              <a:gdLst/>
              <a:ahLst/>
              <a:cxnLst/>
              <a:rect l="l" t="t" r="r" b="b"/>
              <a:pathLst>
                <a:path w="2382647" h="1900555">
                  <a:moveTo>
                    <a:pt x="27559" y="1112139"/>
                  </a:moveTo>
                  <a:cubicBezTo>
                    <a:pt x="44831" y="1304925"/>
                    <a:pt x="154940" y="1497838"/>
                    <a:pt x="382143" y="1652651"/>
                  </a:cubicBezTo>
                  <a:cubicBezTo>
                    <a:pt x="740283" y="1893697"/>
                    <a:pt x="1236091" y="1900555"/>
                    <a:pt x="1625092" y="1728343"/>
                  </a:cubicBezTo>
                  <a:cubicBezTo>
                    <a:pt x="2382647" y="1391031"/>
                    <a:pt x="2262124" y="0"/>
                    <a:pt x="1346327" y="30988"/>
                  </a:cubicBezTo>
                  <a:cubicBezTo>
                    <a:pt x="1032891" y="41275"/>
                    <a:pt x="747141" y="203200"/>
                    <a:pt x="478536" y="364998"/>
                  </a:cubicBezTo>
                  <a:cubicBezTo>
                    <a:pt x="168656" y="547497"/>
                    <a:pt x="0" y="833247"/>
                    <a:pt x="27559" y="1112139"/>
                  </a:cubicBezTo>
                  <a:close/>
                </a:path>
              </a:pathLst>
            </a:custGeom>
            <a:gradFill rotWithShape="1">
              <a:gsLst>
                <a:gs pos="0">
                  <a:srgbClr val="F8C79F">
                    <a:alpha val="100000"/>
                  </a:srgbClr>
                </a:gs>
                <a:gs pos="100000">
                  <a:srgbClr val="E9812C">
                    <a:alpha val="100000"/>
                  </a:srgbClr>
                </a:gs>
              </a:gsLst>
              <a:lin ang="5400015"/>
            </a:gradFill>
          </p:spPr>
        </p:sp>
      </p:grpSp>
      <p:grpSp>
        <p:nvGrpSpPr>
          <p:cNvPr id="6" name="Group 6"/>
          <p:cNvGrpSpPr/>
          <p:nvPr/>
        </p:nvGrpSpPr>
        <p:grpSpPr>
          <a:xfrm>
            <a:off x="14864860" y="874650"/>
            <a:ext cx="414553" cy="502506"/>
            <a:chOff x="0" y="0"/>
            <a:chExt cx="928219" cy="806392"/>
          </a:xfrm>
        </p:grpSpPr>
        <p:sp>
          <p:nvSpPr>
            <p:cNvPr id="7" name="Freeform 7"/>
            <p:cNvSpPr/>
            <p:nvPr/>
          </p:nvSpPr>
          <p:spPr>
            <a:xfrm>
              <a:off x="0" y="0"/>
              <a:ext cx="928116" cy="806450"/>
            </a:xfrm>
            <a:custGeom>
              <a:avLst/>
              <a:gdLst/>
              <a:ahLst/>
              <a:cxnLst/>
              <a:rect l="l" t="t" r="r" b="b"/>
              <a:pathLst>
                <a:path w="928116" h="806450">
                  <a:moveTo>
                    <a:pt x="28702" y="440817"/>
                  </a:moveTo>
                  <a:cubicBezTo>
                    <a:pt x="57404" y="673735"/>
                    <a:pt x="333248" y="806450"/>
                    <a:pt x="544703" y="738251"/>
                  </a:cubicBezTo>
                  <a:cubicBezTo>
                    <a:pt x="924560" y="620014"/>
                    <a:pt x="928116" y="39370"/>
                    <a:pt x="494538" y="14351"/>
                  </a:cubicBezTo>
                  <a:cubicBezTo>
                    <a:pt x="258064" y="0"/>
                    <a:pt x="0" y="179197"/>
                    <a:pt x="28702" y="440817"/>
                  </a:cubicBezTo>
                  <a:close/>
                </a:path>
              </a:pathLst>
            </a:custGeom>
            <a:gradFill rotWithShape="1">
              <a:gsLst>
                <a:gs pos="0">
                  <a:srgbClr val="F8C79F">
                    <a:alpha val="100000"/>
                  </a:srgbClr>
                </a:gs>
                <a:gs pos="100000">
                  <a:srgbClr val="E9812C">
                    <a:alpha val="100000"/>
                  </a:srgbClr>
                </a:gs>
              </a:gsLst>
              <a:lin ang="5400014"/>
            </a:gradFill>
          </p:spPr>
        </p:sp>
      </p:grpSp>
      <p:sp>
        <p:nvSpPr>
          <p:cNvPr id="8" name="Freeform 8"/>
          <p:cNvSpPr/>
          <p:nvPr/>
        </p:nvSpPr>
        <p:spPr>
          <a:xfrm>
            <a:off x="10045658" y="7027576"/>
            <a:ext cx="2580000" cy="211731"/>
          </a:xfrm>
          <a:custGeom>
            <a:avLst/>
            <a:gdLst/>
            <a:ahLst/>
            <a:cxnLst/>
            <a:rect l="l" t="t" r="r" b="b"/>
            <a:pathLst>
              <a:path w="2580000" h="2575500">
                <a:moveTo>
                  <a:pt x="0" y="0"/>
                </a:moveTo>
                <a:lnTo>
                  <a:pt x="2580000" y="0"/>
                </a:lnTo>
                <a:lnTo>
                  <a:pt x="2580000" y="2575500"/>
                </a:lnTo>
                <a:lnTo>
                  <a:pt x="0" y="2575500"/>
                </a:lnTo>
                <a:lnTo>
                  <a:pt x="0" y="0"/>
                </a:lnTo>
                <a:close/>
              </a:path>
            </a:pathLst>
          </a:custGeom>
          <a:blipFill>
            <a:blip r:embed="rId3">
              <a:extLst>
                <a:ext uri="{96DAC541-7B7A-43D3-8B79-37D633B846F1}">
                  <asvg:svgBlip xmlns:asvg="http://schemas.microsoft.com/office/drawing/2016/SVG/main" xmlns="" r:embed="rId4"/>
                </a:ext>
              </a:extLst>
            </a:blip>
            <a:stretch>
              <a:fillRect b="-2187910"/>
            </a:stretch>
          </a:blipFill>
        </p:spPr>
        <p:txBody>
          <a:bodyPr/>
          <a:lstStyle/>
          <a:p>
            <a:endParaRPr lang="vi-VN" dirty="0"/>
          </a:p>
        </p:txBody>
      </p:sp>
      <p:sp>
        <p:nvSpPr>
          <p:cNvPr id="9" name="TextBox 9"/>
          <p:cNvSpPr txBox="1"/>
          <p:nvPr/>
        </p:nvSpPr>
        <p:spPr>
          <a:xfrm>
            <a:off x="5029200" y="713137"/>
            <a:ext cx="8229600" cy="923330"/>
          </a:xfrm>
          <a:prstGeom prst="rect">
            <a:avLst/>
          </a:prstGeom>
        </p:spPr>
        <p:txBody>
          <a:bodyPr wrap="square" lIns="0" tIns="0" rIns="0" bIns="0" rtlCol="0" anchor="t">
            <a:spAutoFit/>
          </a:bodyPr>
          <a:lstStyle/>
          <a:p>
            <a:pPr algn="ctr">
              <a:lnSpc>
                <a:spcPts val="7200"/>
              </a:lnSpc>
            </a:pPr>
            <a:r>
              <a:rPr lang="vi-VN" sz="6000" b="1">
                <a:solidFill>
                  <a:srgbClr val="1D3557"/>
                </a:solidFill>
                <a:latin typeface="Arial" panose="020B0604020202020204" pitchFamily="34" charset="0"/>
                <a:cs typeface="Arial" panose="020B0604020202020204" pitchFamily="34" charset="0"/>
              </a:rPr>
              <a:t>THẢO LUẬN NHÓM</a:t>
            </a:r>
            <a:endParaRPr lang="en-US" sz="6000" b="1" dirty="0">
              <a:solidFill>
                <a:srgbClr val="1D3557"/>
              </a:solidFill>
              <a:latin typeface="Arial" panose="020B0604020202020204" pitchFamily="34" charset="0"/>
              <a:cs typeface="Arial" panose="020B0604020202020204" pitchFamily="34" charset="0"/>
            </a:endParaRPr>
          </a:p>
        </p:txBody>
      </p:sp>
      <p:grpSp>
        <p:nvGrpSpPr>
          <p:cNvPr id="10" name="Group 10"/>
          <p:cNvGrpSpPr/>
          <p:nvPr/>
        </p:nvGrpSpPr>
        <p:grpSpPr>
          <a:xfrm>
            <a:off x="5292750" y="5676900"/>
            <a:ext cx="7332986" cy="6370540"/>
            <a:chOff x="0" y="0"/>
            <a:chExt cx="9777315" cy="8494053"/>
          </a:xfrm>
        </p:grpSpPr>
        <p:sp>
          <p:nvSpPr>
            <p:cNvPr id="11" name="Freeform 11"/>
            <p:cNvSpPr/>
            <p:nvPr/>
          </p:nvSpPr>
          <p:spPr>
            <a:xfrm>
              <a:off x="0" y="508"/>
              <a:ext cx="9777349" cy="8493506"/>
            </a:xfrm>
            <a:custGeom>
              <a:avLst/>
              <a:gdLst/>
              <a:ahLst/>
              <a:cxnLst/>
              <a:rect l="l" t="t" r="r" b="b"/>
              <a:pathLst>
                <a:path w="9777349" h="8493506">
                  <a:moveTo>
                    <a:pt x="302133" y="4642866"/>
                  </a:moveTo>
                  <a:cubicBezTo>
                    <a:pt x="604266" y="7096633"/>
                    <a:pt x="3510788" y="8493506"/>
                    <a:pt x="5738241" y="7776210"/>
                  </a:cubicBezTo>
                  <a:cubicBezTo>
                    <a:pt x="9739503" y="6530340"/>
                    <a:pt x="9777349" y="415290"/>
                    <a:pt x="5209794" y="151003"/>
                  </a:cubicBezTo>
                  <a:cubicBezTo>
                    <a:pt x="2718054" y="0"/>
                    <a:pt x="0" y="1887347"/>
                    <a:pt x="302133" y="4642866"/>
                  </a:cubicBezTo>
                  <a:close/>
                </a:path>
              </a:pathLst>
            </a:custGeom>
            <a:gradFill rotWithShape="1">
              <a:gsLst>
                <a:gs pos="0">
                  <a:srgbClr val="F8C79F">
                    <a:alpha val="100000"/>
                  </a:srgbClr>
                </a:gs>
                <a:gs pos="100000">
                  <a:srgbClr val="E9812C">
                    <a:alpha val="100000"/>
                  </a:srgbClr>
                </a:gs>
              </a:gsLst>
              <a:lin ang="5400012"/>
            </a:gradFill>
          </p:spPr>
        </p:sp>
      </p:grpSp>
      <p:sp>
        <p:nvSpPr>
          <p:cNvPr id="12" name="Freeform 12"/>
          <p:cNvSpPr/>
          <p:nvPr/>
        </p:nvSpPr>
        <p:spPr>
          <a:xfrm>
            <a:off x="9780600" y="2273854"/>
            <a:ext cx="2270400" cy="5220748"/>
          </a:xfrm>
          <a:custGeom>
            <a:avLst/>
            <a:gdLst/>
            <a:ahLst/>
            <a:cxnLst/>
            <a:rect l="l" t="t" r="r" b="b"/>
            <a:pathLst>
              <a:path w="2270400" h="3765200">
                <a:moveTo>
                  <a:pt x="0" y="0"/>
                </a:moveTo>
                <a:lnTo>
                  <a:pt x="2270400" y="0"/>
                </a:lnTo>
                <a:lnTo>
                  <a:pt x="2270400" y="3765200"/>
                </a:lnTo>
                <a:lnTo>
                  <a:pt x="0" y="37652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3" name="Group 13"/>
          <p:cNvGrpSpPr/>
          <p:nvPr/>
        </p:nvGrpSpPr>
        <p:grpSpPr>
          <a:xfrm>
            <a:off x="5954400" y="6399696"/>
            <a:ext cx="6009612" cy="5221046"/>
            <a:chOff x="0" y="0"/>
            <a:chExt cx="8012816" cy="6961395"/>
          </a:xfrm>
        </p:grpSpPr>
        <p:sp>
          <p:nvSpPr>
            <p:cNvPr id="14" name="Freeform 14"/>
            <p:cNvSpPr/>
            <p:nvPr/>
          </p:nvSpPr>
          <p:spPr>
            <a:xfrm>
              <a:off x="0" y="381"/>
              <a:ext cx="8012811" cy="6960997"/>
            </a:xfrm>
            <a:custGeom>
              <a:avLst/>
              <a:gdLst/>
              <a:ahLst/>
              <a:cxnLst/>
              <a:rect l="l" t="t" r="r" b="b"/>
              <a:pathLst>
                <a:path w="8012811" h="6960997">
                  <a:moveTo>
                    <a:pt x="247523" y="3805174"/>
                  </a:moveTo>
                  <a:cubicBezTo>
                    <a:pt x="495173" y="5816219"/>
                    <a:pt x="2877185" y="6960997"/>
                    <a:pt x="4702556" y="6373114"/>
                  </a:cubicBezTo>
                  <a:cubicBezTo>
                    <a:pt x="7981697" y="5352034"/>
                    <a:pt x="8012811" y="340360"/>
                    <a:pt x="4269486" y="123825"/>
                  </a:cubicBezTo>
                  <a:cubicBezTo>
                    <a:pt x="2227453" y="0"/>
                    <a:pt x="0" y="1546860"/>
                    <a:pt x="247523" y="3805174"/>
                  </a:cubicBezTo>
                  <a:close/>
                </a:path>
              </a:pathLst>
            </a:custGeom>
            <a:gradFill rotWithShape="1">
              <a:gsLst>
                <a:gs pos="0">
                  <a:srgbClr val="D7EEEF">
                    <a:alpha val="100000"/>
                  </a:srgbClr>
                </a:gs>
                <a:gs pos="100000">
                  <a:srgbClr val="80C2C4">
                    <a:alpha val="100000"/>
                  </a:srgbClr>
                </a:gs>
              </a:gsLst>
              <a:lin ang="5400012"/>
            </a:gradFill>
          </p:spPr>
        </p:sp>
      </p:grpSp>
      <p:grpSp>
        <p:nvGrpSpPr>
          <p:cNvPr id="16" name="Group 16"/>
          <p:cNvGrpSpPr/>
          <p:nvPr/>
        </p:nvGrpSpPr>
        <p:grpSpPr>
          <a:xfrm>
            <a:off x="6563650" y="7494602"/>
            <a:ext cx="4613380" cy="4008068"/>
            <a:chOff x="0" y="0"/>
            <a:chExt cx="6151173" cy="5344091"/>
          </a:xfrm>
        </p:grpSpPr>
        <p:sp>
          <p:nvSpPr>
            <p:cNvPr id="17" name="Freeform 17"/>
            <p:cNvSpPr/>
            <p:nvPr/>
          </p:nvSpPr>
          <p:spPr>
            <a:xfrm>
              <a:off x="0" y="254"/>
              <a:ext cx="6151118" cy="5343779"/>
            </a:xfrm>
            <a:custGeom>
              <a:avLst/>
              <a:gdLst/>
              <a:ahLst/>
              <a:cxnLst/>
              <a:rect l="l" t="t" r="r" b="b"/>
              <a:pathLst>
                <a:path w="6151118" h="5343779">
                  <a:moveTo>
                    <a:pt x="190119" y="2921127"/>
                  </a:moveTo>
                  <a:cubicBezTo>
                    <a:pt x="380111" y="4464939"/>
                    <a:pt x="2208657" y="5343779"/>
                    <a:pt x="3609975" y="4892548"/>
                  </a:cubicBezTo>
                  <a:cubicBezTo>
                    <a:pt x="6127369" y="4108704"/>
                    <a:pt x="6151118" y="261366"/>
                    <a:pt x="3277616" y="95123"/>
                  </a:cubicBezTo>
                  <a:cubicBezTo>
                    <a:pt x="1709928" y="0"/>
                    <a:pt x="0" y="1187577"/>
                    <a:pt x="190119" y="2921127"/>
                  </a:cubicBezTo>
                  <a:close/>
                </a:path>
              </a:pathLst>
            </a:custGeom>
            <a:gradFill rotWithShape="1">
              <a:gsLst>
                <a:gs pos="0">
                  <a:srgbClr val="F8C79F">
                    <a:alpha val="100000"/>
                  </a:srgbClr>
                </a:gs>
                <a:gs pos="100000">
                  <a:srgbClr val="E9812C">
                    <a:alpha val="100000"/>
                  </a:srgbClr>
                </a:gs>
              </a:gsLst>
              <a:lin ang="5400012"/>
            </a:gradFill>
          </p:spPr>
        </p:sp>
      </p:grpSp>
      <p:grpSp>
        <p:nvGrpSpPr>
          <p:cNvPr id="27" name="Group 27"/>
          <p:cNvGrpSpPr/>
          <p:nvPr/>
        </p:nvGrpSpPr>
        <p:grpSpPr>
          <a:xfrm>
            <a:off x="7327544" y="8439498"/>
            <a:ext cx="3085634" cy="2680554"/>
            <a:chOff x="0" y="0"/>
            <a:chExt cx="4114179" cy="3574072"/>
          </a:xfrm>
        </p:grpSpPr>
        <p:sp>
          <p:nvSpPr>
            <p:cNvPr id="28" name="Freeform 28"/>
            <p:cNvSpPr/>
            <p:nvPr/>
          </p:nvSpPr>
          <p:spPr>
            <a:xfrm>
              <a:off x="0" y="127"/>
              <a:ext cx="4114165" cy="3573907"/>
            </a:xfrm>
            <a:custGeom>
              <a:avLst/>
              <a:gdLst/>
              <a:ahLst/>
              <a:cxnLst/>
              <a:rect l="l" t="t" r="r" b="b"/>
              <a:pathLst>
                <a:path w="4114165" h="3573907">
                  <a:moveTo>
                    <a:pt x="127127" y="1953641"/>
                  </a:moveTo>
                  <a:cubicBezTo>
                    <a:pt x="254254" y="2986151"/>
                    <a:pt x="1477264" y="3573907"/>
                    <a:pt x="2414524" y="3272028"/>
                  </a:cubicBezTo>
                  <a:cubicBezTo>
                    <a:pt x="4098290" y="2747899"/>
                    <a:pt x="4114165" y="174752"/>
                    <a:pt x="2192147" y="63627"/>
                  </a:cubicBezTo>
                  <a:cubicBezTo>
                    <a:pt x="1143762" y="0"/>
                    <a:pt x="0" y="794258"/>
                    <a:pt x="127127" y="1953641"/>
                  </a:cubicBezTo>
                  <a:close/>
                </a:path>
              </a:pathLst>
            </a:custGeom>
            <a:gradFill rotWithShape="1">
              <a:gsLst>
                <a:gs pos="0">
                  <a:srgbClr val="D7EEEF">
                    <a:alpha val="100000"/>
                  </a:srgbClr>
                </a:gs>
                <a:gs pos="100000">
                  <a:srgbClr val="80C2C4">
                    <a:alpha val="100000"/>
                  </a:srgbClr>
                </a:gs>
              </a:gsLst>
              <a:lin ang="5400012"/>
            </a:gradFill>
          </p:spPr>
        </p:sp>
      </p:grpSp>
      <p:sp>
        <p:nvSpPr>
          <p:cNvPr id="34" name="TextBox 33">
            <a:extLst>
              <a:ext uri="{FF2B5EF4-FFF2-40B4-BE49-F238E27FC236}">
                <a16:creationId xmlns:a16="http://schemas.microsoft.com/office/drawing/2014/main" id="{DC608B85-91F8-703C-66E0-B57E6F4BD396}"/>
              </a:ext>
            </a:extLst>
          </p:cNvPr>
          <p:cNvSpPr txBox="1"/>
          <p:nvPr/>
        </p:nvSpPr>
        <p:spPr>
          <a:xfrm>
            <a:off x="980223" y="1636562"/>
            <a:ext cx="4175911" cy="6637651"/>
          </a:xfrm>
          <a:prstGeom prst="rect">
            <a:avLst/>
          </a:prstGeom>
          <a:noFill/>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Sản phẩm của nhóm bạn thực hiện bằng hình thức nào? Sản phẩm giới thiệu về ngành, nghề nào của lĩnh vực mĩ thuật tạo hình?</a:t>
            </a:r>
          </a:p>
        </p:txBody>
      </p:sp>
      <p:sp>
        <p:nvSpPr>
          <p:cNvPr id="36" name="TextBox 35">
            <a:extLst>
              <a:ext uri="{FF2B5EF4-FFF2-40B4-BE49-F238E27FC236}">
                <a16:creationId xmlns:a16="http://schemas.microsoft.com/office/drawing/2014/main" id="{70202DB2-B7FA-7CE2-82FA-052ECA521FE3}"/>
              </a:ext>
            </a:extLst>
          </p:cNvPr>
          <p:cNvSpPr txBox="1"/>
          <p:nvPr/>
        </p:nvSpPr>
        <p:spPr>
          <a:xfrm>
            <a:off x="10441284" y="2512861"/>
            <a:ext cx="6856116" cy="2482667"/>
          </a:xfrm>
          <a:prstGeom prst="rect">
            <a:avLst/>
          </a:prstGeom>
          <a:noFill/>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Trong những sản phẩm của nhóm bạn trình bày, bạn thích sản phẩm nào nhất? Tại sao?</a:t>
            </a:r>
          </a:p>
        </p:txBody>
      </p:sp>
      <p:sp>
        <p:nvSpPr>
          <p:cNvPr id="15" name="Freeform 8">
            <a:extLst>
              <a:ext uri="{FF2B5EF4-FFF2-40B4-BE49-F238E27FC236}">
                <a16:creationId xmlns:a16="http://schemas.microsoft.com/office/drawing/2014/main" id="{2CC2F676-B376-BF7A-276A-859BE66C4090}"/>
              </a:ext>
            </a:extLst>
          </p:cNvPr>
          <p:cNvSpPr/>
          <p:nvPr/>
        </p:nvSpPr>
        <p:spPr>
          <a:xfrm>
            <a:off x="6019800" y="4295752"/>
            <a:ext cx="2580000" cy="2575500"/>
          </a:xfrm>
          <a:custGeom>
            <a:avLst/>
            <a:gdLst/>
            <a:ahLst/>
            <a:cxnLst/>
            <a:rect l="l" t="t" r="r" b="b"/>
            <a:pathLst>
              <a:path w="2580000" h="2575500">
                <a:moveTo>
                  <a:pt x="0" y="0"/>
                </a:moveTo>
                <a:lnTo>
                  <a:pt x="2580000" y="0"/>
                </a:lnTo>
                <a:lnTo>
                  <a:pt x="2580000" y="2575500"/>
                </a:lnTo>
                <a:lnTo>
                  <a:pt x="0" y="25755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TextBox 17">
            <a:extLst>
              <a:ext uri="{FF2B5EF4-FFF2-40B4-BE49-F238E27FC236}">
                <a16:creationId xmlns:a16="http://schemas.microsoft.com/office/drawing/2014/main" id="{108B12C5-528E-769B-3D46-5021C838649B}"/>
              </a:ext>
            </a:extLst>
          </p:cNvPr>
          <p:cNvSpPr txBox="1"/>
          <p:nvPr/>
        </p:nvSpPr>
        <p:spPr>
          <a:xfrm>
            <a:off x="13144808" y="5354048"/>
            <a:ext cx="4152592" cy="4144661"/>
          </a:xfrm>
          <a:prstGeom prst="rect">
            <a:avLst/>
          </a:prstGeom>
          <a:noFill/>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Theo bạn, việc áp dụng khoa học kĩ thuật trong bài trình bày có hiệu quả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righ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4" grpId="0"/>
      <p:bldP spid="36"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641216" y="7848100"/>
            <a:ext cx="9380342" cy="3132566"/>
            <a:chOff x="0" y="0"/>
            <a:chExt cx="12507123" cy="4176755"/>
          </a:xfrm>
        </p:grpSpPr>
        <p:sp>
          <p:nvSpPr>
            <p:cNvPr id="3" name="Freeform 3"/>
            <p:cNvSpPr/>
            <p:nvPr/>
          </p:nvSpPr>
          <p:spPr>
            <a:xfrm>
              <a:off x="127" y="0"/>
              <a:ext cx="12506960" cy="4176776"/>
            </a:xfrm>
            <a:custGeom>
              <a:avLst/>
              <a:gdLst/>
              <a:ahLst/>
              <a:cxnLst/>
              <a:rect l="l" t="t" r="r" b="b"/>
              <a:pathLst>
                <a:path w="12506960" h="4176776">
                  <a:moveTo>
                    <a:pt x="12506960" y="0"/>
                  </a:moveTo>
                  <a:lnTo>
                    <a:pt x="12506960" y="4002532"/>
                  </a:lnTo>
                  <a:cubicBezTo>
                    <a:pt x="11909552" y="3412490"/>
                    <a:pt x="11512042" y="3210052"/>
                    <a:pt x="11192383" y="3210052"/>
                  </a:cubicBezTo>
                  <a:cubicBezTo>
                    <a:pt x="10493756" y="3210052"/>
                    <a:pt x="10167366" y="4176776"/>
                    <a:pt x="8942070" y="4176776"/>
                  </a:cubicBezTo>
                  <a:cubicBezTo>
                    <a:pt x="8931910" y="4176776"/>
                    <a:pt x="8921623" y="4176649"/>
                    <a:pt x="8911336" y="4176522"/>
                  </a:cubicBezTo>
                  <a:cubicBezTo>
                    <a:pt x="6297295" y="4143756"/>
                    <a:pt x="7376160" y="1779778"/>
                    <a:pt x="4536821" y="1779778"/>
                  </a:cubicBezTo>
                  <a:cubicBezTo>
                    <a:pt x="4406138" y="1779778"/>
                    <a:pt x="4267200" y="1784731"/>
                    <a:pt x="4119118" y="1795272"/>
                  </a:cubicBezTo>
                  <a:cubicBezTo>
                    <a:pt x="3843020" y="1814957"/>
                    <a:pt x="3586607" y="1824101"/>
                    <a:pt x="3348355" y="1824101"/>
                  </a:cubicBezTo>
                  <a:cubicBezTo>
                    <a:pt x="0" y="1824101"/>
                    <a:pt x="265430" y="10414"/>
                    <a:pt x="265430" y="10414"/>
                  </a:cubicBezTo>
                  <a:lnTo>
                    <a:pt x="12506960" y="0"/>
                  </a:lnTo>
                  <a:close/>
                </a:path>
              </a:pathLst>
            </a:custGeom>
            <a:gradFill rotWithShape="1">
              <a:gsLst>
                <a:gs pos="0">
                  <a:srgbClr val="D7EEEF">
                    <a:alpha val="100000"/>
                  </a:srgbClr>
                </a:gs>
                <a:gs pos="100000">
                  <a:srgbClr val="80C2C4">
                    <a:alpha val="100000"/>
                  </a:srgbClr>
                </a:gs>
              </a:gsLst>
              <a:lin ang="16200012"/>
            </a:gradFill>
          </p:spPr>
        </p:sp>
      </p:grpSp>
      <p:grpSp>
        <p:nvGrpSpPr>
          <p:cNvPr id="4" name="Group 4"/>
          <p:cNvGrpSpPr/>
          <p:nvPr/>
        </p:nvGrpSpPr>
        <p:grpSpPr>
          <a:xfrm rot="-10800000">
            <a:off x="-2026192" y="9130514"/>
            <a:ext cx="5592198" cy="1694326"/>
            <a:chOff x="0" y="0"/>
            <a:chExt cx="7456264" cy="2259101"/>
          </a:xfrm>
        </p:grpSpPr>
        <p:sp>
          <p:nvSpPr>
            <p:cNvPr id="5" name="Freeform 5"/>
            <p:cNvSpPr/>
            <p:nvPr/>
          </p:nvSpPr>
          <p:spPr>
            <a:xfrm>
              <a:off x="0" y="0"/>
              <a:ext cx="7456297" cy="2259076"/>
            </a:xfrm>
            <a:custGeom>
              <a:avLst/>
              <a:gdLst/>
              <a:ahLst/>
              <a:cxnLst/>
              <a:rect l="l" t="t" r="r" b="b"/>
              <a:pathLst>
                <a:path w="7456297" h="2259076">
                  <a:moveTo>
                    <a:pt x="337439" y="0"/>
                  </a:moveTo>
                  <a:cubicBezTo>
                    <a:pt x="0" y="1723898"/>
                    <a:pt x="1133729" y="2259076"/>
                    <a:pt x="2064639" y="2259076"/>
                  </a:cubicBezTo>
                  <a:cubicBezTo>
                    <a:pt x="3198495" y="2259076"/>
                    <a:pt x="3644265" y="787908"/>
                    <a:pt x="4869307" y="787908"/>
                  </a:cubicBezTo>
                  <a:cubicBezTo>
                    <a:pt x="5014595" y="787908"/>
                    <a:pt x="5170678" y="808609"/>
                    <a:pt x="5340350" y="854837"/>
                  </a:cubicBezTo>
                  <a:cubicBezTo>
                    <a:pt x="5699633" y="952500"/>
                    <a:pt x="5996686" y="993140"/>
                    <a:pt x="6242431" y="993140"/>
                  </a:cubicBezTo>
                  <a:cubicBezTo>
                    <a:pt x="7456297" y="993140"/>
                    <a:pt x="7414133" y="1905"/>
                    <a:pt x="7414133" y="1905"/>
                  </a:cubicBezTo>
                  <a:lnTo>
                    <a:pt x="337439" y="0"/>
                  </a:lnTo>
                  <a:close/>
                </a:path>
              </a:pathLst>
            </a:custGeom>
            <a:gradFill rotWithShape="1">
              <a:gsLst>
                <a:gs pos="0">
                  <a:srgbClr val="F8C79F">
                    <a:alpha val="100000"/>
                  </a:srgbClr>
                </a:gs>
                <a:gs pos="100000">
                  <a:srgbClr val="E9812C">
                    <a:alpha val="100000"/>
                  </a:srgbClr>
                </a:gs>
              </a:gsLst>
              <a:lin ang="16200017"/>
            </a:gradFill>
          </p:spPr>
        </p:sp>
      </p:grpSp>
      <p:grpSp>
        <p:nvGrpSpPr>
          <p:cNvPr id="6" name="Group 6"/>
          <p:cNvGrpSpPr/>
          <p:nvPr/>
        </p:nvGrpSpPr>
        <p:grpSpPr>
          <a:xfrm rot="-10225647">
            <a:off x="214282" y="7225896"/>
            <a:ext cx="657836" cy="571496"/>
            <a:chOff x="0" y="0"/>
            <a:chExt cx="877115" cy="761995"/>
          </a:xfrm>
        </p:grpSpPr>
        <p:sp>
          <p:nvSpPr>
            <p:cNvPr id="7" name="Freeform 7"/>
            <p:cNvSpPr/>
            <p:nvPr/>
          </p:nvSpPr>
          <p:spPr>
            <a:xfrm>
              <a:off x="0" y="0"/>
              <a:ext cx="877062" cy="762000"/>
            </a:xfrm>
            <a:custGeom>
              <a:avLst/>
              <a:gdLst/>
              <a:ahLst/>
              <a:cxnLst/>
              <a:rect l="l" t="t" r="r" b="b"/>
              <a:pathLst>
                <a:path w="877062" h="762000">
                  <a:moveTo>
                    <a:pt x="850011" y="416560"/>
                  </a:moveTo>
                  <a:cubicBezTo>
                    <a:pt x="822960" y="636651"/>
                    <a:pt x="562229" y="762000"/>
                    <a:pt x="362331" y="697611"/>
                  </a:cubicBezTo>
                  <a:cubicBezTo>
                    <a:pt x="3429" y="585851"/>
                    <a:pt x="0" y="37338"/>
                    <a:pt x="409702" y="13589"/>
                  </a:cubicBezTo>
                  <a:cubicBezTo>
                    <a:pt x="633222" y="0"/>
                    <a:pt x="877062" y="169418"/>
                    <a:pt x="850011" y="416560"/>
                  </a:cubicBezTo>
                  <a:close/>
                </a:path>
              </a:pathLst>
            </a:custGeom>
            <a:gradFill rotWithShape="1">
              <a:gsLst>
                <a:gs pos="0">
                  <a:srgbClr val="F8C79F">
                    <a:alpha val="100000"/>
                  </a:srgbClr>
                </a:gs>
                <a:gs pos="100000">
                  <a:srgbClr val="E9812C">
                    <a:alpha val="100000"/>
                  </a:srgbClr>
                </a:gs>
              </a:gsLst>
              <a:lin ang="15540866"/>
            </a:gradFill>
          </p:spPr>
        </p:sp>
      </p:grpSp>
      <p:sp>
        <p:nvSpPr>
          <p:cNvPr id="10" name="Freeform 79">
            <a:extLst>
              <a:ext uri="{FF2B5EF4-FFF2-40B4-BE49-F238E27FC236}">
                <a16:creationId xmlns:a16="http://schemas.microsoft.com/office/drawing/2014/main" id="{15F42B70-E224-2716-729B-FD5FC418A562}"/>
              </a:ext>
            </a:extLst>
          </p:cNvPr>
          <p:cNvSpPr/>
          <p:nvPr/>
        </p:nvSpPr>
        <p:spPr>
          <a:xfrm>
            <a:off x="7845712" y="548639"/>
            <a:ext cx="9854925" cy="9189722"/>
          </a:xfrm>
          <a:custGeom>
            <a:avLst/>
            <a:gdLst/>
            <a:ahLst/>
            <a:cxnLst/>
            <a:rect l="l" t="t" r="r" b="b"/>
            <a:pathLst>
              <a:path w="1027405" h="958056">
                <a:moveTo>
                  <a:pt x="0" y="0"/>
                </a:moveTo>
                <a:lnTo>
                  <a:pt x="1027406" y="0"/>
                </a:lnTo>
                <a:lnTo>
                  <a:pt x="1027406" y="958056"/>
                </a:lnTo>
                <a:lnTo>
                  <a:pt x="0" y="958056"/>
                </a:lnTo>
                <a:lnTo>
                  <a:pt x="0" y="0"/>
                </a:lnTo>
                <a:close/>
              </a:path>
            </a:pathLst>
          </a:custGeom>
          <a:blipFill>
            <a:blip r:embed="rId3"/>
            <a:stretch>
              <a:fillRect/>
            </a:stretch>
          </a:blipFill>
        </p:spPr>
      </p:sp>
      <p:grpSp>
        <p:nvGrpSpPr>
          <p:cNvPr id="16" name="Group 15">
            <a:extLst>
              <a:ext uri="{FF2B5EF4-FFF2-40B4-BE49-F238E27FC236}">
                <a16:creationId xmlns:a16="http://schemas.microsoft.com/office/drawing/2014/main" id="{97EB1333-0C27-9EEE-EA87-E1504C3E87FC}"/>
              </a:ext>
            </a:extLst>
          </p:cNvPr>
          <p:cNvGrpSpPr/>
          <p:nvPr/>
        </p:nvGrpSpPr>
        <p:grpSpPr>
          <a:xfrm>
            <a:off x="1678201" y="2834832"/>
            <a:ext cx="5867400" cy="3603427"/>
            <a:chOff x="1678201" y="2834832"/>
            <a:chExt cx="5867400" cy="3603427"/>
          </a:xfrm>
        </p:grpSpPr>
        <p:grpSp>
          <p:nvGrpSpPr>
            <p:cNvPr id="11" name="Group 10">
              <a:extLst>
                <a:ext uri="{FF2B5EF4-FFF2-40B4-BE49-F238E27FC236}">
                  <a16:creationId xmlns:a16="http://schemas.microsoft.com/office/drawing/2014/main" id="{7BEA1C71-1981-1011-249E-A2C4E1ADB862}"/>
                </a:ext>
              </a:extLst>
            </p:cNvPr>
            <p:cNvGrpSpPr/>
            <p:nvPr/>
          </p:nvGrpSpPr>
          <p:grpSpPr>
            <a:xfrm>
              <a:off x="1678201" y="2834832"/>
              <a:ext cx="5867400" cy="3603427"/>
              <a:chOff x="1678201" y="2834832"/>
              <a:chExt cx="5867400" cy="3603427"/>
            </a:xfrm>
          </p:grpSpPr>
          <p:grpSp>
            <p:nvGrpSpPr>
              <p:cNvPr id="8" name="Group 8"/>
              <p:cNvGrpSpPr/>
              <p:nvPr/>
            </p:nvGrpSpPr>
            <p:grpSpPr>
              <a:xfrm rot="21334260">
                <a:off x="3477187" y="2834832"/>
                <a:ext cx="2269428" cy="1810294"/>
                <a:chOff x="0" y="0"/>
                <a:chExt cx="3025904" cy="2413725"/>
              </a:xfrm>
            </p:grpSpPr>
            <p:sp>
              <p:nvSpPr>
                <p:cNvPr id="9" name="Freeform 9"/>
                <p:cNvSpPr/>
                <p:nvPr/>
              </p:nvSpPr>
              <p:spPr>
                <a:xfrm>
                  <a:off x="0" y="0"/>
                  <a:ext cx="3025902" cy="2413762"/>
                </a:xfrm>
                <a:custGeom>
                  <a:avLst/>
                  <a:gdLst/>
                  <a:ahLst/>
                  <a:cxnLst/>
                  <a:rect l="l" t="t" r="r" b="b"/>
                  <a:pathLst>
                    <a:path w="3025902" h="2413762">
                      <a:moveTo>
                        <a:pt x="35052" y="1412367"/>
                      </a:moveTo>
                      <a:cubicBezTo>
                        <a:pt x="56896" y="1657223"/>
                        <a:pt x="196850" y="1902079"/>
                        <a:pt x="485394" y="2098929"/>
                      </a:cubicBezTo>
                      <a:cubicBezTo>
                        <a:pt x="940181" y="2404999"/>
                        <a:pt x="1569847" y="2413762"/>
                        <a:pt x="2063877" y="2195195"/>
                      </a:cubicBezTo>
                      <a:cubicBezTo>
                        <a:pt x="3025902" y="1766570"/>
                        <a:pt x="2872867" y="0"/>
                        <a:pt x="1709674" y="39370"/>
                      </a:cubicBezTo>
                      <a:cubicBezTo>
                        <a:pt x="1311783" y="52451"/>
                        <a:pt x="948817" y="258064"/>
                        <a:pt x="607822" y="463550"/>
                      </a:cubicBezTo>
                      <a:cubicBezTo>
                        <a:pt x="214249" y="695325"/>
                        <a:pt x="0" y="1058164"/>
                        <a:pt x="35052" y="1412367"/>
                      </a:cubicBezTo>
                      <a:close/>
                    </a:path>
                  </a:pathLst>
                </a:custGeom>
                <a:gradFill rotWithShape="1">
                  <a:gsLst>
                    <a:gs pos="0">
                      <a:srgbClr val="F8C79F">
                        <a:alpha val="100000"/>
                      </a:srgbClr>
                    </a:gs>
                    <a:gs pos="100000">
                      <a:srgbClr val="E9812C">
                        <a:alpha val="100000"/>
                      </a:srgbClr>
                    </a:gs>
                  </a:gsLst>
                  <a:lin ang="5732775"/>
                </a:gradFill>
              </p:spPr>
            </p:sp>
          </p:grpSp>
          <p:sp>
            <p:nvSpPr>
              <p:cNvPr id="15" name="TextBox 18">
                <a:extLst>
                  <a:ext uri="{FF2B5EF4-FFF2-40B4-BE49-F238E27FC236}">
                    <a16:creationId xmlns:a16="http://schemas.microsoft.com/office/drawing/2014/main" id="{A20B489D-04A3-BC05-F2CF-37931D1F20F4}"/>
                  </a:ext>
                </a:extLst>
              </p:cNvPr>
              <p:cNvSpPr txBox="1"/>
              <p:nvPr/>
            </p:nvSpPr>
            <p:spPr>
              <a:xfrm>
                <a:off x="1678201" y="4981578"/>
                <a:ext cx="5867400" cy="1456681"/>
              </a:xfrm>
              <a:prstGeom prst="rect">
                <a:avLst/>
              </a:prstGeom>
            </p:spPr>
            <p:txBody>
              <a:bodyPr wrap="square" lIns="0" tIns="0" rIns="0" bIns="0" rtlCol="0" anchor="t">
                <a:spAutoFit/>
              </a:bodyPr>
              <a:lstStyle/>
              <a:p>
                <a:pPr algn="ctr">
                  <a:lnSpc>
                    <a:spcPct val="150000"/>
                  </a:lnSpc>
                </a:pPr>
                <a:r>
                  <a:rPr lang="vi-VN" sz="7200" b="1" dirty="0">
                    <a:solidFill>
                      <a:srgbClr val="457B9D"/>
                    </a:solidFill>
                    <a:latin typeface="Arial"/>
                  </a:rPr>
                  <a:t>ỨNG DỤNG</a:t>
                </a:r>
                <a:endParaRPr lang="en-US" sz="7200" b="1" dirty="0">
                  <a:solidFill>
                    <a:srgbClr val="457B9D"/>
                  </a:solidFill>
                  <a:latin typeface="Arial"/>
                </a:endParaRPr>
              </a:p>
            </p:txBody>
          </p:sp>
        </p:grpSp>
        <p:pic>
          <p:nvPicPr>
            <p:cNvPr id="13" name="Picture 12">
              <a:extLst>
                <a:ext uri="{FF2B5EF4-FFF2-40B4-BE49-F238E27FC236}">
                  <a16:creationId xmlns:a16="http://schemas.microsoft.com/office/drawing/2014/main" id="{E3A2B7E8-5D69-8128-F441-9F27EF798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978" y="3010158"/>
              <a:ext cx="1615846" cy="14596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1957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9247150" y="6369200"/>
            <a:ext cx="9356950" cy="4267800"/>
            <a:chOff x="0" y="0"/>
            <a:chExt cx="12475933" cy="5690400"/>
          </a:xfrm>
        </p:grpSpPr>
        <p:sp>
          <p:nvSpPr>
            <p:cNvPr id="3" name="Freeform 3"/>
            <p:cNvSpPr/>
            <p:nvPr/>
          </p:nvSpPr>
          <p:spPr>
            <a:xfrm>
              <a:off x="0" y="127"/>
              <a:ext cx="12475845" cy="5690235"/>
            </a:xfrm>
            <a:custGeom>
              <a:avLst/>
              <a:gdLst/>
              <a:ahLst/>
              <a:cxnLst/>
              <a:rect l="l" t="t" r="r" b="b"/>
              <a:pathLst>
                <a:path w="12475845" h="5690235">
                  <a:moveTo>
                    <a:pt x="0" y="0"/>
                  </a:moveTo>
                  <a:lnTo>
                    <a:pt x="0" y="5452872"/>
                  </a:lnTo>
                  <a:cubicBezTo>
                    <a:pt x="595884" y="4648962"/>
                    <a:pt x="992505" y="4373118"/>
                    <a:pt x="1311275" y="4373118"/>
                  </a:cubicBezTo>
                  <a:cubicBezTo>
                    <a:pt x="2008124" y="4373118"/>
                    <a:pt x="2333752" y="5690235"/>
                    <a:pt x="3556000" y="5690235"/>
                  </a:cubicBezTo>
                  <a:cubicBezTo>
                    <a:pt x="3566160" y="5690235"/>
                    <a:pt x="3576447" y="5690108"/>
                    <a:pt x="3586607" y="5689981"/>
                  </a:cubicBezTo>
                  <a:cubicBezTo>
                    <a:pt x="6194171" y="5645404"/>
                    <a:pt x="5118100" y="2424684"/>
                    <a:pt x="7950327" y="2424684"/>
                  </a:cubicBezTo>
                  <a:cubicBezTo>
                    <a:pt x="8080629" y="2424684"/>
                    <a:pt x="8219313" y="2431542"/>
                    <a:pt x="8366887" y="2445766"/>
                  </a:cubicBezTo>
                  <a:cubicBezTo>
                    <a:pt x="8642350" y="2472563"/>
                    <a:pt x="8898128" y="2485136"/>
                    <a:pt x="9135745" y="2485136"/>
                  </a:cubicBezTo>
                  <a:cubicBezTo>
                    <a:pt x="12475845" y="2485136"/>
                    <a:pt x="12211050" y="14224"/>
                    <a:pt x="12211050" y="14224"/>
                  </a:cubicBezTo>
                  <a:lnTo>
                    <a:pt x="0" y="0"/>
                  </a:lnTo>
                  <a:close/>
                </a:path>
              </a:pathLst>
            </a:custGeom>
            <a:gradFill rotWithShape="1">
              <a:gsLst>
                <a:gs pos="0">
                  <a:srgbClr val="D7EEEF">
                    <a:alpha val="100000"/>
                  </a:srgbClr>
                </a:gs>
                <a:gs pos="100000">
                  <a:srgbClr val="80C2C4">
                    <a:alpha val="100000"/>
                  </a:srgbClr>
                </a:gs>
              </a:gsLst>
              <a:lin ang="16200012"/>
            </a:gradFill>
          </p:spPr>
        </p:sp>
      </p:grpSp>
      <p:sp>
        <p:nvSpPr>
          <p:cNvPr id="4" name="Freeform 4"/>
          <p:cNvSpPr/>
          <p:nvPr/>
        </p:nvSpPr>
        <p:spPr>
          <a:xfrm>
            <a:off x="13426055" y="7934122"/>
            <a:ext cx="4269352" cy="4144916"/>
          </a:xfrm>
          <a:custGeom>
            <a:avLst/>
            <a:gdLst/>
            <a:ahLst/>
            <a:cxnLst/>
            <a:rect l="l" t="t" r="r" b="b"/>
            <a:pathLst>
              <a:path w="4269352" h="4144916">
                <a:moveTo>
                  <a:pt x="0" y="0"/>
                </a:moveTo>
                <a:lnTo>
                  <a:pt x="4269352" y="0"/>
                </a:lnTo>
                <a:lnTo>
                  <a:pt x="4269352" y="4144916"/>
                </a:lnTo>
                <a:lnTo>
                  <a:pt x="0" y="41449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rot="8999972">
            <a:off x="12431966" y="7209260"/>
            <a:ext cx="998786" cy="796718"/>
            <a:chOff x="0" y="0"/>
            <a:chExt cx="1331715" cy="1062291"/>
          </a:xfrm>
        </p:grpSpPr>
        <p:sp>
          <p:nvSpPr>
            <p:cNvPr id="6" name="Freeform 6"/>
            <p:cNvSpPr/>
            <p:nvPr/>
          </p:nvSpPr>
          <p:spPr>
            <a:xfrm>
              <a:off x="0" y="0"/>
              <a:ext cx="1331722" cy="1062228"/>
            </a:xfrm>
            <a:custGeom>
              <a:avLst/>
              <a:gdLst/>
              <a:ahLst/>
              <a:cxnLst/>
              <a:rect l="l" t="t" r="r" b="b"/>
              <a:pathLst>
                <a:path w="1331722" h="1062228">
                  <a:moveTo>
                    <a:pt x="15367" y="621538"/>
                  </a:moveTo>
                  <a:cubicBezTo>
                    <a:pt x="25019" y="729361"/>
                    <a:pt x="86614" y="837057"/>
                    <a:pt x="213614" y="923671"/>
                  </a:cubicBezTo>
                  <a:cubicBezTo>
                    <a:pt x="413766" y="1058418"/>
                    <a:pt x="690880" y="1062228"/>
                    <a:pt x="908304" y="965962"/>
                  </a:cubicBezTo>
                  <a:cubicBezTo>
                    <a:pt x="1331722" y="777494"/>
                    <a:pt x="1264285" y="0"/>
                    <a:pt x="752475" y="17272"/>
                  </a:cubicBezTo>
                  <a:cubicBezTo>
                    <a:pt x="577342" y="22987"/>
                    <a:pt x="417576" y="113538"/>
                    <a:pt x="267462" y="203962"/>
                  </a:cubicBezTo>
                  <a:cubicBezTo>
                    <a:pt x="94234" y="305943"/>
                    <a:pt x="0" y="465709"/>
                    <a:pt x="15367" y="621538"/>
                  </a:cubicBezTo>
                  <a:close/>
                </a:path>
              </a:pathLst>
            </a:custGeom>
            <a:gradFill rotWithShape="1">
              <a:gsLst>
                <a:gs pos="0">
                  <a:srgbClr val="F8C79F">
                    <a:alpha val="100000"/>
                  </a:srgbClr>
                </a:gs>
                <a:gs pos="100000">
                  <a:srgbClr val="E9812C">
                    <a:alpha val="100000"/>
                  </a:srgbClr>
                </a:gs>
              </a:gsLst>
              <a:lin ang="18353822"/>
            </a:gradFill>
          </p:spPr>
        </p:sp>
      </p:grpSp>
      <p:sp>
        <p:nvSpPr>
          <p:cNvPr id="7" name="TextBox 7"/>
          <p:cNvSpPr txBox="1"/>
          <p:nvPr/>
        </p:nvSpPr>
        <p:spPr>
          <a:xfrm>
            <a:off x="5638800" y="800100"/>
            <a:ext cx="11277599" cy="2921505"/>
          </a:xfrm>
          <a:prstGeom prst="rect">
            <a:avLst/>
          </a:prstGeom>
        </p:spPr>
        <p:txBody>
          <a:bodyPr wrap="square" lIns="0" tIns="0" rIns="0" bIns="0" rtlCol="0" anchor="t">
            <a:spAutoFit/>
          </a:bodyPr>
          <a:lstStyle/>
          <a:p>
            <a:pPr algn="just">
              <a:lnSpc>
                <a:spcPct val="150000"/>
              </a:lnSpc>
            </a:pPr>
            <a:r>
              <a:rPr lang="vi-VN" sz="4400" b="1" i="1" dirty="0">
                <a:latin typeface="Arial" panose="020B0604020202020204" pitchFamily="34" charset="0"/>
                <a:cs typeface="Arial" panose="020B0604020202020204" pitchFamily="34" charset="0"/>
              </a:rPr>
              <a:t>Viết bài luận ngắn giới thiệu sự đa dạng và ý nghĩa của ngành, nghề thuộc lĩnh vực mĩ thuật tạo hình.</a:t>
            </a:r>
          </a:p>
        </p:txBody>
      </p:sp>
      <p:sp>
        <p:nvSpPr>
          <p:cNvPr id="9" name="Freeform 9"/>
          <p:cNvSpPr/>
          <p:nvPr/>
        </p:nvSpPr>
        <p:spPr>
          <a:xfrm>
            <a:off x="397404" y="2352104"/>
            <a:ext cx="7173636" cy="7494964"/>
          </a:xfrm>
          <a:custGeom>
            <a:avLst/>
            <a:gdLst/>
            <a:ahLst/>
            <a:cxnLst/>
            <a:rect l="l" t="t" r="r" b="b"/>
            <a:pathLst>
              <a:path w="7173636" h="7494964">
                <a:moveTo>
                  <a:pt x="0" y="0"/>
                </a:moveTo>
                <a:lnTo>
                  <a:pt x="7173636" y="0"/>
                </a:lnTo>
                <a:lnTo>
                  <a:pt x="7173636" y="7494964"/>
                </a:lnTo>
                <a:lnTo>
                  <a:pt x="0" y="749496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00DA0BD-FE0D-D55F-18B4-9ACA04AD2DB6}"/>
              </a:ext>
            </a:extLst>
          </p:cNvPr>
          <p:cNvGrpSpPr/>
          <p:nvPr/>
        </p:nvGrpSpPr>
        <p:grpSpPr>
          <a:xfrm>
            <a:off x="16306800" y="9410700"/>
            <a:ext cx="2110794" cy="988505"/>
            <a:chOff x="9530450" y="6808450"/>
            <a:chExt cx="9356950" cy="4381950"/>
          </a:xfrm>
        </p:grpSpPr>
        <p:grpSp>
          <p:nvGrpSpPr>
            <p:cNvPr id="2" name="Group 2"/>
            <p:cNvGrpSpPr/>
            <p:nvPr/>
          </p:nvGrpSpPr>
          <p:grpSpPr>
            <a:xfrm rot="-10800000">
              <a:off x="9530450" y="6808450"/>
              <a:ext cx="9356950" cy="4267800"/>
              <a:chOff x="0" y="0"/>
              <a:chExt cx="12475933" cy="5690400"/>
            </a:xfrm>
          </p:grpSpPr>
          <p:sp>
            <p:nvSpPr>
              <p:cNvPr id="3" name="Freeform 3"/>
              <p:cNvSpPr/>
              <p:nvPr/>
            </p:nvSpPr>
            <p:spPr>
              <a:xfrm>
                <a:off x="0" y="127"/>
                <a:ext cx="12475845" cy="5690235"/>
              </a:xfrm>
              <a:custGeom>
                <a:avLst/>
                <a:gdLst/>
                <a:ahLst/>
                <a:cxnLst/>
                <a:rect l="l" t="t" r="r" b="b"/>
                <a:pathLst>
                  <a:path w="12475845" h="5690235">
                    <a:moveTo>
                      <a:pt x="0" y="0"/>
                    </a:moveTo>
                    <a:lnTo>
                      <a:pt x="0" y="5452872"/>
                    </a:lnTo>
                    <a:cubicBezTo>
                      <a:pt x="595884" y="4648962"/>
                      <a:pt x="992505" y="4373118"/>
                      <a:pt x="1311275" y="4373118"/>
                    </a:cubicBezTo>
                    <a:cubicBezTo>
                      <a:pt x="2008124" y="4373118"/>
                      <a:pt x="2333752" y="5690235"/>
                      <a:pt x="3556000" y="5690235"/>
                    </a:cubicBezTo>
                    <a:cubicBezTo>
                      <a:pt x="3566160" y="5690235"/>
                      <a:pt x="3576447" y="5690108"/>
                      <a:pt x="3586607" y="5689981"/>
                    </a:cubicBezTo>
                    <a:cubicBezTo>
                      <a:pt x="6194171" y="5645404"/>
                      <a:pt x="5118100" y="2424684"/>
                      <a:pt x="7950327" y="2424684"/>
                    </a:cubicBezTo>
                    <a:cubicBezTo>
                      <a:pt x="8080629" y="2424684"/>
                      <a:pt x="8219313" y="2431542"/>
                      <a:pt x="8366887" y="2445766"/>
                    </a:cubicBezTo>
                    <a:cubicBezTo>
                      <a:pt x="8642350" y="2472563"/>
                      <a:pt x="8898128" y="2485136"/>
                      <a:pt x="9135745" y="2485136"/>
                    </a:cubicBezTo>
                    <a:cubicBezTo>
                      <a:pt x="12475845" y="2485136"/>
                      <a:pt x="12211050" y="14224"/>
                      <a:pt x="12211050" y="14224"/>
                    </a:cubicBezTo>
                    <a:lnTo>
                      <a:pt x="0" y="0"/>
                    </a:lnTo>
                    <a:close/>
                  </a:path>
                </a:pathLst>
              </a:custGeom>
              <a:gradFill rotWithShape="1">
                <a:gsLst>
                  <a:gs pos="0">
                    <a:srgbClr val="D7EEEF">
                      <a:alpha val="100000"/>
                    </a:srgbClr>
                  </a:gs>
                  <a:gs pos="100000">
                    <a:srgbClr val="80C2C4">
                      <a:alpha val="100000"/>
                    </a:srgbClr>
                  </a:gs>
                </a:gsLst>
                <a:lin ang="16200012"/>
              </a:gradFill>
            </p:spPr>
          </p:sp>
        </p:grpSp>
        <p:grpSp>
          <p:nvGrpSpPr>
            <p:cNvPr id="4" name="Group 4"/>
            <p:cNvGrpSpPr/>
            <p:nvPr/>
          </p:nvGrpSpPr>
          <p:grpSpPr>
            <a:xfrm>
              <a:off x="12681650" y="8388600"/>
              <a:ext cx="5738454" cy="2801800"/>
              <a:chOff x="0" y="0"/>
              <a:chExt cx="7651272" cy="3735733"/>
            </a:xfrm>
          </p:grpSpPr>
          <p:sp>
            <p:nvSpPr>
              <p:cNvPr id="5" name="Freeform 5"/>
              <p:cNvSpPr/>
              <p:nvPr/>
            </p:nvSpPr>
            <p:spPr>
              <a:xfrm>
                <a:off x="-254" y="0"/>
                <a:ext cx="7651496" cy="3735705"/>
              </a:xfrm>
              <a:custGeom>
                <a:avLst/>
                <a:gdLst/>
                <a:ahLst/>
                <a:cxnLst/>
                <a:rect l="l" t="t" r="r" b="b"/>
                <a:pathLst>
                  <a:path w="7651496" h="3735705">
                    <a:moveTo>
                      <a:pt x="5035804" y="0"/>
                    </a:moveTo>
                    <a:cubicBezTo>
                      <a:pt x="4394454" y="0"/>
                      <a:pt x="3758311" y="330708"/>
                      <a:pt x="3641979" y="1022350"/>
                    </a:cubicBezTo>
                    <a:cubicBezTo>
                      <a:pt x="3371977" y="2627249"/>
                      <a:pt x="2426716" y="2665730"/>
                      <a:pt x="1213358" y="2665730"/>
                    </a:cubicBezTo>
                    <a:cubicBezTo>
                      <a:pt x="0" y="2665730"/>
                      <a:pt x="75057" y="3735705"/>
                      <a:pt x="75057" y="3735705"/>
                    </a:cubicBezTo>
                    <a:lnTo>
                      <a:pt x="7651496" y="3735705"/>
                    </a:lnTo>
                    <a:lnTo>
                      <a:pt x="7651496" y="1839087"/>
                    </a:lnTo>
                    <a:cubicBezTo>
                      <a:pt x="7651496" y="1839087"/>
                      <a:pt x="7651496" y="1839087"/>
                      <a:pt x="7651369" y="1839087"/>
                    </a:cubicBezTo>
                    <a:cubicBezTo>
                      <a:pt x="7645401" y="1839087"/>
                      <a:pt x="6854064" y="1837055"/>
                      <a:pt x="6400800" y="769112"/>
                    </a:cubicBezTo>
                    <a:cubicBezTo>
                      <a:pt x="6185408" y="263525"/>
                      <a:pt x="5608447" y="0"/>
                      <a:pt x="5035804" y="0"/>
                    </a:cubicBezTo>
                    <a:close/>
                  </a:path>
                </a:pathLst>
              </a:custGeom>
              <a:gradFill rotWithShape="1">
                <a:gsLst>
                  <a:gs pos="0">
                    <a:srgbClr val="F8C79F">
                      <a:alpha val="100000"/>
                    </a:srgbClr>
                  </a:gs>
                  <a:gs pos="100000">
                    <a:srgbClr val="E9812C">
                      <a:alpha val="100000"/>
                    </a:srgbClr>
                  </a:gs>
                </a:gsLst>
                <a:lin ang="5400012"/>
              </a:gradFill>
            </p:spPr>
          </p:sp>
        </p:grpSp>
      </p:grpSp>
      <p:sp>
        <p:nvSpPr>
          <p:cNvPr id="16" name="TextBox 16"/>
          <p:cNvSpPr txBox="1"/>
          <p:nvPr/>
        </p:nvSpPr>
        <p:spPr>
          <a:xfrm>
            <a:off x="5181599" y="487386"/>
            <a:ext cx="7924802" cy="850169"/>
          </a:xfrm>
          <a:prstGeom prst="rect">
            <a:avLst/>
          </a:prstGeom>
        </p:spPr>
        <p:txBody>
          <a:bodyPr wrap="square" lIns="0" tIns="0" rIns="0" bIns="0" rtlCol="0" anchor="t">
            <a:spAutoFit/>
          </a:bodyPr>
          <a:lstStyle/>
          <a:p>
            <a:pPr algn="ctr">
              <a:lnSpc>
                <a:spcPts val="7200"/>
              </a:lnSpc>
            </a:pPr>
            <a:r>
              <a:rPr lang="vi-VN" sz="4800" b="1">
                <a:solidFill>
                  <a:srgbClr val="1D3557"/>
                </a:solidFill>
                <a:latin typeface="Arial" panose="020B0604020202020204" pitchFamily="34" charset="0"/>
                <a:cs typeface="Arial" panose="020B0604020202020204" pitchFamily="34" charset="0"/>
              </a:rPr>
              <a:t>Bài làm tham khảo</a:t>
            </a:r>
            <a:endParaRPr lang="en-US" sz="4800" b="1" dirty="0">
              <a:solidFill>
                <a:srgbClr val="1D3557"/>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673FBD57-9372-706D-B451-DDBDFABB7B5E}"/>
              </a:ext>
            </a:extLst>
          </p:cNvPr>
          <p:cNvGrpSpPr/>
          <p:nvPr/>
        </p:nvGrpSpPr>
        <p:grpSpPr>
          <a:xfrm rot="10800000">
            <a:off x="0" y="-76035"/>
            <a:ext cx="2110794" cy="988505"/>
            <a:chOff x="9530450" y="6808450"/>
            <a:chExt cx="9356950" cy="4381950"/>
          </a:xfrm>
        </p:grpSpPr>
        <p:grpSp>
          <p:nvGrpSpPr>
            <p:cNvPr id="10" name="Group 2">
              <a:extLst>
                <a:ext uri="{FF2B5EF4-FFF2-40B4-BE49-F238E27FC236}">
                  <a16:creationId xmlns:a16="http://schemas.microsoft.com/office/drawing/2014/main" id="{2B62F187-8EDB-65A3-8803-2C61E9C920E3}"/>
                </a:ext>
              </a:extLst>
            </p:cNvPr>
            <p:cNvGrpSpPr/>
            <p:nvPr/>
          </p:nvGrpSpPr>
          <p:grpSpPr>
            <a:xfrm rot="-10800000">
              <a:off x="9530450" y="6808450"/>
              <a:ext cx="9356950" cy="4267800"/>
              <a:chOff x="0" y="0"/>
              <a:chExt cx="12475933" cy="5690400"/>
            </a:xfrm>
          </p:grpSpPr>
          <p:sp>
            <p:nvSpPr>
              <p:cNvPr id="13" name="Freeform 3">
                <a:extLst>
                  <a:ext uri="{FF2B5EF4-FFF2-40B4-BE49-F238E27FC236}">
                    <a16:creationId xmlns:a16="http://schemas.microsoft.com/office/drawing/2014/main" id="{C3F72310-536B-6216-15BF-8EAA19119F86}"/>
                  </a:ext>
                </a:extLst>
              </p:cNvPr>
              <p:cNvSpPr/>
              <p:nvPr/>
            </p:nvSpPr>
            <p:spPr>
              <a:xfrm>
                <a:off x="0" y="127"/>
                <a:ext cx="12475845" cy="5690235"/>
              </a:xfrm>
              <a:custGeom>
                <a:avLst/>
                <a:gdLst/>
                <a:ahLst/>
                <a:cxnLst/>
                <a:rect l="l" t="t" r="r" b="b"/>
                <a:pathLst>
                  <a:path w="12475845" h="5690235">
                    <a:moveTo>
                      <a:pt x="0" y="0"/>
                    </a:moveTo>
                    <a:lnTo>
                      <a:pt x="0" y="5452872"/>
                    </a:lnTo>
                    <a:cubicBezTo>
                      <a:pt x="595884" y="4648962"/>
                      <a:pt x="992505" y="4373118"/>
                      <a:pt x="1311275" y="4373118"/>
                    </a:cubicBezTo>
                    <a:cubicBezTo>
                      <a:pt x="2008124" y="4373118"/>
                      <a:pt x="2333752" y="5690235"/>
                      <a:pt x="3556000" y="5690235"/>
                    </a:cubicBezTo>
                    <a:cubicBezTo>
                      <a:pt x="3566160" y="5690235"/>
                      <a:pt x="3576447" y="5690108"/>
                      <a:pt x="3586607" y="5689981"/>
                    </a:cubicBezTo>
                    <a:cubicBezTo>
                      <a:pt x="6194171" y="5645404"/>
                      <a:pt x="5118100" y="2424684"/>
                      <a:pt x="7950327" y="2424684"/>
                    </a:cubicBezTo>
                    <a:cubicBezTo>
                      <a:pt x="8080629" y="2424684"/>
                      <a:pt x="8219313" y="2431542"/>
                      <a:pt x="8366887" y="2445766"/>
                    </a:cubicBezTo>
                    <a:cubicBezTo>
                      <a:pt x="8642350" y="2472563"/>
                      <a:pt x="8898128" y="2485136"/>
                      <a:pt x="9135745" y="2485136"/>
                    </a:cubicBezTo>
                    <a:cubicBezTo>
                      <a:pt x="12475845" y="2485136"/>
                      <a:pt x="12211050" y="14224"/>
                      <a:pt x="12211050" y="14224"/>
                    </a:cubicBezTo>
                    <a:lnTo>
                      <a:pt x="0" y="0"/>
                    </a:lnTo>
                    <a:close/>
                  </a:path>
                </a:pathLst>
              </a:custGeom>
              <a:gradFill rotWithShape="1">
                <a:gsLst>
                  <a:gs pos="0">
                    <a:srgbClr val="D7EEEF">
                      <a:alpha val="100000"/>
                    </a:srgbClr>
                  </a:gs>
                  <a:gs pos="100000">
                    <a:srgbClr val="80C2C4">
                      <a:alpha val="100000"/>
                    </a:srgbClr>
                  </a:gs>
                </a:gsLst>
                <a:lin ang="16200012"/>
              </a:gradFill>
            </p:spPr>
          </p:sp>
        </p:grpSp>
        <p:grpSp>
          <p:nvGrpSpPr>
            <p:cNvPr id="11" name="Group 4">
              <a:extLst>
                <a:ext uri="{FF2B5EF4-FFF2-40B4-BE49-F238E27FC236}">
                  <a16:creationId xmlns:a16="http://schemas.microsoft.com/office/drawing/2014/main" id="{853765E5-8549-77FD-D034-593B7EDF8927}"/>
                </a:ext>
              </a:extLst>
            </p:cNvPr>
            <p:cNvGrpSpPr/>
            <p:nvPr/>
          </p:nvGrpSpPr>
          <p:grpSpPr>
            <a:xfrm>
              <a:off x="12681650" y="8388600"/>
              <a:ext cx="5738454" cy="2801800"/>
              <a:chOff x="0" y="0"/>
              <a:chExt cx="7651272" cy="3735733"/>
            </a:xfrm>
          </p:grpSpPr>
          <p:sp>
            <p:nvSpPr>
              <p:cNvPr id="12" name="Freeform 5">
                <a:extLst>
                  <a:ext uri="{FF2B5EF4-FFF2-40B4-BE49-F238E27FC236}">
                    <a16:creationId xmlns:a16="http://schemas.microsoft.com/office/drawing/2014/main" id="{C3AD0ED9-85BF-EF12-42D2-BE9CCB42F948}"/>
                  </a:ext>
                </a:extLst>
              </p:cNvPr>
              <p:cNvSpPr/>
              <p:nvPr/>
            </p:nvSpPr>
            <p:spPr>
              <a:xfrm>
                <a:off x="-254" y="0"/>
                <a:ext cx="7651496" cy="3735705"/>
              </a:xfrm>
              <a:custGeom>
                <a:avLst/>
                <a:gdLst/>
                <a:ahLst/>
                <a:cxnLst/>
                <a:rect l="l" t="t" r="r" b="b"/>
                <a:pathLst>
                  <a:path w="7651496" h="3735705">
                    <a:moveTo>
                      <a:pt x="5035804" y="0"/>
                    </a:moveTo>
                    <a:cubicBezTo>
                      <a:pt x="4394454" y="0"/>
                      <a:pt x="3758311" y="330708"/>
                      <a:pt x="3641979" y="1022350"/>
                    </a:cubicBezTo>
                    <a:cubicBezTo>
                      <a:pt x="3371977" y="2627249"/>
                      <a:pt x="2426716" y="2665730"/>
                      <a:pt x="1213358" y="2665730"/>
                    </a:cubicBezTo>
                    <a:cubicBezTo>
                      <a:pt x="0" y="2665730"/>
                      <a:pt x="75057" y="3735705"/>
                      <a:pt x="75057" y="3735705"/>
                    </a:cubicBezTo>
                    <a:lnTo>
                      <a:pt x="7651496" y="3735705"/>
                    </a:lnTo>
                    <a:lnTo>
                      <a:pt x="7651496" y="1839087"/>
                    </a:lnTo>
                    <a:cubicBezTo>
                      <a:pt x="7651496" y="1839087"/>
                      <a:pt x="7651496" y="1839087"/>
                      <a:pt x="7651369" y="1839087"/>
                    </a:cubicBezTo>
                    <a:cubicBezTo>
                      <a:pt x="7645401" y="1839087"/>
                      <a:pt x="6854064" y="1837055"/>
                      <a:pt x="6400800" y="769112"/>
                    </a:cubicBezTo>
                    <a:cubicBezTo>
                      <a:pt x="6185408" y="263525"/>
                      <a:pt x="5608447" y="0"/>
                      <a:pt x="5035804" y="0"/>
                    </a:cubicBezTo>
                    <a:close/>
                  </a:path>
                </a:pathLst>
              </a:custGeom>
              <a:gradFill rotWithShape="1">
                <a:gsLst>
                  <a:gs pos="0">
                    <a:srgbClr val="F8C79F">
                      <a:alpha val="100000"/>
                    </a:srgbClr>
                  </a:gs>
                  <a:gs pos="100000">
                    <a:srgbClr val="E9812C">
                      <a:alpha val="100000"/>
                    </a:srgbClr>
                  </a:gs>
                </a:gsLst>
                <a:lin ang="5400012"/>
              </a:gradFill>
            </p:spPr>
          </p:sp>
        </p:grpSp>
      </p:grpSp>
      <p:sp>
        <p:nvSpPr>
          <p:cNvPr id="15" name="TextBox 14">
            <a:extLst>
              <a:ext uri="{FF2B5EF4-FFF2-40B4-BE49-F238E27FC236}">
                <a16:creationId xmlns:a16="http://schemas.microsoft.com/office/drawing/2014/main" id="{62F5861C-51D5-D6F9-020C-7B6CBE13D18A}"/>
              </a:ext>
            </a:extLst>
          </p:cNvPr>
          <p:cNvSpPr txBox="1"/>
          <p:nvPr/>
        </p:nvSpPr>
        <p:spPr>
          <a:xfrm>
            <a:off x="830580" y="2332025"/>
            <a:ext cx="16626840" cy="7387728"/>
          </a:xfrm>
          <a:prstGeom prst="rect">
            <a:avLst/>
          </a:prstGeom>
          <a:noFill/>
        </p:spPr>
        <p:txBody>
          <a:bodyPr wrap="square">
            <a:spAutoFit/>
          </a:bodyPr>
          <a:lstStyle/>
          <a:p>
            <a:pPr algn="just">
              <a:lnSpc>
                <a:spcPct val="150000"/>
              </a:lnSpc>
            </a:pPr>
            <a:r>
              <a:rPr lang="vi-VN" sz="3200" b="0" i="0" dirty="0">
                <a:solidFill>
                  <a:srgbClr val="000000"/>
                </a:solidFill>
                <a:effectLst/>
                <a:latin typeface="Arial" panose="020B0604020202020204" pitchFamily="34" charset="0"/>
                <a:cs typeface="Arial" panose="020B0604020202020204" pitchFamily="34" charset="0"/>
              </a:rPr>
              <a:t>Lĩnh vực mỹ thuật tạo hình là một thế giới đa dạng với nhiều nghề nghiệp độc đáo như điêu khắc, hội họa, trang trí nội thất, thiết kế đồ họa và nhiều hơn nữa. Sự đa dạng trong mỹ thuật tạo hình mang đến cơ hội sáng tạo không giới hạn và đồng thời khuyến khích những ý tưởng mới mẻ. Nghề điêu khắc biểu thị sự tinh tế và sức mạnh của các tác phẩm nghệ thuật từ các chất liệu tự nhiên như gỗ, đá và kim loại. Nghề hội họa khai thác màu sắc, ánh sáng và đường nét để thể hiện tâm hồn và suy tư của nghệ sĩ. Trang trí nội thất đóng góp vào không gian sống đẹp mắt và tinh tế, phản ánh cái tôi của người sử dụng. Thiết kế đồ họa là công việc sáng tạo các hình ảnh, biểu đồ, và đồ họa số để truyền tải thông tin một cách rõ ràng và hấp dẫn. Những họa tiết và trang trí từ đồ gốm và thủ công mỹ nghệ gợi lên nét đẹp văn hóa và truyền thống của mỗi vùng miền. </a:t>
            </a:r>
            <a:endParaRPr lang="vi-VN" sz="3200"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29CC11F2-D4B5-5C02-1F77-49620D0610F2}"/>
              </a:ext>
            </a:extLst>
          </p:cNvPr>
          <p:cNvCxnSpPr>
            <a:cxnSpLocks/>
          </p:cNvCxnSpPr>
          <p:nvPr/>
        </p:nvCxnSpPr>
        <p:spPr>
          <a:xfrm>
            <a:off x="3118494" y="1866900"/>
            <a:ext cx="12051012" cy="0"/>
          </a:xfrm>
          <a:prstGeom prst="line">
            <a:avLst/>
          </a:prstGeom>
          <a:ln>
            <a:solidFill>
              <a:srgbClr val="91CB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87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00DA0BD-FE0D-D55F-18B4-9ACA04AD2DB6}"/>
              </a:ext>
            </a:extLst>
          </p:cNvPr>
          <p:cNvGrpSpPr/>
          <p:nvPr/>
        </p:nvGrpSpPr>
        <p:grpSpPr>
          <a:xfrm>
            <a:off x="16306800" y="9410700"/>
            <a:ext cx="2110794" cy="988505"/>
            <a:chOff x="9530450" y="6808450"/>
            <a:chExt cx="9356950" cy="4381950"/>
          </a:xfrm>
        </p:grpSpPr>
        <p:grpSp>
          <p:nvGrpSpPr>
            <p:cNvPr id="2" name="Group 2"/>
            <p:cNvGrpSpPr/>
            <p:nvPr/>
          </p:nvGrpSpPr>
          <p:grpSpPr>
            <a:xfrm rot="-10800000">
              <a:off x="9530450" y="6808450"/>
              <a:ext cx="9356950" cy="4267800"/>
              <a:chOff x="0" y="0"/>
              <a:chExt cx="12475933" cy="5690400"/>
            </a:xfrm>
          </p:grpSpPr>
          <p:sp>
            <p:nvSpPr>
              <p:cNvPr id="3" name="Freeform 3"/>
              <p:cNvSpPr/>
              <p:nvPr/>
            </p:nvSpPr>
            <p:spPr>
              <a:xfrm>
                <a:off x="0" y="127"/>
                <a:ext cx="12475845" cy="5690235"/>
              </a:xfrm>
              <a:custGeom>
                <a:avLst/>
                <a:gdLst/>
                <a:ahLst/>
                <a:cxnLst/>
                <a:rect l="l" t="t" r="r" b="b"/>
                <a:pathLst>
                  <a:path w="12475845" h="5690235">
                    <a:moveTo>
                      <a:pt x="0" y="0"/>
                    </a:moveTo>
                    <a:lnTo>
                      <a:pt x="0" y="5452872"/>
                    </a:lnTo>
                    <a:cubicBezTo>
                      <a:pt x="595884" y="4648962"/>
                      <a:pt x="992505" y="4373118"/>
                      <a:pt x="1311275" y="4373118"/>
                    </a:cubicBezTo>
                    <a:cubicBezTo>
                      <a:pt x="2008124" y="4373118"/>
                      <a:pt x="2333752" y="5690235"/>
                      <a:pt x="3556000" y="5690235"/>
                    </a:cubicBezTo>
                    <a:cubicBezTo>
                      <a:pt x="3566160" y="5690235"/>
                      <a:pt x="3576447" y="5690108"/>
                      <a:pt x="3586607" y="5689981"/>
                    </a:cubicBezTo>
                    <a:cubicBezTo>
                      <a:pt x="6194171" y="5645404"/>
                      <a:pt x="5118100" y="2424684"/>
                      <a:pt x="7950327" y="2424684"/>
                    </a:cubicBezTo>
                    <a:cubicBezTo>
                      <a:pt x="8080629" y="2424684"/>
                      <a:pt x="8219313" y="2431542"/>
                      <a:pt x="8366887" y="2445766"/>
                    </a:cubicBezTo>
                    <a:cubicBezTo>
                      <a:pt x="8642350" y="2472563"/>
                      <a:pt x="8898128" y="2485136"/>
                      <a:pt x="9135745" y="2485136"/>
                    </a:cubicBezTo>
                    <a:cubicBezTo>
                      <a:pt x="12475845" y="2485136"/>
                      <a:pt x="12211050" y="14224"/>
                      <a:pt x="12211050" y="14224"/>
                    </a:cubicBezTo>
                    <a:lnTo>
                      <a:pt x="0" y="0"/>
                    </a:lnTo>
                    <a:close/>
                  </a:path>
                </a:pathLst>
              </a:custGeom>
              <a:gradFill rotWithShape="1">
                <a:gsLst>
                  <a:gs pos="0">
                    <a:srgbClr val="D7EEEF">
                      <a:alpha val="100000"/>
                    </a:srgbClr>
                  </a:gs>
                  <a:gs pos="100000">
                    <a:srgbClr val="80C2C4">
                      <a:alpha val="100000"/>
                    </a:srgbClr>
                  </a:gs>
                </a:gsLst>
                <a:lin ang="16200012"/>
              </a:gradFill>
            </p:spPr>
          </p:sp>
        </p:grpSp>
        <p:grpSp>
          <p:nvGrpSpPr>
            <p:cNvPr id="4" name="Group 4"/>
            <p:cNvGrpSpPr/>
            <p:nvPr/>
          </p:nvGrpSpPr>
          <p:grpSpPr>
            <a:xfrm>
              <a:off x="12681650" y="8388600"/>
              <a:ext cx="5738454" cy="2801800"/>
              <a:chOff x="0" y="0"/>
              <a:chExt cx="7651272" cy="3735733"/>
            </a:xfrm>
          </p:grpSpPr>
          <p:sp>
            <p:nvSpPr>
              <p:cNvPr id="5" name="Freeform 5"/>
              <p:cNvSpPr/>
              <p:nvPr/>
            </p:nvSpPr>
            <p:spPr>
              <a:xfrm>
                <a:off x="-254" y="0"/>
                <a:ext cx="7651496" cy="3735705"/>
              </a:xfrm>
              <a:custGeom>
                <a:avLst/>
                <a:gdLst/>
                <a:ahLst/>
                <a:cxnLst/>
                <a:rect l="l" t="t" r="r" b="b"/>
                <a:pathLst>
                  <a:path w="7651496" h="3735705">
                    <a:moveTo>
                      <a:pt x="5035804" y="0"/>
                    </a:moveTo>
                    <a:cubicBezTo>
                      <a:pt x="4394454" y="0"/>
                      <a:pt x="3758311" y="330708"/>
                      <a:pt x="3641979" y="1022350"/>
                    </a:cubicBezTo>
                    <a:cubicBezTo>
                      <a:pt x="3371977" y="2627249"/>
                      <a:pt x="2426716" y="2665730"/>
                      <a:pt x="1213358" y="2665730"/>
                    </a:cubicBezTo>
                    <a:cubicBezTo>
                      <a:pt x="0" y="2665730"/>
                      <a:pt x="75057" y="3735705"/>
                      <a:pt x="75057" y="3735705"/>
                    </a:cubicBezTo>
                    <a:lnTo>
                      <a:pt x="7651496" y="3735705"/>
                    </a:lnTo>
                    <a:lnTo>
                      <a:pt x="7651496" y="1839087"/>
                    </a:lnTo>
                    <a:cubicBezTo>
                      <a:pt x="7651496" y="1839087"/>
                      <a:pt x="7651496" y="1839087"/>
                      <a:pt x="7651369" y="1839087"/>
                    </a:cubicBezTo>
                    <a:cubicBezTo>
                      <a:pt x="7645401" y="1839087"/>
                      <a:pt x="6854064" y="1837055"/>
                      <a:pt x="6400800" y="769112"/>
                    </a:cubicBezTo>
                    <a:cubicBezTo>
                      <a:pt x="6185408" y="263525"/>
                      <a:pt x="5608447" y="0"/>
                      <a:pt x="5035804" y="0"/>
                    </a:cubicBezTo>
                    <a:close/>
                  </a:path>
                </a:pathLst>
              </a:custGeom>
              <a:gradFill rotWithShape="1">
                <a:gsLst>
                  <a:gs pos="0">
                    <a:srgbClr val="F8C79F">
                      <a:alpha val="100000"/>
                    </a:srgbClr>
                  </a:gs>
                  <a:gs pos="100000">
                    <a:srgbClr val="E9812C">
                      <a:alpha val="100000"/>
                    </a:srgbClr>
                  </a:gs>
                </a:gsLst>
                <a:lin ang="5400012"/>
              </a:gradFill>
            </p:spPr>
          </p:sp>
        </p:grpSp>
      </p:grpSp>
      <p:grpSp>
        <p:nvGrpSpPr>
          <p:cNvPr id="8" name="Group 7">
            <a:extLst>
              <a:ext uri="{FF2B5EF4-FFF2-40B4-BE49-F238E27FC236}">
                <a16:creationId xmlns:a16="http://schemas.microsoft.com/office/drawing/2014/main" id="{673FBD57-9372-706D-B451-DDBDFABB7B5E}"/>
              </a:ext>
            </a:extLst>
          </p:cNvPr>
          <p:cNvGrpSpPr/>
          <p:nvPr/>
        </p:nvGrpSpPr>
        <p:grpSpPr>
          <a:xfrm rot="10800000">
            <a:off x="0" y="-76035"/>
            <a:ext cx="2110794" cy="988505"/>
            <a:chOff x="9530450" y="6808450"/>
            <a:chExt cx="9356950" cy="4381950"/>
          </a:xfrm>
        </p:grpSpPr>
        <p:grpSp>
          <p:nvGrpSpPr>
            <p:cNvPr id="10" name="Group 2">
              <a:extLst>
                <a:ext uri="{FF2B5EF4-FFF2-40B4-BE49-F238E27FC236}">
                  <a16:creationId xmlns:a16="http://schemas.microsoft.com/office/drawing/2014/main" id="{2B62F187-8EDB-65A3-8803-2C61E9C920E3}"/>
                </a:ext>
              </a:extLst>
            </p:cNvPr>
            <p:cNvGrpSpPr/>
            <p:nvPr/>
          </p:nvGrpSpPr>
          <p:grpSpPr>
            <a:xfrm rot="-10800000">
              <a:off x="9530450" y="6808450"/>
              <a:ext cx="9356950" cy="4267800"/>
              <a:chOff x="0" y="0"/>
              <a:chExt cx="12475933" cy="5690400"/>
            </a:xfrm>
          </p:grpSpPr>
          <p:sp>
            <p:nvSpPr>
              <p:cNvPr id="13" name="Freeform 3">
                <a:extLst>
                  <a:ext uri="{FF2B5EF4-FFF2-40B4-BE49-F238E27FC236}">
                    <a16:creationId xmlns:a16="http://schemas.microsoft.com/office/drawing/2014/main" id="{C3F72310-536B-6216-15BF-8EAA19119F86}"/>
                  </a:ext>
                </a:extLst>
              </p:cNvPr>
              <p:cNvSpPr/>
              <p:nvPr/>
            </p:nvSpPr>
            <p:spPr>
              <a:xfrm>
                <a:off x="0" y="127"/>
                <a:ext cx="12475845" cy="5690235"/>
              </a:xfrm>
              <a:custGeom>
                <a:avLst/>
                <a:gdLst/>
                <a:ahLst/>
                <a:cxnLst/>
                <a:rect l="l" t="t" r="r" b="b"/>
                <a:pathLst>
                  <a:path w="12475845" h="5690235">
                    <a:moveTo>
                      <a:pt x="0" y="0"/>
                    </a:moveTo>
                    <a:lnTo>
                      <a:pt x="0" y="5452872"/>
                    </a:lnTo>
                    <a:cubicBezTo>
                      <a:pt x="595884" y="4648962"/>
                      <a:pt x="992505" y="4373118"/>
                      <a:pt x="1311275" y="4373118"/>
                    </a:cubicBezTo>
                    <a:cubicBezTo>
                      <a:pt x="2008124" y="4373118"/>
                      <a:pt x="2333752" y="5690235"/>
                      <a:pt x="3556000" y="5690235"/>
                    </a:cubicBezTo>
                    <a:cubicBezTo>
                      <a:pt x="3566160" y="5690235"/>
                      <a:pt x="3576447" y="5690108"/>
                      <a:pt x="3586607" y="5689981"/>
                    </a:cubicBezTo>
                    <a:cubicBezTo>
                      <a:pt x="6194171" y="5645404"/>
                      <a:pt x="5118100" y="2424684"/>
                      <a:pt x="7950327" y="2424684"/>
                    </a:cubicBezTo>
                    <a:cubicBezTo>
                      <a:pt x="8080629" y="2424684"/>
                      <a:pt x="8219313" y="2431542"/>
                      <a:pt x="8366887" y="2445766"/>
                    </a:cubicBezTo>
                    <a:cubicBezTo>
                      <a:pt x="8642350" y="2472563"/>
                      <a:pt x="8898128" y="2485136"/>
                      <a:pt x="9135745" y="2485136"/>
                    </a:cubicBezTo>
                    <a:cubicBezTo>
                      <a:pt x="12475845" y="2485136"/>
                      <a:pt x="12211050" y="14224"/>
                      <a:pt x="12211050" y="14224"/>
                    </a:cubicBezTo>
                    <a:lnTo>
                      <a:pt x="0" y="0"/>
                    </a:lnTo>
                    <a:close/>
                  </a:path>
                </a:pathLst>
              </a:custGeom>
              <a:gradFill rotWithShape="1">
                <a:gsLst>
                  <a:gs pos="0">
                    <a:srgbClr val="D7EEEF">
                      <a:alpha val="100000"/>
                    </a:srgbClr>
                  </a:gs>
                  <a:gs pos="100000">
                    <a:srgbClr val="80C2C4">
                      <a:alpha val="100000"/>
                    </a:srgbClr>
                  </a:gs>
                </a:gsLst>
                <a:lin ang="16200012"/>
              </a:gradFill>
            </p:spPr>
          </p:sp>
        </p:grpSp>
        <p:grpSp>
          <p:nvGrpSpPr>
            <p:cNvPr id="11" name="Group 4">
              <a:extLst>
                <a:ext uri="{FF2B5EF4-FFF2-40B4-BE49-F238E27FC236}">
                  <a16:creationId xmlns:a16="http://schemas.microsoft.com/office/drawing/2014/main" id="{853765E5-8549-77FD-D034-593B7EDF8927}"/>
                </a:ext>
              </a:extLst>
            </p:cNvPr>
            <p:cNvGrpSpPr/>
            <p:nvPr/>
          </p:nvGrpSpPr>
          <p:grpSpPr>
            <a:xfrm>
              <a:off x="12681650" y="8388600"/>
              <a:ext cx="5738454" cy="2801800"/>
              <a:chOff x="0" y="0"/>
              <a:chExt cx="7651272" cy="3735733"/>
            </a:xfrm>
          </p:grpSpPr>
          <p:sp>
            <p:nvSpPr>
              <p:cNvPr id="12" name="Freeform 5">
                <a:extLst>
                  <a:ext uri="{FF2B5EF4-FFF2-40B4-BE49-F238E27FC236}">
                    <a16:creationId xmlns:a16="http://schemas.microsoft.com/office/drawing/2014/main" id="{C3AD0ED9-85BF-EF12-42D2-BE9CCB42F948}"/>
                  </a:ext>
                </a:extLst>
              </p:cNvPr>
              <p:cNvSpPr/>
              <p:nvPr/>
            </p:nvSpPr>
            <p:spPr>
              <a:xfrm>
                <a:off x="-254" y="0"/>
                <a:ext cx="7651496" cy="3735705"/>
              </a:xfrm>
              <a:custGeom>
                <a:avLst/>
                <a:gdLst/>
                <a:ahLst/>
                <a:cxnLst/>
                <a:rect l="l" t="t" r="r" b="b"/>
                <a:pathLst>
                  <a:path w="7651496" h="3735705">
                    <a:moveTo>
                      <a:pt x="5035804" y="0"/>
                    </a:moveTo>
                    <a:cubicBezTo>
                      <a:pt x="4394454" y="0"/>
                      <a:pt x="3758311" y="330708"/>
                      <a:pt x="3641979" y="1022350"/>
                    </a:cubicBezTo>
                    <a:cubicBezTo>
                      <a:pt x="3371977" y="2627249"/>
                      <a:pt x="2426716" y="2665730"/>
                      <a:pt x="1213358" y="2665730"/>
                    </a:cubicBezTo>
                    <a:cubicBezTo>
                      <a:pt x="0" y="2665730"/>
                      <a:pt x="75057" y="3735705"/>
                      <a:pt x="75057" y="3735705"/>
                    </a:cubicBezTo>
                    <a:lnTo>
                      <a:pt x="7651496" y="3735705"/>
                    </a:lnTo>
                    <a:lnTo>
                      <a:pt x="7651496" y="1839087"/>
                    </a:lnTo>
                    <a:cubicBezTo>
                      <a:pt x="7651496" y="1839087"/>
                      <a:pt x="7651496" y="1839087"/>
                      <a:pt x="7651369" y="1839087"/>
                    </a:cubicBezTo>
                    <a:cubicBezTo>
                      <a:pt x="7645401" y="1839087"/>
                      <a:pt x="6854064" y="1837055"/>
                      <a:pt x="6400800" y="769112"/>
                    </a:cubicBezTo>
                    <a:cubicBezTo>
                      <a:pt x="6185408" y="263525"/>
                      <a:pt x="5608447" y="0"/>
                      <a:pt x="5035804" y="0"/>
                    </a:cubicBezTo>
                    <a:close/>
                  </a:path>
                </a:pathLst>
              </a:custGeom>
              <a:gradFill rotWithShape="1">
                <a:gsLst>
                  <a:gs pos="0">
                    <a:srgbClr val="F8C79F">
                      <a:alpha val="100000"/>
                    </a:srgbClr>
                  </a:gs>
                  <a:gs pos="100000">
                    <a:srgbClr val="E9812C">
                      <a:alpha val="100000"/>
                    </a:srgbClr>
                  </a:gs>
                </a:gsLst>
                <a:lin ang="5400012"/>
              </a:gradFill>
            </p:spPr>
          </p:sp>
        </p:grpSp>
      </p:grpSp>
      <p:sp>
        <p:nvSpPr>
          <p:cNvPr id="15" name="TextBox 14">
            <a:extLst>
              <a:ext uri="{FF2B5EF4-FFF2-40B4-BE49-F238E27FC236}">
                <a16:creationId xmlns:a16="http://schemas.microsoft.com/office/drawing/2014/main" id="{62F5861C-51D5-D6F9-020C-7B6CBE13D18A}"/>
              </a:ext>
            </a:extLst>
          </p:cNvPr>
          <p:cNvSpPr txBox="1"/>
          <p:nvPr/>
        </p:nvSpPr>
        <p:spPr>
          <a:xfrm>
            <a:off x="830580" y="853476"/>
            <a:ext cx="16626840" cy="8865056"/>
          </a:xfrm>
          <a:prstGeom prst="rect">
            <a:avLst/>
          </a:prstGeom>
          <a:noFill/>
        </p:spPr>
        <p:txBody>
          <a:bodyPr wrap="square">
            <a:spAutoFit/>
          </a:bodyPr>
          <a:lstStyle/>
          <a:p>
            <a:pPr algn="just">
              <a:lnSpc>
                <a:spcPct val="150000"/>
              </a:lnSpc>
            </a:pPr>
            <a:r>
              <a:rPr lang="vi-VN" sz="3200" b="0" i="0" dirty="0">
                <a:solidFill>
                  <a:srgbClr val="000000"/>
                </a:solidFill>
                <a:effectLst/>
                <a:latin typeface="Arial" panose="020B0604020202020204" pitchFamily="34" charset="0"/>
                <a:cs typeface="Arial" panose="020B0604020202020204" pitchFamily="34" charset="0"/>
              </a:rPr>
              <a:t>Sự đa dạng trong mỹ thuật tạo hình mang đến ý nghĩa về sự phát triển và bảo tồn văn hóa của từng cộng đồng. Các nghệ sĩ tạo hình có khả năng thể hiện cái tôi của mình thông qua từng tác phẩm, thể hiện cảm xúc và quan điểm cá nhân. Mỹ thuật tạo hình còn góp phần vào trang trí nghệ thuật đô thị, giúp làm đẹp và phát triển xã hội. Nghệ thuật thiết kế thời trang tạo nên phong cách và gu thời trang đa dạng và phong phú cho mọi người. Sự đa dạng trong mỹ thuật tạo hình mang đến cơ hội học hỏi và khám phá nhiều phong cách, kỹ thuật và lĩnh vực khác nhau. Nghệ sĩ và nhà thiết kế có khả năng ứng dụng và áp dụng kiến thức từ một lĩnh vực sang lĩnh vực khác, giúp tăng tính đa năng trong nghề nghiệp. Mỹ thuật tạo hình giúp tạo ra không gian sống đẹp mắt và tinh tế thông qua trang trí nội thất, đồ trang trí và các tác phẩm nghệ thuật khác. Sự đa dạng trong mỹ thuật tạo hình phản ánh sự đa chiều và phong cách riêng của từng nghệ sĩ, giúp làm nổi bật sự độc đáo trong từng tác phẩm.</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2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3434658" y="5461400"/>
            <a:ext cx="7496788" cy="2209866"/>
            <a:chOff x="0" y="0"/>
            <a:chExt cx="9995717" cy="2946488"/>
          </a:xfrm>
        </p:grpSpPr>
        <p:sp>
          <p:nvSpPr>
            <p:cNvPr id="3" name="Freeform 3"/>
            <p:cNvSpPr/>
            <p:nvPr/>
          </p:nvSpPr>
          <p:spPr>
            <a:xfrm>
              <a:off x="0" y="0"/>
              <a:ext cx="9995662" cy="2946527"/>
            </a:xfrm>
            <a:custGeom>
              <a:avLst/>
              <a:gdLst/>
              <a:ahLst/>
              <a:cxnLst/>
              <a:rect l="l" t="t" r="r" b="b"/>
              <a:pathLst>
                <a:path w="9995662" h="2946527">
                  <a:moveTo>
                    <a:pt x="9995662" y="0"/>
                  </a:moveTo>
                  <a:lnTo>
                    <a:pt x="9995662" y="2823591"/>
                  </a:lnTo>
                  <a:cubicBezTo>
                    <a:pt x="9518269" y="2407285"/>
                    <a:pt x="9200515" y="2264537"/>
                    <a:pt x="8944991" y="2264537"/>
                  </a:cubicBezTo>
                  <a:cubicBezTo>
                    <a:pt x="8386699" y="2264537"/>
                    <a:pt x="8125841" y="2946527"/>
                    <a:pt x="7146544" y="2946527"/>
                  </a:cubicBezTo>
                  <a:cubicBezTo>
                    <a:pt x="7138416" y="2946527"/>
                    <a:pt x="7130161" y="2946400"/>
                    <a:pt x="7122033" y="2946400"/>
                  </a:cubicBezTo>
                  <a:cubicBezTo>
                    <a:pt x="5032883" y="2923286"/>
                    <a:pt x="5895086" y="1255649"/>
                    <a:pt x="3625850" y="1255649"/>
                  </a:cubicBezTo>
                  <a:cubicBezTo>
                    <a:pt x="3521456" y="1255649"/>
                    <a:pt x="3410331" y="1259205"/>
                    <a:pt x="3292094" y="1266571"/>
                  </a:cubicBezTo>
                  <a:cubicBezTo>
                    <a:pt x="3071495" y="1280414"/>
                    <a:pt x="2866517" y="1286891"/>
                    <a:pt x="2676144" y="1286891"/>
                  </a:cubicBezTo>
                  <a:cubicBezTo>
                    <a:pt x="0" y="1286891"/>
                    <a:pt x="212217" y="7366"/>
                    <a:pt x="212217" y="7366"/>
                  </a:cubicBezTo>
                  <a:lnTo>
                    <a:pt x="9995662" y="0"/>
                  </a:lnTo>
                  <a:close/>
                </a:path>
              </a:pathLst>
            </a:custGeom>
            <a:gradFill rotWithShape="1">
              <a:gsLst>
                <a:gs pos="0">
                  <a:srgbClr val="D7EEEF">
                    <a:alpha val="100000"/>
                  </a:srgbClr>
                </a:gs>
                <a:gs pos="100000">
                  <a:srgbClr val="80C2C4">
                    <a:alpha val="100000"/>
                  </a:srgbClr>
                </a:gs>
              </a:gsLst>
              <a:lin ang="11"/>
            </a:gradFill>
          </p:spPr>
        </p:sp>
      </p:grpSp>
      <p:grpSp>
        <p:nvGrpSpPr>
          <p:cNvPr id="4" name="Group 4"/>
          <p:cNvGrpSpPr/>
          <p:nvPr/>
        </p:nvGrpSpPr>
        <p:grpSpPr>
          <a:xfrm rot="6533035">
            <a:off x="15827494" y="5171384"/>
            <a:ext cx="1332686" cy="1063066"/>
            <a:chOff x="0" y="0"/>
            <a:chExt cx="1776915" cy="1417421"/>
          </a:xfrm>
        </p:grpSpPr>
        <p:sp>
          <p:nvSpPr>
            <p:cNvPr id="5" name="Freeform 5"/>
            <p:cNvSpPr/>
            <p:nvPr/>
          </p:nvSpPr>
          <p:spPr>
            <a:xfrm>
              <a:off x="0" y="0"/>
              <a:ext cx="1776857" cy="1417447"/>
            </a:xfrm>
            <a:custGeom>
              <a:avLst/>
              <a:gdLst/>
              <a:ahLst/>
              <a:cxnLst/>
              <a:rect l="l" t="t" r="r" b="b"/>
              <a:pathLst>
                <a:path w="1776857" h="1417447">
                  <a:moveTo>
                    <a:pt x="1756410" y="829437"/>
                  </a:moveTo>
                  <a:cubicBezTo>
                    <a:pt x="1743583" y="973201"/>
                    <a:pt x="1661414" y="1117092"/>
                    <a:pt x="1491996" y="1232535"/>
                  </a:cubicBezTo>
                  <a:cubicBezTo>
                    <a:pt x="1224915" y="1412240"/>
                    <a:pt x="855218" y="1417447"/>
                    <a:pt x="565023" y="1289050"/>
                  </a:cubicBezTo>
                  <a:cubicBezTo>
                    <a:pt x="0" y="1037336"/>
                    <a:pt x="89916" y="0"/>
                    <a:pt x="772922" y="23114"/>
                  </a:cubicBezTo>
                  <a:cubicBezTo>
                    <a:pt x="1006602" y="30861"/>
                    <a:pt x="1219708" y="151511"/>
                    <a:pt x="1419987" y="272161"/>
                  </a:cubicBezTo>
                  <a:cubicBezTo>
                    <a:pt x="1651127" y="408305"/>
                    <a:pt x="1776857" y="621411"/>
                    <a:pt x="1756410" y="829310"/>
                  </a:cubicBezTo>
                  <a:close/>
                </a:path>
              </a:pathLst>
            </a:custGeom>
            <a:gradFill rotWithShape="1">
              <a:gsLst>
                <a:gs pos="0">
                  <a:srgbClr val="D7EEEF">
                    <a:alpha val="100000"/>
                  </a:srgbClr>
                </a:gs>
                <a:gs pos="100000">
                  <a:srgbClr val="80C2C4">
                    <a:alpha val="100000"/>
                  </a:srgbClr>
                </a:gs>
              </a:gsLst>
              <a:lin ang="20684281"/>
            </a:gradFill>
          </p:spPr>
        </p:sp>
      </p:grpSp>
      <p:grpSp>
        <p:nvGrpSpPr>
          <p:cNvPr id="6" name="Group 6"/>
          <p:cNvGrpSpPr/>
          <p:nvPr/>
        </p:nvGrpSpPr>
        <p:grpSpPr>
          <a:xfrm rot="6533035">
            <a:off x="16222260" y="4215154"/>
            <a:ext cx="498800" cy="433332"/>
            <a:chOff x="0" y="0"/>
            <a:chExt cx="665067" cy="577776"/>
          </a:xfrm>
        </p:grpSpPr>
        <p:sp>
          <p:nvSpPr>
            <p:cNvPr id="7" name="Freeform 7"/>
            <p:cNvSpPr/>
            <p:nvPr/>
          </p:nvSpPr>
          <p:spPr>
            <a:xfrm>
              <a:off x="0" y="0"/>
              <a:ext cx="664972" cy="577723"/>
            </a:xfrm>
            <a:custGeom>
              <a:avLst/>
              <a:gdLst/>
              <a:ahLst/>
              <a:cxnLst/>
              <a:rect l="l" t="t" r="r" b="b"/>
              <a:pathLst>
                <a:path w="664972" h="577723">
                  <a:moveTo>
                    <a:pt x="644525" y="315849"/>
                  </a:moveTo>
                  <a:cubicBezTo>
                    <a:pt x="623951" y="482727"/>
                    <a:pt x="426212" y="577723"/>
                    <a:pt x="274701" y="528955"/>
                  </a:cubicBezTo>
                  <a:cubicBezTo>
                    <a:pt x="2540" y="444246"/>
                    <a:pt x="0" y="28321"/>
                    <a:pt x="310642" y="10287"/>
                  </a:cubicBezTo>
                  <a:cubicBezTo>
                    <a:pt x="480187" y="0"/>
                    <a:pt x="664972" y="128397"/>
                    <a:pt x="644525" y="315849"/>
                  </a:cubicBezTo>
                  <a:close/>
                </a:path>
              </a:pathLst>
            </a:custGeom>
            <a:gradFill rotWithShape="1">
              <a:gsLst>
                <a:gs pos="0">
                  <a:srgbClr val="D7EEEF">
                    <a:alpha val="100000"/>
                  </a:srgbClr>
                </a:gs>
                <a:gs pos="100000">
                  <a:srgbClr val="80C2C4">
                    <a:alpha val="100000"/>
                  </a:srgbClr>
                </a:gs>
              </a:gsLst>
              <a:lin ang="20606998"/>
            </a:gradFill>
          </p:spPr>
        </p:sp>
      </p:grpSp>
      <p:grpSp>
        <p:nvGrpSpPr>
          <p:cNvPr id="8" name="Group 8"/>
          <p:cNvGrpSpPr/>
          <p:nvPr/>
        </p:nvGrpSpPr>
        <p:grpSpPr>
          <a:xfrm rot="5400000">
            <a:off x="15717964" y="8654826"/>
            <a:ext cx="3944722" cy="1195320"/>
            <a:chOff x="0" y="0"/>
            <a:chExt cx="5259629" cy="1593760"/>
          </a:xfrm>
        </p:grpSpPr>
        <p:sp>
          <p:nvSpPr>
            <p:cNvPr id="9" name="Freeform 9"/>
            <p:cNvSpPr/>
            <p:nvPr/>
          </p:nvSpPr>
          <p:spPr>
            <a:xfrm>
              <a:off x="0" y="0"/>
              <a:ext cx="5259578" cy="1593723"/>
            </a:xfrm>
            <a:custGeom>
              <a:avLst/>
              <a:gdLst/>
              <a:ahLst/>
              <a:cxnLst/>
              <a:rect l="l" t="t" r="r" b="b"/>
              <a:pathLst>
                <a:path w="5259578" h="1593723">
                  <a:moveTo>
                    <a:pt x="237998" y="0"/>
                  </a:moveTo>
                  <a:cubicBezTo>
                    <a:pt x="0" y="1216279"/>
                    <a:pt x="799719" y="1593723"/>
                    <a:pt x="1456436" y="1593723"/>
                  </a:cubicBezTo>
                  <a:cubicBezTo>
                    <a:pt x="2256282" y="1593723"/>
                    <a:pt x="2570734" y="555752"/>
                    <a:pt x="3434842" y="555752"/>
                  </a:cubicBezTo>
                  <a:cubicBezTo>
                    <a:pt x="3537331" y="555752"/>
                    <a:pt x="3647440" y="570357"/>
                    <a:pt x="3767074" y="602996"/>
                  </a:cubicBezTo>
                  <a:cubicBezTo>
                    <a:pt x="4020566" y="671830"/>
                    <a:pt x="4230116" y="700532"/>
                    <a:pt x="4403344" y="700532"/>
                  </a:cubicBezTo>
                  <a:cubicBezTo>
                    <a:pt x="5259578" y="700532"/>
                    <a:pt x="5229987" y="1270"/>
                    <a:pt x="5229987" y="1270"/>
                  </a:cubicBezTo>
                  <a:lnTo>
                    <a:pt x="237998" y="0"/>
                  </a:lnTo>
                  <a:close/>
                </a:path>
              </a:pathLst>
            </a:custGeom>
            <a:gradFill rotWithShape="1">
              <a:gsLst>
                <a:gs pos="0">
                  <a:srgbClr val="F8C79F">
                    <a:alpha val="100000"/>
                  </a:srgbClr>
                </a:gs>
                <a:gs pos="100000">
                  <a:srgbClr val="E9812C">
                    <a:alpha val="100000"/>
                  </a:srgbClr>
                </a:gs>
              </a:gsLst>
              <a:lin ang="6"/>
            </a:gradFill>
          </p:spPr>
        </p:sp>
      </p:grpSp>
      <p:grpSp>
        <p:nvGrpSpPr>
          <p:cNvPr id="10" name="Group 10"/>
          <p:cNvGrpSpPr/>
          <p:nvPr/>
        </p:nvGrpSpPr>
        <p:grpSpPr>
          <a:xfrm rot="-5400000">
            <a:off x="-2643460" y="2597120"/>
            <a:ext cx="7496788" cy="2209866"/>
            <a:chOff x="0" y="0"/>
            <a:chExt cx="9995717" cy="2946488"/>
          </a:xfrm>
        </p:grpSpPr>
        <p:sp>
          <p:nvSpPr>
            <p:cNvPr id="11" name="Freeform 11"/>
            <p:cNvSpPr/>
            <p:nvPr/>
          </p:nvSpPr>
          <p:spPr>
            <a:xfrm>
              <a:off x="0" y="0"/>
              <a:ext cx="9995662" cy="2946527"/>
            </a:xfrm>
            <a:custGeom>
              <a:avLst/>
              <a:gdLst/>
              <a:ahLst/>
              <a:cxnLst/>
              <a:rect l="l" t="t" r="r" b="b"/>
              <a:pathLst>
                <a:path w="9995662" h="2946527">
                  <a:moveTo>
                    <a:pt x="9995662" y="0"/>
                  </a:moveTo>
                  <a:lnTo>
                    <a:pt x="9995662" y="2823591"/>
                  </a:lnTo>
                  <a:cubicBezTo>
                    <a:pt x="9518269" y="2407285"/>
                    <a:pt x="9200515" y="2264537"/>
                    <a:pt x="8944991" y="2264537"/>
                  </a:cubicBezTo>
                  <a:cubicBezTo>
                    <a:pt x="8386699" y="2264537"/>
                    <a:pt x="8125841" y="2946527"/>
                    <a:pt x="7146544" y="2946527"/>
                  </a:cubicBezTo>
                  <a:cubicBezTo>
                    <a:pt x="7138416" y="2946527"/>
                    <a:pt x="7130161" y="2946400"/>
                    <a:pt x="7122033" y="2946400"/>
                  </a:cubicBezTo>
                  <a:cubicBezTo>
                    <a:pt x="5032883" y="2923286"/>
                    <a:pt x="5895086" y="1255649"/>
                    <a:pt x="3625850" y="1255649"/>
                  </a:cubicBezTo>
                  <a:cubicBezTo>
                    <a:pt x="3521456" y="1255649"/>
                    <a:pt x="3410331" y="1259205"/>
                    <a:pt x="3292094" y="1266571"/>
                  </a:cubicBezTo>
                  <a:cubicBezTo>
                    <a:pt x="3071495" y="1280414"/>
                    <a:pt x="2866517" y="1286891"/>
                    <a:pt x="2676144" y="1286891"/>
                  </a:cubicBezTo>
                  <a:cubicBezTo>
                    <a:pt x="0" y="1286891"/>
                    <a:pt x="212217" y="7366"/>
                    <a:pt x="212217" y="7366"/>
                  </a:cubicBezTo>
                  <a:lnTo>
                    <a:pt x="9995662" y="0"/>
                  </a:lnTo>
                  <a:close/>
                </a:path>
              </a:pathLst>
            </a:custGeom>
            <a:gradFill rotWithShape="1">
              <a:gsLst>
                <a:gs pos="0">
                  <a:srgbClr val="D7EEEF">
                    <a:alpha val="100000"/>
                  </a:srgbClr>
                </a:gs>
                <a:gs pos="100000">
                  <a:srgbClr val="80C2C4">
                    <a:alpha val="100000"/>
                  </a:srgbClr>
                </a:gs>
              </a:gsLst>
              <a:lin ang="10800011"/>
            </a:gradFill>
          </p:spPr>
        </p:sp>
      </p:grpSp>
      <p:grpSp>
        <p:nvGrpSpPr>
          <p:cNvPr id="12" name="Group 12"/>
          <p:cNvGrpSpPr/>
          <p:nvPr/>
        </p:nvGrpSpPr>
        <p:grpSpPr>
          <a:xfrm rot="-4266965">
            <a:off x="1127806" y="4033936"/>
            <a:ext cx="1332686" cy="1063066"/>
            <a:chOff x="0" y="0"/>
            <a:chExt cx="1776915" cy="1417421"/>
          </a:xfrm>
        </p:grpSpPr>
        <p:sp>
          <p:nvSpPr>
            <p:cNvPr id="13" name="Freeform 13"/>
            <p:cNvSpPr/>
            <p:nvPr/>
          </p:nvSpPr>
          <p:spPr>
            <a:xfrm>
              <a:off x="0" y="0"/>
              <a:ext cx="1776857" cy="1417447"/>
            </a:xfrm>
            <a:custGeom>
              <a:avLst/>
              <a:gdLst/>
              <a:ahLst/>
              <a:cxnLst/>
              <a:rect l="l" t="t" r="r" b="b"/>
              <a:pathLst>
                <a:path w="1776857" h="1417447">
                  <a:moveTo>
                    <a:pt x="1756410" y="829437"/>
                  </a:moveTo>
                  <a:cubicBezTo>
                    <a:pt x="1743583" y="973201"/>
                    <a:pt x="1661414" y="1117092"/>
                    <a:pt x="1491996" y="1232535"/>
                  </a:cubicBezTo>
                  <a:cubicBezTo>
                    <a:pt x="1224915" y="1412240"/>
                    <a:pt x="855218" y="1417447"/>
                    <a:pt x="565023" y="1289050"/>
                  </a:cubicBezTo>
                  <a:cubicBezTo>
                    <a:pt x="0" y="1037336"/>
                    <a:pt x="89916" y="0"/>
                    <a:pt x="772922" y="23114"/>
                  </a:cubicBezTo>
                  <a:cubicBezTo>
                    <a:pt x="1006602" y="30861"/>
                    <a:pt x="1219708" y="151511"/>
                    <a:pt x="1419987" y="272161"/>
                  </a:cubicBezTo>
                  <a:cubicBezTo>
                    <a:pt x="1651127" y="408305"/>
                    <a:pt x="1776857" y="621411"/>
                    <a:pt x="1756410" y="829310"/>
                  </a:cubicBezTo>
                  <a:close/>
                </a:path>
              </a:pathLst>
            </a:custGeom>
            <a:gradFill rotWithShape="1">
              <a:gsLst>
                <a:gs pos="0">
                  <a:srgbClr val="D7EEEF">
                    <a:alpha val="100000"/>
                  </a:srgbClr>
                </a:gs>
                <a:gs pos="100000">
                  <a:srgbClr val="80C2C4">
                    <a:alpha val="100000"/>
                  </a:srgbClr>
                </a:gs>
              </a:gsLst>
              <a:lin ang="9884281"/>
            </a:gradFill>
          </p:spPr>
        </p:sp>
      </p:grpSp>
      <p:grpSp>
        <p:nvGrpSpPr>
          <p:cNvPr id="14" name="Group 14"/>
          <p:cNvGrpSpPr/>
          <p:nvPr/>
        </p:nvGrpSpPr>
        <p:grpSpPr>
          <a:xfrm rot="-4266965">
            <a:off x="1566926" y="5619900"/>
            <a:ext cx="498800" cy="433332"/>
            <a:chOff x="0" y="0"/>
            <a:chExt cx="665067" cy="577776"/>
          </a:xfrm>
        </p:grpSpPr>
        <p:sp>
          <p:nvSpPr>
            <p:cNvPr id="15" name="Freeform 15"/>
            <p:cNvSpPr/>
            <p:nvPr/>
          </p:nvSpPr>
          <p:spPr>
            <a:xfrm>
              <a:off x="0" y="0"/>
              <a:ext cx="664972" cy="577723"/>
            </a:xfrm>
            <a:custGeom>
              <a:avLst/>
              <a:gdLst/>
              <a:ahLst/>
              <a:cxnLst/>
              <a:rect l="l" t="t" r="r" b="b"/>
              <a:pathLst>
                <a:path w="664972" h="577723">
                  <a:moveTo>
                    <a:pt x="644525" y="315849"/>
                  </a:moveTo>
                  <a:cubicBezTo>
                    <a:pt x="623951" y="482727"/>
                    <a:pt x="426212" y="577723"/>
                    <a:pt x="274701" y="528955"/>
                  </a:cubicBezTo>
                  <a:cubicBezTo>
                    <a:pt x="2540" y="444246"/>
                    <a:pt x="0" y="28321"/>
                    <a:pt x="310642" y="10287"/>
                  </a:cubicBezTo>
                  <a:cubicBezTo>
                    <a:pt x="480187" y="0"/>
                    <a:pt x="664972" y="128397"/>
                    <a:pt x="644525" y="315849"/>
                  </a:cubicBezTo>
                  <a:close/>
                </a:path>
              </a:pathLst>
            </a:custGeom>
            <a:gradFill rotWithShape="1">
              <a:gsLst>
                <a:gs pos="0">
                  <a:srgbClr val="D7EEEF">
                    <a:alpha val="100000"/>
                  </a:srgbClr>
                </a:gs>
                <a:gs pos="100000">
                  <a:srgbClr val="80C2C4">
                    <a:alpha val="100000"/>
                  </a:srgbClr>
                </a:gs>
              </a:gsLst>
              <a:lin ang="9806998"/>
            </a:gradFill>
          </p:spPr>
        </p:sp>
      </p:grpSp>
      <p:grpSp>
        <p:nvGrpSpPr>
          <p:cNvPr id="16" name="Group 16"/>
          <p:cNvGrpSpPr/>
          <p:nvPr/>
        </p:nvGrpSpPr>
        <p:grpSpPr>
          <a:xfrm rot="-5400000">
            <a:off x="-1374702" y="418240"/>
            <a:ext cx="3944722" cy="1195320"/>
            <a:chOff x="0" y="0"/>
            <a:chExt cx="5259629" cy="1593760"/>
          </a:xfrm>
        </p:grpSpPr>
        <p:sp>
          <p:nvSpPr>
            <p:cNvPr id="17" name="Freeform 17"/>
            <p:cNvSpPr/>
            <p:nvPr/>
          </p:nvSpPr>
          <p:spPr>
            <a:xfrm>
              <a:off x="0" y="0"/>
              <a:ext cx="5259578" cy="1593723"/>
            </a:xfrm>
            <a:custGeom>
              <a:avLst/>
              <a:gdLst/>
              <a:ahLst/>
              <a:cxnLst/>
              <a:rect l="l" t="t" r="r" b="b"/>
              <a:pathLst>
                <a:path w="5259578" h="1593723">
                  <a:moveTo>
                    <a:pt x="237998" y="0"/>
                  </a:moveTo>
                  <a:cubicBezTo>
                    <a:pt x="0" y="1216279"/>
                    <a:pt x="799719" y="1593723"/>
                    <a:pt x="1456436" y="1593723"/>
                  </a:cubicBezTo>
                  <a:cubicBezTo>
                    <a:pt x="2256282" y="1593723"/>
                    <a:pt x="2570734" y="555752"/>
                    <a:pt x="3434842" y="555752"/>
                  </a:cubicBezTo>
                  <a:cubicBezTo>
                    <a:pt x="3537331" y="555752"/>
                    <a:pt x="3647440" y="570357"/>
                    <a:pt x="3767074" y="602996"/>
                  </a:cubicBezTo>
                  <a:cubicBezTo>
                    <a:pt x="4020566" y="671830"/>
                    <a:pt x="4230116" y="700532"/>
                    <a:pt x="4403344" y="700532"/>
                  </a:cubicBezTo>
                  <a:cubicBezTo>
                    <a:pt x="5259578" y="700532"/>
                    <a:pt x="5229987" y="1270"/>
                    <a:pt x="5229987" y="1270"/>
                  </a:cubicBezTo>
                  <a:lnTo>
                    <a:pt x="237998" y="0"/>
                  </a:lnTo>
                  <a:close/>
                </a:path>
              </a:pathLst>
            </a:custGeom>
            <a:gradFill rotWithShape="1">
              <a:gsLst>
                <a:gs pos="0">
                  <a:srgbClr val="F8C79F">
                    <a:alpha val="100000"/>
                  </a:srgbClr>
                </a:gs>
                <a:gs pos="100000">
                  <a:srgbClr val="E9812C">
                    <a:alpha val="100000"/>
                  </a:srgbClr>
                </a:gs>
              </a:gsLst>
              <a:lin ang="10800006"/>
            </a:gradFill>
          </p:spPr>
        </p:sp>
      </p:grpSp>
      <p:sp>
        <p:nvSpPr>
          <p:cNvPr id="32" name="TextBox 32"/>
          <p:cNvSpPr txBox="1"/>
          <p:nvPr/>
        </p:nvSpPr>
        <p:spPr>
          <a:xfrm>
            <a:off x="4400887" y="827524"/>
            <a:ext cx="9486225" cy="923330"/>
          </a:xfrm>
          <a:prstGeom prst="rect">
            <a:avLst/>
          </a:prstGeom>
        </p:spPr>
        <p:txBody>
          <a:bodyPr wrap="square" lIns="0" tIns="0" rIns="0" bIns="0" rtlCol="0" anchor="t">
            <a:spAutoFit/>
          </a:bodyPr>
          <a:lstStyle/>
          <a:p>
            <a:pPr algn="ctr">
              <a:lnSpc>
                <a:spcPts val="7200"/>
              </a:lnSpc>
            </a:pPr>
            <a:r>
              <a:rPr lang="vi-VN" sz="6600" b="1" dirty="0">
                <a:solidFill>
                  <a:srgbClr val="457B9D"/>
                </a:solidFill>
                <a:latin typeface="Arial" panose="020B0604020202020204" pitchFamily="34" charset="0"/>
                <a:cs typeface="Arial" panose="020B0604020202020204" pitchFamily="34" charset="0"/>
              </a:rPr>
              <a:t>HƯỚNG DẪN VỀ NHÀ</a:t>
            </a:r>
            <a:endParaRPr lang="en-US" sz="6600" b="1" dirty="0">
              <a:solidFill>
                <a:srgbClr val="457B9D"/>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7C4FE364-710E-9846-0E35-5D5D974F0380}"/>
              </a:ext>
            </a:extLst>
          </p:cNvPr>
          <p:cNvGrpSpPr/>
          <p:nvPr/>
        </p:nvGrpSpPr>
        <p:grpSpPr>
          <a:xfrm>
            <a:off x="4163614" y="2249132"/>
            <a:ext cx="7843586" cy="1507154"/>
            <a:chOff x="3586414" y="2600426"/>
            <a:chExt cx="7843586" cy="1507154"/>
          </a:xfrm>
        </p:grpSpPr>
        <p:grpSp>
          <p:nvGrpSpPr>
            <p:cNvPr id="39" name="Group 38">
              <a:extLst>
                <a:ext uri="{FF2B5EF4-FFF2-40B4-BE49-F238E27FC236}">
                  <a16:creationId xmlns:a16="http://schemas.microsoft.com/office/drawing/2014/main" id="{81D158A0-FD31-47CC-8DC6-62F34A1DD41F}"/>
                </a:ext>
              </a:extLst>
            </p:cNvPr>
            <p:cNvGrpSpPr/>
            <p:nvPr/>
          </p:nvGrpSpPr>
          <p:grpSpPr>
            <a:xfrm>
              <a:off x="3586414" y="2600426"/>
              <a:ext cx="1889406" cy="1507154"/>
              <a:chOff x="5047600" y="2122134"/>
              <a:chExt cx="1889406" cy="1507154"/>
            </a:xfrm>
          </p:grpSpPr>
          <p:grpSp>
            <p:nvGrpSpPr>
              <p:cNvPr id="24" name="Group 24"/>
              <p:cNvGrpSpPr/>
              <p:nvPr/>
            </p:nvGrpSpPr>
            <p:grpSpPr>
              <a:xfrm rot="-265903">
                <a:off x="5047600" y="2122134"/>
                <a:ext cx="1889406" cy="1507154"/>
                <a:chOff x="0" y="0"/>
                <a:chExt cx="2519208" cy="2009539"/>
              </a:xfrm>
            </p:grpSpPr>
            <p:sp>
              <p:nvSpPr>
                <p:cNvPr id="25" name="Freeform 25"/>
                <p:cNvSpPr/>
                <p:nvPr/>
              </p:nvSpPr>
              <p:spPr>
                <a:xfrm>
                  <a:off x="0" y="0"/>
                  <a:ext cx="2519172" cy="2009521"/>
                </a:xfrm>
                <a:custGeom>
                  <a:avLst/>
                  <a:gdLst/>
                  <a:ahLst/>
                  <a:cxnLst/>
                  <a:rect l="l" t="t" r="r" b="b"/>
                  <a:pathLst>
                    <a:path w="2519172" h="2009521">
                      <a:moveTo>
                        <a:pt x="29083" y="1175893"/>
                      </a:moveTo>
                      <a:cubicBezTo>
                        <a:pt x="47244" y="1379728"/>
                        <a:pt x="163830" y="1583690"/>
                        <a:pt x="403987" y="1747393"/>
                      </a:cubicBezTo>
                      <a:cubicBezTo>
                        <a:pt x="782574" y="2002155"/>
                        <a:pt x="1306830" y="2009521"/>
                        <a:pt x="1718183" y="1827530"/>
                      </a:cubicBezTo>
                      <a:cubicBezTo>
                        <a:pt x="2519172" y="1470787"/>
                        <a:pt x="2391791" y="0"/>
                        <a:pt x="1423416" y="32766"/>
                      </a:cubicBezTo>
                      <a:cubicBezTo>
                        <a:pt x="1092073" y="43688"/>
                        <a:pt x="789940" y="214757"/>
                        <a:pt x="505968" y="385953"/>
                      </a:cubicBezTo>
                      <a:cubicBezTo>
                        <a:pt x="178308" y="578866"/>
                        <a:pt x="0" y="880999"/>
                        <a:pt x="29083" y="1175893"/>
                      </a:cubicBezTo>
                      <a:close/>
                    </a:path>
                  </a:pathLst>
                </a:custGeom>
                <a:gradFill rotWithShape="1">
                  <a:gsLst>
                    <a:gs pos="0">
                      <a:srgbClr val="F8C79F">
                        <a:alpha val="100000"/>
                      </a:srgbClr>
                    </a:gs>
                    <a:gs pos="100000">
                      <a:srgbClr val="E9812C">
                        <a:alpha val="100000"/>
                      </a:srgbClr>
                    </a:gs>
                  </a:gsLst>
                  <a:lin ang="5732979"/>
                </a:gradFill>
              </p:spPr>
            </p:sp>
          </p:grpSp>
          <p:sp>
            <p:nvSpPr>
              <p:cNvPr id="35" name="Freeform 35"/>
              <p:cNvSpPr/>
              <p:nvPr/>
            </p:nvSpPr>
            <p:spPr>
              <a:xfrm>
                <a:off x="5716276" y="2518448"/>
                <a:ext cx="552006" cy="714600"/>
              </a:xfrm>
              <a:custGeom>
                <a:avLst/>
                <a:gdLst/>
                <a:ahLst/>
                <a:cxnLst/>
                <a:rect l="l" t="t" r="r" b="b"/>
                <a:pathLst>
                  <a:path w="552006" h="714600">
                    <a:moveTo>
                      <a:pt x="0" y="0"/>
                    </a:moveTo>
                    <a:lnTo>
                      <a:pt x="552006" y="0"/>
                    </a:lnTo>
                    <a:lnTo>
                      <a:pt x="552006" y="714600"/>
                    </a:lnTo>
                    <a:lnTo>
                      <a:pt x="0" y="7146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43" name="TextBox 42">
              <a:extLst>
                <a:ext uri="{FF2B5EF4-FFF2-40B4-BE49-F238E27FC236}">
                  <a16:creationId xmlns:a16="http://schemas.microsoft.com/office/drawing/2014/main" id="{481A97E9-5808-E0AE-4BF5-09C464E5AFB3}"/>
                </a:ext>
              </a:extLst>
            </p:cNvPr>
            <p:cNvSpPr txBox="1"/>
            <p:nvPr/>
          </p:nvSpPr>
          <p:spPr>
            <a:xfrm>
              <a:off x="5640808" y="3033282"/>
              <a:ext cx="5789192" cy="730777"/>
            </a:xfrm>
            <a:prstGeom prst="rect">
              <a:avLst/>
            </a:prstGeom>
            <a:noFill/>
          </p:spPr>
          <p:txBody>
            <a:bodyPr wrap="square">
              <a:spAutoFit/>
            </a:bodyPr>
            <a:lstStyle/>
            <a:p>
              <a:pPr>
                <a:lnSpc>
                  <a:spcPct val="113000"/>
                </a:lnSpc>
              </a:pPr>
              <a:r>
                <a:rPr lang="vi-VN" sz="4000" dirty="0">
                  <a:effectLst/>
                  <a:latin typeface="Arial" panose="020B0604020202020204" pitchFamily="34" charset="0"/>
                  <a:cs typeface="Arial" panose="020B0604020202020204" pitchFamily="34" charset="0"/>
                </a:rPr>
                <a:t>Ôn lại kiến thức đã học.</a:t>
              </a:r>
            </a:p>
          </p:txBody>
        </p:sp>
      </p:grpSp>
      <p:grpSp>
        <p:nvGrpSpPr>
          <p:cNvPr id="22" name="Group 21">
            <a:extLst>
              <a:ext uri="{FF2B5EF4-FFF2-40B4-BE49-F238E27FC236}">
                <a16:creationId xmlns:a16="http://schemas.microsoft.com/office/drawing/2014/main" id="{98131D92-9EE2-3F3D-F6D6-1FC740817352}"/>
              </a:ext>
            </a:extLst>
          </p:cNvPr>
          <p:cNvGrpSpPr/>
          <p:nvPr/>
        </p:nvGrpSpPr>
        <p:grpSpPr>
          <a:xfrm>
            <a:off x="4181897" y="4427601"/>
            <a:ext cx="10245320" cy="1824923"/>
            <a:chOff x="3641792" y="4925422"/>
            <a:chExt cx="10245320" cy="1824923"/>
          </a:xfrm>
        </p:grpSpPr>
        <p:grpSp>
          <p:nvGrpSpPr>
            <p:cNvPr id="40" name="Group 39">
              <a:extLst>
                <a:ext uri="{FF2B5EF4-FFF2-40B4-BE49-F238E27FC236}">
                  <a16:creationId xmlns:a16="http://schemas.microsoft.com/office/drawing/2014/main" id="{BC7BF58E-59F0-67E4-13AC-1DEFB312FF6D}"/>
                </a:ext>
              </a:extLst>
            </p:cNvPr>
            <p:cNvGrpSpPr/>
            <p:nvPr/>
          </p:nvGrpSpPr>
          <p:grpSpPr>
            <a:xfrm>
              <a:off x="3641792" y="5112719"/>
              <a:ext cx="1889406" cy="1507154"/>
              <a:chOff x="11351074" y="2122134"/>
              <a:chExt cx="1889406" cy="1507154"/>
            </a:xfrm>
          </p:grpSpPr>
          <p:grpSp>
            <p:nvGrpSpPr>
              <p:cNvPr id="20" name="Group 20"/>
              <p:cNvGrpSpPr/>
              <p:nvPr/>
            </p:nvGrpSpPr>
            <p:grpSpPr>
              <a:xfrm rot="-265903">
                <a:off x="11351074" y="2122134"/>
                <a:ext cx="1889406" cy="1507154"/>
                <a:chOff x="0" y="0"/>
                <a:chExt cx="2519208" cy="2009539"/>
              </a:xfrm>
            </p:grpSpPr>
            <p:sp>
              <p:nvSpPr>
                <p:cNvPr id="21" name="Freeform 21"/>
                <p:cNvSpPr/>
                <p:nvPr/>
              </p:nvSpPr>
              <p:spPr>
                <a:xfrm>
                  <a:off x="0" y="0"/>
                  <a:ext cx="2519172" cy="2009521"/>
                </a:xfrm>
                <a:custGeom>
                  <a:avLst/>
                  <a:gdLst/>
                  <a:ahLst/>
                  <a:cxnLst/>
                  <a:rect l="l" t="t" r="r" b="b"/>
                  <a:pathLst>
                    <a:path w="2519172" h="2009521">
                      <a:moveTo>
                        <a:pt x="29083" y="1175893"/>
                      </a:moveTo>
                      <a:cubicBezTo>
                        <a:pt x="47244" y="1379728"/>
                        <a:pt x="163830" y="1583690"/>
                        <a:pt x="403987" y="1747393"/>
                      </a:cubicBezTo>
                      <a:cubicBezTo>
                        <a:pt x="782574" y="2002155"/>
                        <a:pt x="1306830" y="2009521"/>
                        <a:pt x="1718183" y="1827530"/>
                      </a:cubicBezTo>
                      <a:cubicBezTo>
                        <a:pt x="2519172" y="1470787"/>
                        <a:pt x="2391791" y="0"/>
                        <a:pt x="1423416" y="32766"/>
                      </a:cubicBezTo>
                      <a:cubicBezTo>
                        <a:pt x="1092073" y="43688"/>
                        <a:pt x="789940" y="214757"/>
                        <a:pt x="505968" y="385953"/>
                      </a:cubicBezTo>
                      <a:cubicBezTo>
                        <a:pt x="178308" y="578866"/>
                        <a:pt x="0" y="880999"/>
                        <a:pt x="29083" y="1175893"/>
                      </a:cubicBezTo>
                      <a:close/>
                    </a:path>
                  </a:pathLst>
                </a:custGeom>
                <a:gradFill rotWithShape="1">
                  <a:gsLst>
                    <a:gs pos="0">
                      <a:srgbClr val="F8C79F">
                        <a:alpha val="100000"/>
                      </a:srgbClr>
                    </a:gs>
                    <a:gs pos="100000">
                      <a:srgbClr val="E9812C">
                        <a:alpha val="100000"/>
                      </a:srgbClr>
                    </a:gs>
                  </a:gsLst>
                  <a:lin ang="5732979"/>
                </a:gradFill>
              </p:spPr>
            </p:sp>
          </p:grpSp>
          <p:sp>
            <p:nvSpPr>
              <p:cNvPr id="37" name="Freeform 37"/>
              <p:cNvSpPr/>
              <p:nvPr/>
            </p:nvSpPr>
            <p:spPr>
              <a:xfrm>
                <a:off x="11941432" y="2519818"/>
                <a:ext cx="708622" cy="711818"/>
              </a:xfrm>
              <a:custGeom>
                <a:avLst/>
                <a:gdLst/>
                <a:ahLst/>
                <a:cxnLst/>
                <a:rect l="l" t="t" r="r" b="b"/>
                <a:pathLst>
                  <a:path w="708622" h="711818">
                    <a:moveTo>
                      <a:pt x="0" y="0"/>
                    </a:moveTo>
                    <a:lnTo>
                      <a:pt x="708622" y="0"/>
                    </a:lnTo>
                    <a:lnTo>
                      <a:pt x="708622" y="711818"/>
                    </a:lnTo>
                    <a:lnTo>
                      <a:pt x="0" y="7118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44" name="TextBox 43">
              <a:extLst>
                <a:ext uri="{FF2B5EF4-FFF2-40B4-BE49-F238E27FC236}">
                  <a16:creationId xmlns:a16="http://schemas.microsoft.com/office/drawing/2014/main" id="{D58478CB-4D0E-D662-AA0C-0D6F72312640}"/>
                </a:ext>
              </a:extLst>
            </p:cNvPr>
            <p:cNvSpPr txBox="1"/>
            <p:nvPr/>
          </p:nvSpPr>
          <p:spPr>
            <a:xfrm>
              <a:off x="5640808" y="4925422"/>
              <a:ext cx="8246304" cy="1824923"/>
            </a:xfrm>
            <a:prstGeom prst="rect">
              <a:avLst/>
            </a:prstGeom>
            <a:noFill/>
          </p:spPr>
          <p:txBody>
            <a:bodyPr wrap="square">
              <a:spAutoFit/>
            </a:bodyPr>
            <a:lstStyle/>
            <a:p>
              <a:pPr algn="just">
                <a:lnSpc>
                  <a:spcPct val="150000"/>
                </a:lnSpc>
              </a:pPr>
              <a:r>
                <a:rPr lang="vi-VN" sz="4000" dirty="0">
                  <a:effectLst/>
                  <a:latin typeface="Arial" panose="020B0604020202020204" pitchFamily="34" charset="0"/>
                  <a:cs typeface="Arial" panose="020B0604020202020204" pitchFamily="34" charset="0"/>
                </a:rPr>
                <a:t>Thực hành giới thiệu về ngành, nghề mĩ thuật tạo hình yêu thích.</a:t>
              </a:r>
            </a:p>
          </p:txBody>
        </p:sp>
      </p:grpSp>
      <p:grpSp>
        <p:nvGrpSpPr>
          <p:cNvPr id="23" name="Group 22">
            <a:extLst>
              <a:ext uri="{FF2B5EF4-FFF2-40B4-BE49-F238E27FC236}">
                <a16:creationId xmlns:a16="http://schemas.microsoft.com/office/drawing/2014/main" id="{907787D0-FA08-A4AE-1CA3-C15C073E8D1E}"/>
              </a:ext>
            </a:extLst>
          </p:cNvPr>
          <p:cNvGrpSpPr/>
          <p:nvPr/>
        </p:nvGrpSpPr>
        <p:grpSpPr>
          <a:xfrm>
            <a:off x="4196839" y="6944748"/>
            <a:ext cx="9894308" cy="2482667"/>
            <a:chOff x="3623367" y="7731309"/>
            <a:chExt cx="9894308" cy="2482667"/>
          </a:xfrm>
        </p:grpSpPr>
        <p:grpSp>
          <p:nvGrpSpPr>
            <p:cNvPr id="41" name="Group 40">
              <a:extLst>
                <a:ext uri="{FF2B5EF4-FFF2-40B4-BE49-F238E27FC236}">
                  <a16:creationId xmlns:a16="http://schemas.microsoft.com/office/drawing/2014/main" id="{92F6384D-CB16-93B4-EF1E-0A90E4D38CA6}"/>
                </a:ext>
              </a:extLst>
            </p:cNvPr>
            <p:cNvGrpSpPr/>
            <p:nvPr/>
          </p:nvGrpSpPr>
          <p:grpSpPr>
            <a:xfrm>
              <a:off x="3623367" y="7875826"/>
              <a:ext cx="1889406" cy="1507154"/>
              <a:chOff x="11351050" y="5942358"/>
              <a:chExt cx="1889406" cy="1507154"/>
            </a:xfrm>
          </p:grpSpPr>
          <p:grpSp>
            <p:nvGrpSpPr>
              <p:cNvPr id="18" name="Group 18"/>
              <p:cNvGrpSpPr/>
              <p:nvPr/>
            </p:nvGrpSpPr>
            <p:grpSpPr>
              <a:xfrm rot="-265903">
                <a:off x="11351050" y="5942358"/>
                <a:ext cx="1889406" cy="1507154"/>
                <a:chOff x="0" y="0"/>
                <a:chExt cx="2519208" cy="2009539"/>
              </a:xfrm>
            </p:grpSpPr>
            <p:sp>
              <p:nvSpPr>
                <p:cNvPr id="19" name="Freeform 19"/>
                <p:cNvSpPr/>
                <p:nvPr/>
              </p:nvSpPr>
              <p:spPr>
                <a:xfrm>
                  <a:off x="0" y="0"/>
                  <a:ext cx="2519172" cy="2009521"/>
                </a:xfrm>
                <a:custGeom>
                  <a:avLst/>
                  <a:gdLst/>
                  <a:ahLst/>
                  <a:cxnLst/>
                  <a:rect l="l" t="t" r="r" b="b"/>
                  <a:pathLst>
                    <a:path w="2519172" h="2009521">
                      <a:moveTo>
                        <a:pt x="29083" y="1175893"/>
                      </a:moveTo>
                      <a:cubicBezTo>
                        <a:pt x="47244" y="1379728"/>
                        <a:pt x="163830" y="1583690"/>
                        <a:pt x="403987" y="1747393"/>
                      </a:cubicBezTo>
                      <a:cubicBezTo>
                        <a:pt x="782574" y="2002155"/>
                        <a:pt x="1306830" y="2009521"/>
                        <a:pt x="1718183" y="1827530"/>
                      </a:cubicBezTo>
                      <a:cubicBezTo>
                        <a:pt x="2519172" y="1470787"/>
                        <a:pt x="2391791" y="0"/>
                        <a:pt x="1423416" y="32766"/>
                      </a:cubicBezTo>
                      <a:cubicBezTo>
                        <a:pt x="1092073" y="43688"/>
                        <a:pt x="789940" y="214757"/>
                        <a:pt x="505968" y="385953"/>
                      </a:cubicBezTo>
                      <a:cubicBezTo>
                        <a:pt x="178308" y="578866"/>
                        <a:pt x="0" y="880999"/>
                        <a:pt x="29083" y="1175893"/>
                      </a:cubicBezTo>
                      <a:close/>
                    </a:path>
                  </a:pathLst>
                </a:custGeom>
                <a:gradFill rotWithShape="1">
                  <a:gsLst>
                    <a:gs pos="0">
                      <a:srgbClr val="F8C79F">
                        <a:alpha val="100000"/>
                      </a:srgbClr>
                    </a:gs>
                    <a:gs pos="100000">
                      <a:srgbClr val="E9812C">
                        <a:alpha val="100000"/>
                      </a:srgbClr>
                    </a:gs>
                  </a:gsLst>
                  <a:lin ang="5732979"/>
                </a:gradFill>
              </p:spPr>
            </p:sp>
          </p:grpSp>
          <p:sp>
            <p:nvSpPr>
              <p:cNvPr id="38" name="Freeform 38"/>
              <p:cNvSpPr/>
              <p:nvPr/>
            </p:nvSpPr>
            <p:spPr>
              <a:xfrm>
                <a:off x="11936780" y="6411570"/>
                <a:ext cx="717974" cy="711050"/>
              </a:xfrm>
              <a:custGeom>
                <a:avLst/>
                <a:gdLst/>
                <a:ahLst/>
                <a:cxnLst/>
                <a:rect l="l" t="t" r="r" b="b"/>
                <a:pathLst>
                  <a:path w="717974" h="711050">
                    <a:moveTo>
                      <a:pt x="0" y="0"/>
                    </a:moveTo>
                    <a:lnTo>
                      <a:pt x="717974" y="0"/>
                    </a:lnTo>
                    <a:lnTo>
                      <a:pt x="717974" y="711050"/>
                    </a:lnTo>
                    <a:lnTo>
                      <a:pt x="0" y="7110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45" name="TextBox 44">
              <a:extLst>
                <a:ext uri="{FF2B5EF4-FFF2-40B4-BE49-F238E27FC236}">
                  <a16:creationId xmlns:a16="http://schemas.microsoft.com/office/drawing/2014/main" id="{14CD75DB-520C-6A70-144D-92D81B6A6763}"/>
                </a:ext>
              </a:extLst>
            </p:cNvPr>
            <p:cNvSpPr txBox="1"/>
            <p:nvPr/>
          </p:nvSpPr>
          <p:spPr>
            <a:xfrm>
              <a:off x="5603290" y="7731309"/>
              <a:ext cx="7914385" cy="2482667"/>
            </a:xfrm>
            <a:prstGeom prst="rect">
              <a:avLst/>
            </a:prstGeom>
            <a:noFill/>
          </p:spPr>
          <p:txBody>
            <a:bodyPr wrap="square">
              <a:spAutoFit/>
            </a:bodyPr>
            <a:lstStyle/>
            <a:p>
              <a:pPr algn="just">
                <a:lnSpc>
                  <a:spcPct val="150000"/>
                </a:lnSpc>
              </a:pPr>
              <a:r>
                <a:rPr lang="vi-VN" sz="3600" dirty="0">
                  <a:effectLst/>
                  <a:latin typeface="Arial" panose="020B0604020202020204" pitchFamily="34" charset="0"/>
                  <a:cs typeface="Arial" panose="020B0604020202020204" pitchFamily="34" charset="0"/>
                </a:rPr>
                <a:t>Đọc và tìm hiểu trước nội dung </a:t>
              </a:r>
            </a:p>
            <a:p>
              <a:pPr algn="just">
                <a:lnSpc>
                  <a:spcPct val="150000"/>
                </a:lnSpc>
              </a:pPr>
              <a:r>
                <a:rPr lang="vi-VN" sz="3600" i="1" dirty="0">
                  <a:effectLst/>
                  <a:latin typeface="Arial" panose="020B0604020202020204" pitchFamily="34" charset="0"/>
                  <a:cs typeface="Arial" panose="020B0604020202020204" pitchFamily="34" charset="0"/>
                </a:rPr>
                <a:t>Bài 16 – Đặc trưng của ngành, </a:t>
              </a:r>
            </a:p>
            <a:p>
              <a:pPr algn="just">
                <a:lnSpc>
                  <a:spcPct val="150000"/>
                </a:lnSpc>
              </a:pPr>
              <a:r>
                <a:rPr lang="vi-VN" sz="3600" i="1" dirty="0">
                  <a:effectLst/>
                  <a:latin typeface="Arial" panose="020B0604020202020204" pitchFamily="34" charset="0"/>
                  <a:cs typeface="Arial" panose="020B0604020202020204" pitchFamily="34" charset="0"/>
                </a:rPr>
                <a:t>nghề liên quan đến mĩ thuật tạo hình.</a:t>
              </a:r>
              <a:endParaRPr lang="vi-VN" sz="3600" dirty="0">
                <a:effectLst/>
                <a:latin typeface="Arial" panose="020B0604020202020204" pitchFamily="34" charset="0"/>
                <a:cs typeface="Arial" panose="020B0604020202020204" pitchFamily="34" charset="0"/>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31176" y="-925400"/>
            <a:ext cx="8149700" cy="3182550"/>
          </a:xfrm>
          <a:custGeom>
            <a:avLst/>
            <a:gdLst/>
            <a:ahLst/>
            <a:cxnLst/>
            <a:rect l="l" t="t" r="r" b="b"/>
            <a:pathLst>
              <a:path w="8149700" h="3182550">
                <a:moveTo>
                  <a:pt x="0" y="0"/>
                </a:moveTo>
                <a:lnTo>
                  <a:pt x="8149700" y="0"/>
                </a:lnTo>
                <a:lnTo>
                  <a:pt x="8149700" y="3182550"/>
                </a:lnTo>
                <a:lnTo>
                  <a:pt x="0" y="31825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5901790" y="-1390776"/>
            <a:ext cx="2877760" cy="2202006"/>
          </a:xfrm>
          <a:custGeom>
            <a:avLst/>
            <a:gdLst/>
            <a:ahLst/>
            <a:cxnLst/>
            <a:rect l="l" t="t" r="r" b="b"/>
            <a:pathLst>
              <a:path w="2877760" h="2202006">
                <a:moveTo>
                  <a:pt x="0" y="0"/>
                </a:moveTo>
                <a:lnTo>
                  <a:pt x="2877760" y="0"/>
                </a:lnTo>
                <a:lnTo>
                  <a:pt x="2877760" y="2202006"/>
                </a:lnTo>
                <a:lnTo>
                  <a:pt x="0" y="22020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rot="5400000">
            <a:off x="9115788" y="184176"/>
            <a:ext cx="958758" cy="832922"/>
            <a:chOff x="0" y="0"/>
            <a:chExt cx="1278344" cy="1110563"/>
          </a:xfrm>
        </p:grpSpPr>
        <p:sp>
          <p:nvSpPr>
            <p:cNvPr id="5" name="Freeform 5"/>
            <p:cNvSpPr/>
            <p:nvPr/>
          </p:nvSpPr>
          <p:spPr>
            <a:xfrm>
              <a:off x="0" y="0"/>
              <a:ext cx="1278255" cy="1110615"/>
            </a:xfrm>
            <a:custGeom>
              <a:avLst/>
              <a:gdLst/>
              <a:ahLst/>
              <a:cxnLst/>
              <a:rect l="l" t="t" r="r" b="b"/>
              <a:pathLst>
                <a:path w="1278255" h="1110615">
                  <a:moveTo>
                    <a:pt x="39497" y="607060"/>
                  </a:moveTo>
                  <a:cubicBezTo>
                    <a:pt x="78994" y="927862"/>
                    <a:pt x="458978" y="1110615"/>
                    <a:pt x="750189" y="1016762"/>
                  </a:cubicBezTo>
                  <a:cubicBezTo>
                    <a:pt x="1273302" y="853821"/>
                    <a:pt x="1278255" y="54356"/>
                    <a:pt x="681101" y="19812"/>
                  </a:cubicBezTo>
                  <a:cubicBezTo>
                    <a:pt x="355346" y="0"/>
                    <a:pt x="0" y="246888"/>
                    <a:pt x="39497" y="607060"/>
                  </a:cubicBezTo>
                  <a:close/>
                </a:path>
              </a:pathLst>
            </a:custGeom>
            <a:gradFill rotWithShape="1">
              <a:gsLst>
                <a:gs pos="0">
                  <a:srgbClr val="F8C79F">
                    <a:alpha val="100000"/>
                  </a:srgbClr>
                </a:gs>
                <a:gs pos="100000">
                  <a:srgbClr val="E9812C">
                    <a:alpha val="100000"/>
                  </a:srgbClr>
                </a:gs>
              </a:gsLst>
              <a:lin ang="10"/>
            </a:gradFill>
          </p:spPr>
        </p:sp>
      </p:grpSp>
      <p:sp>
        <p:nvSpPr>
          <p:cNvPr id="6" name="Freeform 6"/>
          <p:cNvSpPr/>
          <p:nvPr/>
        </p:nvSpPr>
        <p:spPr>
          <a:xfrm>
            <a:off x="10231200" y="8043150"/>
            <a:ext cx="8149700" cy="3182550"/>
          </a:xfrm>
          <a:custGeom>
            <a:avLst/>
            <a:gdLst/>
            <a:ahLst/>
            <a:cxnLst/>
            <a:rect l="l" t="t" r="r" b="b"/>
            <a:pathLst>
              <a:path w="8149700" h="3182550">
                <a:moveTo>
                  <a:pt x="0" y="0"/>
                </a:moveTo>
                <a:lnTo>
                  <a:pt x="8149700" y="0"/>
                </a:lnTo>
                <a:lnTo>
                  <a:pt x="8149700" y="3182550"/>
                </a:lnTo>
                <a:lnTo>
                  <a:pt x="0" y="31825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6092976" y="9458648"/>
            <a:ext cx="2877760" cy="2202006"/>
          </a:xfrm>
          <a:custGeom>
            <a:avLst/>
            <a:gdLst/>
            <a:ahLst/>
            <a:cxnLst/>
            <a:rect l="l" t="t" r="r" b="b"/>
            <a:pathLst>
              <a:path w="2877760" h="2202006">
                <a:moveTo>
                  <a:pt x="0" y="0"/>
                </a:moveTo>
                <a:lnTo>
                  <a:pt x="2877760" y="0"/>
                </a:lnTo>
                <a:lnTo>
                  <a:pt x="2877760" y="2202006"/>
                </a:lnTo>
                <a:lnTo>
                  <a:pt x="0" y="22020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rot="5400000">
            <a:off x="12406338" y="8669080"/>
            <a:ext cx="707116" cy="614308"/>
            <a:chOff x="0" y="0"/>
            <a:chExt cx="942821" cy="819077"/>
          </a:xfrm>
        </p:grpSpPr>
        <p:sp>
          <p:nvSpPr>
            <p:cNvPr id="9" name="Freeform 9"/>
            <p:cNvSpPr/>
            <p:nvPr/>
          </p:nvSpPr>
          <p:spPr>
            <a:xfrm>
              <a:off x="0" y="0"/>
              <a:ext cx="942848" cy="819023"/>
            </a:xfrm>
            <a:custGeom>
              <a:avLst/>
              <a:gdLst/>
              <a:ahLst/>
              <a:cxnLst/>
              <a:rect l="l" t="t" r="r" b="b"/>
              <a:pathLst>
                <a:path w="942848" h="819023">
                  <a:moveTo>
                    <a:pt x="29083" y="447802"/>
                  </a:moveTo>
                  <a:cubicBezTo>
                    <a:pt x="58293" y="684403"/>
                    <a:pt x="338582" y="819023"/>
                    <a:pt x="553339" y="749935"/>
                  </a:cubicBezTo>
                  <a:cubicBezTo>
                    <a:pt x="939165" y="629793"/>
                    <a:pt x="942848" y="40132"/>
                    <a:pt x="502412" y="14605"/>
                  </a:cubicBezTo>
                  <a:cubicBezTo>
                    <a:pt x="262128" y="0"/>
                    <a:pt x="0" y="181991"/>
                    <a:pt x="29083" y="447802"/>
                  </a:cubicBezTo>
                  <a:close/>
                </a:path>
              </a:pathLst>
            </a:custGeom>
            <a:gradFill rotWithShape="1">
              <a:gsLst>
                <a:gs pos="0">
                  <a:srgbClr val="F8C79F">
                    <a:alpha val="100000"/>
                  </a:srgbClr>
                </a:gs>
                <a:gs pos="100000">
                  <a:srgbClr val="E9812C">
                    <a:alpha val="100000"/>
                  </a:srgbClr>
                </a:gs>
              </a:gsLst>
              <a:lin ang="10"/>
            </a:gradFill>
          </p:spPr>
        </p:sp>
      </p:grpSp>
      <p:sp>
        <p:nvSpPr>
          <p:cNvPr id="10" name="TextBox 10"/>
          <p:cNvSpPr txBox="1"/>
          <p:nvPr/>
        </p:nvSpPr>
        <p:spPr>
          <a:xfrm>
            <a:off x="6747289" y="3400770"/>
            <a:ext cx="10791824" cy="3465179"/>
          </a:xfrm>
          <a:prstGeom prst="rect">
            <a:avLst/>
          </a:prstGeom>
        </p:spPr>
        <p:txBody>
          <a:bodyPr wrap="square" lIns="0" tIns="0" rIns="0" bIns="0" rtlCol="0" anchor="t">
            <a:spAutoFit/>
          </a:bodyPr>
          <a:lstStyle/>
          <a:p>
            <a:pPr lvl="0" algn="ctr">
              <a:lnSpc>
                <a:spcPct val="150000"/>
              </a:lnSpc>
            </a:pPr>
            <a:r>
              <a:rPr lang="vi-VN" sz="8000" b="1" dirty="0">
                <a:solidFill>
                  <a:srgbClr val="1D3557"/>
                </a:solidFill>
                <a:effectLst/>
                <a:latin typeface="Arial" panose="020B0604020202020204" pitchFamily="34" charset="0"/>
                <a:ea typeface="Calibri" panose="020F0502020204030204" pitchFamily="34" charset="0"/>
                <a:cs typeface="Arial" panose="020B0604020202020204" pitchFamily="34" charset="0"/>
              </a:rPr>
              <a:t>XIN CHÀO TẠM BIỆT VÀ HẸN GẶP LẠI!</a:t>
            </a:r>
            <a:endParaRPr lang="vi-VN" sz="8000" b="1" dirty="0">
              <a:solidFill>
                <a:srgbClr val="1D3557"/>
              </a:solidFill>
              <a:effectLst/>
              <a:latin typeface="Arial" panose="020B0604020202020204" pitchFamily="34" charset="0"/>
              <a:cs typeface="Arial" panose="020B0604020202020204" pitchFamily="34" charset="0"/>
            </a:endParaRPr>
          </a:p>
        </p:txBody>
      </p:sp>
      <p:sp>
        <p:nvSpPr>
          <p:cNvPr id="12" name="Freeform 12"/>
          <p:cNvSpPr/>
          <p:nvPr/>
        </p:nvSpPr>
        <p:spPr>
          <a:xfrm>
            <a:off x="710126" y="1115022"/>
            <a:ext cx="5473924" cy="8057482"/>
          </a:xfrm>
          <a:custGeom>
            <a:avLst/>
            <a:gdLst/>
            <a:ahLst/>
            <a:cxnLst/>
            <a:rect l="l" t="t" r="r" b="b"/>
            <a:pathLst>
              <a:path w="5473924" h="8057482">
                <a:moveTo>
                  <a:pt x="0" y="0"/>
                </a:moveTo>
                <a:lnTo>
                  <a:pt x="5473924" y="0"/>
                </a:lnTo>
                <a:lnTo>
                  <a:pt x="5473924" y="8057482"/>
                </a:lnTo>
                <a:lnTo>
                  <a:pt x="0" y="80574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extLst>
      <p:ext uri="{BB962C8B-B14F-4D97-AF65-F5344CB8AC3E}">
        <p14:creationId xmlns:p14="http://schemas.microsoft.com/office/powerpoint/2010/main" val="2278136330"/>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BC6D86A-7F3C-6AA6-0005-B3D75E20C497}"/>
              </a:ext>
            </a:extLst>
          </p:cNvPr>
          <p:cNvGrpSpPr/>
          <p:nvPr/>
        </p:nvGrpSpPr>
        <p:grpSpPr>
          <a:xfrm>
            <a:off x="16892926" y="264580"/>
            <a:ext cx="1536423" cy="4116920"/>
            <a:chOff x="16147906" y="264580"/>
            <a:chExt cx="2281444" cy="6113240"/>
          </a:xfrm>
        </p:grpSpPr>
        <p:sp>
          <p:nvSpPr>
            <p:cNvPr id="10" name="Freeform 3">
              <a:extLst>
                <a:ext uri="{FF2B5EF4-FFF2-40B4-BE49-F238E27FC236}">
                  <a16:creationId xmlns:a16="http://schemas.microsoft.com/office/drawing/2014/main" id="{67F4F439-522F-2C34-D52B-213ED09CFDE2}"/>
                </a:ext>
              </a:extLst>
            </p:cNvPr>
            <p:cNvSpPr/>
            <p:nvPr/>
          </p:nvSpPr>
          <p:spPr>
            <a:xfrm rot="5400000">
              <a:off x="14207616" y="2204870"/>
              <a:ext cx="6113240" cy="2232660"/>
            </a:xfrm>
            <a:custGeom>
              <a:avLst/>
              <a:gdLst/>
              <a:ahLst/>
              <a:cxnLst/>
              <a:rect l="l" t="t" r="r" b="b"/>
              <a:pathLst>
                <a:path w="8150987" h="2976880">
                  <a:moveTo>
                    <a:pt x="268605" y="0"/>
                  </a:moveTo>
                  <a:lnTo>
                    <a:pt x="8058785" y="17907"/>
                  </a:lnTo>
                  <a:cubicBezTo>
                    <a:pt x="8058785" y="17907"/>
                    <a:pt x="8150987" y="1401064"/>
                    <a:pt x="6816979" y="1401064"/>
                  </a:cubicBezTo>
                  <a:cubicBezTo>
                    <a:pt x="6690741" y="1401064"/>
                    <a:pt x="6551803" y="1388745"/>
                    <a:pt x="6398641" y="1361567"/>
                  </a:cubicBezTo>
                  <a:cubicBezTo>
                    <a:pt x="6248400" y="1335151"/>
                    <a:pt x="6111748" y="1323086"/>
                    <a:pt x="5986399" y="1323086"/>
                  </a:cubicBezTo>
                  <a:cubicBezTo>
                    <a:pt x="4526153" y="1323086"/>
                    <a:pt x="4628007" y="2976880"/>
                    <a:pt x="3096260" y="2976880"/>
                  </a:cubicBezTo>
                  <a:cubicBezTo>
                    <a:pt x="1734693" y="2976880"/>
                    <a:pt x="2388616" y="1119632"/>
                    <a:pt x="1194308" y="961390"/>
                  </a:cubicBezTo>
                  <a:cubicBezTo>
                    <a:pt x="0" y="803148"/>
                    <a:pt x="268605" y="0"/>
                    <a:pt x="268605" y="0"/>
                  </a:cubicBezTo>
                  <a:close/>
                </a:path>
              </a:pathLst>
            </a:custGeom>
            <a:gradFill rotWithShape="1">
              <a:gsLst>
                <a:gs pos="0">
                  <a:srgbClr val="D7EEEF">
                    <a:alpha val="100000"/>
                  </a:srgbClr>
                </a:gs>
                <a:gs pos="100000">
                  <a:srgbClr val="80C2C4">
                    <a:alpha val="100000"/>
                  </a:srgbClr>
                </a:gs>
              </a:gsLst>
              <a:lin ang="11"/>
            </a:gradFill>
          </p:spPr>
        </p:sp>
        <p:sp>
          <p:nvSpPr>
            <p:cNvPr id="12" name="Freeform 5">
              <a:extLst>
                <a:ext uri="{FF2B5EF4-FFF2-40B4-BE49-F238E27FC236}">
                  <a16:creationId xmlns:a16="http://schemas.microsoft.com/office/drawing/2014/main" id="{2BBE8572-D88A-0F19-753F-37D3F18A99FF}"/>
                </a:ext>
              </a:extLst>
            </p:cNvPr>
            <p:cNvSpPr/>
            <p:nvPr/>
          </p:nvSpPr>
          <p:spPr>
            <a:xfrm rot="5400000">
              <a:off x="16085009" y="2671573"/>
              <a:ext cx="3434429" cy="1254252"/>
            </a:xfrm>
            <a:custGeom>
              <a:avLst/>
              <a:gdLst/>
              <a:ahLst/>
              <a:cxnLst/>
              <a:rect l="l" t="t" r="r" b="b"/>
              <a:pathLst>
                <a:path w="4579239" h="1672336">
                  <a:moveTo>
                    <a:pt x="151003" y="0"/>
                  </a:moveTo>
                  <a:lnTo>
                    <a:pt x="4527423" y="10033"/>
                  </a:lnTo>
                  <a:cubicBezTo>
                    <a:pt x="4527423" y="10033"/>
                    <a:pt x="4579239" y="787019"/>
                    <a:pt x="3829812" y="787019"/>
                  </a:cubicBezTo>
                  <a:cubicBezTo>
                    <a:pt x="3758946" y="787019"/>
                    <a:pt x="3680841" y="780034"/>
                    <a:pt x="3594862" y="764794"/>
                  </a:cubicBezTo>
                  <a:cubicBezTo>
                    <a:pt x="3510534" y="749935"/>
                    <a:pt x="3433699" y="743204"/>
                    <a:pt x="3363341" y="743204"/>
                  </a:cubicBezTo>
                  <a:cubicBezTo>
                    <a:pt x="2543048" y="743204"/>
                    <a:pt x="2600198" y="1672336"/>
                    <a:pt x="1739646" y="1672336"/>
                  </a:cubicBezTo>
                  <a:cubicBezTo>
                    <a:pt x="974725" y="1672336"/>
                    <a:pt x="1342136" y="629031"/>
                    <a:pt x="671068" y="540131"/>
                  </a:cubicBezTo>
                  <a:cubicBezTo>
                    <a:pt x="0" y="451231"/>
                    <a:pt x="151003" y="0"/>
                    <a:pt x="151003" y="0"/>
                  </a:cubicBezTo>
                  <a:close/>
                </a:path>
              </a:pathLst>
            </a:custGeom>
            <a:gradFill rotWithShape="1">
              <a:gsLst>
                <a:gs pos="0">
                  <a:srgbClr val="F8C79F">
                    <a:alpha val="100000"/>
                  </a:srgbClr>
                </a:gs>
                <a:gs pos="100000">
                  <a:srgbClr val="E9812C">
                    <a:alpha val="100000"/>
                  </a:srgbClr>
                </a:gs>
              </a:gsLst>
              <a:lin ang="6"/>
            </a:gradFill>
          </p:spPr>
        </p:sp>
        <p:sp>
          <p:nvSpPr>
            <p:cNvPr id="14" name="Freeform 7">
              <a:extLst>
                <a:ext uri="{FF2B5EF4-FFF2-40B4-BE49-F238E27FC236}">
                  <a16:creationId xmlns:a16="http://schemas.microsoft.com/office/drawing/2014/main" id="{C0C668C1-4258-81B0-63C0-07167CD808FC}"/>
                </a:ext>
              </a:extLst>
            </p:cNvPr>
            <p:cNvSpPr/>
            <p:nvPr/>
          </p:nvSpPr>
          <p:spPr>
            <a:xfrm rot="5400000">
              <a:off x="16390566" y="427544"/>
              <a:ext cx="886206" cy="769906"/>
            </a:xfrm>
            <a:custGeom>
              <a:avLst/>
              <a:gdLst/>
              <a:ahLst/>
              <a:cxnLst/>
              <a:rect l="l" t="t" r="r" b="b"/>
              <a:pathLst>
                <a:path w="1181608" h="1026541">
                  <a:moveTo>
                    <a:pt x="1145159" y="561213"/>
                  </a:moveTo>
                  <a:cubicBezTo>
                    <a:pt x="1108583" y="857758"/>
                    <a:pt x="757301" y="1026541"/>
                    <a:pt x="488188" y="939800"/>
                  </a:cubicBezTo>
                  <a:cubicBezTo>
                    <a:pt x="4572" y="789305"/>
                    <a:pt x="0" y="50292"/>
                    <a:pt x="552069" y="18288"/>
                  </a:cubicBezTo>
                  <a:cubicBezTo>
                    <a:pt x="853186" y="0"/>
                    <a:pt x="1181608" y="228219"/>
                    <a:pt x="1145159" y="561213"/>
                  </a:cubicBezTo>
                  <a:close/>
                </a:path>
              </a:pathLst>
            </a:custGeom>
            <a:gradFill rotWithShape="1">
              <a:gsLst>
                <a:gs pos="0">
                  <a:srgbClr val="F8C79F">
                    <a:alpha val="100000"/>
                  </a:srgbClr>
                </a:gs>
                <a:gs pos="100000">
                  <a:srgbClr val="E9812C">
                    <a:alpha val="100000"/>
                  </a:srgbClr>
                </a:gs>
              </a:gsLst>
              <a:lin ang="10"/>
            </a:gradFill>
          </p:spPr>
        </p:sp>
      </p:grpSp>
      <p:grpSp>
        <p:nvGrpSpPr>
          <p:cNvPr id="27" name="Group 26">
            <a:extLst>
              <a:ext uri="{FF2B5EF4-FFF2-40B4-BE49-F238E27FC236}">
                <a16:creationId xmlns:a16="http://schemas.microsoft.com/office/drawing/2014/main" id="{FC30A054-5E3D-948B-C312-21566593550B}"/>
              </a:ext>
            </a:extLst>
          </p:cNvPr>
          <p:cNvGrpSpPr/>
          <p:nvPr/>
        </p:nvGrpSpPr>
        <p:grpSpPr>
          <a:xfrm>
            <a:off x="-30480" y="6900731"/>
            <a:ext cx="1148200" cy="3386269"/>
            <a:chOff x="-259704" y="3254321"/>
            <a:chExt cx="2331363" cy="6875648"/>
          </a:xfrm>
        </p:grpSpPr>
        <p:grpSp>
          <p:nvGrpSpPr>
            <p:cNvPr id="26" name="Group 25">
              <a:extLst>
                <a:ext uri="{FF2B5EF4-FFF2-40B4-BE49-F238E27FC236}">
                  <a16:creationId xmlns:a16="http://schemas.microsoft.com/office/drawing/2014/main" id="{A9D7F37D-069C-E5E2-7366-6F6CEAD5AB34}"/>
                </a:ext>
              </a:extLst>
            </p:cNvPr>
            <p:cNvGrpSpPr/>
            <p:nvPr/>
          </p:nvGrpSpPr>
          <p:grpSpPr>
            <a:xfrm>
              <a:off x="-259704" y="3254321"/>
              <a:ext cx="2331363" cy="6246998"/>
              <a:chOff x="-259704" y="3254321"/>
              <a:chExt cx="2331363" cy="6246998"/>
            </a:xfrm>
          </p:grpSpPr>
          <p:grpSp>
            <p:nvGrpSpPr>
              <p:cNvPr id="15" name="Group 8">
                <a:extLst>
                  <a:ext uri="{FF2B5EF4-FFF2-40B4-BE49-F238E27FC236}">
                    <a16:creationId xmlns:a16="http://schemas.microsoft.com/office/drawing/2014/main" id="{3083A8EB-A9C4-1F94-ED3C-F2AAAD6A5B4C}"/>
                  </a:ext>
                </a:extLst>
              </p:cNvPr>
              <p:cNvGrpSpPr/>
              <p:nvPr/>
            </p:nvGrpSpPr>
            <p:grpSpPr>
              <a:xfrm rot="-5400000">
                <a:off x="-2192596" y="5237064"/>
                <a:ext cx="6246998" cy="2281512"/>
                <a:chOff x="0" y="0"/>
                <a:chExt cx="8329331" cy="3042016"/>
              </a:xfrm>
            </p:grpSpPr>
            <p:sp>
              <p:nvSpPr>
                <p:cNvPr id="16" name="Freeform 9">
                  <a:extLst>
                    <a:ext uri="{FF2B5EF4-FFF2-40B4-BE49-F238E27FC236}">
                      <a16:creationId xmlns:a16="http://schemas.microsoft.com/office/drawing/2014/main" id="{00AC17EB-5A99-5FA2-6AC8-B620F1F5C1B0}"/>
                    </a:ext>
                  </a:extLst>
                </p:cNvPr>
                <p:cNvSpPr/>
                <p:nvPr/>
              </p:nvSpPr>
              <p:spPr>
                <a:xfrm>
                  <a:off x="254" y="0"/>
                  <a:ext cx="8329041" cy="3041904"/>
                </a:xfrm>
                <a:custGeom>
                  <a:avLst/>
                  <a:gdLst/>
                  <a:ahLst/>
                  <a:cxnLst/>
                  <a:rect l="l" t="t" r="r" b="b"/>
                  <a:pathLst>
                    <a:path w="8329041" h="3041904">
                      <a:moveTo>
                        <a:pt x="274447" y="0"/>
                      </a:moveTo>
                      <a:lnTo>
                        <a:pt x="8234807" y="18288"/>
                      </a:lnTo>
                      <a:cubicBezTo>
                        <a:pt x="8234807" y="18288"/>
                        <a:pt x="8329041" y="1431671"/>
                        <a:pt x="6965823" y="1431671"/>
                      </a:cubicBezTo>
                      <a:cubicBezTo>
                        <a:pt x="6836791" y="1431671"/>
                        <a:pt x="6694805" y="1418971"/>
                        <a:pt x="6538468" y="1391285"/>
                      </a:cubicBezTo>
                      <a:cubicBezTo>
                        <a:pt x="6384925" y="1364234"/>
                        <a:pt x="6245225" y="1351915"/>
                        <a:pt x="6117336" y="1351915"/>
                      </a:cubicBezTo>
                      <a:cubicBezTo>
                        <a:pt x="4625213" y="1351915"/>
                        <a:pt x="4729226" y="3041904"/>
                        <a:pt x="3164078" y="3041904"/>
                      </a:cubicBezTo>
                      <a:cubicBezTo>
                        <a:pt x="1772666" y="3041904"/>
                        <a:pt x="2440940" y="1144143"/>
                        <a:pt x="1220470" y="982345"/>
                      </a:cubicBezTo>
                      <a:cubicBezTo>
                        <a:pt x="0" y="820547"/>
                        <a:pt x="274447" y="0"/>
                        <a:pt x="274447" y="0"/>
                      </a:cubicBezTo>
                      <a:close/>
                    </a:path>
                  </a:pathLst>
                </a:custGeom>
                <a:gradFill rotWithShape="1">
                  <a:gsLst>
                    <a:gs pos="0">
                      <a:srgbClr val="D7EEEF">
                        <a:alpha val="100000"/>
                      </a:srgbClr>
                    </a:gs>
                    <a:gs pos="100000">
                      <a:srgbClr val="80C2C4">
                        <a:alpha val="100000"/>
                      </a:srgbClr>
                    </a:gs>
                  </a:gsLst>
                  <a:lin ang="10800011"/>
                </a:gradFill>
              </p:spPr>
            </p:sp>
          </p:grpSp>
          <p:grpSp>
            <p:nvGrpSpPr>
              <p:cNvPr id="17" name="Group 10">
                <a:extLst>
                  <a:ext uri="{FF2B5EF4-FFF2-40B4-BE49-F238E27FC236}">
                    <a16:creationId xmlns:a16="http://schemas.microsoft.com/office/drawing/2014/main" id="{078B3263-1B8B-19D3-9C90-C29816813A24}"/>
                  </a:ext>
                </a:extLst>
              </p:cNvPr>
              <p:cNvGrpSpPr/>
              <p:nvPr/>
            </p:nvGrpSpPr>
            <p:grpSpPr>
              <a:xfrm rot="-5400000">
                <a:off x="-1373606" y="5759912"/>
                <a:ext cx="3509554" cy="1281750"/>
                <a:chOff x="0" y="0"/>
                <a:chExt cx="4679405" cy="1709000"/>
              </a:xfrm>
            </p:grpSpPr>
            <p:sp>
              <p:nvSpPr>
                <p:cNvPr id="18" name="Freeform 11">
                  <a:extLst>
                    <a:ext uri="{FF2B5EF4-FFF2-40B4-BE49-F238E27FC236}">
                      <a16:creationId xmlns:a16="http://schemas.microsoft.com/office/drawing/2014/main" id="{483B184E-1B82-837F-3E3D-CD6FB430D1AD}"/>
                    </a:ext>
                  </a:extLst>
                </p:cNvPr>
                <p:cNvSpPr/>
                <p:nvPr/>
              </p:nvSpPr>
              <p:spPr>
                <a:xfrm>
                  <a:off x="-127" y="0"/>
                  <a:ext cx="4679442" cy="1708912"/>
                </a:xfrm>
                <a:custGeom>
                  <a:avLst/>
                  <a:gdLst/>
                  <a:ahLst/>
                  <a:cxnLst/>
                  <a:rect l="l" t="t" r="r" b="b"/>
                  <a:pathLst>
                    <a:path w="4679442" h="1708912">
                      <a:moveTo>
                        <a:pt x="154432" y="0"/>
                      </a:moveTo>
                      <a:lnTo>
                        <a:pt x="4626483" y="10287"/>
                      </a:lnTo>
                      <a:cubicBezTo>
                        <a:pt x="4626483" y="10287"/>
                        <a:pt x="4679442" y="804291"/>
                        <a:pt x="3913505" y="804291"/>
                      </a:cubicBezTo>
                      <a:cubicBezTo>
                        <a:pt x="3840988" y="804291"/>
                        <a:pt x="3761232" y="797179"/>
                        <a:pt x="3673348" y="781558"/>
                      </a:cubicBezTo>
                      <a:cubicBezTo>
                        <a:pt x="3587115" y="766445"/>
                        <a:pt x="3508629" y="759460"/>
                        <a:pt x="3436747" y="759460"/>
                      </a:cubicBezTo>
                      <a:cubicBezTo>
                        <a:pt x="2598420" y="759460"/>
                        <a:pt x="2656967" y="1708912"/>
                        <a:pt x="1777619" y="1708912"/>
                      </a:cubicBezTo>
                      <a:cubicBezTo>
                        <a:pt x="995934" y="1708912"/>
                        <a:pt x="1371346" y="642747"/>
                        <a:pt x="685673" y="551942"/>
                      </a:cubicBezTo>
                      <a:cubicBezTo>
                        <a:pt x="0" y="461137"/>
                        <a:pt x="154432" y="0"/>
                        <a:pt x="154432" y="0"/>
                      </a:cubicBezTo>
                      <a:close/>
                    </a:path>
                  </a:pathLst>
                </a:custGeom>
                <a:gradFill rotWithShape="1">
                  <a:gsLst>
                    <a:gs pos="0">
                      <a:srgbClr val="F8C79F">
                        <a:alpha val="100000"/>
                      </a:srgbClr>
                    </a:gs>
                    <a:gs pos="100000">
                      <a:srgbClr val="E9812C">
                        <a:alpha val="100000"/>
                      </a:srgbClr>
                    </a:gs>
                  </a:gsLst>
                  <a:lin ang="10800006"/>
                </a:gradFill>
              </p:spPr>
            </p:sp>
          </p:grpSp>
        </p:grpSp>
        <p:grpSp>
          <p:nvGrpSpPr>
            <p:cNvPr id="19" name="Group 12">
              <a:extLst>
                <a:ext uri="{FF2B5EF4-FFF2-40B4-BE49-F238E27FC236}">
                  <a16:creationId xmlns:a16="http://schemas.microsoft.com/office/drawing/2014/main" id="{714A1760-DBAF-BA84-9795-3007B30C09E0}"/>
                </a:ext>
              </a:extLst>
            </p:cNvPr>
            <p:cNvGrpSpPr/>
            <p:nvPr/>
          </p:nvGrpSpPr>
          <p:grpSpPr>
            <a:xfrm rot="-5400000">
              <a:off x="482819" y="9283768"/>
              <a:ext cx="905632" cy="786770"/>
              <a:chOff x="0" y="0"/>
              <a:chExt cx="1207509" cy="1049027"/>
            </a:xfrm>
          </p:grpSpPr>
          <p:sp>
            <p:nvSpPr>
              <p:cNvPr id="20" name="Freeform 13">
                <a:extLst>
                  <a:ext uri="{FF2B5EF4-FFF2-40B4-BE49-F238E27FC236}">
                    <a16:creationId xmlns:a16="http://schemas.microsoft.com/office/drawing/2014/main" id="{8441CABB-6AF5-4B55-1902-AE3537154E4B}"/>
                  </a:ext>
                </a:extLst>
              </p:cNvPr>
              <p:cNvSpPr/>
              <p:nvPr/>
            </p:nvSpPr>
            <p:spPr>
              <a:xfrm>
                <a:off x="0" y="0"/>
                <a:ext cx="1207516" cy="1049020"/>
              </a:xfrm>
              <a:custGeom>
                <a:avLst/>
                <a:gdLst/>
                <a:ahLst/>
                <a:cxnLst/>
                <a:rect l="l" t="t" r="r" b="b"/>
                <a:pathLst>
                  <a:path w="1207516" h="1049020">
                    <a:moveTo>
                      <a:pt x="1170178" y="573405"/>
                    </a:moveTo>
                    <a:cubicBezTo>
                      <a:pt x="1132840" y="876554"/>
                      <a:pt x="773938" y="1049020"/>
                      <a:pt x="498856" y="960374"/>
                    </a:cubicBezTo>
                    <a:cubicBezTo>
                      <a:pt x="4699" y="806577"/>
                      <a:pt x="0" y="51308"/>
                      <a:pt x="564134" y="18669"/>
                    </a:cubicBezTo>
                    <a:cubicBezTo>
                      <a:pt x="871855" y="0"/>
                      <a:pt x="1207516" y="233172"/>
                      <a:pt x="1170178" y="573405"/>
                    </a:cubicBezTo>
                    <a:close/>
                  </a:path>
                </a:pathLst>
              </a:custGeom>
              <a:gradFill rotWithShape="1">
                <a:gsLst>
                  <a:gs pos="0">
                    <a:srgbClr val="F8C79F">
                      <a:alpha val="100000"/>
                    </a:srgbClr>
                  </a:gs>
                  <a:gs pos="100000">
                    <a:srgbClr val="E9812C">
                      <a:alpha val="100000"/>
                    </a:srgbClr>
                  </a:gs>
                </a:gsLst>
                <a:lin ang="10800010"/>
              </a:gradFill>
            </p:spPr>
          </p:sp>
        </p:grpSp>
      </p:grpSp>
      <p:sp>
        <p:nvSpPr>
          <p:cNvPr id="22" name="Speech Bubble: Rectangle with Corners Rounded 21">
            <a:extLst>
              <a:ext uri="{FF2B5EF4-FFF2-40B4-BE49-F238E27FC236}">
                <a16:creationId xmlns:a16="http://schemas.microsoft.com/office/drawing/2014/main" id="{4FCC09D0-F599-77D1-6B08-3A87EE9E70DD}"/>
              </a:ext>
            </a:extLst>
          </p:cNvPr>
          <p:cNvSpPr/>
          <p:nvPr/>
        </p:nvSpPr>
        <p:spPr>
          <a:xfrm>
            <a:off x="2158520" y="8315816"/>
            <a:ext cx="2621280" cy="1143000"/>
          </a:xfrm>
          <a:prstGeom prst="wedgeRoundRectCallout">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Nhiếp ảnh</a:t>
            </a:r>
          </a:p>
        </p:txBody>
      </p:sp>
      <p:sp>
        <p:nvSpPr>
          <p:cNvPr id="25" name="Rectangle: Rounded Corners 24">
            <a:extLst>
              <a:ext uri="{FF2B5EF4-FFF2-40B4-BE49-F238E27FC236}">
                <a16:creationId xmlns:a16="http://schemas.microsoft.com/office/drawing/2014/main" id="{967D1FDA-EFE0-0063-27F2-2DDF0243FD36}"/>
              </a:ext>
            </a:extLst>
          </p:cNvPr>
          <p:cNvSpPr/>
          <p:nvPr/>
        </p:nvSpPr>
        <p:spPr>
          <a:xfrm>
            <a:off x="7924800" y="579940"/>
            <a:ext cx="2438400" cy="1143000"/>
          </a:xfrm>
          <a:prstGeom prst="roundRect">
            <a:avLst/>
          </a:prstGeom>
          <a:solidFill>
            <a:schemeClr val="bg1"/>
          </a:solidFill>
          <a:ln>
            <a:solidFill>
              <a:srgbClr val="EA85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000" b="1">
                <a:solidFill>
                  <a:srgbClr val="1D3557"/>
                </a:solidFill>
                <a:latin typeface="Arial" panose="020B0604020202020204" pitchFamily="34" charset="0"/>
                <a:cs typeface="Arial" panose="020B0604020202020204" pitchFamily="34" charset="0"/>
              </a:rPr>
              <a:t>Gợi ý</a:t>
            </a:r>
            <a:endParaRPr lang="vi-VN" sz="5000" b="1" dirty="0">
              <a:solidFill>
                <a:srgbClr val="1D3557"/>
              </a:solidFill>
              <a:latin typeface="Arial" panose="020B0604020202020204" pitchFamily="34" charset="0"/>
              <a:cs typeface="Arial" panose="020B0604020202020204" pitchFamily="34" charset="0"/>
            </a:endParaRPr>
          </a:p>
        </p:txBody>
      </p:sp>
      <p:sp>
        <p:nvSpPr>
          <p:cNvPr id="544" name="Speech Bubble: Rectangle with Corners Rounded 543">
            <a:extLst>
              <a:ext uri="{FF2B5EF4-FFF2-40B4-BE49-F238E27FC236}">
                <a16:creationId xmlns:a16="http://schemas.microsoft.com/office/drawing/2014/main" id="{E40C7238-3D02-D761-ED0E-CF187343D62B}"/>
              </a:ext>
            </a:extLst>
          </p:cNvPr>
          <p:cNvSpPr/>
          <p:nvPr/>
        </p:nvSpPr>
        <p:spPr>
          <a:xfrm>
            <a:off x="6629892" y="8315816"/>
            <a:ext cx="4620807" cy="1143000"/>
          </a:xfrm>
          <a:prstGeom prst="wedgeRoundRectCallout">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a:solidFill>
                  <a:srgbClr val="000000"/>
                </a:solidFill>
                <a:effectLst/>
                <a:latin typeface="Arial" panose="020B0604020202020204" pitchFamily="34" charset="0"/>
                <a:cs typeface="Arial" panose="020B0604020202020204" pitchFamily="34" charset="0"/>
              </a:rPr>
              <a:t>Thiết kế nội thất</a:t>
            </a:r>
            <a:endParaRPr lang="vi-VN" sz="4000" dirty="0">
              <a:solidFill>
                <a:srgbClr val="000000"/>
              </a:solidFill>
              <a:effectLst/>
              <a:latin typeface="Arial" panose="020B0604020202020204" pitchFamily="34" charset="0"/>
              <a:cs typeface="Arial" panose="020B0604020202020204" pitchFamily="34" charset="0"/>
            </a:endParaRPr>
          </a:p>
        </p:txBody>
      </p:sp>
      <p:sp>
        <p:nvSpPr>
          <p:cNvPr id="545" name="Speech Bubble: Rectangle with Corners Rounded 544">
            <a:extLst>
              <a:ext uri="{FF2B5EF4-FFF2-40B4-BE49-F238E27FC236}">
                <a16:creationId xmlns:a16="http://schemas.microsoft.com/office/drawing/2014/main" id="{7D1842C4-E024-C5F9-2E95-7C0921D20E26}"/>
              </a:ext>
            </a:extLst>
          </p:cNvPr>
          <p:cNvSpPr/>
          <p:nvPr/>
        </p:nvSpPr>
        <p:spPr>
          <a:xfrm>
            <a:off x="12084503" y="8315816"/>
            <a:ext cx="4620807" cy="1141295"/>
          </a:xfrm>
          <a:prstGeom prst="wedgeRoundRectCallout">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a:solidFill>
                  <a:srgbClr val="000000"/>
                </a:solidFill>
                <a:effectLst/>
                <a:latin typeface="Arial" panose="020B0604020202020204" pitchFamily="34" charset="0"/>
                <a:cs typeface="Arial" panose="020B0604020202020204" pitchFamily="34" charset="0"/>
              </a:rPr>
              <a:t>Thiết kế thời trang</a:t>
            </a:r>
            <a:endParaRPr lang="vi-VN" sz="4000" dirty="0">
              <a:solidFill>
                <a:srgbClr val="000000"/>
              </a:solidFill>
              <a:effectLst/>
              <a:latin typeface="Arial" panose="020B0604020202020204" pitchFamily="34" charset="0"/>
              <a:cs typeface="Arial" panose="020B0604020202020204" pitchFamily="34" charset="0"/>
            </a:endParaRPr>
          </a:p>
        </p:txBody>
      </p:sp>
      <p:pic>
        <p:nvPicPr>
          <p:cNvPr id="2050" name="Picture 2" descr="Nhiếp ảnh là gì? Học gì để trở thành một nhiếp ảnh gia chuyên nghiệp">
            <a:extLst>
              <a:ext uri="{FF2B5EF4-FFF2-40B4-BE49-F238E27FC236}">
                <a16:creationId xmlns:a16="http://schemas.microsoft.com/office/drawing/2014/main" id="{006ECE9D-A73D-7D38-A1B9-4469DC41CC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21" r="14101"/>
          <a:stretch/>
        </p:blipFill>
        <p:spPr bwMode="auto">
          <a:xfrm>
            <a:off x="1142231" y="2155387"/>
            <a:ext cx="4653858" cy="5732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Kinh nghiệm tư vấn thiết kế nội thất">
            <a:extLst>
              <a:ext uri="{FF2B5EF4-FFF2-40B4-BE49-F238E27FC236}">
                <a16:creationId xmlns:a16="http://schemas.microsoft.com/office/drawing/2014/main" id="{1FB676E4-D28B-1879-66CE-6970CF186A2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746" r="10746"/>
          <a:stretch/>
        </p:blipFill>
        <p:spPr bwMode="auto">
          <a:xfrm>
            <a:off x="6673475" y="2155387"/>
            <a:ext cx="4533642" cy="5732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8 điều cần biết khi theo đuổi ngành Thiết kế thời trang - Unidesign">
            <a:extLst>
              <a:ext uri="{FF2B5EF4-FFF2-40B4-BE49-F238E27FC236}">
                <a16:creationId xmlns:a16="http://schemas.microsoft.com/office/drawing/2014/main" id="{447BD49B-74D8-B898-2271-1019D2BF02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26" r="6626"/>
          <a:stretch/>
        </p:blipFill>
        <p:spPr bwMode="auto">
          <a:xfrm>
            <a:off x="12084503" y="2155387"/>
            <a:ext cx="4620807" cy="5732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2163301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44"/>
                                        </p:tgtEl>
                                        <p:attrNameLst>
                                          <p:attrName>style.visibility</p:attrName>
                                        </p:attrNameLst>
                                      </p:cBhvr>
                                      <p:to>
                                        <p:strVal val="visible"/>
                                      </p:to>
                                    </p:set>
                                    <p:animEffect transition="in" filter="wipe(down)">
                                      <p:cBhvr>
                                        <p:cTn id="15" dur="500"/>
                                        <p:tgtEl>
                                          <p:spTgt spid="544"/>
                                        </p:tgtEl>
                                      </p:cBhvr>
                                    </p:animEffect>
                                  </p:childTnLst>
                                </p:cTn>
                              </p:par>
                              <p:par>
                                <p:cTn id="16" presetID="16" presetClass="entr" presetSubtype="21"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45"/>
                                        </p:tgtEl>
                                        <p:attrNameLst>
                                          <p:attrName>style.visibility</p:attrName>
                                        </p:attrNameLst>
                                      </p:cBhvr>
                                      <p:to>
                                        <p:strVal val="visible"/>
                                      </p:to>
                                    </p:set>
                                    <p:animEffect transition="in" filter="wipe(down)">
                                      <p:cBhvr>
                                        <p:cTn id="23" dur="500"/>
                                        <p:tgtEl>
                                          <p:spTgt spid="545"/>
                                        </p:tgtEl>
                                      </p:cBhvr>
                                    </p:animEffect>
                                  </p:childTnLst>
                                </p:cTn>
                              </p:par>
                              <p:par>
                                <p:cTn id="24" presetID="16" presetClass="entr" presetSubtype="21" fill="hold" nodeType="with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barn(inVertical)">
                                      <p:cBhvr>
                                        <p:cTn id="2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44" grpId="0" animBg="1"/>
      <p:bldP spid="5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47530" y="3513106"/>
            <a:ext cx="10627624" cy="3132566"/>
            <a:chOff x="0" y="0"/>
            <a:chExt cx="14170165" cy="4176755"/>
          </a:xfrm>
        </p:grpSpPr>
        <p:sp>
          <p:nvSpPr>
            <p:cNvPr id="3" name="Freeform 3"/>
            <p:cNvSpPr/>
            <p:nvPr/>
          </p:nvSpPr>
          <p:spPr>
            <a:xfrm>
              <a:off x="0" y="0"/>
              <a:ext cx="14170152" cy="4176776"/>
            </a:xfrm>
            <a:custGeom>
              <a:avLst/>
              <a:gdLst/>
              <a:ahLst/>
              <a:cxnLst/>
              <a:rect l="l" t="t" r="r" b="b"/>
              <a:pathLst>
                <a:path w="14170152" h="4176776">
                  <a:moveTo>
                    <a:pt x="0" y="0"/>
                  </a:moveTo>
                  <a:lnTo>
                    <a:pt x="0" y="4002532"/>
                  </a:lnTo>
                  <a:cubicBezTo>
                    <a:pt x="676783" y="3412490"/>
                    <a:pt x="1127252" y="3210052"/>
                    <a:pt x="1489456" y="3210052"/>
                  </a:cubicBezTo>
                  <a:cubicBezTo>
                    <a:pt x="2280920" y="3210052"/>
                    <a:pt x="2650744" y="4176776"/>
                    <a:pt x="4038981" y="4176776"/>
                  </a:cubicBezTo>
                  <a:cubicBezTo>
                    <a:pt x="4050538" y="4176776"/>
                    <a:pt x="4062095" y="4176649"/>
                    <a:pt x="4073779" y="4176522"/>
                  </a:cubicBezTo>
                  <a:cubicBezTo>
                    <a:pt x="7035419" y="4143756"/>
                    <a:pt x="5813171" y="1779778"/>
                    <a:pt x="9030081" y="1779778"/>
                  </a:cubicBezTo>
                  <a:cubicBezTo>
                    <a:pt x="9178163" y="1779778"/>
                    <a:pt x="9335643" y="1784731"/>
                    <a:pt x="9503283" y="1795272"/>
                  </a:cubicBezTo>
                  <a:cubicBezTo>
                    <a:pt x="9816084" y="1814957"/>
                    <a:pt x="10106660" y="1824101"/>
                    <a:pt x="10376535" y="1824101"/>
                  </a:cubicBezTo>
                  <a:cubicBezTo>
                    <a:pt x="14170152" y="1824101"/>
                    <a:pt x="13869288" y="10414"/>
                    <a:pt x="13869288" y="10414"/>
                  </a:cubicBezTo>
                  <a:lnTo>
                    <a:pt x="0" y="0"/>
                  </a:lnTo>
                  <a:close/>
                </a:path>
              </a:pathLst>
            </a:custGeom>
            <a:gradFill rotWithShape="1">
              <a:gsLst>
                <a:gs pos="0">
                  <a:srgbClr val="D7EEEF">
                    <a:alpha val="100000"/>
                  </a:srgbClr>
                </a:gs>
                <a:gs pos="100000">
                  <a:srgbClr val="80C2C4">
                    <a:alpha val="100000"/>
                  </a:srgbClr>
                </a:gs>
              </a:gsLst>
              <a:lin ang="10800012"/>
            </a:gradFill>
          </p:spPr>
        </p:sp>
      </p:grpSp>
      <p:grpSp>
        <p:nvGrpSpPr>
          <p:cNvPr id="4" name="Group 4"/>
          <p:cNvGrpSpPr/>
          <p:nvPr/>
        </p:nvGrpSpPr>
        <p:grpSpPr>
          <a:xfrm rot="5400000">
            <a:off x="11484290" y="3747506"/>
            <a:ext cx="10627624" cy="3132566"/>
            <a:chOff x="0" y="0"/>
            <a:chExt cx="14170165" cy="4176755"/>
          </a:xfrm>
        </p:grpSpPr>
        <p:sp>
          <p:nvSpPr>
            <p:cNvPr id="5" name="Freeform 5"/>
            <p:cNvSpPr/>
            <p:nvPr/>
          </p:nvSpPr>
          <p:spPr>
            <a:xfrm>
              <a:off x="0" y="0"/>
              <a:ext cx="14170152" cy="4176776"/>
            </a:xfrm>
            <a:custGeom>
              <a:avLst/>
              <a:gdLst/>
              <a:ahLst/>
              <a:cxnLst/>
              <a:rect l="l" t="t" r="r" b="b"/>
              <a:pathLst>
                <a:path w="14170152" h="4176776">
                  <a:moveTo>
                    <a:pt x="0" y="0"/>
                  </a:moveTo>
                  <a:lnTo>
                    <a:pt x="0" y="4002532"/>
                  </a:lnTo>
                  <a:cubicBezTo>
                    <a:pt x="676783" y="3412490"/>
                    <a:pt x="1127252" y="3210052"/>
                    <a:pt x="1489456" y="3210052"/>
                  </a:cubicBezTo>
                  <a:cubicBezTo>
                    <a:pt x="2280920" y="3210052"/>
                    <a:pt x="2650744" y="4176776"/>
                    <a:pt x="4038981" y="4176776"/>
                  </a:cubicBezTo>
                  <a:cubicBezTo>
                    <a:pt x="4050538" y="4176776"/>
                    <a:pt x="4062095" y="4176649"/>
                    <a:pt x="4073779" y="4176522"/>
                  </a:cubicBezTo>
                  <a:cubicBezTo>
                    <a:pt x="7035419" y="4143756"/>
                    <a:pt x="5813171" y="1779778"/>
                    <a:pt x="9030081" y="1779778"/>
                  </a:cubicBezTo>
                  <a:cubicBezTo>
                    <a:pt x="9178163" y="1779778"/>
                    <a:pt x="9335643" y="1784731"/>
                    <a:pt x="9503283" y="1795272"/>
                  </a:cubicBezTo>
                  <a:cubicBezTo>
                    <a:pt x="9816084" y="1814957"/>
                    <a:pt x="10106660" y="1824101"/>
                    <a:pt x="10376535" y="1824101"/>
                  </a:cubicBezTo>
                  <a:cubicBezTo>
                    <a:pt x="14170152" y="1824101"/>
                    <a:pt x="13869288" y="10414"/>
                    <a:pt x="13869288" y="10414"/>
                  </a:cubicBezTo>
                  <a:lnTo>
                    <a:pt x="0" y="0"/>
                  </a:lnTo>
                  <a:close/>
                </a:path>
              </a:pathLst>
            </a:custGeom>
            <a:gradFill rotWithShape="1">
              <a:gsLst>
                <a:gs pos="0">
                  <a:srgbClr val="D7EEEF">
                    <a:alpha val="100000"/>
                  </a:srgbClr>
                </a:gs>
                <a:gs pos="100000">
                  <a:srgbClr val="80C2C4">
                    <a:alpha val="100000"/>
                  </a:srgbClr>
                </a:gs>
              </a:gsLst>
              <a:lin ang="12"/>
            </a:gradFill>
          </p:spPr>
        </p:sp>
      </p:grpSp>
      <p:grpSp>
        <p:nvGrpSpPr>
          <p:cNvPr id="6" name="Group 6"/>
          <p:cNvGrpSpPr/>
          <p:nvPr/>
        </p:nvGrpSpPr>
        <p:grpSpPr>
          <a:xfrm rot="-5400000">
            <a:off x="1363730" y="3039042"/>
            <a:ext cx="1889260" cy="1507038"/>
            <a:chOff x="0" y="0"/>
            <a:chExt cx="2519013" cy="2009384"/>
          </a:xfrm>
        </p:grpSpPr>
        <p:sp>
          <p:nvSpPr>
            <p:cNvPr id="7" name="Freeform 7"/>
            <p:cNvSpPr/>
            <p:nvPr/>
          </p:nvSpPr>
          <p:spPr>
            <a:xfrm>
              <a:off x="0" y="0"/>
              <a:ext cx="2518918" cy="2009394"/>
            </a:xfrm>
            <a:custGeom>
              <a:avLst/>
              <a:gdLst/>
              <a:ahLst/>
              <a:cxnLst/>
              <a:rect l="l" t="t" r="r" b="b"/>
              <a:pathLst>
                <a:path w="2518918" h="2009394">
                  <a:moveTo>
                    <a:pt x="29083" y="1175766"/>
                  </a:moveTo>
                  <a:cubicBezTo>
                    <a:pt x="47244" y="1379601"/>
                    <a:pt x="163830" y="1583436"/>
                    <a:pt x="403987" y="1747266"/>
                  </a:cubicBezTo>
                  <a:cubicBezTo>
                    <a:pt x="782574" y="2002028"/>
                    <a:pt x="1306703" y="2009394"/>
                    <a:pt x="1718056" y="1827403"/>
                  </a:cubicBezTo>
                  <a:cubicBezTo>
                    <a:pt x="2518918" y="1470660"/>
                    <a:pt x="2391537" y="0"/>
                    <a:pt x="1423289" y="32766"/>
                  </a:cubicBezTo>
                  <a:cubicBezTo>
                    <a:pt x="1092073" y="43688"/>
                    <a:pt x="789813" y="214757"/>
                    <a:pt x="505968" y="385826"/>
                  </a:cubicBezTo>
                  <a:cubicBezTo>
                    <a:pt x="178308" y="578866"/>
                    <a:pt x="0" y="880999"/>
                    <a:pt x="29083" y="1175766"/>
                  </a:cubicBezTo>
                  <a:close/>
                </a:path>
              </a:pathLst>
            </a:custGeom>
            <a:gradFill rotWithShape="1">
              <a:gsLst>
                <a:gs pos="0">
                  <a:srgbClr val="F8C79F">
                    <a:alpha val="100000"/>
                  </a:srgbClr>
                </a:gs>
                <a:gs pos="100000">
                  <a:srgbClr val="E9812C">
                    <a:alpha val="100000"/>
                  </a:srgbClr>
                </a:gs>
              </a:gsLst>
              <a:lin ang="10800010"/>
            </a:gradFill>
          </p:spPr>
        </p:sp>
      </p:grpSp>
      <p:grpSp>
        <p:nvGrpSpPr>
          <p:cNvPr id="8" name="Group 8"/>
          <p:cNvGrpSpPr/>
          <p:nvPr/>
        </p:nvGrpSpPr>
        <p:grpSpPr>
          <a:xfrm rot="-5400000">
            <a:off x="3015484" y="1544744"/>
            <a:ext cx="707116" cy="614308"/>
            <a:chOff x="0" y="0"/>
            <a:chExt cx="942821" cy="819077"/>
          </a:xfrm>
        </p:grpSpPr>
        <p:sp>
          <p:nvSpPr>
            <p:cNvPr id="9" name="Freeform 9"/>
            <p:cNvSpPr/>
            <p:nvPr/>
          </p:nvSpPr>
          <p:spPr>
            <a:xfrm>
              <a:off x="0" y="0"/>
              <a:ext cx="942848" cy="819023"/>
            </a:xfrm>
            <a:custGeom>
              <a:avLst/>
              <a:gdLst/>
              <a:ahLst/>
              <a:cxnLst/>
              <a:rect l="l" t="t" r="r" b="b"/>
              <a:pathLst>
                <a:path w="942848" h="819023">
                  <a:moveTo>
                    <a:pt x="29083" y="447802"/>
                  </a:moveTo>
                  <a:cubicBezTo>
                    <a:pt x="58293" y="684403"/>
                    <a:pt x="338582" y="819023"/>
                    <a:pt x="553339" y="749935"/>
                  </a:cubicBezTo>
                  <a:cubicBezTo>
                    <a:pt x="939165" y="629793"/>
                    <a:pt x="942848" y="40132"/>
                    <a:pt x="502412" y="14605"/>
                  </a:cubicBezTo>
                  <a:cubicBezTo>
                    <a:pt x="262128" y="0"/>
                    <a:pt x="0" y="181991"/>
                    <a:pt x="29083" y="447802"/>
                  </a:cubicBezTo>
                  <a:close/>
                </a:path>
              </a:pathLst>
            </a:custGeom>
            <a:gradFill rotWithShape="1">
              <a:gsLst>
                <a:gs pos="0">
                  <a:srgbClr val="F8C79F">
                    <a:alpha val="100000"/>
                  </a:srgbClr>
                </a:gs>
                <a:gs pos="100000">
                  <a:srgbClr val="E9812C">
                    <a:alpha val="100000"/>
                  </a:srgbClr>
                </a:gs>
              </a:gsLst>
              <a:lin ang="10800010"/>
            </a:gradFill>
          </p:spPr>
        </p:sp>
      </p:grpSp>
      <p:grpSp>
        <p:nvGrpSpPr>
          <p:cNvPr id="10" name="Group 10"/>
          <p:cNvGrpSpPr/>
          <p:nvPr/>
        </p:nvGrpSpPr>
        <p:grpSpPr>
          <a:xfrm rot="5400000">
            <a:off x="15040692" y="5898660"/>
            <a:ext cx="1889260" cy="1507038"/>
            <a:chOff x="0" y="0"/>
            <a:chExt cx="2519013" cy="2009384"/>
          </a:xfrm>
        </p:grpSpPr>
        <p:sp>
          <p:nvSpPr>
            <p:cNvPr id="11" name="Freeform 11"/>
            <p:cNvSpPr/>
            <p:nvPr/>
          </p:nvSpPr>
          <p:spPr>
            <a:xfrm>
              <a:off x="0" y="0"/>
              <a:ext cx="2518918" cy="2009394"/>
            </a:xfrm>
            <a:custGeom>
              <a:avLst/>
              <a:gdLst/>
              <a:ahLst/>
              <a:cxnLst/>
              <a:rect l="l" t="t" r="r" b="b"/>
              <a:pathLst>
                <a:path w="2518918" h="2009394">
                  <a:moveTo>
                    <a:pt x="29083" y="1175766"/>
                  </a:moveTo>
                  <a:cubicBezTo>
                    <a:pt x="47244" y="1379601"/>
                    <a:pt x="163830" y="1583436"/>
                    <a:pt x="403987" y="1747266"/>
                  </a:cubicBezTo>
                  <a:cubicBezTo>
                    <a:pt x="782574" y="2002028"/>
                    <a:pt x="1306703" y="2009394"/>
                    <a:pt x="1718056" y="1827403"/>
                  </a:cubicBezTo>
                  <a:cubicBezTo>
                    <a:pt x="2518918" y="1470660"/>
                    <a:pt x="2391537" y="0"/>
                    <a:pt x="1423289" y="32766"/>
                  </a:cubicBezTo>
                  <a:cubicBezTo>
                    <a:pt x="1092073" y="43688"/>
                    <a:pt x="789813" y="214757"/>
                    <a:pt x="505968" y="385826"/>
                  </a:cubicBezTo>
                  <a:cubicBezTo>
                    <a:pt x="178308" y="578866"/>
                    <a:pt x="0" y="880999"/>
                    <a:pt x="29083" y="1175766"/>
                  </a:cubicBezTo>
                  <a:close/>
                </a:path>
              </a:pathLst>
            </a:custGeom>
            <a:gradFill rotWithShape="1">
              <a:gsLst>
                <a:gs pos="0">
                  <a:srgbClr val="F8C79F">
                    <a:alpha val="100000"/>
                  </a:srgbClr>
                </a:gs>
                <a:gs pos="100000">
                  <a:srgbClr val="E9812C">
                    <a:alpha val="100000"/>
                  </a:srgbClr>
                </a:gs>
              </a:gsLst>
              <a:lin ang="10"/>
            </a:gradFill>
          </p:spPr>
        </p:sp>
      </p:grpSp>
      <p:grpSp>
        <p:nvGrpSpPr>
          <p:cNvPr id="12" name="Group 12"/>
          <p:cNvGrpSpPr/>
          <p:nvPr/>
        </p:nvGrpSpPr>
        <p:grpSpPr>
          <a:xfrm rot="-5400000">
            <a:off x="-1948936" y="8040436"/>
            <a:ext cx="5592198" cy="1694326"/>
            <a:chOff x="0" y="0"/>
            <a:chExt cx="7456264" cy="2259101"/>
          </a:xfrm>
        </p:grpSpPr>
        <p:sp>
          <p:nvSpPr>
            <p:cNvPr id="13" name="Freeform 13"/>
            <p:cNvSpPr/>
            <p:nvPr/>
          </p:nvSpPr>
          <p:spPr>
            <a:xfrm>
              <a:off x="0" y="0"/>
              <a:ext cx="7456170" cy="2259076"/>
            </a:xfrm>
            <a:custGeom>
              <a:avLst/>
              <a:gdLst/>
              <a:ahLst/>
              <a:cxnLst/>
              <a:rect l="l" t="t" r="r" b="b"/>
              <a:pathLst>
                <a:path w="7456170" h="2259076">
                  <a:moveTo>
                    <a:pt x="7118858" y="0"/>
                  </a:moveTo>
                  <a:cubicBezTo>
                    <a:pt x="7456170" y="1723898"/>
                    <a:pt x="6322568" y="2259076"/>
                    <a:pt x="5391531" y="2259076"/>
                  </a:cubicBezTo>
                  <a:cubicBezTo>
                    <a:pt x="4257675" y="2259076"/>
                    <a:pt x="3811905" y="787908"/>
                    <a:pt x="2586863" y="787908"/>
                  </a:cubicBezTo>
                  <a:cubicBezTo>
                    <a:pt x="2441575" y="787908"/>
                    <a:pt x="2285492" y="808609"/>
                    <a:pt x="2115820" y="854837"/>
                  </a:cubicBezTo>
                  <a:cubicBezTo>
                    <a:pt x="1756537" y="952500"/>
                    <a:pt x="1459484" y="993140"/>
                    <a:pt x="1213739" y="993140"/>
                  </a:cubicBezTo>
                  <a:cubicBezTo>
                    <a:pt x="0" y="993013"/>
                    <a:pt x="42037" y="1778"/>
                    <a:pt x="42037" y="1778"/>
                  </a:cubicBezTo>
                  <a:lnTo>
                    <a:pt x="7118858" y="0"/>
                  </a:lnTo>
                  <a:close/>
                </a:path>
              </a:pathLst>
            </a:custGeom>
            <a:gradFill rotWithShape="1">
              <a:gsLst>
                <a:gs pos="0">
                  <a:srgbClr val="F8C79F">
                    <a:alpha val="100000"/>
                  </a:srgbClr>
                </a:gs>
                <a:gs pos="100000">
                  <a:srgbClr val="E9812C">
                    <a:alpha val="100000"/>
                  </a:srgbClr>
                </a:gs>
              </a:gsLst>
              <a:lin ang="10800008"/>
            </a:gradFill>
          </p:spPr>
        </p:sp>
      </p:grpSp>
      <p:grpSp>
        <p:nvGrpSpPr>
          <p:cNvPr id="14" name="Group 14"/>
          <p:cNvGrpSpPr/>
          <p:nvPr/>
        </p:nvGrpSpPr>
        <p:grpSpPr>
          <a:xfrm rot="5400000">
            <a:off x="14721114" y="738686"/>
            <a:ext cx="5592198" cy="1694326"/>
            <a:chOff x="0" y="0"/>
            <a:chExt cx="7456264" cy="2259101"/>
          </a:xfrm>
        </p:grpSpPr>
        <p:sp>
          <p:nvSpPr>
            <p:cNvPr id="15" name="Freeform 15"/>
            <p:cNvSpPr/>
            <p:nvPr/>
          </p:nvSpPr>
          <p:spPr>
            <a:xfrm>
              <a:off x="0" y="0"/>
              <a:ext cx="7456170" cy="2259076"/>
            </a:xfrm>
            <a:custGeom>
              <a:avLst/>
              <a:gdLst/>
              <a:ahLst/>
              <a:cxnLst/>
              <a:rect l="l" t="t" r="r" b="b"/>
              <a:pathLst>
                <a:path w="7456170" h="2259076">
                  <a:moveTo>
                    <a:pt x="7118858" y="0"/>
                  </a:moveTo>
                  <a:cubicBezTo>
                    <a:pt x="7456170" y="1723898"/>
                    <a:pt x="6322568" y="2259076"/>
                    <a:pt x="5391531" y="2259076"/>
                  </a:cubicBezTo>
                  <a:cubicBezTo>
                    <a:pt x="4257675" y="2259076"/>
                    <a:pt x="3811905" y="787908"/>
                    <a:pt x="2586863" y="787908"/>
                  </a:cubicBezTo>
                  <a:cubicBezTo>
                    <a:pt x="2441575" y="787908"/>
                    <a:pt x="2285492" y="808609"/>
                    <a:pt x="2115820" y="854837"/>
                  </a:cubicBezTo>
                  <a:cubicBezTo>
                    <a:pt x="1756537" y="952500"/>
                    <a:pt x="1459484" y="993140"/>
                    <a:pt x="1213739" y="993140"/>
                  </a:cubicBezTo>
                  <a:cubicBezTo>
                    <a:pt x="0" y="993013"/>
                    <a:pt x="42037" y="1778"/>
                    <a:pt x="42037" y="1778"/>
                  </a:cubicBezTo>
                  <a:lnTo>
                    <a:pt x="7118858" y="0"/>
                  </a:lnTo>
                  <a:close/>
                </a:path>
              </a:pathLst>
            </a:custGeom>
            <a:gradFill rotWithShape="1">
              <a:gsLst>
                <a:gs pos="0">
                  <a:srgbClr val="F8C79F">
                    <a:alpha val="100000"/>
                  </a:srgbClr>
                </a:gs>
                <a:gs pos="100000">
                  <a:srgbClr val="E9812C">
                    <a:alpha val="100000"/>
                  </a:srgbClr>
                </a:gs>
              </a:gsLst>
              <a:lin ang="8"/>
            </a:gradFill>
          </p:spPr>
        </p:sp>
      </p:grpSp>
      <p:sp>
        <p:nvSpPr>
          <p:cNvPr id="18" name="TextBox 18"/>
          <p:cNvSpPr txBox="1"/>
          <p:nvPr/>
        </p:nvSpPr>
        <p:spPr>
          <a:xfrm>
            <a:off x="3862246" y="3996260"/>
            <a:ext cx="11086846" cy="5311839"/>
          </a:xfrm>
          <a:prstGeom prst="rect">
            <a:avLst/>
          </a:prstGeom>
        </p:spPr>
        <p:txBody>
          <a:bodyPr wrap="square" lIns="0" tIns="0" rIns="0" bIns="0" rtlCol="0" anchor="t">
            <a:spAutoFit/>
          </a:bodyPr>
          <a:lstStyle/>
          <a:p>
            <a:pPr algn="ctr">
              <a:lnSpc>
                <a:spcPct val="150000"/>
              </a:lnSpc>
            </a:pPr>
            <a:r>
              <a:rPr lang="vi-VN" sz="8000" b="1" dirty="0">
                <a:solidFill>
                  <a:srgbClr val="1D3557"/>
                </a:solidFill>
                <a:latin typeface="Arial"/>
              </a:rPr>
              <a:t>BÀI 15: NGÀNH, NGHỀ LIÊN QUAN ĐẾN </a:t>
            </a:r>
          </a:p>
          <a:p>
            <a:pPr algn="ctr">
              <a:lnSpc>
                <a:spcPct val="150000"/>
              </a:lnSpc>
            </a:pPr>
            <a:r>
              <a:rPr lang="vi-VN" sz="8000" b="1" dirty="0">
                <a:solidFill>
                  <a:srgbClr val="1D3557"/>
                </a:solidFill>
                <a:latin typeface="Arial"/>
              </a:rPr>
              <a:t>MĨ THUẬT TẠO HÌNH</a:t>
            </a:r>
            <a:endParaRPr lang="en-US" sz="8000" b="1" dirty="0">
              <a:solidFill>
                <a:srgbClr val="1D3557"/>
              </a:solidFill>
              <a:latin typeface="Arial"/>
            </a:endParaRPr>
          </a:p>
        </p:txBody>
      </p:sp>
      <p:sp>
        <p:nvSpPr>
          <p:cNvPr id="19" name="TextBox 19"/>
          <p:cNvSpPr txBox="1"/>
          <p:nvPr/>
        </p:nvSpPr>
        <p:spPr>
          <a:xfrm>
            <a:off x="4521923" y="776090"/>
            <a:ext cx="9767491" cy="2858731"/>
          </a:xfrm>
          <a:prstGeom prst="rect">
            <a:avLst/>
          </a:prstGeom>
        </p:spPr>
        <p:txBody>
          <a:bodyPr wrap="square" lIns="0" tIns="0" rIns="0" bIns="0" rtlCol="0" anchor="t">
            <a:spAutoFit/>
          </a:bodyPr>
          <a:lstStyle/>
          <a:p>
            <a:pPr algn="ctr">
              <a:lnSpc>
                <a:spcPct val="150000"/>
              </a:lnSpc>
            </a:pPr>
            <a:r>
              <a:rPr lang="vi-VN" sz="6600" b="1" dirty="0">
                <a:solidFill>
                  <a:srgbClr val="457B9D"/>
                </a:solidFill>
                <a:latin typeface="Arial"/>
              </a:rPr>
              <a:t>CHỦ ĐỀ 8: </a:t>
            </a:r>
          </a:p>
          <a:p>
            <a:pPr algn="ctr">
              <a:lnSpc>
                <a:spcPct val="150000"/>
              </a:lnSpc>
            </a:pPr>
            <a:r>
              <a:rPr lang="vi-VN" sz="6600" b="1" dirty="0">
                <a:solidFill>
                  <a:srgbClr val="457B9D"/>
                </a:solidFill>
                <a:latin typeface="Arial"/>
              </a:rPr>
              <a:t>HƯỚNG NGHIỆP</a:t>
            </a:r>
            <a:endParaRPr lang="en-US" sz="6600" b="1" dirty="0">
              <a:solidFill>
                <a:srgbClr val="457B9D"/>
              </a:solidFill>
              <a:latin typeface="Arial"/>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565246" y="2326142"/>
            <a:ext cx="8435544" cy="3305064"/>
            <a:chOff x="0" y="0"/>
            <a:chExt cx="11247392" cy="4406752"/>
          </a:xfrm>
        </p:grpSpPr>
        <p:sp>
          <p:nvSpPr>
            <p:cNvPr id="3" name="Freeform 3"/>
            <p:cNvSpPr/>
            <p:nvPr/>
          </p:nvSpPr>
          <p:spPr>
            <a:xfrm>
              <a:off x="127" y="0"/>
              <a:ext cx="11247120" cy="4406519"/>
            </a:xfrm>
            <a:custGeom>
              <a:avLst/>
              <a:gdLst/>
              <a:ahLst/>
              <a:cxnLst/>
              <a:rect l="l" t="t" r="r" b="b"/>
              <a:pathLst>
                <a:path w="11247120" h="4406519">
                  <a:moveTo>
                    <a:pt x="10876407" y="0"/>
                  </a:moveTo>
                  <a:lnTo>
                    <a:pt x="127254" y="26416"/>
                  </a:lnTo>
                  <a:cubicBezTo>
                    <a:pt x="127254" y="26416"/>
                    <a:pt x="0" y="2073783"/>
                    <a:pt x="1840865" y="2073783"/>
                  </a:cubicBezTo>
                  <a:cubicBezTo>
                    <a:pt x="2014982" y="2073783"/>
                    <a:pt x="2206879" y="2055495"/>
                    <a:pt x="2418080" y="2015363"/>
                  </a:cubicBezTo>
                  <a:cubicBezTo>
                    <a:pt x="2625344" y="1976247"/>
                    <a:pt x="2814066" y="1958340"/>
                    <a:pt x="2986786" y="1958340"/>
                  </a:cubicBezTo>
                  <a:cubicBezTo>
                    <a:pt x="5001641" y="1958340"/>
                    <a:pt x="4861179" y="4406519"/>
                    <a:pt x="6974713" y="4406519"/>
                  </a:cubicBezTo>
                  <a:cubicBezTo>
                    <a:pt x="8853551" y="4406519"/>
                    <a:pt x="7951216" y="1657350"/>
                    <a:pt x="9599168" y="1423035"/>
                  </a:cubicBezTo>
                  <a:cubicBezTo>
                    <a:pt x="11247120" y="1188720"/>
                    <a:pt x="10876407" y="0"/>
                    <a:pt x="10876407" y="0"/>
                  </a:cubicBezTo>
                  <a:close/>
                </a:path>
              </a:pathLst>
            </a:custGeom>
            <a:gradFill rotWithShape="1">
              <a:gsLst>
                <a:gs pos="0">
                  <a:srgbClr val="D7EEEF">
                    <a:alpha val="100000"/>
                  </a:srgbClr>
                </a:gs>
                <a:gs pos="100000">
                  <a:srgbClr val="80C2C4">
                    <a:alpha val="100000"/>
                  </a:srgbClr>
                </a:gs>
              </a:gsLst>
              <a:lin ang="10800012"/>
            </a:gradFill>
          </p:spPr>
        </p:sp>
      </p:grpSp>
      <p:grpSp>
        <p:nvGrpSpPr>
          <p:cNvPr id="4" name="Group 4"/>
          <p:cNvGrpSpPr/>
          <p:nvPr/>
        </p:nvGrpSpPr>
        <p:grpSpPr>
          <a:xfrm rot="5400000">
            <a:off x="12665336" y="4716358"/>
            <a:ext cx="8314810" cy="3036712"/>
            <a:chOff x="0" y="0"/>
            <a:chExt cx="11086413" cy="4048949"/>
          </a:xfrm>
        </p:grpSpPr>
        <p:sp>
          <p:nvSpPr>
            <p:cNvPr id="5" name="Freeform 5"/>
            <p:cNvSpPr/>
            <p:nvPr/>
          </p:nvSpPr>
          <p:spPr>
            <a:xfrm>
              <a:off x="127" y="0"/>
              <a:ext cx="11086211" cy="4048760"/>
            </a:xfrm>
            <a:custGeom>
              <a:avLst/>
              <a:gdLst/>
              <a:ahLst/>
              <a:cxnLst/>
              <a:rect l="l" t="t" r="r" b="b"/>
              <a:pathLst>
                <a:path w="11086211" h="4048760">
                  <a:moveTo>
                    <a:pt x="10720705" y="0"/>
                  </a:moveTo>
                  <a:lnTo>
                    <a:pt x="125476" y="24257"/>
                  </a:lnTo>
                  <a:cubicBezTo>
                    <a:pt x="125476" y="24257"/>
                    <a:pt x="0" y="1905381"/>
                    <a:pt x="1814576" y="1905381"/>
                  </a:cubicBezTo>
                  <a:cubicBezTo>
                    <a:pt x="1986280" y="1905381"/>
                    <a:pt x="2175256" y="1888490"/>
                    <a:pt x="2383536" y="1851660"/>
                  </a:cubicBezTo>
                  <a:cubicBezTo>
                    <a:pt x="2587879" y="1815719"/>
                    <a:pt x="2773807" y="1799336"/>
                    <a:pt x="2944114" y="1799336"/>
                  </a:cubicBezTo>
                  <a:cubicBezTo>
                    <a:pt x="4930140" y="1799336"/>
                    <a:pt x="4791583" y="4048760"/>
                    <a:pt x="6875018" y="4048760"/>
                  </a:cubicBezTo>
                  <a:cubicBezTo>
                    <a:pt x="8726932" y="4048760"/>
                    <a:pt x="7837551" y="1522730"/>
                    <a:pt x="9461881" y="1307592"/>
                  </a:cubicBezTo>
                  <a:cubicBezTo>
                    <a:pt x="11086211" y="1092454"/>
                    <a:pt x="10720705" y="0"/>
                    <a:pt x="10720705" y="0"/>
                  </a:cubicBezTo>
                  <a:close/>
                </a:path>
              </a:pathLst>
            </a:custGeom>
            <a:gradFill rotWithShape="1">
              <a:gsLst>
                <a:gs pos="0">
                  <a:srgbClr val="D7EEEF">
                    <a:alpha val="100000"/>
                  </a:srgbClr>
                </a:gs>
                <a:gs pos="100000">
                  <a:srgbClr val="80C2C4">
                    <a:alpha val="100000"/>
                  </a:srgbClr>
                </a:gs>
              </a:gsLst>
              <a:lin ang="12"/>
            </a:gradFill>
          </p:spPr>
        </p:sp>
      </p:grpSp>
      <p:grpSp>
        <p:nvGrpSpPr>
          <p:cNvPr id="6" name="Group 6"/>
          <p:cNvGrpSpPr/>
          <p:nvPr/>
        </p:nvGrpSpPr>
        <p:grpSpPr>
          <a:xfrm rot="5400000">
            <a:off x="15218816" y="5412316"/>
            <a:ext cx="4671246" cy="1706020"/>
            <a:chOff x="0" y="0"/>
            <a:chExt cx="6228328" cy="2274693"/>
          </a:xfrm>
        </p:grpSpPr>
        <p:sp>
          <p:nvSpPr>
            <p:cNvPr id="7" name="Freeform 7"/>
            <p:cNvSpPr/>
            <p:nvPr/>
          </p:nvSpPr>
          <p:spPr>
            <a:xfrm>
              <a:off x="127" y="0"/>
              <a:ext cx="6228207" cy="2274570"/>
            </a:xfrm>
            <a:custGeom>
              <a:avLst/>
              <a:gdLst/>
              <a:ahLst/>
              <a:cxnLst/>
              <a:rect l="l" t="t" r="r" b="b"/>
              <a:pathLst>
                <a:path w="6228207" h="2274570">
                  <a:moveTo>
                    <a:pt x="6022848" y="0"/>
                  </a:moveTo>
                  <a:lnTo>
                    <a:pt x="70485" y="13716"/>
                  </a:lnTo>
                  <a:cubicBezTo>
                    <a:pt x="70485" y="13716"/>
                    <a:pt x="0" y="1070610"/>
                    <a:pt x="1019429" y="1070610"/>
                  </a:cubicBezTo>
                  <a:cubicBezTo>
                    <a:pt x="1115822" y="1070610"/>
                    <a:pt x="1222121" y="1061212"/>
                    <a:pt x="1339088" y="1040384"/>
                  </a:cubicBezTo>
                  <a:cubicBezTo>
                    <a:pt x="1453896" y="1020191"/>
                    <a:pt x="1558290" y="1010920"/>
                    <a:pt x="1654048" y="1010920"/>
                  </a:cubicBezTo>
                  <a:cubicBezTo>
                    <a:pt x="2769870" y="1010920"/>
                    <a:pt x="2692019" y="2274570"/>
                    <a:pt x="3862451" y="2274570"/>
                  </a:cubicBezTo>
                  <a:cubicBezTo>
                    <a:pt x="4902835" y="2274570"/>
                    <a:pt x="4403217" y="855472"/>
                    <a:pt x="5315712" y="734568"/>
                  </a:cubicBezTo>
                  <a:cubicBezTo>
                    <a:pt x="6228207" y="613664"/>
                    <a:pt x="6022848" y="0"/>
                    <a:pt x="6022848" y="0"/>
                  </a:cubicBezTo>
                  <a:close/>
                </a:path>
              </a:pathLst>
            </a:custGeom>
            <a:gradFill rotWithShape="1">
              <a:gsLst>
                <a:gs pos="0">
                  <a:srgbClr val="F8C79F">
                    <a:alpha val="100000"/>
                  </a:srgbClr>
                </a:gs>
                <a:gs pos="100000">
                  <a:srgbClr val="E9812C">
                    <a:alpha val="100000"/>
                  </a:srgbClr>
                </a:gs>
              </a:gsLst>
              <a:lin ang="8"/>
            </a:gradFill>
          </p:spPr>
        </p:sp>
      </p:grpSp>
      <p:grpSp>
        <p:nvGrpSpPr>
          <p:cNvPr id="8" name="Group 8"/>
          <p:cNvGrpSpPr/>
          <p:nvPr/>
        </p:nvGrpSpPr>
        <p:grpSpPr>
          <a:xfrm rot="-5400000">
            <a:off x="-1482634" y="2943466"/>
            <a:ext cx="4671246" cy="1706020"/>
            <a:chOff x="0" y="0"/>
            <a:chExt cx="6228328" cy="2274693"/>
          </a:xfrm>
        </p:grpSpPr>
        <p:sp>
          <p:nvSpPr>
            <p:cNvPr id="9" name="Freeform 9"/>
            <p:cNvSpPr/>
            <p:nvPr/>
          </p:nvSpPr>
          <p:spPr>
            <a:xfrm>
              <a:off x="127" y="0"/>
              <a:ext cx="6228207" cy="2274570"/>
            </a:xfrm>
            <a:custGeom>
              <a:avLst/>
              <a:gdLst/>
              <a:ahLst/>
              <a:cxnLst/>
              <a:rect l="l" t="t" r="r" b="b"/>
              <a:pathLst>
                <a:path w="6228207" h="2274570">
                  <a:moveTo>
                    <a:pt x="6022848" y="0"/>
                  </a:moveTo>
                  <a:lnTo>
                    <a:pt x="70485" y="13716"/>
                  </a:lnTo>
                  <a:cubicBezTo>
                    <a:pt x="70485" y="13716"/>
                    <a:pt x="0" y="1070610"/>
                    <a:pt x="1019429" y="1070610"/>
                  </a:cubicBezTo>
                  <a:cubicBezTo>
                    <a:pt x="1115822" y="1070610"/>
                    <a:pt x="1222121" y="1061212"/>
                    <a:pt x="1339088" y="1040384"/>
                  </a:cubicBezTo>
                  <a:cubicBezTo>
                    <a:pt x="1453896" y="1020191"/>
                    <a:pt x="1558290" y="1010920"/>
                    <a:pt x="1654048" y="1010920"/>
                  </a:cubicBezTo>
                  <a:cubicBezTo>
                    <a:pt x="2769870" y="1010920"/>
                    <a:pt x="2692019" y="2274570"/>
                    <a:pt x="3862451" y="2274570"/>
                  </a:cubicBezTo>
                  <a:cubicBezTo>
                    <a:pt x="4902835" y="2274570"/>
                    <a:pt x="4403217" y="855472"/>
                    <a:pt x="5315712" y="734568"/>
                  </a:cubicBezTo>
                  <a:cubicBezTo>
                    <a:pt x="6228207" y="613664"/>
                    <a:pt x="6022848" y="0"/>
                    <a:pt x="6022848" y="0"/>
                  </a:cubicBezTo>
                  <a:close/>
                </a:path>
              </a:pathLst>
            </a:custGeom>
            <a:gradFill rotWithShape="1">
              <a:gsLst>
                <a:gs pos="0">
                  <a:srgbClr val="F8C79F">
                    <a:alpha val="100000"/>
                  </a:srgbClr>
                </a:gs>
                <a:gs pos="100000">
                  <a:srgbClr val="E9812C">
                    <a:alpha val="100000"/>
                  </a:srgbClr>
                </a:gs>
              </a:gsLst>
              <a:lin ang="10800008"/>
            </a:gradFill>
          </p:spPr>
        </p:sp>
      </p:grpSp>
      <p:grpSp>
        <p:nvGrpSpPr>
          <p:cNvPr id="10" name="Group 10"/>
          <p:cNvGrpSpPr/>
          <p:nvPr/>
        </p:nvGrpSpPr>
        <p:grpSpPr>
          <a:xfrm rot="-5400000">
            <a:off x="1682462" y="541430"/>
            <a:ext cx="707116" cy="614308"/>
            <a:chOff x="0" y="0"/>
            <a:chExt cx="942821" cy="819077"/>
          </a:xfrm>
        </p:grpSpPr>
        <p:sp>
          <p:nvSpPr>
            <p:cNvPr id="11" name="Freeform 11"/>
            <p:cNvSpPr/>
            <p:nvPr/>
          </p:nvSpPr>
          <p:spPr>
            <a:xfrm>
              <a:off x="0" y="0"/>
              <a:ext cx="942848" cy="819023"/>
            </a:xfrm>
            <a:custGeom>
              <a:avLst/>
              <a:gdLst/>
              <a:ahLst/>
              <a:cxnLst/>
              <a:rect l="l" t="t" r="r" b="b"/>
              <a:pathLst>
                <a:path w="942848" h="819023">
                  <a:moveTo>
                    <a:pt x="913638" y="447802"/>
                  </a:moveTo>
                  <a:cubicBezTo>
                    <a:pt x="884555" y="684403"/>
                    <a:pt x="604266" y="819023"/>
                    <a:pt x="389509" y="749935"/>
                  </a:cubicBezTo>
                  <a:cubicBezTo>
                    <a:pt x="3683" y="629793"/>
                    <a:pt x="0" y="40132"/>
                    <a:pt x="440436" y="14605"/>
                  </a:cubicBezTo>
                  <a:cubicBezTo>
                    <a:pt x="680720" y="0"/>
                    <a:pt x="942848" y="181991"/>
                    <a:pt x="913638" y="447802"/>
                  </a:cubicBezTo>
                  <a:close/>
                </a:path>
              </a:pathLst>
            </a:custGeom>
            <a:gradFill rotWithShape="1">
              <a:gsLst>
                <a:gs pos="0">
                  <a:srgbClr val="F8C79F">
                    <a:alpha val="100000"/>
                  </a:srgbClr>
                </a:gs>
                <a:gs pos="100000">
                  <a:srgbClr val="E9812C">
                    <a:alpha val="100000"/>
                  </a:srgbClr>
                </a:gs>
              </a:gsLst>
              <a:lin ang="10800010"/>
            </a:gradFill>
          </p:spPr>
        </p:sp>
      </p:grpSp>
      <p:grpSp>
        <p:nvGrpSpPr>
          <p:cNvPr id="12" name="Group 12"/>
          <p:cNvGrpSpPr/>
          <p:nvPr/>
        </p:nvGrpSpPr>
        <p:grpSpPr>
          <a:xfrm rot="5400000">
            <a:off x="15818812" y="9381630"/>
            <a:ext cx="707116" cy="614308"/>
            <a:chOff x="0" y="0"/>
            <a:chExt cx="942821" cy="819077"/>
          </a:xfrm>
        </p:grpSpPr>
        <p:sp>
          <p:nvSpPr>
            <p:cNvPr id="13" name="Freeform 13"/>
            <p:cNvSpPr/>
            <p:nvPr/>
          </p:nvSpPr>
          <p:spPr>
            <a:xfrm>
              <a:off x="0" y="0"/>
              <a:ext cx="942848" cy="819023"/>
            </a:xfrm>
            <a:custGeom>
              <a:avLst/>
              <a:gdLst/>
              <a:ahLst/>
              <a:cxnLst/>
              <a:rect l="l" t="t" r="r" b="b"/>
              <a:pathLst>
                <a:path w="942848" h="819023">
                  <a:moveTo>
                    <a:pt x="29083" y="447802"/>
                  </a:moveTo>
                  <a:cubicBezTo>
                    <a:pt x="58293" y="684403"/>
                    <a:pt x="338582" y="819023"/>
                    <a:pt x="553339" y="749935"/>
                  </a:cubicBezTo>
                  <a:cubicBezTo>
                    <a:pt x="939165" y="629793"/>
                    <a:pt x="942848" y="40132"/>
                    <a:pt x="502412" y="14605"/>
                  </a:cubicBezTo>
                  <a:cubicBezTo>
                    <a:pt x="262128" y="0"/>
                    <a:pt x="0" y="181991"/>
                    <a:pt x="29083" y="447802"/>
                  </a:cubicBezTo>
                  <a:close/>
                </a:path>
              </a:pathLst>
            </a:custGeom>
            <a:gradFill rotWithShape="1">
              <a:gsLst>
                <a:gs pos="0">
                  <a:srgbClr val="F8C79F">
                    <a:alpha val="100000"/>
                  </a:srgbClr>
                </a:gs>
                <a:gs pos="100000">
                  <a:srgbClr val="E9812C">
                    <a:alpha val="100000"/>
                  </a:srgbClr>
                </a:gs>
              </a:gsLst>
              <a:lin ang="10"/>
            </a:gradFill>
          </p:spPr>
        </p:sp>
      </p:grpSp>
      <p:sp>
        <p:nvSpPr>
          <p:cNvPr id="22" name="TextBox 22"/>
          <p:cNvSpPr txBox="1"/>
          <p:nvPr/>
        </p:nvSpPr>
        <p:spPr>
          <a:xfrm>
            <a:off x="4724025" y="795086"/>
            <a:ext cx="8839950" cy="981294"/>
          </a:xfrm>
          <a:prstGeom prst="rect">
            <a:avLst/>
          </a:prstGeom>
        </p:spPr>
        <p:txBody>
          <a:bodyPr lIns="0" tIns="0" rIns="0" bIns="0" rtlCol="0" anchor="t">
            <a:spAutoFit/>
          </a:bodyPr>
          <a:lstStyle/>
          <a:p>
            <a:pPr algn="ctr">
              <a:lnSpc>
                <a:spcPts val="8159"/>
              </a:lnSpc>
            </a:pPr>
            <a:r>
              <a:rPr lang="vi-VN" sz="6600" b="1" dirty="0">
                <a:solidFill>
                  <a:srgbClr val="457B9D"/>
                </a:solidFill>
                <a:latin typeface="Arial"/>
              </a:rPr>
              <a:t>NỘI DUNG BÀI HỌC</a:t>
            </a:r>
            <a:endParaRPr lang="en-US" sz="6600" b="1" dirty="0">
              <a:solidFill>
                <a:srgbClr val="457B9D"/>
              </a:solidFill>
              <a:latin typeface="Arial"/>
            </a:endParaRPr>
          </a:p>
        </p:txBody>
      </p:sp>
      <p:grpSp>
        <p:nvGrpSpPr>
          <p:cNvPr id="32" name="Group 31">
            <a:extLst>
              <a:ext uri="{FF2B5EF4-FFF2-40B4-BE49-F238E27FC236}">
                <a16:creationId xmlns:a16="http://schemas.microsoft.com/office/drawing/2014/main" id="{6FACF24F-4B94-7D31-7E2C-A5AAD32288FD}"/>
              </a:ext>
            </a:extLst>
          </p:cNvPr>
          <p:cNvGrpSpPr/>
          <p:nvPr/>
        </p:nvGrpSpPr>
        <p:grpSpPr>
          <a:xfrm>
            <a:off x="4270959" y="2901506"/>
            <a:ext cx="3453018" cy="2368167"/>
            <a:chOff x="4270959" y="2901506"/>
            <a:chExt cx="3453018" cy="2368167"/>
          </a:xfrm>
        </p:grpSpPr>
        <p:grpSp>
          <p:nvGrpSpPr>
            <p:cNvPr id="24" name="Group 23">
              <a:extLst>
                <a:ext uri="{FF2B5EF4-FFF2-40B4-BE49-F238E27FC236}">
                  <a16:creationId xmlns:a16="http://schemas.microsoft.com/office/drawing/2014/main" id="{82EC8B90-B364-2FF1-3694-E96CD8845483}"/>
                </a:ext>
              </a:extLst>
            </p:cNvPr>
            <p:cNvGrpSpPr/>
            <p:nvPr/>
          </p:nvGrpSpPr>
          <p:grpSpPr>
            <a:xfrm>
              <a:off x="4270959" y="2901506"/>
              <a:ext cx="3453018" cy="2368167"/>
              <a:chOff x="4776582" y="2775332"/>
              <a:chExt cx="3453018" cy="2368167"/>
            </a:xfrm>
          </p:grpSpPr>
          <p:sp>
            <p:nvSpPr>
              <p:cNvPr id="23" name="TextBox 23"/>
              <p:cNvSpPr txBox="1"/>
              <p:nvPr/>
            </p:nvSpPr>
            <p:spPr>
              <a:xfrm>
                <a:off x="4776582" y="4466391"/>
                <a:ext cx="3453018" cy="677108"/>
              </a:xfrm>
              <a:prstGeom prst="rect">
                <a:avLst/>
              </a:prstGeom>
            </p:spPr>
            <p:txBody>
              <a:bodyPr wrap="square" lIns="0" tIns="0" rIns="0" bIns="0" rtlCol="0" anchor="t">
                <a:spAutoFit/>
              </a:bodyPr>
              <a:lstStyle/>
              <a:p>
                <a:pPr algn="ctr"/>
                <a:r>
                  <a:rPr lang="vi-VN" sz="4400" b="1" dirty="0">
                    <a:solidFill>
                      <a:srgbClr val="1D3557"/>
                    </a:solidFill>
                    <a:latin typeface="Arial Bold"/>
                  </a:rPr>
                  <a:t>Quan sát</a:t>
                </a:r>
                <a:endParaRPr lang="en-US" sz="4400" b="1" dirty="0">
                  <a:solidFill>
                    <a:srgbClr val="1D3557"/>
                  </a:solidFill>
                  <a:latin typeface="Arial Bold"/>
                </a:endParaRPr>
              </a:p>
            </p:txBody>
          </p:sp>
          <p:grpSp>
            <p:nvGrpSpPr>
              <p:cNvPr id="20" name="Group 20"/>
              <p:cNvGrpSpPr/>
              <p:nvPr/>
            </p:nvGrpSpPr>
            <p:grpSpPr>
              <a:xfrm rot="21334097">
                <a:off x="5366236" y="2775332"/>
                <a:ext cx="1889379" cy="1507141"/>
                <a:chOff x="1" y="0"/>
                <a:chExt cx="2519172" cy="2009522"/>
              </a:xfrm>
            </p:grpSpPr>
            <p:sp>
              <p:nvSpPr>
                <p:cNvPr id="21" name="Freeform 21"/>
                <p:cNvSpPr/>
                <p:nvPr/>
              </p:nvSpPr>
              <p:spPr>
                <a:xfrm>
                  <a:off x="1" y="0"/>
                  <a:ext cx="2519172" cy="2009522"/>
                </a:xfrm>
                <a:custGeom>
                  <a:avLst/>
                  <a:gdLst/>
                  <a:ahLst/>
                  <a:cxnLst/>
                  <a:rect l="l" t="t" r="r" b="b"/>
                  <a:pathLst>
                    <a:path w="2519172" h="2009521">
                      <a:moveTo>
                        <a:pt x="29083" y="1175893"/>
                      </a:moveTo>
                      <a:cubicBezTo>
                        <a:pt x="47244" y="1379728"/>
                        <a:pt x="163830" y="1583690"/>
                        <a:pt x="403987" y="1747393"/>
                      </a:cubicBezTo>
                      <a:cubicBezTo>
                        <a:pt x="782574" y="2002155"/>
                        <a:pt x="1306830" y="2009521"/>
                        <a:pt x="1718183" y="1827530"/>
                      </a:cubicBezTo>
                      <a:cubicBezTo>
                        <a:pt x="2519172" y="1470787"/>
                        <a:pt x="2391791" y="0"/>
                        <a:pt x="1423416" y="32766"/>
                      </a:cubicBezTo>
                      <a:cubicBezTo>
                        <a:pt x="1092073" y="43688"/>
                        <a:pt x="789940" y="214757"/>
                        <a:pt x="505968" y="385953"/>
                      </a:cubicBezTo>
                      <a:cubicBezTo>
                        <a:pt x="178308" y="578866"/>
                        <a:pt x="0" y="880999"/>
                        <a:pt x="29083" y="1175893"/>
                      </a:cubicBezTo>
                      <a:close/>
                    </a:path>
                  </a:pathLst>
                </a:custGeom>
                <a:gradFill rotWithShape="1">
                  <a:gsLst>
                    <a:gs pos="0">
                      <a:srgbClr val="F8C79F">
                        <a:alpha val="100000"/>
                      </a:srgbClr>
                    </a:gs>
                    <a:gs pos="100000">
                      <a:srgbClr val="E9812C">
                        <a:alpha val="100000"/>
                      </a:srgbClr>
                    </a:gs>
                  </a:gsLst>
                  <a:lin ang="5732979"/>
                </a:gradFill>
              </p:spPr>
            </p:sp>
          </p:grpSp>
        </p:grpSp>
        <p:pic>
          <p:nvPicPr>
            <p:cNvPr id="30" name="Picture 29">
              <a:extLst>
                <a:ext uri="{FF2B5EF4-FFF2-40B4-BE49-F238E27FC236}">
                  <a16:creationId xmlns:a16="http://schemas.microsoft.com/office/drawing/2014/main" id="{78012A1A-8E79-CFF0-8479-9B7583DDA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249" y="3179800"/>
              <a:ext cx="1141957" cy="1049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B099BD6D-0452-7CB7-8E6D-19B3A9D79200}"/>
              </a:ext>
            </a:extLst>
          </p:cNvPr>
          <p:cNvGrpSpPr/>
          <p:nvPr/>
        </p:nvGrpSpPr>
        <p:grpSpPr>
          <a:xfrm>
            <a:off x="10893618" y="2775333"/>
            <a:ext cx="2781452" cy="2452139"/>
            <a:chOff x="10893618" y="2775333"/>
            <a:chExt cx="2781452" cy="2452139"/>
          </a:xfrm>
        </p:grpSpPr>
        <p:grpSp>
          <p:nvGrpSpPr>
            <p:cNvPr id="26" name="Group 25">
              <a:extLst>
                <a:ext uri="{FF2B5EF4-FFF2-40B4-BE49-F238E27FC236}">
                  <a16:creationId xmlns:a16="http://schemas.microsoft.com/office/drawing/2014/main" id="{55D1158E-B294-5330-A160-ABA41CEA6109}"/>
                </a:ext>
              </a:extLst>
            </p:cNvPr>
            <p:cNvGrpSpPr/>
            <p:nvPr/>
          </p:nvGrpSpPr>
          <p:grpSpPr>
            <a:xfrm>
              <a:off x="10893618" y="2775333"/>
              <a:ext cx="2781452" cy="2452139"/>
              <a:chOff x="11346684" y="2775333"/>
              <a:chExt cx="2781452" cy="2452139"/>
            </a:xfrm>
          </p:grpSpPr>
          <p:grpSp>
            <p:nvGrpSpPr>
              <p:cNvPr id="16" name="Group 16"/>
              <p:cNvGrpSpPr/>
              <p:nvPr/>
            </p:nvGrpSpPr>
            <p:grpSpPr>
              <a:xfrm rot="21334097">
                <a:off x="11936444" y="2775333"/>
                <a:ext cx="1889379" cy="1507141"/>
                <a:chOff x="-124328" y="-9634"/>
                <a:chExt cx="2519172" cy="2009522"/>
              </a:xfrm>
            </p:grpSpPr>
            <p:sp>
              <p:nvSpPr>
                <p:cNvPr id="17" name="Freeform 17"/>
                <p:cNvSpPr/>
                <p:nvPr/>
              </p:nvSpPr>
              <p:spPr>
                <a:xfrm>
                  <a:off x="-124328" y="-9634"/>
                  <a:ext cx="2519172" cy="2009522"/>
                </a:xfrm>
                <a:custGeom>
                  <a:avLst/>
                  <a:gdLst/>
                  <a:ahLst/>
                  <a:cxnLst/>
                  <a:rect l="l" t="t" r="r" b="b"/>
                  <a:pathLst>
                    <a:path w="2519172" h="2009521">
                      <a:moveTo>
                        <a:pt x="29083" y="1175893"/>
                      </a:moveTo>
                      <a:cubicBezTo>
                        <a:pt x="47244" y="1379728"/>
                        <a:pt x="163830" y="1583690"/>
                        <a:pt x="403987" y="1747393"/>
                      </a:cubicBezTo>
                      <a:cubicBezTo>
                        <a:pt x="782574" y="2002155"/>
                        <a:pt x="1306830" y="2009521"/>
                        <a:pt x="1718183" y="1827530"/>
                      </a:cubicBezTo>
                      <a:cubicBezTo>
                        <a:pt x="2519172" y="1470787"/>
                        <a:pt x="2391791" y="0"/>
                        <a:pt x="1423416" y="32766"/>
                      </a:cubicBezTo>
                      <a:cubicBezTo>
                        <a:pt x="1092073" y="43688"/>
                        <a:pt x="789940" y="214757"/>
                        <a:pt x="505968" y="385953"/>
                      </a:cubicBezTo>
                      <a:cubicBezTo>
                        <a:pt x="178308" y="578866"/>
                        <a:pt x="0" y="880999"/>
                        <a:pt x="29083" y="1175893"/>
                      </a:cubicBezTo>
                      <a:close/>
                    </a:path>
                  </a:pathLst>
                </a:custGeom>
                <a:gradFill rotWithShape="1">
                  <a:gsLst>
                    <a:gs pos="0">
                      <a:srgbClr val="F8C79F">
                        <a:alpha val="100000"/>
                      </a:srgbClr>
                    </a:gs>
                    <a:gs pos="100000">
                      <a:srgbClr val="E9812C">
                        <a:alpha val="100000"/>
                      </a:srgbClr>
                    </a:gs>
                  </a:gsLst>
                  <a:lin ang="5732979"/>
                </a:gradFill>
              </p:spPr>
            </p:sp>
          </p:grpSp>
          <p:sp>
            <p:nvSpPr>
              <p:cNvPr id="39" name="TextBox 23">
                <a:extLst>
                  <a:ext uri="{FF2B5EF4-FFF2-40B4-BE49-F238E27FC236}">
                    <a16:creationId xmlns:a16="http://schemas.microsoft.com/office/drawing/2014/main" id="{8C582B31-CC3D-A832-6285-6CD86C9ED4A0}"/>
                  </a:ext>
                </a:extLst>
              </p:cNvPr>
              <p:cNvSpPr txBox="1"/>
              <p:nvPr/>
            </p:nvSpPr>
            <p:spPr>
              <a:xfrm>
                <a:off x="11346684" y="4550364"/>
                <a:ext cx="2781452" cy="677108"/>
              </a:xfrm>
              <a:prstGeom prst="rect">
                <a:avLst/>
              </a:prstGeom>
            </p:spPr>
            <p:txBody>
              <a:bodyPr wrap="square" lIns="0" tIns="0" rIns="0" bIns="0" rtlCol="0" anchor="t">
                <a:spAutoFit/>
              </a:bodyPr>
              <a:lstStyle/>
              <a:p>
                <a:pPr algn="ctr"/>
                <a:r>
                  <a:rPr lang="vi-VN" sz="4400" b="1" dirty="0">
                    <a:solidFill>
                      <a:srgbClr val="1D3557"/>
                    </a:solidFill>
                    <a:latin typeface="Arial Bold"/>
                  </a:rPr>
                  <a:t>Thể hiện</a:t>
                </a:r>
                <a:endParaRPr lang="en-US" sz="4400" b="1" dirty="0">
                  <a:solidFill>
                    <a:srgbClr val="1D3557"/>
                  </a:solidFill>
                  <a:latin typeface="Arial Bold"/>
                </a:endParaRPr>
              </a:p>
            </p:txBody>
          </p:sp>
        </p:grpSp>
        <p:pic>
          <p:nvPicPr>
            <p:cNvPr id="33" name="Picture 32">
              <a:extLst>
                <a:ext uri="{FF2B5EF4-FFF2-40B4-BE49-F238E27FC236}">
                  <a16:creationId xmlns:a16="http://schemas.microsoft.com/office/drawing/2014/main" id="{5331EB39-2E37-0E0A-1A4B-59D9F49A7B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27" t="13608" r="12792" b="9281"/>
            <a:stretch/>
          </p:blipFill>
          <p:spPr bwMode="auto">
            <a:xfrm>
              <a:off x="11751457" y="3009900"/>
              <a:ext cx="1193441" cy="11069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B6F17036-849D-5637-7E84-0EFAAB753A2C}"/>
              </a:ext>
            </a:extLst>
          </p:cNvPr>
          <p:cNvGrpSpPr/>
          <p:nvPr/>
        </p:nvGrpSpPr>
        <p:grpSpPr>
          <a:xfrm>
            <a:off x="4408248" y="6144382"/>
            <a:ext cx="2781452" cy="2618584"/>
            <a:chOff x="4408248" y="6144382"/>
            <a:chExt cx="2781452" cy="2618584"/>
          </a:xfrm>
        </p:grpSpPr>
        <p:grpSp>
          <p:nvGrpSpPr>
            <p:cNvPr id="27" name="Group 26">
              <a:extLst>
                <a:ext uri="{FF2B5EF4-FFF2-40B4-BE49-F238E27FC236}">
                  <a16:creationId xmlns:a16="http://schemas.microsoft.com/office/drawing/2014/main" id="{BFB7145D-7F66-33D7-FACA-19A6526CEFDC}"/>
                </a:ext>
              </a:extLst>
            </p:cNvPr>
            <p:cNvGrpSpPr/>
            <p:nvPr/>
          </p:nvGrpSpPr>
          <p:grpSpPr>
            <a:xfrm>
              <a:off x="4408248" y="6144382"/>
              <a:ext cx="2781452" cy="2618584"/>
              <a:chOff x="4861314" y="6144382"/>
              <a:chExt cx="2781452" cy="2618584"/>
            </a:xfrm>
          </p:grpSpPr>
          <p:grpSp>
            <p:nvGrpSpPr>
              <p:cNvPr id="18" name="Group 18"/>
              <p:cNvGrpSpPr/>
              <p:nvPr/>
            </p:nvGrpSpPr>
            <p:grpSpPr>
              <a:xfrm rot="21334097">
                <a:off x="5366236" y="6144382"/>
                <a:ext cx="1889379" cy="1507141"/>
                <a:chOff x="0" y="-1"/>
                <a:chExt cx="2519172" cy="2009522"/>
              </a:xfrm>
            </p:grpSpPr>
            <p:sp>
              <p:nvSpPr>
                <p:cNvPr id="19" name="Freeform 19"/>
                <p:cNvSpPr/>
                <p:nvPr/>
              </p:nvSpPr>
              <p:spPr>
                <a:xfrm>
                  <a:off x="0" y="-1"/>
                  <a:ext cx="2519172" cy="2009522"/>
                </a:xfrm>
                <a:custGeom>
                  <a:avLst/>
                  <a:gdLst/>
                  <a:ahLst/>
                  <a:cxnLst/>
                  <a:rect l="l" t="t" r="r" b="b"/>
                  <a:pathLst>
                    <a:path w="2519172" h="2009521">
                      <a:moveTo>
                        <a:pt x="29083" y="1175893"/>
                      </a:moveTo>
                      <a:cubicBezTo>
                        <a:pt x="47244" y="1379728"/>
                        <a:pt x="163830" y="1583690"/>
                        <a:pt x="403987" y="1747393"/>
                      </a:cubicBezTo>
                      <a:cubicBezTo>
                        <a:pt x="782574" y="2002155"/>
                        <a:pt x="1306830" y="2009521"/>
                        <a:pt x="1718183" y="1827530"/>
                      </a:cubicBezTo>
                      <a:cubicBezTo>
                        <a:pt x="2519172" y="1470787"/>
                        <a:pt x="2391791" y="0"/>
                        <a:pt x="1423416" y="32766"/>
                      </a:cubicBezTo>
                      <a:cubicBezTo>
                        <a:pt x="1092073" y="43688"/>
                        <a:pt x="789940" y="214757"/>
                        <a:pt x="505968" y="385953"/>
                      </a:cubicBezTo>
                      <a:cubicBezTo>
                        <a:pt x="178308" y="578866"/>
                        <a:pt x="0" y="880999"/>
                        <a:pt x="29083" y="1175893"/>
                      </a:cubicBezTo>
                      <a:close/>
                    </a:path>
                  </a:pathLst>
                </a:custGeom>
                <a:gradFill rotWithShape="1">
                  <a:gsLst>
                    <a:gs pos="0">
                      <a:srgbClr val="F8C79F">
                        <a:alpha val="100000"/>
                      </a:srgbClr>
                    </a:gs>
                    <a:gs pos="100000">
                      <a:srgbClr val="E9812C">
                        <a:alpha val="100000"/>
                      </a:srgbClr>
                    </a:gs>
                  </a:gsLst>
                  <a:lin ang="5732979"/>
                </a:gradFill>
              </p:spPr>
            </p:sp>
          </p:grpSp>
          <p:sp>
            <p:nvSpPr>
              <p:cNvPr id="41" name="TextBox 23">
                <a:extLst>
                  <a:ext uri="{FF2B5EF4-FFF2-40B4-BE49-F238E27FC236}">
                    <a16:creationId xmlns:a16="http://schemas.microsoft.com/office/drawing/2014/main" id="{07165B7A-8FE9-9630-E56A-76D09E166A09}"/>
                  </a:ext>
                </a:extLst>
              </p:cNvPr>
              <p:cNvSpPr txBox="1"/>
              <p:nvPr/>
            </p:nvSpPr>
            <p:spPr>
              <a:xfrm>
                <a:off x="4861314" y="8085858"/>
                <a:ext cx="2781452" cy="677108"/>
              </a:xfrm>
              <a:prstGeom prst="rect">
                <a:avLst/>
              </a:prstGeom>
            </p:spPr>
            <p:txBody>
              <a:bodyPr wrap="square" lIns="0" tIns="0" rIns="0" bIns="0" rtlCol="0" anchor="t">
                <a:spAutoFit/>
              </a:bodyPr>
              <a:lstStyle/>
              <a:p>
                <a:pPr algn="ctr"/>
                <a:r>
                  <a:rPr lang="vi-VN" sz="4400" b="1" dirty="0">
                    <a:solidFill>
                      <a:srgbClr val="1D3557"/>
                    </a:solidFill>
                    <a:latin typeface="Arial Bold"/>
                  </a:rPr>
                  <a:t>Thảo luận</a:t>
                </a:r>
                <a:endParaRPr lang="en-US" sz="4400" b="1" dirty="0">
                  <a:solidFill>
                    <a:srgbClr val="1D3557"/>
                  </a:solidFill>
                  <a:latin typeface="Arial Bold"/>
                </a:endParaRPr>
              </a:p>
            </p:txBody>
          </p:sp>
        </p:grpSp>
        <p:pic>
          <p:nvPicPr>
            <p:cNvPr id="43" name="Picture 42">
              <a:extLst>
                <a:ext uri="{FF2B5EF4-FFF2-40B4-BE49-F238E27FC236}">
                  <a16:creationId xmlns:a16="http://schemas.microsoft.com/office/drawing/2014/main" id="{C151E153-5B82-9D18-2F17-97450E38C0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6" r="5440" b="6967"/>
            <a:stretch/>
          </p:blipFill>
          <p:spPr bwMode="auto">
            <a:xfrm>
              <a:off x="5181249" y="6286500"/>
              <a:ext cx="1269455" cy="11407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DC7996F3-683B-1641-F50F-425C3FFEAD59}"/>
              </a:ext>
            </a:extLst>
          </p:cNvPr>
          <p:cNvGrpSpPr/>
          <p:nvPr/>
        </p:nvGrpSpPr>
        <p:grpSpPr>
          <a:xfrm>
            <a:off x="10893618" y="6144382"/>
            <a:ext cx="2781452" cy="2618584"/>
            <a:chOff x="10893618" y="6144382"/>
            <a:chExt cx="2781452" cy="2618584"/>
          </a:xfrm>
        </p:grpSpPr>
        <p:grpSp>
          <p:nvGrpSpPr>
            <p:cNvPr id="29" name="Group 28">
              <a:extLst>
                <a:ext uri="{FF2B5EF4-FFF2-40B4-BE49-F238E27FC236}">
                  <a16:creationId xmlns:a16="http://schemas.microsoft.com/office/drawing/2014/main" id="{5391A154-2100-9C83-D021-DD067F81186E}"/>
                </a:ext>
              </a:extLst>
            </p:cNvPr>
            <p:cNvGrpSpPr/>
            <p:nvPr/>
          </p:nvGrpSpPr>
          <p:grpSpPr>
            <a:xfrm>
              <a:off x="10893618" y="6144382"/>
              <a:ext cx="2781452" cy="2618584"/>
              <a:chOff x="11346684" y="6144382"/>
              <a:chExt cx="2781452" cy="2618584"/>
            </a:xfrm>
          </p:grpSpPr>
          <p:grpSp>
            <p:nvGrpSpPr>
              <p:cNvPr id="14" name="Group 14"/>
              <p:cNvGrpSpPr/>
              <p:nvPr/>
            </p:nvGrpSpPr>
            <p:grpSpPr>
              <a:xfrm rot="21334097">
                <a:off x="11936444" y="6144382"/>
                <a:ext cx="1889379" cy="1507141"/>
                <a:chOff x="-124328" y="-9636"/>
                <a:chExt cx="2519172" cy="2009522"/>
              </a:xfrm>
            </p:grpSpPr>
            <p:sp>
              <p:nvSpPr>
                <p:cNvPr id="15" name="Freeform 15"/>
                <p:cNvSpPr/>
                <p:nvPr/>
              </p:nvSpPr>
              <p:spPr>
                <a:xfrm>
                  <a:off x="-124328" y="-9636"/>
                  <a:ext cx="2519172" cy="2009522"/>
                </a:xfrm>
                <a:custGeom>
                  <a:avLst/>
                  <a:gdLst/>
                  <a:ahLst/>
                  <a:cxnLst/>
                  <a:rect l="l" t="t" r="r" b="b"/>
                  <a:pathLst>
                    <a:path w="2519172" h="2009521">
                      <a:moveTo>
                        <a:pt x="29083" y="1175893"/>
                      </a:moveTo>
                      <a:cubicBezTo>
                        <a:pt x="47244" y="1379728"/>
                        <a:pt x="163830" y="1583690"/>
                        <a:pt x="403987" y="1747393"/>
                      </a:cubicBezTo>
                      <a:cubicBezTo>
                        <a:pt x="782574" y="2002155"/>
                        <a:pt x="1306830" y="2009521"/>
                        <a:pt x="1718183" y="1827530"/>
                      </a:cubicBezTo>
                      <a:cubicBezTo>
                        <a:pt x="2519172" y="1470787"/>
                        <a:pt x="2391791" y="0"/>
                        <a:pt x="1423416" y="32766"/>
                      </a:cubicBezTo>
                      <a:cubicBezTo>
                        <a:pt x="1092073" y="43688"/>
                        <a:pt x="789940" y="214757"/>
                        <a:pt x="505968" y="385953"/>
                      </a:cubicBezTo>
                      <a:cubicBezTo>
                        <a:pt x="178308" y="578866"/>
                        <a:pt x="0" y="880999"/>
                        <a:pt x="29083" y="1175893"/>
                      </a:cubicBezTo>
                      <a:close/>
                    </a:path>
                  </a:pathLst>
                </a:custGeom>
                <a:gradFill rotWithShape="1">
                  <a:gsLst>
                    <a:gs pos="0">
                      <a:srgbClr val="F8C79F">
                        <a:alpha val="100000"/>
                      </a:srgbClr>
                    </a:gs>
                    <a:gs pos="100000">
                      <a:srgbClr val="E9812C">
                        <a:alpha val="100000"/>
                      </a:srgbClr>
                    </a:gs>
                  </a:gsLst>
                  <a:lin ang="5732979"/>
                </a:gradFill>
              </p:spPr>
            </p:sp>
          </p:grpSp>
          <p:sp>
            <p:nvSpPr>
              <p:cNvPr id="40" name="TextBox 23">
                <a:extLst>
                  <a:ext uri="{FF2B5EF4-FFF2-40B4-BE49-F238E27FC236}">
                    <a16:creationId xmlns:a16="http://schemas.microsoft.com/office/drawing/2014/main" id="{1B7640DF-B381-5E1F-B7B6-CE2705FFBAE5}"/>
                  </a:ext>
                </a:extLst>
              </p:cNvPr>
              <p:cNvSpPr txBox="1"/>
              <p:nvPr/>
            </p:nvSpPr>
            <p:spPr>
              <a:xfrm>
                <a:off x="11346684" y="8085858"/>
                <a:ext cx="2781452" cy="677108"/>
              </a:xfrm>
              <a:prstGeom prst="rect">
                <a:avLst/>
              </a:prstGeom>
            </p:spPr>
            <p:txBody>
              <a:bodyPr wrap="square" lIns="0" tIns="0" rIns="0" bIns="0" rtlCol="0" anchor="t">
                <a:spAutoFit/>
              </a:bodyPr>
              <a:lstStyle/>
              <a:p>
                <a:pPr algn="ctr"/>
                <a:r>
                  <a:rPr lang="vi-VN" sz="4400" b="1" dirty="0">
                    <a:solidFill>
                      <a:srgbClr val="1D3557"/>
                    </a:solidFill>
                    <a:latin typeface="Arial Bold"/>
                  </a:rPr>
                  <a:t>Vận dụng</a:t>
                </a:r>
                <a:endParaRPr lang="en-US" sz="4400" b="1" dirty="0">
                  <a:solidFill>
                    <a:srgbClr val="1D3557"/>
                  </a:solidFill>
                  <a:latin typeface="Arial Bold"/>
                </a:endParaRPr>
              </a:p>
            </p:txBody>
          </p:sp>
        </p:grpSp>
        <p:pic>
          <p:nvPicPr>
            <p:cNvPr id="45" name="Picture 44">
              <a:extLst>
                <a:ext uri="{FF2B5EF4-FFF2-40B4-BE49-F238E27FC236}">
                  <a16:creationId xmlns:a16="http://schemas.microsoft.com/office/drawing/2014/main" id="{8D3AD5E0-D852-6571-C406-3741FB574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0977" y="6346345"/>
              <a:ext cx="1205510" cy="108899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53" presetClass="entr" presetSubtype="16"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fltVal val="0"/>
                                          </p:val>
                                        </p:tav>
                                        <p:tav tm="100000">
                                          <p:val>
                                            <p:strVal val="#ppt_w"/>
                                          </p:val>
                                        </p:tav>
                                      </p:tavLst>
                                    </p:anim>
                                    <p:anim calcmode="lin" valueType="num">
                                      <p:cBhvr>
                                        <p:cTn id="23" dur="500" fill="hold"/>
                                        <p:tgtEl>
                                          <p:spTgt spid="44"/>
                                        </p:tgtEl>
                                        <p:attrNameLst>
                                          <p:attrName>ppt_h</p:attrName>
                                        </p:attrNameLst>
                                      </p:cBhvr>
                                      <p:tavLst>
                                        <p:tav tm="0">
                                          <p:val>
                                            <p:fltVal val="0"/>
                                          </p:val>
                                        </p:tav>
                                        <p:tav tm="100000">
                                          <p:val>
                                            <p:strVal val="#ppt_h"/>
                                          </p:val>
                                        </p:tav>
                                      </p:tavLst>
                                    </p:anim>
                                    <p:animEffect transition="in" filter="fade">
                                      <p:cBhvr>
                                        <p:cTn id="24" dur="500"/>
                                        <p:tgtEl>
                                          <p:spTgt spid="44"/>
                                        </p:tgtEl>
                                      </p:cBhvr>
                                    </p:animEffect>
                                  </p:childTnLst>
                                </p:cTn>
                              </p:par>
                              <p:par>
                                <p:cTn id="25" presetID="53" presetClass="entr" presetSubtype="16"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ppt_w</p:attrName>
                                        </p:attrNameLst>
                                      </p:cBhvr>
                                      <p:tavLst>
                                        <p:tav tm="0">
                                          <p:val>
                                            <p:fltVal val="0"/>
                                          </p:val>
                                        </p:tav>
                                        <p:tav tm="100000">
                                          <p:val>
                                            <p:strVal val="#ppt_w"/>
                                          </p:val>
                                        </p:tav>
                                      </p:tavLst>
                                    </p:anim>
                                    <p:anim calcmode="lin" valueType="num">
                                      <p:cBhvr>
                                        <p:cTn id="28" dur="500" fill="hold"/>
                                        <p:tgtEl>
                                          <p:spTgt spid="46"/>
                                        </p:tgtEl>
                                        <p:attrNameLst>
                                          <p:attrName>ppt_h</p:attrName>
                                        </p:attrNameLst>
                                      </p:cBhvr>
                                      <p:tavLst>
                                        <p:tav tm="0">
                                          <p:val>
                                            <p:fltVal val="0"/>
                                          </p:val>
                                        </p:tav>
                                        <p:tav tm="100000">
                                          <p:val>
                                            <p:strVal val="#ppt_h"/>
                                          </p:val>
                                        </p:tav>
                                      </p:tavLst>
                                    </p:anim>
                                    <p:animEffect transition="in" filter="fade">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641216" y="7848100"/>
            <a:ext cx="9380342" cy="3132566"/>
            <a:chOff x="0" y="0"/>
            <a:chExt cx="12507123" cy="4176755"/>
          </a:xfrm>
        </p:grpSpPr>
        <p:sp>
          <p:nvSpPr>
            <p:cNvPr id="3" name="Freeform 3"/>
            <p:cNvSpPr/>
            <p:nvPr/>
          </p:nvSpPr>
          <p:spPr>
            <a:xfrm>
              <a:off x="127" y="0"/>
              <a:ext cx="12506960" cy="4176776"/>
            </a:xfrm>
            <a:custGeom>
              <a:avLst/>
              <a:gdLst/>
              <a:ahLst/>
              <a:cxnLst/>
              <a:rect l="l" t="t" r="r" b="b"/>
              <a:pathLst>
                <a:path w="12506960" h="4176776">
                  <a:moveTo>
                    <a:pt x="12506960" y="0"/>
                  </a:moveTo>
                  <a:lnTo>
                    <a:pt x="12506960" y="4002532"/>
                  </a:lnTo>
                  <a:cubicBezTo>
                    <a:pt x="11909552" y="3412490"/>
                    <a:pt x="11512042" y="3210052"/>
                    <a:pt x="11192383" y="3210052"/>
                  </a:cubicBezTo>
                  <a:cubicBezTo>
                    <a:pt x="10493756" y="3210052"/>
                    <a:pt x="10167366" y="4176776"/>
                    <a:pt x="8942070" y="4176776"/>
                  </a:cubicBezTo>
                  <a:cubicBezTo>
                    <a:pt x="8931910" y="4176776"/>
                    <a:pt x="8921623" y="4176649"/>
                    <a:pt x="8911336" y="4176522"/>
                  </a:cubicBezTo>
                  <a:cubicBezTo>
                    <a:pt x="6297295" y="4143756"/>
                    <a:pt x="7376160" y="1779778"/>
                    <a:pt x="4536821" y="1779778"/>
                  </a:cubicBezTo>
                  <a:cubicBezTo>
                    <a:pt x="4406138" y="1779778"/>
                    <a:pt x="4267200" y="1784731"/>
                    <a:pt x="4119118" y="1795272"/>
                  </a:cubicBezTo>
                  <a:cubicBezTo>
                    <a:pt x="3843020" y="1814957"/>
                    <a:pt x="3586607" y="1824101"/>
                    <a:pt x="3348355" y="1824101"/>
                  </a:cubicBezTo>
                  <a:cubicBezTo>
                    <a:pt x="0" y="1824101"/>
                    <a:pt x="265430" y="10414"/>
                    <a:pt x="265430" y="10414"/>
                  </a:cubicBezTo>
                  <a:lnTo>
                    <a:pt x="12506960" y="0"/>
                  </a:lnTo>
                  <a:close/>
                </a:path>
              </a:pathLst>
            </a:custGeom>
            <a:gradFill rotWithShape="1">
              <a:gsLst>
                <a:gs pos="0">
                  <a:srgbClr val="D7EEEF">
                    <a:alpha val="100000"/>
                  </a:srgbClr>
                </a:gs>
                <a:gs pos="100000">
                  <a:srgbClr val="80C2C4">
                    <a:alpha val="100000"/>
                  </a:srgbClr>
                </a:gs>
              </a:gsLst>
              <a:lin ang="16200012"/>
            </a:gradFill>
          </p:spPr>
        </p:sp>
      </p:grpSp>
      <p:grpSp>
        <p:nvGrpSpPr>
          <p:cNvPr id="4" name="Group 4"/>
          <p:cNvGrpSpPr/>
          <p:nvPr/>
        </p:nvGrpSpPr>
        <p:grpSpPr>
          <a:xfrm rot="-10800000">
            <a:off x="-2026192" y="9130514"/>
            <a:ext cx="5592198" cy="1694326"/>
            <a:chOff x="0" y="0"/>
            <a:chExt cx="7456264" cy="2259101"/>
          </a:xfrm>
        </p:grpSpPr>
        <p:sp>
          <p:nvSpPr>
            <p:cNvPr id="5" name="Freeform 5"/>
            <p:cNvSpPr/>
            <p:nvPr/>
          </p:nvSpPr>
          <p:spPr>
            <a:xfrm>
              <a:off x="0" y="0"/>
              <a:ext cx="7456297" cy="2259076"/>
            </a:xfrm>
            <a:custGeom>
              <a:avLst/>
              <a:gdLst/>
              <a:ahLst/>
              <a:cxnLst/>
              <a:rect l="l" t="t" r="r" b="b"/>
              <a:pathLst>
                <a:path w="7456297" h="2259076">
                  <a:moveTo>
                    <a:pt x="337439" y="0"/>
                  </a:moveTo>
                  <a:cubicBezTo>
                    <a:pt x="0" y="1723898"/>
                    <a:pt x="1133729" y="2259076"/>
                    <a:pt x="2064639" y="2259076"/>
                  </a:cubicBezTo>
                  <a:cubicBezTo>
                    <a:pt x="3198495" y="2259076"/>
                    <a:pt x="3644265" y="787908"/>
                    <a:pt x="4869307" y="787908"/>
                  </a:cubicBezTo>
                  <a:cubicBezTo>
                    <a:pt x="5014595" y="787908"/>
                    <a:pt x="5170678" y="808609"/>
                    <a:pt x="5340350" y="854837"/>
                  </a:cubicBezTo>
                  <a:cubicBezTo>
                    <a:pt x="5699633" y="952500"/>
                    <a:pt x="5996686" y="993140"/>
                    <a:pt x="6242431" y="993140"/>
                  </a:cubicBezTo>
                  <a:cubicBezTo>
                    <a:pt x="7456297" y="993140"/>
                    <a:pt x="7414133" y="1905"/>
                    <a:pt x="7414133" y="1905"/>
                  </a:cubicBezTo>
                  <a:lnTo>
                    <a:pt x="337439" y="0"/>
                  </a:lnTo>
                  <a:close/>
                </a:path>
              </a:pathLst>
            </a:custGeom>
            <a:gradFill rotWithShape="1">
              <a:gsLst>
                <a:gs pos="0">
                  <a:srgbClr val="F8C79F">
                    <a:alpha val="100000"/>
                  </a:srgbClr>
                </a:gs>
                <a:gs pos="100000">
                  <a:srgbClr val="E9812C">
                    <a:alpha val="100000"/>
                  </a:srgbClr>
                </a:gs>
              </a:gsLst>
              <a:lin ang="16200017"/>
            </a:gradFill>
          </p:spPr>
        </p:sp>
      </p:grpSp>
      <p:grpSp>
        <p:nvGrpSpPr>
          <p:cNvPr id="6" name="Group 6"/>
          <p:cNvGrpSpPr/>
          <p:nvPr/>
        </p:nvGrpSpPr>
        <p:grpSpPr>
          <a:xfrm rot="-10225647">
            <a:off x="214282" y="7225896"/>
            <a:ext cx="657836" cy="571496"/>
            <a:chOff x="0" y="0"/>
            <a:chExt cx="877115" cy="761995"/>
          </a:xfrm>
        </p:grpSpPr>
        <p:sp>
          <p:nvSpPr>
            <p:cNvPr id="7" name="Freeform 7"/>
            <p:cNvSpPr/>
            <p:nvPr/>
          </p:nvSpPr>
          <p:spPr>
            <a:xfrm>
              <a:off x="0" y="0"/>
              <a:ext cx="877062" cy="762000"/>
            </a:xfrm>
            <a:custGeom>
              <a:avLst/>
              <a:gdLst/>
              <a:ahLst/>
              <a:cxnLst/>
              <a:rect l="l" t="t" r="r" b="b"/>
              <a:pathLst>
                <a:path w="877062" h="762000">
                  <a:moveTo>
                    <a:pt x="850011" y="416560"/>
                  </a:moveTo>
                  <a:cubicBezTo>
                    <a:pt x="822960" y="636651"/>
                    <a:pt x="562229" y="762000"/>
                    <a:pt x="362331" y="697611"/>
                  </a:cubicBezTo>
                  <a:cubicBezTo>
                    <a:pt x="3429" y="585851"/>
                    <a:pt x="0" y="37338"/>
                    <a:pt x="409702" y="13589"/>
                  </a:cubicBezTo>
                  <a:cubicBezTo>
                    <a:pt x="633222" y="0"/>
                    <a:pt x="877062" y="169418"/>
                    <a:pt x="850011" y="416560"/>
                  </a:cubicBezTo>
                  <a:close/>
                </a:path>
              </a:pathLst>
            </a:custGeom>
            <a:gradFill rotWithShape="1">
              <a:gsLst>
                <a:gs pos="0">
                  <a:srgbClr val="F8C79F">
                    <a:alpha val="100000"/>
                  </a:srgbClr>
                </a:gs>
                <a:gs pos="100000">
                  <a:srgbClr val="E9812C">
                    <a:alpha val="100000"/>
                  </a:srgbClr>
                </a:gs>
              </a:gsLst>
              <a:lin ang="15540866"/>
            </a:gradFill>
          </p:spPr>
        </p:sp>
      </p:grpSp>
      <p:sp>
        <p:nvSpPr>
          <p:cNvPr id="17" name="Freeform 60">
            <a:extLst>
              <a:ext uri="{FF2B5EF4-FFF2-40B4-BE49-F238E27FC236}">
                <a16:creationId xmlns:a16="http://schemas.microsoft.com/office/drawing/2014/main" id="{5F2D40C7-7470-571B-B779-770F29B9E8C9}"/>
              </a:ext>
            </a:extLst>
          </p:cNvPr>
          <p:cNvSpPr/>
          <p:nvPr/>
        </p:nvSpPr>
        <p:spPr>
          <a:xfrm>
            <a:off x="9547662" y="1410394"/>
            <a:ext cx="8036214" cy="8867549"/>
          </a:xfrm>
          <a:custGeom>
            <a:avLst/>
            <a:gdLst/>
            <a:ahLst/>
            <a:cxnLst/>
            <a:rect l="l" t="t" r="r" b="b"/>
            <a:pathLst>
              <a:path w="1020042" h="1125564">
                <a:moveTo>
                  <a:pt x="0" y="0"/>
                </a:moveTo>
                <a:lnTo>
                  <a:pt x="1020042" y="0"/>
                </a:lnTo>
                <a:lnTo>
                  <a:pt x="1020042" y="1125564"/>
                </a:lnTo>
                <a:lnTo>
                  <a:pt x="0" y="11255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3" name="Group 12">
            <a:extLst>
              <a:ext uri="{FF2B5EF4-FFF2-40B4-BE49-F238E27FC236}">
                <a16:creationId xmlns:a16="http://schemas.microsoft.com/office/drawing/2014/main" id="{B207D3B0-F483-AE70-4798-12867C42D977}"/>
              </a:ext>
            </a:extLst>
          </p:cNvPr>
          <p:cNvGrpSpPr/>
          <p:nvPr/>
        </p:nvGrpSpPr>
        <p:grpSpPr>
          <a:xfrm>
            <a:off x="3097627" y="2350145"/>
            <a:ext cx="5208174" cy="3900481"/>
            <a:chOff x="3097627" y="2350145"/>
            <a:chExt cx="5208174" cy="3900481"/>
          </a:xfrm>
        </p:grpSpPr>
        <p:grpSp>
          <p:nvGrpSpPr>
            <p:cNvPr id="10" name="Group 9">
              <a:extLst>
                <a:ext uri="{FF2B5EF4-FFF2-40B4-BE49-F238E27FC236}">
                  <a16:creationId xmlns:a16="http://schemas.microsoft.com/office/drawing/2014/main" id="{BA60225C-DC3E-0EC0-E56E-87064D72AB6E}"/>
                </a:ext>
              </a:extLst>
            </p:cNvPr>
            <p:cNvGrpSpPr/>
            <p:nvPr/>
          </p:nvGrpSpPr>
          <p:grpSpPr>
            <a:xfrm>
              <a:off x="3097627" y="2350145"/>
              <a:ext cx="5208174" cy="3900481"/>
              <a:chOff x="3097627" y="1140363"/>
              <a:chExt cx="5208174" cy="3900481"/>
            </a:xfrm>
          </p:grpSpPr>
          <p:grpSp>
            <p:nvGrpSpPr>
              <p:cNvPr id="8" name="Group 8"/>
              <p:cNvGrpSpPr/>
              <p:nvPr/>
            </p:nvGrpSpPr>
            <p:grpSpPr>
              <a:xfrm rot="21334260">
                <a:off x="4335551" y="1140363"/>
                <a:ext cx="2732325" cy="2179576"/>
                <a:chOff x="-291062" y="-472595"/>
                <a:chExt cx="3643100" cy="2906101"/>
              </a:xfrm>
            </p:grpSpPr>
            <p:sp>
              <p:nvSpPr>
                <p:cNvPr id="9" name="Freeform 9"/>
                <p:cNvSpPr/>
                <p:nvPr/>
              </p:nvSpPr>
              <p:spPr>
                <a:xfrm>
                  <a:off x="-291062" y="-472595"/>
                  <a:ext cx="3643100" cy="2906101"/>
                </a:xfrm>
                <a:custGeom>
                  <a:avLst/>
                  <a:gdLst/>
                  <a:ahLst/>
                  <a:cxnLst/>
                  <a:rect l="l" t="t" r="r" b="b"/>
                  <a:pathLst>
                    <a:path w="3025902" h="2413762">
                      <a:moveTo>
                        <a:pt x="35052" y="1412367"/>
                      </a:moveTo>
                      <a:cubicBezTo>
                        <a:pt x="56896" y="1657223"/>
                        <a:pt x="196850" y="1902079"/>
                        <a:pt x="485394" y="2098929"/>
                      </a:cubicBezTo>
                      <a:cubicBezTo>
                        <a:pt x="940181" y="2404999"/>
                        <a:pt x="1569847" y="2413762"/>
                        <a:pt x="2063877" y="2195195"/>
                      </a:cubicBezTo>
                      <a:cubicBezTo>
                        <a:pt x="3025902" y="1766570"/>
                        <a:pt x="2872867" y="0"/>
                        <a:pt x="1709674" y="39370"/>
                      </a:cubicBezTo>
                      <a:cubicBezTo>
                        <a:pt x="1311783" y="52451"/>
                        <a:pt x="948817" y="258064"/>
                        <a:pt x="607822" y="463550"/>
                      </a:cubicBezTo>
                      <a:cubicBezTo>
                        <a:pt x="214249" y="695325"/>
                        <a:pt x="0" y="1058164"/>
                        <a:pt x="35052" y="1412367"/>
                      </a:cubicBezTo>
                      <a:close/>
                    </a:path>
                  </a:pathLst>
                </a:custGeom>
                <a:gradFill rotWithShape="1">
                  <a:gsLst>
                    <a:gs pos="0">
                      <a:srgbClr val="F8C79F">
                        <a:alpha val="100000"/>
                      </a:srgbClr>
                    </a:gs>
                    <a:gs pos="100000">
                      <a:srgbClr val="E9812C">
                        <a:alpha val="100000"/>
                      </a:srgbClr>
                    </a:gs>
                  </a:gsLst>
                  <a:lin ang="5732775"/>
                </a:gradFill>
              </p:spPr>
            </p:sp>
          </p:grpSp>
          <p:sp>
            <p:nvSpPr>
              <p:cNvPr id="15" name="TextBox 18">
                <a:extLst>
                  <a:ext uri="{FF2B5EF4-FFF2-40B4-BE49-F238E27FC236}">
                    <a16:creationId xmlns:a16="http://schemas.microsoft.com/office/drawing/2014/main" id="{A20B489D-04A3-BC05-F2CF-37931D1F20F4}"/>
                  </a:ext>
                </a:extLst>
              </p:cNvPr>
              <p:cNvSpPr txBox="1"/>
              <p:nvPr/>
            </p:nvSpPr>
            <p:spPr>
              <a:xfrm>
                <a:off x="3097627" y="3584163"/>
                <a:ext cx="5208174" cy="1456681"/>
              </a:xfrm>
              <a:prstGeom prst="rect">
                <a:avLst/>
              </a:prstGeom>
            </p:spPr>
            <p:txBody>
              <a:bodyPr wrap="square" lIns="0" tIns="0" rIns="0" bIns="0" rtlCol="0" anchor="t">
                <a:spAutoFit/>
              </a:bodyPr>
              <a:lstStyle/>
              <a:p>
                <a:pPr algn="ctr">
                  <a:lnSpc>
                    <a:spcPct val="150000"/>
                  </a:lnSpc>
                </a:pPr>
                <a:r>
                  <a:rPr lang="vi-VN" sz="7200" b="1" dirty="0">
                    <a:solidFill>
                      <a:srgbClr val="457B9D"/>
                    </a:solidFill>
                    <a:latin typeface="Arial"/>
                  </a:rPr>
                  <a:t>QUAN SÁT </a:t>
                </a:r>
              </a:p>
            </p:txBody>
          </p:sp>
        </p:grpSp>
        <p:pic>
          <p:nvPicPr>
            <p:cNvPr id="11" name="Picture 10">
              <a:extLst>
                <a:ext uri="{FF2B5EF4-FFF2-40B4-BE49-F238E27FC236}">
                  <a16:creationId xmlns:a16="http://schemas.microsoft.com/office/drawing/2014/main" id="{2E5277C9-E8A1-BB6F-DA5C-30EB5CC504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8360" y="2536477"/>
              <a:ext cx="1966705" cy="180691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801903">
            <a:off x="12406986" y="9287988"/>
            <a:ext cx="796935" cy="760746"/>
            <a:chOff x="0" y="0"/>
            <a:chExt cx="1516477" cy="1447613"/>
          </a:xfrm>
        </p:grpSpPr>
        <p:sp>
          <p:nvSpPr>
            <p:cNvPr id="3" name="Freeform 3"/>
            <p:cNvSpPr/>
            <p:nvPr/>
          </p:nvSpPr>
          <p:spPr>
            <a:xfrm>
              <a:off x="0" y="0"/>
              <a:ext cx="1516380" cy="1447673"/>
            </a:xfrm>
            <a:custGeom>
              <a:avLst/>
              <a:gdLst/>
              <a:ahLst/>
              <a:cxnLst/>
              <a:rect l="l" t="t" r="r" b="b"/>
              <a:pathLst>
                <a:path w="1516380" h="1447673">
                  <a:moveTo>
                    <a:pt x="1498981" y="847090"/>
                  </a:moveTo>
                  <a:cubicBezTo>
                    <a:pt x="1488059" y="993902"/>
                    <a:pt x="1417828" y="1140841"/>
                    <a:pt x="1273302" y="1258824"/>
                  </a:cubicBezTo>
                  <a:cubicBezTo>
                    <a:pt x="1045337" y="1442339"/>
                    <a:pt x="729869" y="1447673"/>
                    <a:pt x="482219" y="1316482"/>
                  </a:cubicBezTo>
                  <a:cubicBezTo>
                    <a:pt x="0" y="1059434"/>
                    <a:pt x="76708" y="0"/>
                    <a:pt x="659638" y="23622"/>
                  </a:cubicBezTo>
                  <a:cubicBezTo>
                    <a:pt x="859028" y="31496"/>
                    <a:pt x="1041019" y="154686"/>
                    <a:pt x="1211834" y="278003"/>
                  </a:cubicBezTo>
                  <a:cubicBezTo>
                    <a:pt x="1409065" y="416941"/>
                    <a:pt x="1516380" y="634619"/>
                    <a:pt x="1498854" y="847090"/>
                  </a:cubicBezTo>
                  <a:close/>
                </a:path>
              </a:pathLst>
            </a:custGeom>
            <a:gradFill rotWithShape="1">
              <a:gsLst>
                <a:gs pos="0">
                  <a:srgbClr val="F8C79F">
                    <a:alpha val="100000"/>
                  </a:srgbClr>
                </a:gs>
                <a:gs pos="100000">
                  <a:srgbClr val="E9812C">
                    <a:alpha val="100000"/>
                  </a:srgbClr>
                </a:gs>
              </a:gsLst>
              <a:lin ang="15157236"/>
            </a:gradFill>
          </p:spPr>
        </p:sp>
      </p:grpSp>
      <p:grpSp>
        <p:nvGrpSpPr>
          <p:cNvPr id="4" name="Group 4"/>
          <p:cNvGrpSpPr/>
          <p:nvPr/>
        </p:nvGrpSpPr>
        <p:grpSpPr>
          <a:xfrm rot="-8288636">
            <a:off x="11400476" y="9510794"/>
            <a:ext cx="520687" cy="584049"/>
            <a:chOff x="0" y="0"/>
            <a:chExt cx="990811" cy="1111381"/>
          </a:xfrm>
        </p:grpSpPr>
        <p:sp>
          <p:nvSpPr>
            <p:cNvPr id="5" name="Freeform 5"/>
            <p:cNvSpPr/>
            <p:nvPr/>
          </p:nvSpPr>
          <p:spPr>
            <a:xfrm>
              <a:off x="0" y="0"/>
              <a:ext cx="990727" cy="1111377"/>
            </a:xfrm>
            <a:custGeom>
              <a:avLst/>
              <a:gdLst/>
              <a:ahLst/>
              <a:cxnLst/>
              <a:rect l="l" t="t" r="r" b="b"/>
              <a:pathLst>
                <a:path w="990727" h="1111377">
                  <a:moveTo>
                    <a:pt x="986028" y="757682"/>
                  </a:moveTo>
                  <a:cubicBezTo>
                    <a:pt x="957072" y="998474"/>
                    <a:pt x="665353" y="1111377"/>
                    <a:pt x="472440" y="993394"/>
                  </a:cubicBezTo>
                  <a:cubicBezTo>
                    <a:pt x="0" y="704977"/>
                    <a:pt x="819658" y="0"/>
                    <a:pt x="978662" y="627126"/>
                  </a:cubicBezTo>
                  <a:cubicBezTo>
                    <a:pt x="988314" y="669798"/>
                    <a:pt x="990727" y="712470"/>
                    <a:pt x="985901" y="757555"/>
                  </a:cubicBezTo>
                  <a:close/>
                </a:path>
              </a:pathLst>
            </a:custGeom>
            <a:gradFill rotWithShape="1">
              <a:gsLst>
                <a:gs pos="0">
                  <a:srgbClr val="F8C79F">
                    <a:alpha val="100000"/>
                  </a:srgbClr>
                </a:gs>
                <a:gs pos="100000">
                  <a:srgbClr val="E9812C">
                    <a:alpha val="100000"/>
                  </a:srgbClr>
                </a:gs>
              </a:gsLst>
              <a:lin ang="13883201"/>
            </a:gradFill>
          </p:spPr>
        </p:sp>
      </p:grpSp>
      <p:grpSp>
        <p:nvGrpSpPr>
          <p:cNvPr id="6" name="Group 6"/>
          <p:cNvGrpSpPr/>
          <p:nvPr/>
        </p:nvGrpSpPr>
        <p:grpSpPr>
          <a:xfrm rot="-10800000">
            <a:off x="-914800" y="7465494"/>
            <a:ext cx="8732842" cy="3357906"/>
            <a:chOff x="0" y="0"/>
            <a:chExt cx="11643789" cy="4477208"/>
          </a:xfrm>
        </p:grpSpPr>
        <p:sp>
          <p:nvSpPr>
            <p:cNvPr id="7" name="Freeform 7"/>
            <p:cNvSpPr/>
            <p:nvPr/>
          </p:nvSpPr>
          <p:spPr>
            <a:xfrm>
              <a:off x="0" y="0"/>
              <a:ext cx="11643741" cy="4477258"/>
            </a:xfrm>
            <a:custGeom>
              <a:avLst/>
              <a:gdLst/>
              <a:ahLst/>
              <a:cxnLst/>
              <a:rect l="l" t="t" r="r" b="b"/>
              <a:pathLst>
                <a:path w="11643741" h="4477258">
                  <a:moveTo>
                    <a:pt x="11643741" y="0"/>
                  </a:moveTo>
                  <a:lnTo>
                    <a:pt x="11643741" y="4290441"/>
                  </a:lnTo>
                  <a:cubicBezTo>
                    <a:pt x="11087608" y="3657854"/>
                    <a:pt x="10717530" y="3440938"/>
                    <a:pt x="10419842" y="3440938"/>
                  </a:cubicBezTo>
                  <a:cubicBezTo>
                    <a:pt x="9769475" y="3440938"/>
                    <a:pt x="9465564" y="4477258"/>
                    <a:pt x="8324850" y="4477258"/>
                  </a:cubicBezTo>
                  <a:cubicBezTo>
                    <a:pt x="8315452" y="4477258"/>
                    <a:pt x="8305800" y="4477131"/>
                    <a:pt x="8296275" y="4477004"/>
                  </a:cubicBezTo>
                  <a:cubicBezTo>
                    <a:pt x="5862701" y="4441952"/>
                    <a:pt x="6867017" y="1907794"/>
                    <a:pt x="4223639" y="1907794"/>
                  </a:cubicBezTo>
                  <a:cubicBezTo>
                    <a:pt x="4101973" y="1907794"/>
                    <a:pt x="3972560" y="1913128"/>
                    <a:pt x="3834765" y="1924431"/>
                  </a:cubicBezTo>
                  <a:cubicBezTo>
                    <a:pt x="3577717" y="1945513"/>
                    <a:pt x="3338957" y="1955419"/>
                    <a:pt x="3117215" y="1955419"/>
                  </a:cubicBezTo>
                  <a:cubicBezTo>
                    <a:pt x="0" y="1955419"/>
                    <a:pt x="247269" y="11176"/>
                    <a:pt x="247269" y="11176"/>
                  </a:cubicBezTo>
                  <a:lnTo>
                    <a:pt x="11643741" y="0"/>
                  </a:lnTo>
                  <a:close/>
                </a:path>
              </a:pathLst>
            </a:custGeom>
            <a:gradFill rotWithShape="1">
              <a:gsLst>
                <a:gs pos="0">
                  <a:srgbClr val="D7EEEF">
                    <a:alpha val="100000"/>
                  </a:srgbClr>
                </a:gs>
                <a:gs pos="100000">
                  <a:srgbClr val="80C2C4">
                    <a:alpha val="100000"/>
                  </a:srgbClr>
                </a:gs>
              </a:gsLst>
              <a:lin ang="16200012"/>
            </a:gradFill>
          </p:spPr>
        </p:sp>
      </p:grpSp>
      <p:grpSp>
        <p:nvGrpSpPr>
          <p:cNvPr id="8" name="Group 8"/>
          <p:cNvGrpSpPr/>
          <p:nvPr/>
        </p:nvGrpSpPr>
        <p:grpSpPr>
          <a:xfrm rot="5223948">
            <a:off x="4133572" y="7749382"/>
            <a:ext cx="1154420" cy="1100172"/>
            <a:chOff x="0" y="0"/>
            <a:chExt cx="1539227" cy="1466896"/>
          </a:xfrm>
        </p:grpSpPr>
        <p:sp>
          <p:nvSpPr>
            <p:cNvPr id="9" name="Freeform 9"/>
            <p:cNvSpPr/>
            <p:nvPr/>
          </p:nvSpPr>
          <p:spPr>
            <a:xfrm>
              <a:off x="0" y="0"/>
              <a:ext cx="1539240" cy="1466977"/>
            </a:xfrm>
            <a:custGeom>
              <a:avLst/>
              <a:gdLst/>
              <a:ahLst/>
              <a:cxnLst/>
              <a:rect l="l" t="t" r="r" b="b"/>
              <a:pathLst>
                <a:path w="1539240" h="1466977">
                  <a:moveTo>
                    <a:pt x="1521460" y="858393"/>
                  </a:moveTo>
                  <a:cubicBezTo>
                    <a:pt x="1510284" y="1007237"/>
                    <a:pt x="1439164" y="1156081"/>
                    <a:pt x="1292352" y="1275588"/>
                  </a:cubicBezTo>
                  <a:cubicBezTo>
                    <a:pt x="1061085" y="1461643"/>
                    <a:pt x="740664" y="1466977"/>
                    <a:pt x="489331" y="1334008"/>
                  </a:cubicBezTo>
                  <a:cubicBezTo>
                    <a:pt x="0" y="1073531"/>
                    <a:pt x="77851" y="0"/>
                    <a:pt x="669544" y="23876"/>
                  </a:cubicBezTo>
                  <a:cubicBezTo>
                    <a:pt x="871982" y="31877"/>
                    <a:pt x="1056640" y="156718"/>
                    <a:pt x="1230122" y="281686"/>
                  </a:cubicBezTo>
                  <a:cubicBezTo>
                    <a:pt x="1430274" y="422529"/>
                    <a:pt x="1539240" y="643128"/>
                    <a:pt x="1521460" y="858393"/>
                  </a:cubicBezTo>
                  <a:close/>
                </a:path>
              </a:pathLst>
            </a:custGeom>
            <a:gradFill rotWithShape="1">
              <a:gsLst>
                <a:gs pos="0">
                  <a:srgbClr val="D7EEEF">
                    <a:alpha val="100000"/>
                  </a:srgbClr>
                </a:gs>
                <a:gs pos="100000">
                  <a:srgbClr val="80C2C4">
                    <a:alpha val="100000"/>
                  </a:srgbClr>
                </a:gs>
              </a:gsLst>
              <a:lin ang="167804"/>
            </a:gradFill>
          </p:spPr>
        </p:sp>
      </p:grpSp>
      <p:grpSp>
        <p:nvGrpSpPr>
          <p:cNvPr id="10" name="Group 10"/>
          <p:cNvGrpSpPr/>
          <p:nvPr/>
        </p:nvGrpSpPr>
        <p:grpSpPr>
          <a:xfrm rot="3125685">
            <a:off x="738218" y="8492726"/>
            <a:ext cx="1875662" cy="1726010"/>
            <a:chOff x="0" y="0"/>
            <a:chExt cx="2500883" cy="2301347"/>
          </a:xfrm>
        </p:grpSpPr>
        <p:sp>
          <p:nvSpPr>
            <p:cNvPr id="11" name="Freeform 11"/>
            <p:cNvSpPr/>
            <p:nvPr/>
          </p:nvSpPr>
          <p:spPr>
            <a:xfrm>
              <a:off x="0" y="0"/>
              <a:ext cx="2500884" cy="2301367"/>
            </a:xfrm>
            <a:custGeom>
              <a:avLst/>
              <a:gdLst/>
              <a:ahLst/>
              <a:cxnLst/>
              <a:rect l="l" t="t" r="r" b="b"/>
              <a:pathLst>
                <a:path w="2500884" h="2301367">
                  <a:moveTo>
                    <a:pt x="28956" y="1346581"/>
                  </a:moveTo>
                  <a:cubicBezTo>
                    <a:pt x="46990" y="1580007"/>
                    <a:pt x="162687" y="1813560"/>
                    <a:pt x="401193" y="2001139"/>
                  </a:cubicBezTo>
                  <a:cubicBezTo>
                    <a:pt x="776986" y="2292985"/>
                    <a:pt x="1297432" y="2301367"/>
                    <a:pt x="1705864" y="2092833"/>
                  </a:cubicBezTo>
                  <a:cubicBezTo>
                    <a:pt x="2500884" y="1684274"/>
                    <a:pt x="2374392" y="0"/>
                    <a:pt x="1413129" y="37592"/>
                  </a:cubicBezTo>
                  <a:cubicBezTo>
                    <a:pt x="1084199" y="50038"/>
                    <a:pt x="784225" y="245999"/>
                    <a:pt x="502412" y="441960"/>
                  </a:cubicBezTo>
                  <a:cubicBezTo>
                    <a:pt x="177038" y="662940"/>
                    <a:pt x="0" y="1008888"/>
                    <a:pt x="28956" y="1346581"/>
                  </a:cubicBezTo>
                  <a:close/>
                </a:path>
              </a:pathLst>
            </a:custGeom>
            <a:gradFill rotWithShape="1">
              <a:gsLst>
                <a:gs pos="0">
                  <a:srgbClr val="F8C79F">
                    <a:alpha val="100000"/>
                  </a:srgbClr>
                </a:gs>
                <a:gs pos="100000">
                  <a:srgbClr val="E9812C">
                    <a:alpha val="100000"/>
                  </a:srgbClr>
                </a:gs>
              </a:gsLst>
              <a:lin ang="2137313"/>
            </a:gradFill>
          </p:spPr>
        </p:sp>
      </p:grpSp>
      <p:grpSp>
        <p:nvGrpSpPr>
          <p:cNvPr id="12" name="Group 12"/>
          <p:cNvGrpSpPr/>
          <p:nvPr/>
        </p:nvGrpSpPr>
        <p:grpSpPr>
          <a:xfrm rot="-10800000">
            <a:off x="13296064" y="8367770"/>
            <a:ext cx="4991932" cy="1919230"/>
            <a:chOff x="0" y="0"/>
            <a:chExt cx="6655909" cy="2558973"/>
          </a:xfrm>
        </p:grpSpPr>
        <p:sp>
          <p:nvSpPr>
            <p:cNvPr id="13" name="Freeform 13"/>
            <p:cNvSpPr/>
            <p:nvPr/>
          </p:nvSpPr>
          <p:spPr>
            <a:xfrm>
              <a:off x="0" y="0"/>
              <a:ext cx="6655816" cy="2559050"/>
            </a:xfrm>
            <a:custGeom>
              <a:avLst/>
              <a:gdLst/>
              <a:ahLst/>
              <a:cxnLst/>
              <a:rect l="l" t="t" r="r" b="b"/>
              <a:pathLst>
                <a:path w="6655816" h="2559050">
                  <a:moveTo>
                    <a:pt x="0" y="0"/>
                  </a:moveTo>
                  <a:lnTo>
                    <a:pt x="0" y="2452243"/>
                  </a:lnTo>
                  <a:cubicBezTo>
                    <a:pt x="317881" y="2090674"/>
                    <a:pt x="529463" y="1966722"/>
                    <a:pt x="699643" y="1966722"/>
                  </a:cubicBezTo>
                  <a:cubicBezTo>
                    <a:pt x="1071372" y="1966722"/>
                    <a:pt x="1245108" y="2559050"/>
                    <a:pt x="1897126" y="2559050"/>
                  </a:cubicBezTo>
                  <a:cubicBezTo>
                    <a:pt x="1902587" y="2559050"/>
                    <a:pt x="1908048" y="2559050"/>
                    <a:pt x="1913509" y="2558923"/>
                  </a:cubicBezTo>
                  <a:cubicBezTo>
                    <a:pt x="3304667" y="2538857"/>
                    <a:pt x="2730500" y="1090422"/>
                    <a:pt x="4241546" y="1090422"/>
                  </a:cubicBezTo>
                  <a:cubicBezTo>
                    <a:pt x="4311142" y="1090422"/>
                    <a:pt x="4385056" y="1093470"/>
                    <a:pt x="4463796" y="1099947"/>
                  </a:cubicBezTo>
                  <a:cubicBezTo>
                    <a:pt x="4610735" y="1112012"/>
                    <a:pt x="4747133" y="1117600"/>
                    <a:pt x="4874006" y="1117600"/>
                  </a:cubicBezTo>
                  <a:cubicBezTo>
                    <a:pt x="6655816" y="1117600"/>
                    <a:pt x="6514592" y="6477"/>
                    <a:pt x="6514592" y="6477"/>
                  </a:cubicBezTo>
                  <a:lnTo>
                    <a:pt x="0" y="0"/>
                  </a:lnTo>
                  <a:close/>
                </a:path>
              </a:pathLst>
            </a:custGeom>
            <a:gradFill rotWithShape="1">
              <a:gsLst>
                <a:gs pos="0">
                  <a:srgbClr val="D7EEEF">
                    <a:alpha val="100000"/>
                  </a:srgbClr>
                </a:gs>
                <a:gs pos="100000">
                  <a:srgbClr val="80C2C4">
                    <a:alpha val="100000"/>
                  </a:srgbClr>
                </a:gs>
              </a:gsLst>
              <a:lin ang="16200015"/>
            </a:gradFill>
          </p:spPr>
        </p:sp>
      </p:grpSp>
      <p:grpSp>
        <p:nvGrpSpPr>
          <p:cNvPr id="16" name="Group 15">
            <a:extLst>
              <a:ext uri="{FF2B5EF4-FFF2-40B4-BE49-F238E27FC236}">
                <a16:creationId xmlns:a16="http://schemas.microsoft.com/office/drawing/2014/main" id="{FA45FD2A-CCC8-1FC0-0FD6-D8F60B614EE7}"/>
              </a:ext>
            </a:extLst>
          </p:cNvPr>
          <p:cNvGrpSpPr/>
          <p:nvPr/>
        </p:nvGrpSpPr>
        <p:grpSpPr>
          <a:xfrm>
            <a:off x="-17489" y="876300"/>
            <a:ext cx="7620000" cy="5862906"/>
            <a:chOff x="0" y="1405059"/>
            <a:chExt cx="7620000" cy="5862906"/>
          </a:xfrm>
        </p:grpSpPr>
        <p:sp>
          <p:nvSpPr>
            <p:cNvPr id="15" name="Freeform 40">
              <a:extLst>
                <a:ext uri="{FF2B5EF4-FFF2-40B4-BE49-F238E27FC236}">
                  <a16:creationId xmlns:a16="http://schemas.microsoft.com/office/drawing/2014/main" id="{E2404129-6E5A-A4F1-3D54-C8994DD95D26}"/>
                </a:ext>
              </a:extLst>
            </p:cNvPr>
            <p:cNvSpPr/>
            <p:nvPr/>
          </p:nvSpPr>
          <p:spPr>
            <a:xfrm>
              <a:off x="1159879" y="1405059"/>
              <a:ext cx="5943860" cy="5114192"/>
            </a:xfrm>
            <a:custGeom>
              <a:avLst/>
              <a:gdLst/>
              <a:ahLst/>
              <a:cxnLst/>
              <a:rect l="l" t="t" r="r" b="b"/>
              <a:pathLst>
                <a:path w="1093395" h="940775">
                  <a:moveTo>
                    <a:pt x="0" y="0"/>
                  </a:moveTo>
                  <a:lnTo>
                    <a:pt x="1093395" y="0"/>
                  </a:lnTo>
                  <a:lnTo>
                    <a:pt x="1093395" y="940776"/>
                  </a:lnTo>
                  <a:lnTo>
                    <a:pt x="0" y="940776"/>
                  </a:lnTo>
                  <a:lnTo>
                    <a:pt x="0" y="0"/>
                  </a:lnTo>
                  <a:close/>
                </a:path>
              </a:pathLst>
            </a:custGeom>
            <a:blipFill>
              <a:blip r:embed="rId3"/>
              <a:stretch>
                <a:fillRect/>
              </a:stretch>
            </a:blipFill>
          </p:spPr>
        </p:sp>
        <p:sp>
          <p:nvSpPr>
            <p:cNvPr id="21" name="Arrow: Pentagon 20">
              <a:extLst>
                <a:ext uri="{FF2B5EF4-FFF2-40B4-BE49-F238E27FC236}">
                  <a16:creationId xmlns:a16="http://schemas.microsoft.com/office/drawing/2014/main" id="{92EF974F-0D0F-9F74-3B5C-EC599EB9418F}"/>
                </a:ext>
              </a:extLst>
            </p:cNvPr>
            <p:cNvSpPr/>
            <p:nvPr/>
          </p:nvSpPr>
          <p:spPr>
            <a:xfrm>
              <a:off x="0" y="6048765"/>
              <a:ext cx="7620000" cy="1219200"/>
            </a:xfrm>
            <a:prstGeom prst="homePlate">
              <a:avLst/>
            </a:prstGeom>
            <a:solidFill>
              <a:schemeClr val="bg1"/>
            </a:solidFill>
            <a:ln>
              <a:solidFill>
                <a:srgbClr val="91CB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1D3557"/>
                  </a:solidFill>
                  <a:latin typeface="Arial" panose="020B0604020202020204" pitchFamily="34" charset="0"/>
                  <a:cs typeface="Arial" panose="020B0604020202020204" pitchFamily="34" charset="0"/>
                </a:rPr>
                <a:t>THẢO LUẬN NHÓM ĐÔI</a:t>
              </a:r>
            </a:p>
          </p:txBody>
        </p:sp>
      </p:grpSp>
      <p:sp>
        <p:nvSpPr>
          <p:cNvPr id="23" name="TextBox 22">
            <a:extLst>
              <a:ext uri="{FF2B5EF4-FFF2-40B4-BE49-F238E27FC236}">
                <a16:creationId xmlns:a16="http://schemas.microsoft.com/office/drawing/2014/main" id="{1EC732E9-611B-9330-F89C-AB4E21DACEF2}"/>
              </a:ext>
            </a:extLst>
          </p:cNvPr>
          <p:cNvSpPr txBox="1"/>
          <p:nvPr/>
        </p:nvSpPr>
        <p:spPr>
          <a:xfrm>
            <a:off x="8534400" y="1515086"/>
            <a:ext cx="9013173" cy="6441572"/>
          </a:xfrm>
          <a:prstGeom prst="rect">
            <a:avLst/>
          </a:prstGeom>
          <a:noFill/>
        </p:spPr>
        <p:txBody>
          <a:bodyPr wrap="square">
            <a:spAutoFit/>
          </a:bodyPr>
          <a:lstStyle/>
          <a:p>
            <a:pPr algn="just">
              <a:lnSpc>
                <a:spcPct val="150000"/>
              </a:lnSpc>
            </a:pPr>
            <a:r>
              <a:rPr lang="vi-VN" sz="4000" b="1" dirty="0">
                <a:solidFill>
                  <a:srgbClr val="000000"/>
                </a:solidFill>
                <a:effectLst/>
                <a:latin typeface="Arial" panose="020B0604020202020204" pitchFamily="34" charset="0"/>
                <a:cs typeface="Arial" panose="020B0604020202020204" pitchFamily="34" charset="0"/>
              </a:rPr>
              <a:t>Quan sát hình ảnh SGK, tr.62-63 và cho biết:</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Em biết những công việc nào liên quan đến mĩ thuật tạo hình?</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Trong các công việc liên quan đến mĩ thuật tạo hình, em thích công việc nào nhất?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8288636">
            <a:off x="17200989" y="518976"/>
            <a:ext cx="520687" cy="584049"/>
            <a:chOff x="0" y="0"/>
            <a:chExt cx="990811" cy="1111381"/>
          </a:xfrm>
        </p:grpSpPr>
        <p:sp>
          <p:nvSpPr>
            <p:cNvPr id="5" name="Freeform 5"/>
            <p:cNvSpPr/>
            <p:nvPr/>
          </p:nvSpPr>
          <p:spPr>
            <a:xfrm>
              <a:off x="0" y="0"/>
              <a:ext cx="990727" cy="1111377"/>
            </a:xfrm>
            <a:custGeom>
              <a:avLst/>
              <a:gdLst/>
              <a:ahLst/>
              <a:cxnLst/>
              <a:rect l="l" t="t" r="r" b="b"/>
              <a:pathLst>
                <a:path w="990727" h="1111377">
                  <a:moveTo>
                    <a:pt x="986028" y="757682"/>
                  </a:moveTo>
                  <a:cubicBezTo>
                    <a:pt x="957072" y="998474"/>
                    <a:pt x="665353" y="1111377"/>
                    <a:pt x="472440" y="993394"/>
                  </a:cubicBezTo>
                  <a:cubicBezTo>
                    <a:pt x="0" y="704977"/>
                    <a:pt x="819658" y="0"/>
                    <a:pt x="978662" y="627126"/>
                  </a:cubicBezTo>
                  <a:cubicBezTo>
                    <a:pt x="988314" y="669798"/>
                    <a:pt x="990727" y="712470"/>
                    <a:pt x="985901" y="757555"/>
                  </a:cubicBezTo>
                  <a:close/>
                </a:path>
              </a:pathLst>
            </a:custGeom>
            <a:gradFill rotWithShape="1">
              <a:gsLst>
                <a:gs pos="0">
                  <a:srgbClr val="F8C79F">
                    <a:alpha val="100000"/>
                  </a:srgbClr>
                </a:gs>
                <a:gs pos="100000">
                  <a:srgbClr val="E9812C">
                    <a:alpha val="100000"/>
                  </a:srgbClr>
                </a:gs>
              </a:gsLst>
              <a:lin ang="13883201"/>
            </a:gradFill>
          </p:spPr>
        </p:sp>
      </p:grpSp>
      <p:grpSp>
        <p:nvGrpSpPr>
          <p:cNvPr id="6" name="Group 6"/>
          <p:cNvGrpSpPr/>
          <p:nvPr/>
        </p:nvGrpSpPr>
        <p:grpSpPr>
          <a:xfrm rot="-10800000">
            <a:off x="-914800" y="9189820"/>
            <a:ext cx="4248420" cy="1633580"/>
            <a:chOff x="0" y="0"/>
            <a:chExt cx="11643789" cy="4477208"/>
          </a:xfrm>
        </p:grpSpPr>
        <p:sp>
          <p:nvSpPr>
            <p:cNvPr id="7" name="Freeform 7"/>
            <p:cNvSpPr/>
            <p:nvPr/>
          </p:nvSpPr>
          <p:spPr>
            <a:xfrm>
              <a:off x="0" y="0"/>
              <a:ext cx="11643741" cy="4477258"/>
            </a:xfrm>
            <a:custGeom>
              <a:avLst/>
              <a:gdLst/>
              <a:ahLst/>
              <a:cxnLst/>
              <a:rect l="l" t="t" r="r" b="b"/>
              <a:pathLst>
                <a:path w="11643741" h="4477258">
                  <a:moveTo>
                    <a:pt x="11643741" y="0"/>
                  </a:moveTo>
                  <a:lnTo>
                    <a:pt x="11643741" y="4290441"/>
                  </a:lnTo>
                  <a:cubicBezTo>
                    <a:pt x="11087608" y="3657854"/>
                    <a:pt x="10717530" y="3440938"/>
                    <a:pt x="10419842" y="3440938"/>
                  </a:cubicBezTo>
                  <a:cubicBezTo>
                    <a:pt x="9769475" y="3440938"/>
                    <a:pt x="9465564" y="4477258"/>
                    <a:pt x="8324850" y="4477258"/>
                  </a:cubicBezTo>
                  <a:cubicBezTo>
                    <a:pt x="8315452" y="4477258"/>
                    <a:pt x="8305800" y="4477131"/>
                    <a:pt x="8296275" y="4477004"/>
                  </a:cubicBezTo>
                  <a:cubicBezTo>
                    <a:pt x="5862701" y="4441952"/>
                    <a:pt x="6867017" y="1907794"/>
                    <a:pt x="4223639" y="1907794"/>
                  </a:cubicBezTo>
                  <a:cubicBezTo>
                    <a:pt x="4101973" y="1907794"/>
                    <a:pt x="3972560" y="1913128"/>
                    <a:pt x="3834765" y="1924431"/>
                  </a:cubicBezTo>
                  <a:cubicBezTo>
                    <a:pt x="3577717" y="1945513"/>
                    <a:pt x="3338957" y="1955419"/>
                    <a:pt x="3117215" y="1955419"/>
                  </a:cubicBezTo>
                  <a:cubicBezTo>
                    <a:pt x="0" y="1955419"/>
                    <a:pt x="247269" y="11176"/>
                    <a:pt x="247269" y="11176"/>
                  </a:cubicBezTo>
                  <a:lnTo>
                    <a:pt x="11643741" y="0"/>
                  </a:lnTo>
                  <a:close/>
                </a:path>
              </a:pathLst>
            </a:custGeom>
            <a:gradFill rotWithShape="1">
              <a:gsLst>
                <a:gs pos="0">
                  <a:srgbClr val="D7EEEF">
                    <a:alpha val="100000"/>
                  </a:srgbClr>
                </a:gs>
                <a:gs pos="100000">
                  <a:srgbClr val="80C2C4">
                    <a:alpha val="100000"/>
                  </a:srgbClr>
                </a:gs>
              </a:gsLst>
              <a:lin ang="16200012"/>
            </a:gradFill>
          </p:spPr>
        </p:sp>
      </p:grpSp>
      <p:grpSp>
        <p:nvGrpSpPr>
          <p:cNvPr id="8" name="Group 8"/>
          <p:cNvGrpSpPr/>
          <p:nvPr/>
        </p:nvGrpSpPr>
        <p:grpSpPr>
          <a:xfrm rot="5223948">
            <a:off x="4514572" y="7749382"/>
            <a:ext cx="1154420" cy="1100172"/>
            <a:chOff x="0" y="0"/>
            <a:chExt cx="1539227" cy="1466896"/>
          </a:xfrm>
        </p:grpSpPr>
        <p:sp>
          <p:nvSpPr>
            <p:cNvPr id="9" name="Freeform 9"/>
            <p:cNvSpPr/>
            <p:nvPr/>
          </p:nvSpPr>
          <p:spPr>
            <a:xfrm>
              <a:off x="0" y="0"/>
              <a:ext cx="1539240" cy="1466977"/>
            </a:xfrm>
            <a:custGeom>
              <a:avLst/>
              <a:gdLst/>
              <a:ahLst/>
              <a:cxnLst/>
              <a:rect l="l" t="t" r="r" b="b"/>
              <a:pathLst>
                <a:path w="1539240" h="1466977">
                  <a:moveTo>
                    <a:pt x="1521460" y="858393"/>
                  </a:moveTo>
                  <a:cubicBezTo>
                    <a:pt x="1510284" y="1007237"/>
                    <a:pt x="1439164" y="1156081"/>
                    <a:pt x="1292352" y="1275588"/>
                  </a:cubicBezTo>
                  <a:cubicBezTo>
                    <a:pt x="1061085" y="1461643"/>
                    <a:pt x="740664" y="1466977"/>
                    <a:pt x="489331" y="1334008"/>
                  </a:cubicBezTo>
                  <a:cubicBezTo>
                    <a:pt x="0" y="1073531"/>
                    <a:pt x="77851" y="0"/>
                    <a:pt x="669544" y="23876"/>
                  </a:cubicBezTo>
                  <a:cubicBezTo>
                    <a:pt x="871982" y="31877"/>
                    <a:pt x="1056640" y="156718"/>
                    <a:pt x="1230122" y="281686"/>
                  </a:cubicBezTo>
                  <a:cubicBezTo>
                    <a:pt x="1430274" y="422529"/>
                    <a:pt x="1539240" y="643128"/>
                    <a:pt x="1521460" y="858393"/>
                  </a:cubicBezTo>
                  <a:close/>
                </a:path>
              </a:pathLst>
            </a:custGeom>
            <a:gradFill rotWithShape="1">
              <a:gsLst>
                <a:gs pos="0">
                  <a:srgbClr val="D7EEEF">
                    <a:alpha val="100000"/>
                  </a:srgbClr>
                </a:gs>
                <a:gs pos="100000">
                  <a:srgbClr val="80C2C4">
                    <a:alpha val="100000"/>
                  </a:srgbClr>
                </a:gs>
              </a:gsLst>
              <a:lin ang="167804"/>
            </a:gradFill>
          </p:spPr>
        </p:sp>
      </p:grpSp>
      <p:grpSp>
        <p:nvGrpSpPr>
          <p:cNvPr id="12" name="Group 12"/>
          <p:cNvGrpSpPr/>
          <p:nvPr/>
        </p:nvGrpSpPr>
        <p:grpSpPr>
          <a:xfrm rot="-10800000">
            <a:off x="15773400" y="9320222"/>
            <a:ext cx="2514596" cy="966778"/>
            <a:chOff x="0" y="0"/>
            <a:chExt cx="6655909" cy="2558973"/>
          </a:xfrm>
        </p:grpSpPr>
        <p:sp>
          <p:nvSpPr>
            <p:cNvPr id="13" name="Freeform 13"/>
            <p:cNvSpPr/>
            <p:nvPr/>
          </p:nvSpPr>
          <p:spPr>
            <a:xfrm>
              <a:off x="0" y="0"/>
              <a:ext cx="6655816" cy="2559050"/>
            </a:xfrm>
            <a:custGeom>
              <a:avLst/>
              <a:gdLst/>
              <a:ahLst/>
              <a:cxnLst/>
              <a:rect l="l" t="t" r="r" b="b"/>
              <a:pathLst>
                <a:path w="6655816" h="2559050">
                  <a:moveTo>
                    <a:pt x="0" y="0"/>
                  </a:moveTo>
                  <a:lnTo>
                    <a:pt x="0" y="2452243"/>
                  </a:lnTo>
                  <a:cubicBezTo>
                    <a:pt x="317881" y="2090674"/>
                    <a:pt x="529463" y="1966722"/>
                    <a:pt x="699643" y="1966722"/>
                  </a:cubicBezTo>
                  <a:cubicBezTo>
                    <a:pt x="1071372" y="1966722"/>
                    <a:pt x="1245108" y="2559050"/>
                    <a:pt x="1897126" y="2559050"/>
                  </a:cubicBezTo>
                  <a:cubicBezTo>
                    <a:pt x="1902587" y="2559050"/>
                    <a:pt x="1908048" y="2559050"/>
                    <a:pt x="1913509" y="2558923"/>
                  </a:cubicBezTo>
                  <a:cubicBezTo>
                    <a:pt x="3304667" y="2538857"/>
                    <a:pt x="2730500" y="1090422"/>
                    <a:pt x="4241546" y="1090422"/>
                  </a:cubicBezTo>
                  <a:cubicBezTo>
                    <a:pt x="4311142" y="1090422"/>
                    <a:pt x="4385056" y="1093470"/>
                    <a:pt x="4463796" y="1099947"/>
                  </a:cubicBezTo>
                  <a:cubicBezTo>
                    <a:pt x="4610735" y="1112012"/>
                    <a:pt x="4747133" y="1117600"/>
                    <a:pt x="4874006" y="1117600"/>
                  </a:cubicBezTo>
                  <a:cubicBezTo>
                    <a:pt x="6655816" y="1117600"/>
                    <a:pt x="6514592" y="6477"/>
                    <a:pt x="6514592" y="6477"/>
                  </a:cubicBezTo>
                  <a:lnTo>
                    <a:pt x="0" y="0"/>
                  </a:lnTo>
                  <a:close/>
                </a:path>
              </a:pathLst>
            </a:custGeom>
            <a:gradFill rotWithShape="1">
              <a:gsLst>
                <a:gs pos="0">
                  <a:srgbClr val="D7EEEF">
                    <a:alpha val="100000"/>
                  </a:srgbClr>
                </a:gs>
                <a:gs pos="100000">
                  <a:srgbClr val="80C2C4">
                    <a:alpha val="100000"/>
                  </a:srgbClr>
                </a:gs>
              </a:gsLst>
              <a:lin ang="16200015"/>
            </a:gradFill>
          </p:spPr>
        </p:sp>
      </p:grpSp>
      <p:sp>
        <p:nvSpPr>
          <p:cNvPr id="10" name="TextBox 9">
            <a:extLst>
              <a:ext uri="{FF2B5EF4-FFF2-40B4-BE49-F238E27FC236}">
                <a16:creationId xmlns:a16="http://schemas.microsoft.com/office/drawing/2014/main" id="{4C8DD2D7-1585-79A4-93F3-BD612899907C}"/>
              </a:ext>
            </a:extLst>
          </p:cNvPr>
          <p:cNvSpPr txBox="1"/>
          <p:nvPr/>
        </p:nvSpPr>
        <p:spPr>
          <a:xfrm>
            <a:off x="1752599" y="519556"/>
            <a:ext cx="14782802" cy="861774"/>
          </a:xfrm>
          <a:prstGeom prst="rect">
            <a:avLst/>
          </a:prstGeom>
          <a:noFill/>
        </p:spPr>
        <p:txBody>
          <a:bodyPr wrap="square">
            <a:spAutoFit/>
          </a:bodyPr>
          <a:lstStyle/>
          <a:p>
            <a:pPr algn="ctr"/>
            <a:r>
              <a:rPr lang="vi-VN" sz="5000" b="1" dirty="0">
                <a:solidFill>
                  <a:srgbClr val="000000"/>
                </a:solidFill>
                <a:effectLst/>
                <a:latin typeface="Arial" panose="020B0604020202020204" pitchFamily="34" charset="0"/>
                <a:cs typeface="Arial" panose="020B0604020202020204" pitchFamily="34" charset="0"/>
              </a:rPr>
              <a:t>Quan sát hình ảnh SGK, </a:t>
            </a:r>
            <a:r>
              <a:rPr lang="vi-VN" sz="5000" b="1">
                <a:solidFill>
                  <a:srgbClr val="000000"/>
                </a:solidFill>
                <a:effectLst/>
                <a:latin typeface="Arial" panose="020B0604020202020204" pitchFamily="34" charset="0"/>
                <a:cs typeface="Arial" panose="020B0604020202020204" pitchFamily="34" charset="0"/>
              </a:rPr>
              <a:t>tr.</a:t>
            </a:r>
            <a:r>
              <a:rPr lang="vi-VN" sz="5000" b="1">
                <a:solidFill>
                  <a:srgbClr val="000000"/>
                </a:solidFill>
                <a:latin typeface="Arial" panose="020B0604020202020204" pitchFamily="34" charset="0"/>
                <a:cs typeface="Arial" panose="020B0604020202020204" pitchFamily="34" charset="0"/>
              </a:rPr>
              <a:t>62 - 63</a:t>
            </a:r>
            <a:r>
              <a:rPr lang="vi-VN" sz="5000" b="1">
                <a:solidFill>
                  <a:srgbClr val="000000"/>
                </a:solidFill>
                <a:effectLst/>
                <a:latin typeface="Arial" panose="020B0604020202020204" pitchFamily="34" charset="0"/>
                <a:cs typeface="Arial" panose="020B0604020202020204" pitchFamily="34" charset="0"/>
              </a:rPr>
              <a:t> </a:t>
            </a:r>
            <a:r>
              <a:rPr lang="vi-VN" sz="5000" b="1" dirty="0">
                <a:solidFill>
                  <a:srgbClr val="000000"/>
                </a:solidFill>
                <a:effectLst/>
                <a:latin typeface="Arial" panose="020B0604020202020204" pitchFamily="34" charset="0"/>
                <a:cs typeface="Arial" panose="020B0604020202020204" pitchFamily="34" charset="0"/>
              </a:rPr>
              <a:t>và cho biết:</a:t>
            </a:r>
          </a:p>
        </p:txBody>
      </p:sp>
      <p:pic>
        <p:nvPicPr>
          <p:cNvPr id="3074" name="Picture 2" descr="26 cách ăn mặc nhàm chán Windows 11">
            <a:extLst>
              <a:ext uri="{FF2B5EF4-FFF2-40B4-BE49-F238E27FC236}">
                <a16:creationId xmlns:a16="http://schemas.microsoft.com/office/drawing/2014/main" id="{5131A58E-14F3-28D0-2549-52EF621C0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779" y="1804989"/>
            <a:ext cx="5255172"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13">
            <a:extLst>
              <a:ext uri="{FF2B5EF4-FFF2-40B4-BE49-F238E27FC236}">
                <a16:creationId xmlns:a16="http://schemas.microsoft.com/office/drawing/2014/main" id="{65AA5289-863C-BE6E-6C4A-FBB86782E8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668" y="1804989"/>
            <a:ext cx="5249941"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Nữ nghệ sĩ trong chiếc máy ảnh đứng ở studio màu trắng rộng rãi của cô ấy — Kho ảnh">
            <a:extLst>
              <a:ext uri="{FF2B5EF4-FFF2-40B4-BE49-F238E27FC236}">
                <a16:creationId xmlns:a16="http://schemas.microsoft.com/office/drawing/2014/main" id="{8C688DC9-6E09-F451-7B21-CD277F47CEC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509"/>
          <a:stretch/>
        </p:blipFill>
        <p:spPr bwMode="auto">
          <a:xfrm>
            <a:off x="1207668" y="5813973"/>
            <a:ext cx="5249942" cy="3506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8" name="Picture 6" descr="Caricaturist - ý tưởng tổ chức tiệc sinh nhật anh chị em">
            <a:extLst>
              <a:ext uri="{FF2B5EF4-FFF2-40B4-BE49-F238E27FC236}">
                <a16:creationId xmlns:a16="http://schemas.microsoft.com/office/drawing/2014/main" id="{6636B131-1145-A46E-DBF1-BBF6325F76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779" y="5807373"/>
            <a:ext cx="5249941"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Rectangle: Rounded Corners 15">
            <a:extLst>
              <a:ext uri="{FF2B5EF4-FFF2-40B4-BE49-F238E27FC236}">
                <a16:creationId xmlns:a16="http://schemas.microsoft.com/office/drawing/2014/main" id="{76550A1D-E7E2-6A8B-584D-B455F2D6C813}"/>
              </a:ext>
            </a:extLst>
          </p:cNvPr>
          <p:cNvSpPr/>
          <p:nvPr/>
        </p:nvSpPr>
        <p:spPr>
          <a:xfrm>
            <a:off x="13106400" y="3390900"/>
            <a:ext cx="4191000" cy="4191000"/>
          </a:xfrm>
          <a:prstGeom prst="roundRect">
            <a:avLst>
              <a:gd name="adj" fmla="val 8303"/>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dirty="0">
                <a:latin typeface="Arial" panose="020B0604020202020204" pitchFamily="34" charset="0"/>
                <a:cs typeface="Arial" panose="020B0604020202020204" pitchFamily="34" charset="0"/>
              </a:rPr>
              <a:t>Hình ảnh liên quan đến công việc của ngành Hội họa</a:t>
            </a:r>
          </a:p>
        </p:txBody>
      </p:sp>
    </p:spTree>
    <p:extLst>
      <p:ext uri="{BB962C8B-B14F-4D97-AF65-F5344CB8AC3E}">
        <p14:creationId xmlns:p14="http://schemas.microsoft.com/office/powerpoint/2010/main" val="37798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barn(inVertical)">
                                      <p:cBhvr>
                                        <p:cTn id="20" dur="500"/>
                                        <p:tgtEl>
                                          <p:spTgt spid="3074"/>
                                        </p:tgtEl>
                                      </p:cBhvr>
                                    </p:animEffect>
                                  </p:childTnLst>
                                </p:cTn>
                              </p:par>
                              <p:par>
                                <p:cTn id="21" presetID="16" presetClass="entr" presetSubtype="21"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barn(inVertical)">
                                      <p:cBhvr>
                                        <p:cTn id="23" dur="500"/>
                                        <p:tgtEl>
                                          <p:spTgt spid="3076"/>
                                        </p:tgtEl>
                                      </p:cBhvr>
                                    </p:animEffect>
                                  </p:childTnLst>
                                </p:cTn>
                              </p:par>
                              <p:par>
                                <p:cTn id="24" presetID="16" presetClass="entr" presetSubtype="21" fill="hold" nodeType="with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barn(inVertical)">
                                      <p:cBhvr>
                                        <p:cTn id="26"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1557</Words>
  <Application>Microsoft Office PowerPoint</Application>
  <PresentationFormat>Custom</PresentationFormat>
  <Paragraphs>172</Paragraphs>
  <Slides>36</Slides>
  <Notes>36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Calibri</vt:lpstr>
      <vt:lpstr>Arial Bold</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kenhgiaovien_em_lam_nha_thiet_ke_b11_thiet_ke_mo_hinh_may_bay</dc:title>
  <dc:creator>Admin</dc:creator>
  <cp:lastModifiedBy>Admin</cp:lastModifiedBy>
  <cp:revision>26</cp:revision>
  <dcterms:created xsi:type="dcterms:W3CDTF">2006-08-16T00:00:00Z</dcterms:created>
  <dcterms:modified xsi:type="dcterms:W3CDTF">2025-05-31T05:28:03Z</dcterms:modified>
  <dc:identifier>DAFzej2lWgg</dc:identifier>
</cp:coreProperties>
</file>