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21"/>
  </p:notesMasterIdLst>
  <p:sldIdLst>
    <p:sldId id="256" r:id="rId2"/>
    <p:sldId id="259" r:id="rId3"/>
    <p:sldId id="263" r:id="rId4"/>
    <p:sldId id="260" r:id="rId5"/>
    <p:sldId id="316" r:id="rId6"/>
    <p:sldId id="317" r:id="rId7"/>
    <p:sldId id="261" r:id="rId8"/>
    <p:sldId id="320" r:id="rId9"/>
    <p:sldId id="318" r:id="rId10"/>
    <p:sldId id="321" r:id="rId11"/>
    <p:sldId id="322" r:id="rId12"/>
    <p:sldId id="323" r:id="rId13"/>
    <p:sldId id="324" r:id="rId14"/>
    <p:sldId id="258" r:id="rId15"/>
    <p:sldId id="327" r:id="rId16"/>
    <p:sldId id="325" r:id="rId17"/>
    <p:sldId id="328" r:id="rId18"/>
    <p:sldId id="285" r:id="rId19"/>
    <p:sldId id="257" r:id="rId20"/>
  </p:sldIdLst>
  <p:sldSz cx="9144000" cy="5143500" type="screen16x9"/>
  <p:notesSz cx="6858000" cy="9144000"/>
  <p:embeddedFontLst>
    <p:embeddedFont>
      <p:font typeface="Nunito Light" panose="020B0604020202020204" charset="0"/>
      <p:regular r:id="rId22"/>
      <p:italic r:id="rId23"/>
    </p:embeddedFont>
    <p:embeddedFont>
      <p:font typeface="Anaheim" panose="020B0604020202020204" charset="0"/>
      <p:regular r:id="rId24"/>
    </p:embeddedFont>
    <p:embeddedFont>
      <p:font typeface="Amasis MT Pro Black" panose="020B0604020202020204" charset="0"/>
      <p:bold r:id="rId25"/>
      <p:boldItalic r:id="rId26"/>
    </p:embeddedFont>
    <p:embeddedFont>
      <p:font typeface="El Messiri" panose="020B0604020202020204" charset="-78"/>
      <p:regular r:id="rId27"/>
      <p:bold r:id="rId28"/>
    </p:embeddedFont>
    <p:embeddedFont>
      <p:font typeface="Bebas Neue" panose="020B0604020202020204" charset="0"/>
      <p:regular r:id="rId29"/>
    </p:embeddedFont>
    <p:embeddedFont>
      <p:font typeface="Libre Franklin"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5BB5FAE-6185-4D05-887C-62B8C0BD0C3A}">
          <p14:sldIdLst>
            <p14:sldId id="256"/>
            <p14:sldId id="259"/>
            <p14:sldId id="263"/>
            <p14:sldId id="260"/>
            <p14:sldId id="316"/>
            <p14:sldId id="317"/>
            <p14:sldId id="261"/>
            <p14:sldId id="320"/>
            <p14:sldId id="318"/>
            <p14:sldId id="321"/>
            <p14:sldId id="322"/>
            <p14:sldId id="323"/>
            <p14:sldId id="324"/>
            <p14:sldId id="258"/>
            <p14:sldId id="327"/>
            <p14:sldId id="325"/>
            <p14:sldId id="328"/>
            <p14:sldId id="285"/>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89D7"/>
    <a:srgbClr val="D7EFF9"/>
    <a:srgbClr val="000000"/>
    <a:srgbClr val="FFFFFF"/>
    <a:srgbClr val="71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F2E6F6-E846-45AD-A94D-F4DC5BDA067F}">
  <a:tblStyle styleId="{BEF2E6F6-E846-45AD-A94D-F4DC5BDA06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0"/>
        <p:cNvGrpSpPr/>
        <p:nvPr/>
      </p:nvGrpSpPr>
      <p:grpSpPr>
        <a:xfrm>
          <a:off x="0" y="0"/>
          <a:ext cx="0" cy="0"/>
          <a:chOff x="0" y="0"/>
          <a:chExt cx="0" cy="0"/>
        </a:xfrm>
      </p:grpSpPr>
      <p:sp>
        <p:nvSpPr>
          <p:cNvPr id="3091" name="Google Shape;3091;g250330556d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2" name="Google Shape;3092;g250330556d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8"/>
        <p:cNvGrpSpPr/>
        <p:nvPr/>
      </p:nvGrpSpPr>
      <p:grpSpPr>
        <a:xfrm>
          <a:off x="0" y="0"/>
          <a:ext cx="0" cy="0"/>
          <a:chOff x="0" y="0"/>
          <a:chExt cx="0" cy="0"/>
        </a:xfrm>
      </p:grpSpPr>
      <p:sp>
        <p:nvSpPr>
          <p:cNvPr id="3139" name="Google Shape;3139;g214b47f33c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0" name="Google Shape;3140;g214b47f33c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8" name="Google Shape;320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3"/>
        <p:cNvGrpSpPr/>
        <p:nvPr/>
      </p:nvGrpSpPr>
      <p:grpSpPr>
        <a:xfrm>
          <a:off x="0" y="0"/>
          <a:ext cx="0" cy="0"/>
          <a:chOff x="0" y="0"/>
          <a:chExt cx="0" cy="0"/>
        </a:xfrm>
      </p:grpSpPr>
      <p:sp>
        <p:nvSpPr>
          <p:cNvPr id="3654" name="Google Shape;3654;g2520e761bb6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5" name="Google Shape;3655;g2520e761bb6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0"/>
        <p:cNvGrpSpPr/>
        <p:nvPr/>
      </p:nvGrpSpPr>
      <p:grpSpPr>
        <a:xfrm>
          <a:off x="0" y="0"/>
          <a:ext cx="0" cy="0"/>
          <a:chOff x="0" y="0"/>
          <a:chExt cx="0" cy="0"/>
        </a:xfrm>
      </p:grpSpPr>
      <p:sp>
        <p:nvSpPr>
          <p:cNvPr id="3431" name="Google Shape;343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2" name="Google Shape;343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4"/>
        <p:cNvGrpSpPr/>
        <p:nvPr/>
      </p:nvGrpSpPr>
      <p:grpSpPr>
        <a:xfrm>
          <a:off x="0" y="0"/>
          <a:ext cx="0" cy="0"/>
          <a:chOff x="0" y="0"/>
          <a:chExt cx="0" cy="0"/>
        </a:xfrm>
      </p:grpSpPr>
      <p:sp>
        <p:nvSpPr>
          <p:cNvPr id="3625" name="Google Shape;3625;g2520e761bb6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6" name="Google Shape;3626;g2520e761bb6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0"/>
        <p:cNvGrpSpPr/>
        <p:nvPr/>
      </p:nvGrpSpPr>
      <p:grpSpPr>
        <a:xfrm>
          <a:off x="0" y="0"/>
          <a:ext cx="0" cy="0"/>
          <a:chOff x="0" y="0"/>
          <a:chExt cx="0" cy="0"/>
        </a:xfrm>
      </p:grpSpPr>
      <p:sp>
        <p:nvSpPr>
          <p:cNvPr id="3431" name="Google Shape;343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2" name="Google Shape;343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75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9" name="Google Shape;314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0"/>
        <p:cNvGrpSpPr/>
        <p:nvPr/>
      </p:nvGrpSpPr>
      <p:grpSpPr>
        <a:xfrm>
          <a:off x="0" y="0"/>
          <a:ext cx="0" cy="0"/>
          <a:chOff x="0" y="0"/>
          <a:chExt cx="0" cy="0"/>
        </a:xfrm>
      </p:grpSpPr>
      <p:sp>
        <p:nvSpPr>
          <p:cNvPr id="3431" name="Google Shape;343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2" name="Google Shape;343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20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1"/>
        <p:cNvGrpSpPr/>
        <p:nvPr/>
      </p:nvGrpSpPr>
      <p:grpSpPr>
        <a:xfrm>
          <a:off x="0" y="0"/>
          <a:ext cx="0" cy="0"/>
          <a:chOff x="0" y="0"/>
          <a:chExt cx="0" cy="0"/>
        </a:xfrm>
      </p:grpSpPr>
      <p:sp>
        <p:nvSpPr>
          <p:cNvPr id="6522" name="Google Shape;6522;g2520e761bb6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3" name="Google Shape;6523;g2520e761bb6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8100000">
            <a:off x="6840540" y="3526783"/>
            <a:ext cx="2879748" cy="1728780"/>
            <a:chOff x="-2506050" y="4398675"/>
            <a:chExt cx="1732275" cy="1039925"/>
          </a:xfrm>
        </p:grpSpPr>
        <p:sp>
          <p:nvSpPr>
            <p:cNvPr id="10" name="Google Shape;10;p2"/>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323091" y="3378713"/>
            <a:ext cx="835679" cy="802903"/>
            <a:chOff x="7951125" y="1419675"/>
            <a:chExt cx="649525" cy="624050"/>
          </a:xfrm>
        </p:grpSpPr>
        <p:sp>
          <p:nvSpPr>
            <p:cNvPr id="30" name="Google Shape;30;p2"/>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flipH="1">
            <a:off x="8189135" y="1104640"/>
            <a:ext cx="954875" cy="2428700"/>
            <a:chOff x="-4581700" y="1332925"/>
            <a:chExt cx="954875" cy="2428700"/>
          </a:xfrm>
        </p:grpSpPr>
        <p:sp>
          <p:nvSpPr>
            <p:cNvPr id="56" name="Google Shape;56;p2"/>
            <p:cNvSpPr/>
            <p:nvPr/>
          </p:nvSpPr>
          <p:spPr>
            <a:xfrm>
              <a:off x="-3990875" y="1332925"/>
              <a:ext cx="186650" cy="195050"/>
            </a:xfrm>
            <a:custGeom>
              <a:avLst/>
              <a:gdLst/>
              <a:ahLst/>
              <a:cxnLst/>
              <a:rect l="l" t="t" r="r" b="b"/>
              <a:pathLst>
                <a:path w="7466" h="7802" extrusionOk="0">
                  <a:moveTo>
                    <a:pt x="4717" y="1"/>
                  </a:moveTo>
                  <a:cubicBezTo>
                    <a:pt x="2497" y="1"/>
                    <a:pt x="1" y="7238"/>
                    <a:pt x="2108" y="7770"/>
                  </a:cubicBezTo>
                  <a:cubicBezTo>
                    <a:pt x="2190" y="7791"/>
                    <a:pt x="2274" y="7802"/>
                    <a:pt x="2358" y="7802"/>
                  </a:cubicBezTo>
                  <a:cubicBezTo>
                    <a:pt x="4549" y="7802"/>
                    <a:pt x="7465" y="856"/>
                    <a:pt x="5033" y="52"/>
                  </a:cubicBezTo>
                  <a:cubicBezTo>
                    <a:pt x="4929" y="17"/>
                    <a:pt x="4823" y="1"/>
                    <a:pt x="4717"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402675" y="1386800"/>
              <a:ext cx="455825" cy="961950"/>
            </a:xfrm>
            <a:custGeom>
              <a:avLst/>
              <a:gdLst/>
              <a:ahLst/>
              <a:cxnLst/>
              <a:rect l="l" t="t" r="r" b="b"/>
              <a:pathLst>
                <a:path w="18233" h="38478" extrusionOk="0">
                  <a:moveTo>
                    <a:pt x="5663" y="0"/>
                  </a:moveTo>
                  <a:cubicBezTo>
                    <a:pt x="5599" y="0"/>
                    <a:pt x="5536" y="2"/>
                    <a:pt x="5471" y="5"/>
                  </a:cubicBezTo>
                  <a:cubicBezTo>
                    <a:pt x="1" y="284"/>
                    <a:pt x="2587" y="4222"/>
                    <a:pt x="2268" y="16994"/>
                  </a:cubicBezTo>
                  <a:cubicBezTo>
                    <a:pt x="1950" y="29785"/>
                    <a:pt x="4397" y="38478"/>
                    <a:pt x="4397" y="38478"/>
                  </a:cubicBezTo>
                  <a:cubicBezTo>
                    <a:pt x="8554" y="31873"/>
                    <a:pt x="13050" y="27815"/>
                    <a:pt x="15716" y="21072"/>
                  </a:cubicBezTo>
                  <a:cubicBezTo>
                    <a:pt x="18232" y="14706"/>
                    <a:pt x="18125" y="10343"/>
                    <a:pt x="16934" y="10343"/>
                  </a:cubicBezTo>
                  <a:cubicBezTo>
                    <a:pt x="16863" y="10343"/>
                    <a:pt x="16788" y="10358"/>
                    <a:pt x="16710" y="10389"/>
                  </a:cubicBezTo>
                  <a:cubicBezTo>
                    <a:pt x="15559" y="10859"/>
                    <a:pt x="13946" y="14395"/>
                    <a:pt x="13087" y="14395"/>
                  </a:cubicBezTo>
                  <a:cubicBezTo>
                    <a:pt x="12892" y="14395"/>
                    <a:pt x="12736" y="14213"/>
                    <a:pt x="12632" y="13771"/>
                  </a:cubicBezTo>
                  <a:cubicBezTo>
                    <a:pt x="12082" y="11412"/>
                    <a:pt x="10968" y="0"/>
                    <a:pt x="566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343000" y="1645350"/>
              <a:ext cx="396150" cy="703400"/>
            </a:xfrm>
            <a:custGeom>
              <a:avLst/>
              <a:gdLst/>
              <a:ahLst/>
              <a:cxnLst/>
              <a:rect l="l" t="t" r="r" b="b"/>
              <a:pathLst>
                <a:path w="15846" h="28136" extrusionOk="0">
                  <a:moveTo>
                    <a:pt x="14547" y="1"/>
                  </a:moveTo>
                  <a:cubicBezTo>
                    <a:pt x="14476" y="1"/>
                    <a:pt x="14401" y="16"/>
                    <a:pt x="14323" y="47"/>
                  </a:cubicBezTo>
                  <a:cubicBezTo>
                    <a:pt x="14264" y="67"/>
                    <a:pt x="14204" y="107"/>
                    <a:pt x="14164" y="147"/>
                  </a:cubicBezTo>
                  <a:cubicBezTo>
                    <a:pt x="11479" y="6214"/>
                    <a:pt x="6446" y="12261"/>
                    <a:pt x="1" y="14091"/>
                  </a:cubicBezTo>
                  <a:cubicBezTo>
                    <a:pt x="498" y="22685"/>
                    <a:pt x="2010" y="28136"/>
                    <a:pt x="2010" y="28136"/>
                  </a:cubicBezTo>
                  <a:cubicBezTo>
                    <a:pt x="6167" y="21531"/>
                    <a:pt x="10663" y="17473"/>
                    <a:pt x="13329" y="10730"/>
                  </a:cubicBezTo>
                  <a:cubicBezTo>
                    <a:pt x="15845" y="4364"/>
                    <a:pt x="15738" y="1"/>
                    <a:pt x="14547"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1700" y="1553525"/>
              <a:ext cx="447600" cy="2208100"/>
            </a:xfrm>
            <a:custGeom>
              <a:avLst/>
              <a:gdLst/>
              <a:ahLst/>
              <a:cxnLst/>
              <a:rect l="l" t="t" r="r" b="b"/>
              <a:pathLst>
                <a:path w="17904" h="88324" fill="none" extrusionOk="0">
                  <a:moveTo>
                    <a:pt x="0" y="88324"/>
                  </a:moveTo>
                  <a:cubicBezTo>
                    <a:pt x="10106" y="78358"/>
                    <a:pt x="12851" y="67457"/>
                    <a:pt x="11160" y="55640"/>
                  </a:cubicBezTo>
                  <a:cubicBezTo>
                    <a:pt x="9469" y="43824"/>
                    <a:pt x="10305" y="34136"/>
                    <a:pt x="14104" y="21703"/>
                  </a:cubicBezTo>
                  <a:cubicBezTo>
                    <a:pt x="17904" y="9270"/>
                    <a:pt x="14104" y="0"/>
                    <a:pt x="14104"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92275" y="2348725"/>
              <a:ext cx="468500" cy="795250"/>
            </a:xfrm>
            <a:custGeom>
              <a:avLst/>
              <a:gdLst/>
              <a:ahLst/>
              <a:cxnLst/>
              <a:rect l="l" t="t" r="r" b="b"/>
              <a:pathLst>
                <a:path w="18740" h="31810" fill="none" extrusionOk="0">
                  <a:moveTo>
                    <a:pt x="18740" y="1"/>
                  </a:moveTo>
                  <a:cubicBezTo>
                    <a:pt x="6327" y="11161"/>
                    <a:pt x="220" y="23375"/>
                    <a:pt x="1" y="31809"/>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408150" y="2944525"/>
              <a:ext cx="584375" cy="596800"/>
            </a:xfrm>
            <a:custGeom>
              <a:avLst/>
              <a:gdLst/>
              <a:ahLst/>
              <a:cxnLst/>
              <a:rect l="l" t="t" r="r" b="b"/>
              <a:pathLst>
                <a:path w="23375" h="23872" fill="none" extrusionOk="0">
                  <a:moveTo>
                    <a:pt x="23375" y="0"/>
                  </a:moveTo>
                  <a:cubicBezTo>
                    <a:pt x="10524" y="12831"/>
                    <a:pt x="5054" y="22718"/>
                    <a:pt x="1" y="2387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8065786" y="149728"/>
            <a:ext cx="835677" cy="779552"/>
            <a:chOff x="7934725" y="306475"/>
            <a:chExt cx="606750" cy="566000"/>
          </a:xfrm>
        </p:grpSpPr>
        <p:sp>
          <p:nvSpPr>
            <p:cNvPr id="67" name="Google Shape;67;p2"/>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rot="4453339">
            <a:off x="412304" y="-1639940"/>
            <a:ext cx="2235539" cy="3723446"/>
            <a:chOff x="-175525" y="2033675"/>
            <a:chExt cx="1732275" cy="2885225"/>
          </a:xfrm>
        </p:grpSpPr>
        <p:sp>
          <p:nvSpPr>
            <p:cNvPr id="85" name="Google Shape;85;p2"/>
            <p:cNvSpPr/>
            <p:nvPr/>
          </p:nvSpPr>
          <p:spPr>
            <a:xfrm>
              <a:off x="639650" y="46194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68250" y="47174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60150" y="47702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52950" y="40216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76950" y="2033675"/>
              <a:ext cx="119025" cy="213325"/>
            </a:xfrm>
            <a:custGeom>
              <a:avLst/>
              <a:gdLst/>
              <a:ahLst/>
              <a:cxnLst/>
              <a:rect l="l" t="t" r="r" b="b"/>
              <a:pathLst>
                <a:path w="4761" h="8533" extrusionOk="0">
                  <a:moveTo>
                    <a:pt x="2079" y="1"/>
                  </a:moveTo>
                  <a:cubicBezTo>
                    <a:pt x="1883" y="1"/>
                    <a:pt x="1673" y="42"/>
                    <a:pt x="1448" y="130"/>
                  </a:cubicBezTo>
                  <a:cubicBezTo>
                    <a:pt x="1" y="705"/>
                    <a:pt x="94" y="8533"/>
                    <a:pt x="2067" y="8533"/>
                  </a:cubicBezTo>
                  <a:cubicBezTo>
                    <a:pt x="2209" y="8533"/>
                    <a:pt x="2361" y="8492"/>
                    <a:pt x="2522" y="8405"/>
                  </a:cubicBezTo>
                  <a:cubicBezTo>
                    <a:pt x="4761" y="7222"/>
                    <a:pt x="4677" y="1"/>
                    <a:pt x="2079"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24775" y="3348875"/>
              <a:ext cx="542100" cy="531725"/>
            </a:xfrm>
            <a:custGeom>
              <a:avLst/>
              <a:gdLst/>
              <a:ahLst/>
              <a:cxnLst/>
              <a:rect l="l" t="t" r="r" b="b"/>
              <a:pathLst>
                <a:path w="21684" h="21269" extrusionOk="0">
                  <a:moveTo>
                    <a:pt x="19318" y="1"/>
                  </a:moveTo>
                  <a:cubicBezTo>
                    <a:pt x="17091" y="1"/>
                    <a:pt x="13168" y="6521"/>
                    <a:pt x="7858" y="7737"/>
                  </a:cubicBezTo>
                  <a:cubicBezTo>
                    <a:pt x="2388" y="9010"/>
                    <a:pt x="3919" y="11955"/>
                    <a:pt x="1" y="15456"/>
                  </a:cubicBezTo>
                  <a:cubicBezTo>
                    <a:pt x="1" y="15456"/>
                    <a:pt x="1861" y="21268"/>
                    <a:pt x="5882" y="21268"/>
                  </a:cubicBezTo>
                  <a:cubicBezTo>
                    <a:pt x="6281" y="21268"/>
                    <a:pt x="6701" y="21211"/>
                    <a:pt x="7142" y="21085"/>
                  </a:cubicBezTo>
                  <a:cubicBezTo>
                    <a:pt x="12036" y="19673"/>
                    <a:pt x="9549" y="19534"/>
                    <a:pt x="8276" y="18937"/>
                  </a:cubicBezTo>
                  <a:cubicBezTo>
                    <a:pt x="7023" y="18340"/>
                    <a:pt x="9967" y="17564"/>
                    <a:pt x="15716" y="12810"/>
                  </a:cubicBezTo>
                  <a:cubicBezTo>
                    <a:pt x="21485" y="8056"/>
                    <a:pt x="21684" y="437"/>
                    <a:pt x="19515" y="19"/>
                  </a:cubicBezTo>
                  <a:cubicBezTo>
                    <a:pt x="19451" y="7"/>
                    <a:pt x="19385" y="1"/>
                    <a:pt x="1931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24775" y="3419450"/>
              <a:ext cx="384450" cy="461150"/>
            </a:xfrm>
            <a:custGeom>
              <a:avLst/>
              <a:gdLst/>
              <a:ahLst/>
              <a:cxnLst/>
              <a:rect l="l" t="t" r="r" b="b"/>
              <a:pathLst>
                <a:path w="15378" h="18446" extrusionOk="0">
                  <a:moveTo>
                    <a:pt x="15378" y="1"/>
                  </a:moveTo>
                  <a:lnTo>
                    <a:pt x="15378" y="1"/>
                  </a:lnTo>
                  <a:cubicBezTo>
                    <a:pt x="13329" y="1910"/>
                    <a:pt x="10802" y="4238"/>
                    <a:pt x="7858" y="4914"/>
                  </a:cubicBezTo>
                  <a:cubicBezTo>
                    <a:pt x="2388" y="6187"/>
                    <a:pt x="3919" y="9132"/>
                    <a:pt x="1" y="12633"/>
                  </a:cubicBezTo>
                  <a:cubicBezTo>
                    <a:pt x="1" y="12633"/>
                    <a:pt x="1861" y="18445"/>
                    <a:pt x="5882" y="18445"/>
                  </a:cubicBezTo>
                  <a:cubicBezTo>
                    <a:pt x="6281" y="18445"/>
                    <a:pt x="6701" y="18388"/>
                    <a:pt x="7142" y="18262"/>
                  </a:cubicBezTo>
                  <a:cubicBezTo>
                    <a:pt x="12036" y="16850"/>
                    <a:pt x="9549" y="16711"/>
                    <a:pt x="8276" y="16114"/>
                  </a:cubicBezTo>
                  <a:cubicBezTo>
                    <a:pt x="7142" y="15577"/>
                    <a:pt x="9430" y="14900"/>
                    <a:pt x="14124" y="11260"/>
                  </a:cubicBezTo>
                  <a:cubicBezTo>
                    <a:pt x="13707" y="9967"/>
                    <a:pt x="13587" y="8575"/>
                    <a:pt x="13687" y="7182"/>
                  </a:cubicBezTo>
                  <a:cubicBezTo>
                    <a:pt x="13886" y="4695"/>
                    <a:pt x="14443" y="2269"/>
                    <a:pt x="1537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68875" y="2243875"/>
              <a:ext cx="420800" cy="884175"/>
            </a:xfrm>
            <a:custGeom>
              <a:avLst/>
              <a:gdLst/>
              <a:ahLst/>
              <a:cxnLst/>
              <a:rect l="l" t="t" r="r" b="b"/>
              <a:pathLst>
                <a:path w="16832" h="35367" extrusionOk="0">
                  <a:moveTo>
                    <a:pt x="11189" y="0"/>
                  </a:moveTo>
                  <a:cubicBezTo>
                    <a:pt x="10203" y="0"/>
                    <a:pt x="9690" y="4861"/>
                    <a:pt x="8337" y="9267"/>
                  </a:cubicBezTo>
                  <a:cubicBezTo>
                    <a:pt x="6865" y="14042"/>
                    <a:pt x="5891" y="18239"/>
                    <a:pt x="5294" y="19651"/>
                  </a:cubicBezTo>
                  <a:cubicBezTo>
                    <a:pt x="5198" y="19874"/>
                    <a:pt x="5084" y="19968"/>
                    <a:pt x="4952" y="19968"/>
                  </a:cubicBezTo>
                  <a:cubicBezTo>
                    <a:pt x="4261" y="19968"/>
                    <a:pt x="3093" y="17384"/>
                    <a:pt x="1673" y="17284"/>
                  </a:cubicBezTo>
                  <a:cubicBezTo>
                    <a:pt x="1666" y="17284"/>
                    <a:pt x="1658" y="17283"/>
                    <a:pt x="1650" y="17283"/>
                  </a:cubicBezTo>
                  <a:cubicBezTo>
                    <a:pt x="0" y="17283"/>
                    <a:pt x="1946" y="28099"/>
                    <a:pt x="599" y="35367"/>
                  </a:cubicBezTo>
                  <a:cubicBezTo>
                    <a:pt x="599" y="35367"/>
                    <a:pt x="6587" y="30871"/>
                    <a:pt x="10804" y="27231"/>
                  </a:cubicBezTo>
                  <a:cubicBezTo>
                    <a:pt x="15021" y="23570"/>
                    <a:pt x="16832" y="15156"/>
                    <a:pt x="15021" y="11575"/>
                  </a:cubicBezTo>
                  <a:cubicBezTo>
                    <a:pt x="13191" y="7994"/>
                    <a:pt x="12634" y="1111"/>
                    <a:pt x="11460" y="117"/>
                  </a:cubicBezTo>
                  <a:cubicBezTo>
                    <a:pt x="11366" y="38"/>
                    <a:pt x="11275" y="0"/>
                    <a:pt x="1118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92300" y="2893975"/>
              <a:ext cx="562000" cy="320575"/>
            </a:xfrm>
            <a:custGeom>
              <a:avLst/>
              <a:gdLst/>
              <a:ahLst/>
              <a:cxnLst/>
              <a:rect l="l" t="t" r="r" b="b"/>
              <a:pathLst>
                <a:path w="22480" h="12823" extrusionOk="0">
                  <a:moveTo>
                    <a:pt x="20216" y="0"/>
                  </a:moveTo>
                  <a:cubicBezTo>
                    <a:pt x="19049" y="0"/>
                    <a:pt x="17377" y="219"/>
                    <a:pt x="15158" y="510"/>
                  </a:cubicBezTo>
                  <a:cubicBezTo>
                    <a:pt x="9867" y="1227"/>
                    <a:pt x="0" y="12625"/>
                    <a:pt x="0" y="12625"/>
                  </a:cubicBezTo>
                  <a:cubicBezTo>
                    <a:pt x="815" y="12759"/>
                    <a:pt x="1645" y="12822"/>
                    <a:pt x="2477" y="12822"/>
                  </a:cubicBezTo>
                  <a:cubicBezTo>
                    <a:pt x="7560" y="12822"/>
                    <a:pt x="12776" y="10489"/>
                    <a:pt x="15715" y="7891"/>
                  </a:cubicBezTo>
                  <a:cubicBezTo>
                    <a:pt x="19137" y="4867"/>
                    <a:pt x="21902" y="3753"/>
                    <a:pt x="22260" y="1644"/>
                  </a:cubicBezTo>
                  <a:cubicBezTo>
                    <a:pt x="22480" y="420"/>
                    <a:pt x="21834" y="0"/>
                    <a:pt x="2021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68875" y="2542200"/>
              <a:ext cx="336250" cy="585850"/>
            </a:xfrm>
            <a:custGeom>
              <a:avLst/>
              <a:gdLst/>
              <a:ahLst/>
              <a:cxnLst/>
              <a:rect l="l" t="t" r="r" b="b"/>
              <a:pathLst>
                <a:path w="13450" h="23434" extrusionOk="0">
                  <a:moveTo>
                    <a:pt x="7562" y="0"/>
                  </a:moveTo>
                  <a:cubicBezTo>
                    <a:pt x="6507" y="3620"/>
                    <a:pt x="5771" y="6585"/>
                    <a:pt x="5294" y="7718"/>
                  </a:cubicBezTo>
                  <a:cubicBezTo>
                    <a:pt x="5198" y="7941"/>
                    <a:pt x="5084" y="8035"/>
                    <a:pt x="4952" y="8035"/>
                  </a:cubicBezTo>
                  <a:cubicBezTo>
                    <a:pt x="4261" y="8035"/>
                    <a:pt x="3093" y="5451"/>
                    <a:pt x="1673" y="5351"/>
                  </a:cubicBezTo>
                  <a:cubicBezTo>
                    <a:pt x="1666" y="5351"/>
                    <a:pt x="1658" y="5350"/>
                    <a:pt x="1650" y="5350"/>
                  </a:cubicBezTo>
                  <a:cubicBezTo>
                    <a:pt x="0" y="5350"/>
                    <a:pt x="1946" y="16166"/>
                    <a:pt x="599" y="23434"/>
                  </a:cubicBezTo>
                  <a:cubicBezTo>
                    <a:pt x="599" y="23434"/>
                    <a:pt x="6587" y="18938"/>
                    <a:pt x="10804" y="15298"/>
                  </a:cubicBezTo>
                  <a:cubicBezTo>
                    <a:pt x="11838" y="14402"/>
                    <a:pt x="12734" y="13209"/>
                    <a:pt x="13450" y="11876"/>
                  </a:cubicBezTo>
                  <a:cubicBezTo>
                    <a:pt x="12276" y="10464"/>
                    <a:pt x="11281" y="8912"/>
                    <a:pt x="10327" y="7201"/>
                  </a:cubicBezTo>
                  <a:cubicBezTo>
                    <a:pt x="9073" y="4993"/>
                    <a:pt x="8198" y="2526"/>
                    <a:pt x="756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92300" y="2914175"/>
              <a:ext cx="350125" cy="300450"/>
            </a:xfrm>
            <a:custGeom>
              <a:avLst/>
              <a:gdLst/>
              <a:ahLst/>
              <a:cxnLst/>
              <a:rect l="l" t="t" r="r" b="b"/>
              <a:pathLst>
                <a:path w="14005" h="12018" extrusionOk="0">
                  <a:moveTo>
                    <a:pt x="14005" y="1"/>
                  </a:moveTo>
                  <a:lnTo>
                    <a:pt x="14005" y="1"/>
                  </a:lnTo>
                  <a:cubicBezTo>
                    <a:pt x="8554" y="1930"/>
                    <a:pt x="0" y="11817"/>
                    <a:pt x="0" y="11817"/>
                  </a:cubicBezTo>
                  <a:cubicBezTo>
                    <a:pt x="816" y="11954"/>
                    <a:pt x="1645" y="12017"/>
                    <a:pt x="2477" y="12017"/>
                  </a:cubicBezTo>
                  <a:cubicBezTo>
                    <a:pt x="4546" y="12017"/>
                    <a:pt x="6636" y="11626"/>
                    <a:pt x="8594" y="11001"/>
                  </a:cubicBezTo>
                  <a:cubicBezTo>
                    <a:pt x="8693" y="10365"/>
                    <a:pt x="8853" y="9728"/>
                    <a:pt x="9071" y="9112"/>
                  </a:cubicBezTo>
                  <a:cubicBezTo>
                    <a:pt x="10245" y="5770"/>
                    <a:pt x="11936" y="2726"/>
                    <a:pt x="14005"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4325" y="2533225"/>
              <a:ext cx="731075" cy="1230900"/>
            </a:xfrm>
            <a:custGeom>
              <a:avLst/>
              <a:gdLst/>
              <a:ahLst/>
              <a:cxnLst/>
              <a:rect l="l" t="t" r="r" b="b"/>
              <a:pathLst>
                <a:path w="29243" h="49236" fill="none" extrusionOk="0">
                  <a:moveTo>
                    <a:pt x="29242" y="1"/>
                  </a:moveTo>
                  <a:cubicBezTo>
                    <a:pt x="28447" y="11360"/>
                    <a:pt x="18122" y="24011"/>
                    <a:pt x="13487" y="30536"/>
                  </a:cubicBezTo>
                  <a:cubicBezTo>
                    <a:pt x="8852" y="37061"/>
                    <a:pt x="5491" y="46669"/>
                    <a:pt x="0" y="4923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61500" y="2958950"/>
              <a:ext cx="571450" cy="337700"/>
            </a:xfrm>
            <a:custGeom>
              <a:avLst/>
              <a:gdLst/>
              <a:ahLst/>
              <a:cxnLst/>
              <a:rect l="l" t="t" r="r" b="b"/>
              <a:pathLst>
                <a:path w="22858" h="13508" fill="none" extrusionOk="0">
                  <a:moveTo>
                    <a:pt x="22857" y="0"/>
                  </a:moveTo>
                  <a:cubicBezTo>
                    <a:pt x="16014" y="2546"/>
                    <a:pt x="0" y="13507"/>
                    <a:pt x="0" y="13507"/>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77025" y="3601975"/>
              <a:ext cx="379475" cy="179050"/>
            </a:xfrm>
            <a:custGeom>
              <a:avLst/>
              <a:gdLst/>
              <a:ahLst/>
              <a:cxnLst/>
              <a:rect l="l" t="t" r="r" b="b"/>
              <a:pathLst>
                <a:path w="15179" h="7162" fill="none" extrusionOk="0">
                  <a:moveTo>
                    <a:pt x="15179" y="0"/>
                  </a:moveTo>
                  <a:cubicBezTo>
                    <a:pt x="9271" y="7162"/>
                    <a:pt x="1" y="5093"/>
                    <a:pt x="1" y="5093"/>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850" y="38789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2175" y="38956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18200" y="41641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46500" y="44966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8825" y="45483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3850" y="38789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42175" y="40162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18200" y="43887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46500" y="45434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825" y="45483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5525" y="44180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03325" y="42813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7025" y="40316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09875" y="41102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475" y="44976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2"/>
          <p:cNvGrpSpPr/>
          <p:nvPr/>
        </p:nvGrpSpPr>
        <p:grpSpPr>
          <a:xfrm>
            <a:off x="3061086" y="-94047"/>
            <a:ext cx="835677" cy="779552"/>
            <a:chOff x="7934725" y="306475"/>
            <a:chExt cx="606750" cy="566000"/>
          </a:xfrm>
        </p:grpSpPr>
        <p:sp>
          <p:nvSpPr>
            <p:cNvPr id="115" name="Google Shape;115;p2"/>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
          <p:cNvGrpSpPr/>
          <p:nvPr/>
        </p:nvGrpSpPr>
        <p:grpSpPr>
          <a:xfrm>
            <a:off x="1036341" y="238888"/>
            <a:ext cx="835679" cy="802903"/>
            <a:chOff x="7951125" y="1419675"/>
            <a:chExt cx="649525" cy="624050"/>
          </a:xfrm>
        </p:grpSpPr>
        <p:sp>
          <p:nvSpPr>
            <p:cNvPr id="133" name="Google Shape;133;p2"/>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2"/>
          <p:cNvSpPr txBox="1">
            <a:spLocks noGrp="1"/>
          </p:cNvSpPr>
          <p:nvPr>
            <p:ph type="ctrTitle"/>
          </p:nvPr>
        </p:nvSpPr>
        <p:spPr>
          <a:xfrm>
            <a:off x="713223" y="1445000"/>
            <a:ext cx="6039900" cy="2285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7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59" name="Google Shape;159;p2"/>
          <p:cNvSpPr txBox="1">
            <a:spLocks noGrp="1"/>
          </p:cNvSpPr>
          <p:nvPr>
            <p:ph type="subTitle" idx="1"/>
          </p:nvPr>
        </p:nvSpPr>
        <p:spPr>
          <a:xfrm>
            <a:off x="713225" y="3730400"/>
            <a:ext cx="4181700" cy="43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68"/>
        <p:cNvGrpSpPr/>
        <p:nvPr/>
      </p:nvGrpSpPr>
      <p:grpSpPr>
        <a:xfrm>
          <a:off x="0" y="0"/>
          <a:ext cx="0" cy="0"/>
          <a:chOff x="0" y="0"/>
          <a:chExt cx="0" cy="0"/>
        </a:xfrm>
      </p:grpSpPr>
      <p:grpSp>
        <p:nvGrpSpPr>
          <p:cNvPr id="2869" name="Google Shape;2869;p42"/>
          <p:cNvGrpSpPr/>
          <p:nvPr/>
        </p:nvGrpSpPr>
        <p:grpSpPr>
          <a:xfrm rot="-6300054">
            <a:off x="6612148" y="3298041"/>
            <a:ext cx="2879827" cy="1728827"/>
            <a:chOff x="-2506050" y="4398675"/>
            <a:chExt cx="1732275" cy="1039925"/>
          </a:xfrm>
        </p:grpSpPr>
        <p:sp>
          <p:nvSpPr>
            <p:cNvPr id="2870" name="Google Shape;2870;p42"/>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9" name="Google Shape;2889;p42"/>
          <p:cNvGrpSpPr/>
          <p:nvPr/>
        </p:nvGrpSpPr>
        <p:grpSpPr>
          <a:xfrm rot="1799904">
            <a:off x="8223016" y="3042687"/>
            <a:ext cx="835719" cy="802941"/>
            <a:chOff x="7951125" y="1419675"/>
            <a:chExt cx="649525" cy="624050"/>
          </a:xfrm>
        </p:grpSpPr>
        <p:sp>
          <p:nvSpPr>
            <p:cNvPr id="2890" name="Google Shape;2890;p42"/>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5" name="Google Shape;2915;p42"/>
          <p:cNvGrpSpPr/>
          <p:nvPr/>
        </p:nvGrpSpPr>
        <p:grpSpPr>
          <a:xfrm rot="-6299960" flipH="1">
            <a:off x="7691363" y="-701886"/>
            <a:ext cx="954846" cy="2428627"/>
            <a:chOff x="-4581700" y="1332925"/>
            <a:chExt cx="954875" cy="2428700"/>
          </a:xfrm>
        </p:grpSpPr>
        <p:sp>
          <p:nvSpPr>
            <p:cNvPr id="2916" name="Google Shape;2916;p42"/>
            <p:cNvSpPr/>
            <p:nvPr/>
          </p:nvSpPr>
          <p:spPr>
            <a:xfrm>
              <a:off x="-3990875" y="1332925"/>
              <a:ext cx="186650" cy="195050"/>
            </a:xfrm>
            <a:custGeom>
              <a:avLst/>
              <a:gdLst/>
              <a:ahLst/>
              <a:cxnLst/>
              <a:rect l="l" t="t" r="r" b="b"/>
              <a:pathLst>
                <a:path w="7466" h="7802" extrusionOk="0">
                  <a:moveTo>
                    <a:pt x="4717" y="1"/>
                  </a:moveTo>
                  <a:cubicBezTo>
                    <a:pt x="2497" y="1"/>
                    <a:pt x="1" y="7238"/>
                    <a:pt x="2108" y="7770"/>
                  </a:cubicBezTo>
                  <a:cubicBezTo>
                    <a:pt x="2190" y="7791"/>
                    <a:pt x="2274" y="7802"/>
                    <a:pt x="2358" y="7802"/>
                  </a:cubicBezTo>
                  <a:cubicBezTo>
                    <a:pt x="4549" y="7802"/>
                    <a:pt x="7465" y="856"/>
                    <a:pt x="5033" y="52"/>
                  </a:cubicBezTo>
                  <a:cubicBezTo>
                    <a:pt x="4929" y="17"/>
                    <a:pt x="4823" y="1"/>
                    <a:pt x="4717"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4402675" y="1386800"/>
              <a:ext cx="455825" cy="961950"/>
            </a:xfrm>
            <a:custGeom>
              <a:avLst/>
              <a:gdLst/>
              <a:ahLst/>
              <a:cxnLst/>
              <a:rect l="l" t="t" r="r" b="b"/>
              <a:pathLst>
                <a:path w="18233" h="38478" extrusionOk="0">
                  <a:moveTo>
                    <a:pt x="5663" y="0"/>
                  </a:moveTo>
                  <a:cubicBezTo>
                    <a:pt x="5599" y="0"/>
                    <a:pt x="5536" y="2"/>
                    <a:pt x="5471" y="5"/>
                  </a:cubicBezTo>
                  <a:cubicBezTo>
                    <a:pt x="1" y="284"/>
                    <a:pt x="2587" y="4222"/>
                    <a:pt x="2268" y="16994"/>
                  </a:cubicBezTo>
                  <a:cubicBezTo>
                    <a:pt x="1950" y="29785"/>
                    <a:pt x="4397" y="38478"/>
                    <a:pt x="4397" y="38478"/>
                  </a:cubicBezTo>
                  <a:cubicBezTo>
                    <a:pt x="8554" y="31873"/>
                    <a:pt x="13050" y="27815"/>
                    <a:pt x="15716" y="21072"/>
                  </a:cubicBezTo>
                  <a:cubicBezTo>
                    <a:pt x="18232" y="14706"/>
                    <a:pt x="18125" y="10343"/>
                    <a:pt x="16934" y="10343"/>
                  </a:cubicBezTo>
                  <a:cubicBezTo>
                    <a:pt x="16863" y="10343"/>
                    <a:pt x="16788" y="10358"/>
                    <a:pt x="16710" y="10389"/>
                  </a:cubicBezTo>
                  <a:cubicBezTo>
                    <a:pt x="15559" y="10859"/>
                    <a:pt x="13946" y="14395"/>
                    <a:pt x="13087" y="14395"/>
                  </a:cubicBezTo>
                  <a:cubicBezTo>
                    <a:pt x="12892" y="14395"/>
                    <a:pt x="12736" y="14213"/>
                    <a:pt x="12632" y="13771"/>
                  </a:cubicBezTo>
                  <a:cubicBezTo>
                    <a:pt x="12082" y="11412"/>
                    <a:pt x="10968" y="0"/>
                    <a:pt x="566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4343000" y="1645350"/>
              <a:ext cx="396150" cy="703400"/>
            </a:xfrm>
            <a:custGeom>
              <a:avLst/>
              <a:gdLst/>
              <a:ahLst/>
              <a:cxnLst/>
              <a:rect l="l" t="t" r="r" b="b"/>
              <a:pathLst>
                <a:path w="15846" h="28136" extrusionOk="0">
                  <a:moveTo>
                    <a:pt x="14547" y="1"/>
                  </a:moveTo>
                  <a:cubicBezTo>
                    <a:pt x="14476" y="1"/>
                    <a:pt x="14401" y="16"/>
                    <a:pt x="14323" y="47"/>
                  </a:cubicBezTo>
                  <a:cubicBezTo>
                    <a:pt x="14264" y="67"/>
                    <a:pt x="14204" y="107"/>
                    <a:pt x="14164" y="147"/>
                  </a:cubicBezTo>
                  <a:cubicBezTo>
                    <a:pt x="11479" y="6214"/>
                    <a:pt x="6446" y="12261"/>
                    <a:pt x="1" y="14091"/>
                  </a:cubicBezTo>
                  <a:cubicBezTo>
                    <a:pt x="498" y="22685"/>
                    <a:pt x="2010" y="28136"/>
                    <a:pt x="2010" y="28136"/>
                  </a:cubicBezTo>
                  <a:cubicBezTo>
                    <a:pt x="6167" y="21531"/>
                    <a:pt x="10663" y="17473"/>
                    <a:pt x="13329" y="10730"/>
                  </a:cubicBezTo>
                  <a:cubicBezTo>
                    <a:pt x="15845" y="4364"/>
                    <a:pt x="15738" y="1"/>
                    <a:pt x="14547"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4581700" y="1553525"/>
              <a:ext cx="447600" cy="2208100"/>
            </a:xfrm>
            <a:custGeom>
              <a:avLst/>
              <a:gdLst/>
              <a:ahLst/>
              <a:cxnLst/>
              <a:rect l="l" t="t" r="r" b="b"/>
              <a:pathLst>
                <a:path w="17904" h="88324" fill="none" extrusionOk="0">
                  <a:moveTo>
                    <a:pt x="0" y="88324"/>
                  </a:moveTo>
                  <a:cubicBezTo>
                    <a:pt x="10106" y="78358"/>
                    <a:pt x="12851" y="67457"/>
                    <a:pt x="11160" y="55640"/>
                  </a:cubicBezTo>
                  <a:cubicBezTo>
                    <a:pt x="9469" y="43824"/>
                    <a:pt x="10305" y="34136"/>
                    <a:pt x="14104" y="21703"/>
                  </a:cubicBezTo>
                  <a:cubicBezTo>
                    <a:pt x="17904" y="9270"/>
                    <a:pt x="14104" y="0"/>
                    <a:pt x="14104"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4292275" y="2348725"/>
              <a:ext cx="468500" cy="795250"/>
            </a:xfrm>
            <a:custGeom>
              <a:avLst/>
              <a:gdLst/>
              <a:ahLst/>
              <a:cxnLst/>
              <a:rect l="l" t="t" r="r" b="b"/>
              <a:pathLst>
                <a:path w="18740" h="31810" fill="none" extrusionOk="0">
                  <a:moveTo>
                    <a:pt x="18740" y="1"/>
                  </a:moveTo>
                  <a:cubicBezTo>
                    <a:pt x="6327" y="11161"/>
                    <a:pt x="220" y="23375"/>
                    <a:pt x="1" y="31809"/>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4408150" y="2944525"/>
              <a:ext cx="584375" cy="596800"/>
            </a:xfrm>
            <a:custGeom>
              <a:avLst/>
              <a:gdLst/>
              <a:ahLst/>
              <a:cxnLst/>
              <a:rect l="l" t="t" r="r" b="b"/>
              <a:pathLst>
                <a:path w="23375" h="23872" fill="none" extrusionOk="0">
                  <a:moveTo>
                    <a:pt x="23375" y="0"/>
                  </a:moveTo>
                  <a:cubicBezTo>
                    <a:pt x="10524" y="12831"/>
                    <a:pt x="5054" y="22718"/>
                    <a:pt x="1" y="2387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42"/>
          <p:cNvGrpSpPr/>
          <p:nvPr/>
        </p:nvGrpSpPr>
        <p:grpSpPr>
          <a:xfrm rot="-6300049">
            <a:off x="8225582" y="654225"/>
            <a:ext cx="835699" cy="779573"/>
            <a:chOff x="7934725" y="306475"/>
            <a:chExt cx="606750" cy="566000"/>
          </a:xfrm>
        </p:grpSpPr>
        <p:sp>
          <p:nvSpPr>
            <p:cNvPr id="2927" name="Google Shape;2927;p42"/>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4" name="Google Shape;2944;p42"/>
          <p:cNvGrpSpPr/>
          <p:nvPr/>
        </p:nvGrpSpPr>
        <p:grpSpPr>
          <a:xfrm>
            <a:off x="-1431764" y="1474864"/>
            <a:ext cx="2704659" cy="2704659"/>
            <a:chOff x="2363775" y="-1255325"/>
            <a:chExt cx="2880975" cy="2880975"/>
          </a:xfrm>
        </p:grpSpPr>
        <p:sp>
          <p:nvSpPr>
            <p:cNvPr id="2945" name="Google Shape;2945;p42"/>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49" name="Google Shape;2949;p42"/>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59" name="Google Shape;2959;p42"/>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2"/>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2"/>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2"/>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2"/>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2"/>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2"/>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2"/>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969"/>
        <p:cNvGrpSpPr/>
        <p:nvPr/>
      </p:nvGrpSpPr>
      <p:grpSpPr>
        <a:xfrm>
          <a:off x="0" y="0"/>
          <a:ext cx="0" cy="0"/>
          <a:chOff x="0" y="0"/>
          <a:chExt cx="0" cy="0"/>
        </a:xfrm>
      </p:grpSpPr>
      <p:grpSp>
        <p:nvGrpSpPr>
          <p:cNvPr id="2970" name="Google Shape;2970;p43"/>
          <p:cNvGrpSpPr/>
          <p:nvPr/>
        </p:nvGrpSpPr>
        <p:grpSpPr>
          <a:xfrm rot="3553321">
            <a:off x="412158" y="-1563680"/>
            <a:ext cx="2235619" cy="3723579"/>
            <a:chOff x="-175525" y="2033675"/>
            <a:chExt cx="1732275" cy="2885225"/>
          </a:xfrm>
        </p:grpSpPr>
        <p:sp>
          <p:nvSpPr>
            <p:cNvPr id="2971" name="Google Shape;2971;p43"/>
            <p:cNvSpPr/>
            <p:nvPr/>
          </p:nvSpPr>
          <p:spPr>
            <a:xfrm>
              <a:off x="639650" y="46194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3"/>
            <p:cNvSpPr/>
            <p:nvPr/>
          </p:nvSpPr>
          <p:spPr>
            <a:xfrm>
              <a:off x="1268250" y="47174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3"/>
            <p:cNvSpPr/>
            <p:nvPr/>
          </p:nvSpPr>
          <p:spPr>
            <a:xfrm>
              <a:off x="960150" y="47702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3"/>
            <p:cNvSpPr/>
            <p:nvPr/>
          </p:nvSpPr>
          <p:spPr>
            <a:xfrm>
              <a:off x="752950" y="40216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3"/>
            <p:cNvSpPr/>
            <p:nvPr/>
          </p:nvSpPr>
          <p:spPr>
            <a:xfrm>
              <a:off x="776950" y="2033675"/>
              <a:ext cx="119025" cy="213325"/>
            </a:xfrm>
            <a:custGeom>
              <a:avLst/>
              <a:gdLst/>
              <a:ahLst/>
              <a:cxnLst/>
              <a:rect l="l" t="t" r="r" b="b"/>
              <a:pathLst>
                <a:path w="4761" h="8533" extrusionOk="0">
                  <a:moveTo>
                    <a:pt x="2079" y="1"/>
                  </a:moveTo>
                  <a:cubicBezTo>
                    <a:pt x="1883" y="1"/>
                    <a:pt x="1673" y="42"/>
                    <a:pt x="1448" y="130"/>
                  </a:cubicBezTo>
                  <a:cubicBezTo>
                    <a:pt x="1" y="705"/>
                    <a:pt x="94" y="8533"/>
                    <a:pt x="2067" y="8533"/>
                  </a:cubicBezTo>
                  <a:cubicBezTo>
                    <a:pt x="2209" y="8533"/>
                    <a:pt x="2361" y="8492"/>
                    <a:pt x="2522" y="8405"/>
                  </a:cubicBezTo>
                  <a:cubicBezTo>
                    <a:pt x="4761" y="7222"/>
                    <a:pt x="4677" y="1"/>
                    <a:pt x="2079"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3"/>
            <p:cNvSpPr/>
            <p:nvPr/>
          </p:nvSpPr>
          <p:spPr>
            <a:xfrm>
              <a:off x="324775" y="3348875"/>
              <a:ext cx="542100" cy="531725"/>
            </a:xfrm>
            <a:custGeom>
              <a:avLst/>
              <a:gdLst/>
              <a:ahLst/>
              <a:cxnLst/>
              <a:rect l="l" t="t" r="r" b="b"/>
              <a:pathLst>
                <a:path w="21684" h="21269" extrusionOk="0">
                  <a:moveTo>
                    <a:pt x="19318" y="1"/>
                  </a:moveTo>
                  <a:cubicBezTo>
                    <a:pt x="17091" y="1"/>
                    <a:pt x="13168" y="6521"/>
                    <a:pt x="7858" y="7737"/>
                  </a:cubicBezTo>
                  <a:cubicBezTo>
                    <a:pt x="2388" y="9010"/>
                    <a:pt x="3919" y="11955"/>
                    <a:pt x="1" y="15456"/>
                  </a:cubicBezTo>
                  <a:cubicBezTo>
                    <a:pt x="1" y="15456"/>
                    <a:pt x="1861" y="21268"/>
                    <a:pt x="5882" y="21268"/>
                  </a:cubicBezTo>
                  <a:cubicBezTo>
                    <a:pt x="6281" y="21268"/>
                    <a:pt x="6701" y="21211"/>
                    <a:pt x="7142" y="21085"/>
                  </a:cubicBezTo>
                  <a:cubicBezTo>
                    <a:pt x="12036" y="19673"/>
                    <a:pt x="9549" y="19534"/>
                    <a:pt x="8276" y="18937"/>
                  </a:cubicBezTo>
                  <a:cubicBezTo>
                    <a:pt x="7023" y="18340"/>
                    <a:pt x="9967" y="17564"/>
                    <a:pt x="15716" y="12810"/>
                  </a:cubicBezTo>
                  <a:cubicBezTo>
                    <a:pt x="21485" y="8056"/>
                    <a:pt x="21684" y="437"/>
                    <a:pt x="19515" y="19"/>
                  </a:cubicBezTo>
                  <a:cubicBezTo>
                    <a:pt x="19451" y="7"/>
                    <a:pt x="19385" y="1"/>
                    <a:pt x="1931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3"/>
            <p:cNvSpPr/>
            <p:nvPr/>
          </p:nvSpPr>
          <p:spPr>
            <a:xfrm>
              <a:off x="324775" y="3419450"/>
              <a:ext cx="384450" cy="461150"/>
            </a:xfrm>
            <a:custGeom>
              <a:avLst/>
              <a:gdLst/>
              <a:ahLst/>
              <a:cxnLst/>
              <a:rect l="l" t="t" r="r" b="b"/>
              <a:pathLst>
                <a:path w="15378" h="18446" extrusionOk="0">
                  <a:moveTo>
                    <a:pt x="15378" y="1"/>
                  </a:moveTo>
                  <a:lnTo>
                    <a:pt x="15378" y="1"/>
                  </a:lnTo>
                  <a:cubicBezTo>
                    <a:pt x="13329" y="1910"/>
                    <a:pt x="10802" y="4238"/>
                    <a:pt x="7858" y="4914"/>
                  </a:cubicBezTo>
                  <a:cubicBezTo>
                    <a:pt x="2388" y="6187"/>
                    <a:pt x="3919" y="9132"/>
                    <a:pt x="1" y="12633"/>
                  </a:cubicBezTo>
                  <a:cubicBezTo>
                    <a:pt x="1" y="12633"/>
                    <a:pt x="1861" y="18445"/>
                    <a:pt x="5882" y="18445"/>
                  </a:cubicBezTo>
                  <a:cubicBezTo>
                    <a:pt x="6281" y="18445"/>
                    <a:pt x="6701" y="18388"/>
                    <a:pt x="7142" y="18262"/>
                  </a:cubicBezTo>
                  <a:cubicBezTo>
                    <a:pt x="12036" y="16850"/>
                    <a:pt x="9549" y="16711"/>
                    <a:pt x="8276" y="16114"/>
                  </a:cubicBezTo>
                  <a:cubicBezTo>
                    <a:pt x="7142" y="15577"/>
                    <a:pt x="9430" y="14900"/>
                    <a:pt x="14124" y="11260"/>
                  </a:cubicBezTo>
                  <a:cubicBezTo>
                    <a:pt x="13707" y="9967"/>
                    <a:pt x="13587" y="8575"/>
                    <a:pt x="13687" y="7182"/>
                  </a:cubicBezTo>
                  <a:cubicBezTo>
                    <a:pt x="13886" y="4695"/>
                    <a:pt x="14443" y="2269"/>
                    <a:pt x="1537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3"/>
            <p:cNvSpPr/>
            <p:nvPr/>
          </p:nvSpPr>
          <p:spPr>
            <a:xfrm>
              <a:off x="668875" y="2243875"/>
              <a:ext cx="420800" cy="884175"/>
            </a:xfrm>
            <a:custGeom>
              <a:avLst/>
              <a:gdLst/>
              <a:ahLst/>
              <a:cxnLst/>
              <a:rect l="l" t="t" r="r" b="b"/>
              <a:pathLst>
                <a:path w="16832" h="35367" extrusionOk="0">
                  <a:moveTo>
                    <a:pt x="11189" y="0"/>
                  </a:moveTo>
                  <a:cubicBezTo>
                    <a:pt x="10203" y="0"/>
                    <a:pt x="9690" y="4861"/>
                    <a:pt x="8337" y="9267"/>
                  </a:cubicBezTo>
                  <a:cubicBezTo>
                    <a:pt x="6865" y="14042"/>
                    <a:pt x="5891" y="18239"/>
                    <a:pt x="5294" y="19651"/>
                  </a:cubicBezTo>
                  <a:cubicBezTo>
                    <a:pt x="5198" y="19874"/>
                    <a:pt x="5084" y="19968"/>
                    <a:pt x="4952" y="19968"/>
                  </a:cubicBezTo>
                  <a:cubicBezTo>
                    <a:pt x="4261" y="19968"/>
                    <a:pt x="3093" y="17384"/>
                    <a:pt x="1673" y="17284"/>
                  </a:cubicBezTo>
                  <a:cubicBezTo>
                    <a:pt x="1666" y="17284"/>
                    <a:pt x="1658" y="17283"/>
                    <a:pt x="1650" y="17283"/>
                  </a:cubicBezTo>
                  <a:cubicBezTo>
                    <a:pt x="0" y="17283"/>
                    <a:pt x="1946" y="28099"/>
                    <a:pt x="599" y="35367"/>
                  </a:cubicBezTo>
                  <a:cubicBezTo>
                    <a:pt x="599" y="35367"/>
                    <a:pt x="6587" y="30871"/>
                    <a:pt x="10804" y="27231"/>
                  </a:cubicBezTo>
                  <a:cubicBezTo>
                    <a:pt x="15021" y="23570"/>
                    <a:pt x="16832" y="15156"/>
                    <a:pt x="15021" y="11575"/>
                  </a:cubicBezTo>
                  <a:cubicBezTo>
                    <a:pt x="13191" y="7994"/>
                    <a:pt x="12634" y="1111"/>
                    <a:pt x="11460" y="117"/>
                  </a:cubicBezTo>
                  <a:cubicBezTo>
                    <a:pt x="11366" y="38"/>
                    <a:pt x="11275" y="0"/>
                    <a:pt x="1118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3"/>
            <p:cNvSpPr/>
            <p:nvPr/>
          </p:nvSpPr>
          <p:spPr>
            <a:xfrm>
              <a:off x="692300" y="2893975"/>
              <a:ext cx="562000" cy="320575"/>
            </a:xfrm>
            <a:custGeom>
              <a:avLst/>
              <a:gdLst/>
              <a:ahLst/>
              <a:cxnLst/>
              <a:rect l="l" t="t" r="r" b="b"/>
              <a:pathLst>
                <a:path w="22480" h="12823" extrusionOk="0">
                  <a:moveTo>
                    <a:pt x="20216" y="0"/>
                  </a:moveTo>
                  <a:cubicBezTo>
                    <a:pt x="19049" y="0"/>
                    <a:pt x="17377" y="219"/>
                    <a:pt x="15158" y="510"/>
                  </a:cubicBezTo>
                  <a:cubicBezTo>
                    <a:pt x="9867" y="1227"/>
                    <a:pt x="0" y="12625"/>
                    <a:pt x="0" y="12625"/>
                  </a:cubicBezTo>
                  <a:cubicBezTo>
                    <a:pt x="815" y="12759"/>
                    <a:pt x="1645" y="12822"/>
                    <a:pt x="2477" y="12822"/>
                  </a:cubicBezTo>
                  <a:cubicBezTo>
                    <a:pt x="7560" y="12822"/>
                    <a:pt x="12776" y="10489"/>
                    <a:pt x="15715" y="7891"/>
                  </a:cubicBezTo>
                  <a:cubicBezTo>
                    <a:pt x="19137" y="4867"/>
                    <a:pt x="21902" y="3753"/>
                    <a:pt x="22260" y="1644"/>
                  </a:cubicBezTo>
                  <a:cubicBezTo>
                    <a:pt x="22480" y="420"/>
                    <a:pt x="21834" y="0"/>
                    <a:pt x="2021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3"/>
            <p:cNvSpPr/>
            <p:nvPr/>
          </p:nvSpPr>
          <p:spPr>
            <a:xfrm>
              <a:off x="668875" y="2542200"/>
              <a:ext cx="336250" cy="585850"/>
            </a:xfrm>
            <a:custGeom>
              <a:avLst/>
              <a:gdLst/>
              <a:ahLst/>
              <a:cxnLst/>
              <a:rect l="l" t="t" r="r" b="b"/>
              <a:pathLst>
                <a:path w="13450" h="23434" extrusionOk="0">
                  <a:moveTo>
                    <a:pt x="7562" y="0"/>
                  </a:moveTo>
                  <a:cubicBezTo>
                    <a:pt x="6507" y="3620"/>
                    <a:pt x="5771" y="6585"/>
                    <a:pt x="5294" y="7718"/>
                  </a:cubicBezTo>
                  <a:cubicBezTo>
                    <a:pt x="5198" y="7941"/>
                    <a:pt x="5084" y="8035"/>
                    <a:pt x="4952" y="8035"/>
                  </a:cubicBezTo>
                  <a:cubicBezTo>
                    <a:pt x="4261" y="8035"/>
                    <a:pt x="3093" y="5451"/>
                    <a:pt x="1673" y="5351"/>
                  </a:cubicBezTo>
                  <a:cubicBezTo>
                    <a:pt x="1666" y="5351"/>
                    <a:pt x="1658" y="5350"/>
                    <a:pt x="1650" y="5350"/>
                  </a:cubicBezTo>
                  <a:cubicBezTo>
                    <a:pt x="0" y="5350"/>
                    <a:pt x="1946" y="16166"/>
                    <a:pt x="599" y="23434"/>
                  </a:cubicBezTo>
                  <a:cubicBezTo>
                    <a:pt x="599" y="23434"/>
                    <a:pt x="6587" y="18938"/>
                    <a:pt x="10804" y="15298"/>
                  </a:cubicBezTo>
                  <a:cubicBezTo>
                    <a:pt x="11838" y="14402"/>
                    <a:pt x="12734" y="13209"/>
                    <a:pt x="13450" y="11876"/>
                  </a:cubicBezTo>
                  <a:cubicBezTo>
                    <a:pt x="12276" y="10464"/>
                    <a:pt x="11281" y="8912"/>
                    <a:pt x="10327" y="7201"/>
                  </a:cubicBezTo>
                  <a:cubicBezTo>
                    <a:pt x="9073" y="4993"/>
                    <a:pt x="8198" y="2526"/>
                    <a:pt x="756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3"/>
            <p:cNvSpPr/>
            <p:nvPr/>
          </p:nvSpPr>
          <p:spPr>
            <a:xfrm>
              <a:off x="692300" y="2914175"/>
              <a:ext cx="350125" cy="300450"/>
            </a:xfrm>
            <a:custGeom>
              <a:avLst/>
              <a:gdLst/>
              <a:ahLst/>
              <a:cxnLst/>
              <a:rect l="l" t="t" r="r" b="b"/>
              <a:pathLst>
                <a:path w="14005" h="12018" extrusionOk="0">
                  <a:moveTo>
                    <a:pt x="14005" y="1"/>
                  </a:moveTo>
                  <a:lnTo>
                    <a:pt x="14005" y="1"/>
                  </a:lnTo>
                  <a:cubicBezTo>
                    <a:pt x="8554" y="1930"/>
                    <a:pt x="0" y="11817"/>
                    <a:pt x="0" y="11817"/>
                  </a:cubicBezTo>
                  <a:cubicBezTo>
                    <a:pt x="816" y="11954"/>
                    <a:pt x="1645" y="12017"/>
                    <a:pt x="2477" y="12017"/>
                  </a:cubicBezTo>
                  <a:cubicBezTo>
                    <a:pt x="4546" y="12017"/>
                    <a:pt x="6636" y="11626"/>
                    <a:pt x="8594" y="11001"/>
                  </a:cubicBezTo>
                  <a:cubicBezTo>
                    <a:pt x="8693" y="10365"/>
                    <a:pt x="8853" y="9728"/>
                    <a:pt x="9071" y="9112"/>
                  </a:cubicBezTo>
                  <a:cubicBezTo>
                    <a:pt x="10245" y="5770"/>
                    <a:pt x="11936" y="2726"/>
                    <a:pt x="14005"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3"/>
            <p:cNvSpPr/>
            <p:nvPr/>
          </p:nvSpPr>
          <p:spPr>
            <a:xfrm>
              <a:off x="224325" y="2533225"/>
              <a:ext cx="731075" cy="1230900"/>
            </a:xfrm>
            <a:custGeom>
              <a:avLst/>
              <a:gdLst/>
              <a:ahLst/>
              <a:cxnLst/>
              <a:rect l="l" t="t" r="r" b="b"/>
              <a:pathLst>
                <a:path w="29243" h="49236" fill="none" extrusionOk="0">
                  <a:moveTo>
                    <a:pt x="29242" y="1"/>
                  </a:moveTo>
                  <a:cubicBezTo>
                    <a:pt x="28447" y="11360"/>
                    <a:pt x="18122" y="24011"/>
                    <a:pt x="13487" y="30536"/>
                  </a:cubicBezTo>
                  <a:cubicBezTo>
                    <a:pt x="8852" y="37061"/>
                    <a:pt x="5491" y="46669"/>
                    <a:pt x="0" y="4923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3"/>
            <p:cNvSpPr/>
            <p:nvPr/>
          </p:nvSpPr>
          <p:spPr>
            <a:xfrm>
              <a:off x="561500" y="2958950"/>
              <a:ext cx="571450" cy="337700"/>
            </a:xfrm>
            <a:custGeom>
              <a:avLst/>
              <a:gdLst/>
              <a:ahLst/>
              <a:cxnLst/>
              <a:rect l="l" t="t" r="r" b="b"/>
              <a:pathLst>
                <a:path w="22858" h="13508" fill="none" extrusionOk="0">
                  <a:moveTo>
                    <a:pt x="22857" y="0"/>
                  </a:moveTo>
                  <a:cubicBezTo>
                    <a:pt x="16014" y="2546"/>
                    <a:pt x="0" y="13507"/>
                    <a:pt x="0" y="13507"/>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3"/>
            <p:cNvSpPr/>
            <p:nvPr/>
          </p:nvSpPr>
          <p:spPr>
            <a:xfrm>
              <a:off x="277025" y="3601975"/>
              <a:ext cx="379475" cy="179050"/>
            </a:xfrm>
            <a:custGeom>
              <a:avLst/>
              <a:gdLst/>
              <a:ahLst/>
              <a:cxnLst/>
              <a:rect l="l" t="t" r="r" b="b"/>
              <a:pathLst>
                <a:path w="15179" h="7162" fill="none" extrusionOk="0">
                  <a:moveTo>
                    <a:pt x="15179" y="0"/>
                  </a:moveTo>
                  <a:cubicBezTo>
                    <a:pt x="9271" y="7162"/>
                    <a:pt x="1" y="5093"/>
                    <a:pt x="1" y="5093"/>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3"/>
            <p:cNvSpPr/>
            <p:nvPr/>
          </p:nvSpPr>
          <p:spPr>
            <a:xfrm>
              <a:off x="-23850" y="38789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3"/>
            <p:cNvSpPr/>
            <p:nvPr/>
          </p:nvSpPr>
          <p:spPr>
            <a:xfrm>
              <a:off x="342175" y="38956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3"/>
            <p:cNvSpPr/>
            <p:nvPr/>
          </p:nvSpPr>
          <p:spPr>
            <a:xfrm>
              <a:off x="618200" y="41641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3"/>
            <p:cNvSpPr/>
            <p:nvPr/>
          </p:nvSpPr>
          <p:spPr>
            <a:xfrm>
              <a:off x="746500" y="44966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3"/>
            <p:cNvSpPr/>
            <p:nvPr/>
          </p:nvSpPr>
          <p:spPr>
            <a:xfrm>
              <a:off x="128825" y="45483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3"/>
            <p:cNvSpPr/>
            <p:nvPr/>
          </p:nvSpPr>
          <p:spPr>
            <a:xfrm>
              <a:off x="-23850" y="38789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3"/>
            <p:cNvSpPr/>
            <p:nvPr/>
          </p:nvSpPr>
          <p:spPr>
            <a:xfrm>
              <a:off x="342175" y="40162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3"/>
            <p:cNvSpPr/>
            <p:nvPr/>
          </p:nvSpPr>
          <p:spPr>
            <a:xfrm>
              <a:off x="618200" y="43887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3"/>
            <p:cNvSpPr/>
            <p:nvPr/>
          </p:nvSpPr>
          <p:spPr>
            <a:xfrm>
              <a:off x="746500" y="45434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3"/>
            <p:cNvSpPr/>
            <p:nvPr/>
          </p:nvSpPr>
          <p:spPr>
            <a:xfrm>
              <a:off x="128825" y="45483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3"/>
            <p:cNvSpPr/>
            <p:nvPr/>
          </p:nvSpPr>
          <p:spPr>
            <a:xfrm>
              <a:off x="-175525" y="44180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3"/>
            <p:cNvSpPr/>
            <p:nvPr/>
          </p:nvSpPr>
          <p:spPr>
            <a:xfrm>
              <a:off x="503325" y="42813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3"/>
            <p:cNvSpPr/>
            <p:nvPr/>
          </p:nvSpPr>
          <p:spPr>
            <a:xfrm>
              <a:off x="277025" y="40316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3"/>
            <p:cNvSpPr/>
            <p:nvPr/>
          </p:nvSpPr>
          <p:spPr>
            <a:xfrm>
              <a:off x="-109875" y="41102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3"/>
            <p:cNvSpPr/>
            <p:nvPr/>
          </p:nvSpPr>
          <p:spPr>
            <a:xfrm>
              <a:off x="8475" y="44976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0" name="Google Shape;3000;p43"/>
          <p:cNvGrpSpPr/>
          <p:nvPr/>
        </p:nvGrpSpPr>
        <p:grpSpPr>
          <a:xfrm>
            <a:off x="491136" y="1431628"/>
            <a:ext cx="835677" cy="779552"/>
            <a:chOff x="7934725" y="306475"/>
            <a:chExt cx="606750" cy="566000"/>
          </a:xfrm>
        </p:grpSpPr>
        <p:sp>
          <p:nvSpPr>
            <p:cNvPr id="3001" name="Google Shape;3001;p43"/>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3"/>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3"/>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3"/>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3"/>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3"/>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3"/>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3"/>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3"/>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3"/>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3"/>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3"/>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3"/>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3"/>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3"/>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3"/>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3"/>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8" name="Google Shape;3018;p43"/>
          <p:cNvGrpSpPr/>
          <p:nvPr/>
        </p:nvGrpSpPr>
        <p:grpSpPr>
          <a:xfrm>
            <a:off x="2006816" y="220913"/>
            <a:ext cx="835679" cy="802903"/>
            <a:chOff x="7951125" y="1419675"/>
            <a:chExt cx="649525" cy="624050"/>
          </a:xfrm>
        </p:grpSpPr>
        <p:sp>
          <p:nvSpPr>
            <p:cNvPr id="3019" name="Google Shape;3019;p43"/>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3"/>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3"/>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3"/>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3"/>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3"/>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3"/>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3"/>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3"/>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3"/>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3"/>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3"/>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3"/>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3"/>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3"/>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3"/>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3"/>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3"/>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3"/>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3"/>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3"/>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3"/>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3"/>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3"/>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3"/>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4" name="Google Shape;3044;p43"/>
          <p:cNvGrpSpPr/>
          <p:nvPr/>
        </p:nvGrpSpPr>
        <p:grpSpPr>
          <a:xfrm>
            <a:off x="7625861" y="2798714"/>
            <a:ext cx="2704659" cy="2704659"/>
            <a:chOff x="2363775" y="-1255325"/>
            <a:chExt cx="2880975" cy="2880975"/>
          </a:xfrm>
        </p:grpSpPr>
        <p:sp>
          <p:nvSpPr>
            <p:cNvPr id="3045" name="Google Shape;3045;p43"/>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3"/>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3"/>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3"/>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49" name="Google Shape;3049;p43"/>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3"/>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3"/>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3"/>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3"/>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3"/>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3"/>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3"/>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9" name="Google Shape;3059;p43"/>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3"/>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3"/>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3"/>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3"/>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3"/>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3"/>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3"/>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3"/>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3"/>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9" name="Google Shape;3069;p43"/>
          <p:cNvGrpSpPr/>
          <p:nvPr/>
        </p:nvGrpSpPr>
        <p:grpSpPr>
          <a:xfrm rot="899890">
            <a:off x="8522583" y="633674"/>
            <a:ext cx="835650" cy="819566"/>
            <a:chOff x="8943825" y="367250"/>
            <a:chExt cx="492275" cy="482800"/>
          </a:xfrm>
        </p:grpSpPr>
        <p:sp>
          <p:nvSpPr>
            <p:cNvPr id="3070" name="Google Shape;3070;p43"/>
            <p:cNvSpPr/>
            <p:nvPr/>
          </p:nvSpPr>
          <p:spPr>
            <a:xfrm>
              <a:off x="8975600" y="367250"/>
              <a:ext cx="262225" cy="233325"/>
            </a:xfrm>
            <a:custGeom>
              <a:avLst/>
              <a:gdLst/>
              <a:ahLst/>
              <a:cxnLst/>
              <a:rect l="l" t="t" r="r" b="b"/>
              <a:pathLst>
                <a:path w="10489" h="9333" extrusionOk="0">
                  <a:moveTo>
                    <a:pt x="8478" y="1"/>
                  </a:moveTo>
                  <a:cubicBezTo>
                    <a:pt x="8312" y="1"/>
                    <a:pt x="8165" y="34"/>
                    <a:pt x="8057" y="87"/>
                  </a:cubicBezTo>
                  <a:cubicBezTo>
                    <a:pt x="7222" y="485"/>
                    <a:pt x="7103" y="1360"/>
                    <a:pt x="7103" y="1360"/>
                  </a:cubicBezTo>
                  <a:cubicBezTo>
                    <a:pt x="6634" y="822"/>
                    <a:pt x="5935" y="523"/>
                    <a:pt x="5265" y="523"/>
                  </a:cubicBezTo>
                  <a:cubicBezTo>
                    <a:pt x="4969" y="523"/>
                    <a:pt x="4679" y="581"/>
                    <a:pt x="4417" y="703"/>
                  </a:cubicBezTo>
                  <a:cubicBezTo>
                    <a:pt x="3562" y="1101"/>
                    <a:pt x="3025" y="2156"/>
                    <a:pt x="3184" y="3190"/>
                  </a:cubicBezTo>
                  <a:cubicBezTo>
                    <a:pt x="3184" y="3190"/>
                    <a:pt x="2806" y="2945"/>
                    <a:pt x="2277" y="2945"/>
                  </a:cubicBezTo>
                  <a:cubicBezTo>
                    <a:pt x="2068" y="2945"/>
                    <a:pt x="1835" y="2983"/>
                    <a:pt x="1592" y="3090"/>
                  </a:cubicBezTo>
                  <a:cubicBezTo>
                    <a:pt x="976" y="3369"/>
                    <a:pt x="1" y="4980"/>
                    <a:pt x="3104" y="7208"/>
                  </a:cubicBezTo>
                  <a:cubicBezTo>
                    <a:pt x="4337" y="8084"/>
                    <a:pt x="5471" y="8680"/>
                    <a:pt x="6386" y="9098"/>
                  </a:cubicBezTo>
                  <a:cubicBezTo>
                    <a:pt x="6739" y="9257"/>
                    <a:pt x="7093" y="9332"/>
                    <a:pt x="7432" y="9332"/>
                  </a:cubicBezTo>
                  <a:cubicBezTo>
                    <a:pt x="8410" y="9332"/>
                    <a:pt x="9259" y="8700"/>
                    <a:pt x="9569" y="7606"/>
                  </a:cubicBezTo>
                  <a:cubicBezTo>
                    <a:pt x="9848" y="6651"/>
                    <a:pt x="10106" y="5398"/>
                    <a:pt x="10226" y="3906"/>
                  </a:cubicBezTo>
                  <a:cubicBezTo>
                    <a:pt x="10488" y="755"/>
                    <a:pt x="9261" y="1"/>
                    <a:pt x="8478"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9142550" y="617175"/>
              <a:ext cx="262275" cy="232875"/>
            </a:xfrm>
            <a:custGeom>
              <a:avLst/>
              <a:gdLst/>
              <a:ahLst/>
              <a:cxnLst/>
              <a:rect l="l" t="t" r="r" b="b"/>
              <a:pathLst>
                <a:path w="10491" h="9315" extrusionOk="0">
                  <a:moveTo>
                    <a:pt x="3048" y="0"/>
                  </a:moveTo>
                  <a:cubicBezTo>
                    <a:pt x="2068" y="0"/>
                    <a:pt x="1232" y="629"/>
                    <a:pt x="922" y="1707"/>
                  </a:cubicBezTo>
                  <a:cubicBezTo>
                    <a:pt x="643" y="2662"/>
                    <a:pt x="365" y="3915"/>
                    <a:pt x="245" y="5427"/>
                  </a:cubicBezTo>
                  <a:cubicBezTo>
                    <a:pt x="0" y="8568"/>
                    <a:pt x="1221" y="9314"/>
                    <a:pt x="1995" y="9314"/>
                  </a:cubicBezTo>
                  <a:cubicBezTo>
                    <a:pt x="2162" y="9314"/>
                    <a:pt x="2308" y="9279"/>
                    <a:pt x="2414" y="9226"/>
                  </a:cubicBezTo>
                  <a:cubicBezTo>
                    <a:pt x="3269" y="8829"/>
                    <a:pt x="3389" y="7973"/>
                    <a:pt x="3389" y="7973"/>
                  </a:cubicBezTo>
                  <a:cubicBezTo>
                    <a:pt x="3858" y="8511"/>
                    <a:pt x="4556" y="8810"/>
                    <a:pt x="5226" y="8810"/>
                  </a:cubicBezTo>
                  <a:cubicBezTo>
                    <a:pt x="5522" y="8810"/>
                    <a:pt x="5812" y="8752"/>
                    <a:pt x="6074" y="8630"/>
                  </a:cubicBezTo>
                  <a:cubicBezTo>
                    <a:pt x="6929" y="8232"/>
                    <a:pt x="7467" y="7158"/>
                    <a:pt x="7307" y="6143"/>
                  </a:cubicBezTo>
                  <a:lnTo>
                    <a:pt x="7307" y="6143"/>
                  </a:lnTo>
                  <a:cubicBezTo>
                    <a:pt x="7308" y="6143"/>
                    <a:pt x="7676" y="6372"/>
                    <a:pt x="8188" y="6372"/>
                  </a:cubicBezTo>
                  <a:cubicBezTo>
                    <a:pt x="8399" y="6372"/>
                    <a:pt x="8635" y="6333"/>
                    <a:pt x="8879" y="6223"/>
                  </a:cubicBezTo>
                  <a:cubicBezTo>
                    <a:pt x="9515" y="5944"/>
                    <a:pt x="10490" y="4353"/>
                    <a:pt x="7367" y="2125"/>
                  </a:cubicBezTo>
                  <a:cubicBezTo>
                    <a:pt x="6154" y="1230"/>
                    <a:pt x="5020" y="633"/>
                    <a:pt x="4105" y="235"/>
                  </a:cubicBezTo>
                  <a:cubicBezTo>
                    <a:pt x="3746" y="76"/>
                    <a:pt x="3389" y="0"/>
                    <a:pt x="30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9101575" y="501850"/>
              <a:ext cx="101825" cy="116750"/>
            </a:xfrm>
            <a:custGeom>
              <a:avLst/>
              <a:gdLst/>
              <a:ahLst/>
              <a:cxnLst/>
              <a:rect l="l" t="t" r="r" b="b"/>
              <a:pathLst>
                <a:path w="4073" h="4670" extrusionOk="0">
                  <a:moveTo>
                    <a:pt x="1810" y="0"/>
                  </a:moveTo>
                  <a:cubicBezTo>
                    <a:pt x="1762" y="0"/>
                    <a:pt x="1714" y="11"/>
                    <a:pt x="1666" y="34"/>
                  </a:cubicBezTo>
                  <a:cubicBezTo>
                    <a:pt x="1089" y="293"/>
                    <a:pt x="1865" y="1745"/>
                    <a:pt x="1865" y="1745"/>
                  </a:cubicBezTo>
                  <a:cubicBezTo>
                    <a:pt x="1865" y="1745"/>
                    <a:pt x="1233" y="1593"/>
                    <a:pt x="712" y="1593"/>
                  </a:cubicBezTo>
                  <a:cubicBezTo>
                    <a:pt x="326" y="1593"/>
                    <a:pt x="1" y="1676"/>
                    <a:pt x="34" y="1964"/>
                  </a:cubicBezTo>
                  <a:cubicBezTo>
                    <a:pt x="114" y="2620"/>
                    <a:pt x="2422" y="4052"/>
                    <a:pt x="2422" y="4052"/>
                  </a:cubicBezTo>
                  <a:cubicBezTo>
                    <a:pt x="2683" y="4451"/>
                    <a:pt x="2921" y="4669"/>
                    <a:pt x="3132" y="4669"/>
                  </a:cubicBezTo>
                  <a:cubicBezTo>
                    <a:pt x="3564" y="4669"/>
                    <a:pt x="3886" y="3756"/>
                    <a:pt x="4073" y="1605"/>
                  </a:cubicBezTo>
                  <a:cubicBezTo>
                    <a:pt x="4051" y="574"/>
                    <a:pt x="3888" y="244"/>
                    <a:pt x="3688" y="244"/>
                  </a:cubicBezTo>
                  <a:cubicBezTo>
                    <a:pt x="3332" y="244"/>
                    <a:pt x="2859" y="1287"/>
                    <a:pt x="2859" y="1287"/>
                  </a:cubicBezTo>
                  <a:cubicBezTo>
                    <a:pt x="2859" y="1287"/>
                    <a:pt x="2341" y="0"/>
                    <a:pt x="181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9157125" y="614150"/>
              <a:ext cx="119375" cy="102875"/>
            </a:xfrm>
            <a:custGeom>
              <a:avLst/>
              <a:gdLst/>
              <a:ahLst/>
              <a:cxnLst/>
              <a:rect l="l" t="t" r="r" b="b"/>
              <a:pathLst>
                <a:path w="4775" h="4115" extrusionOk="0">
                  <a:moveTo>
                    <a:pt x="1729" y="0"/>
                  </a:moveTo>
                  <a:cubicBezTo>
                    <a:pt x="911" y="0"/>
                    <a:pt x="677" y="833"/>
                    <a:pt x="677" y="833"/>
                  </a:cubicBezTo>
                  <a:cubicBezTo>
                    <a:pt x="677" y="833"/>
                    <a:pt x="1" y="3797"/>
                    <a:pt x="518" y="4076"/>
                  </a:cubicBezTo>
                  <a:cubicBezTo>
                    <a:pt x="565" y="4102"/>
                    <a:pt x="612" y="4114"/>
                    <a:pt x="659" y="4114"/>
                  </a:cubicBezTo>
                  <a:cubicBezTo>
                    <a:pt x="1145" y="4114"/>
                    <a:pt x="1592" y="2823"/>
                    <a:pt x="1592" y="2823"/>
                  </a:cubicBezTo>
                  <a:cubicBezTo>
                    <a:pt x="1592" y="2823"/>
                    <a:pt x="2271" y="3733"/>
                    <a:pt x="2705" y="3733"/>
                  </a:cubicBezTo>
                  <a:cubicBezTo>
                    <a:pt x="2763" y="3733"/>
                    <a:pt x="2818" y="3716"/>
                    <a:pt x="2865" y="3678"/>
                  </a:cubicBezTo>
                  <a:cubicBezTo>
                    <a:pt x="3243" y="3340"/>
                    <a:pt x="2806" y="1868"/>
                    <a:pt x="2806" y="1868"/>
                  </a:cubicBezTo>
                  <a:lnTo>
                    <a:pt x="2806" y="1868"/>
                  </a:lnTo>
                  <a:cubicBezTo>
                    <a:pt x="2806" y="1868"/>
                    <a:pt x="3672" y="2661"/>
                    <a:pt x="4191" y="2661"/>
                  </a:cubicBezTo>
                  <a:cubicBezTo>
                    <a:pt x="4334" y="2661"/>
                    <a:pt x="4452" y="2600"/>
                    <a:pt x="4516" y="2445"/>
                  </a:cubicBezTo>
                  <a:cubicBezTo>
                    <a:pt x="4775" y="1828"/>
                    <a:pt x="3402" y="475"/>
                    <a:pt x="2189" y="77"/>
                  </a:cubicBezTo>
                  <a:cubicBezTo>
                    <a:pt x="2018" y="23"/>
                    <a:pt x="1866" y="0"/>
                    <a:pt x="172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9091475" y="459925"/>
              <a:ext cx="104475" cy="142250"/>
            </a:xfrm>
            <a:custGeom>
              <a:avLst/>
              <a:gdLst/>
              <a:ahLst/>
              <a:cxnLst/>
              <a:rect l="l" t="t" r="r" b="b"/>
              <a:pathLst>
                <a:path w="4179" h="5690" fill="none" extrusionOk="0">
                  <a:moveTo>
                    <a:pt x="3323" y="0"/>
                  </a:moveTo>
                  <a:cubicBezTo>
                    <a:pt x="3721" y="2347"/>
                    <a:pt x="4178" y="5491"/>
                    <a:pt x="4178" y="5491"/>
                  </a:cubicBezTo>
                  <a:lnTo>
                    <a:pt x="3721" y="5689"/>
                  </a:lnTo>
                  <a:lnTo>
                    <a:pt x="1" y="1552"/>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9195925" y="617075"/>
              <a:ext cx="98500" cy="146725"/>
            </a:xfrm>
            <a:custGeom>
              <a:avLst/>
              <a:gdLst/>
              <a:ahLst/>
              <a:cxnLst/>
              <a:rect l="l" t="t" r="r" b="b"/>
              <a:pathLst>
                <a:path w="3940" h="5869" fill="none" extrusionOk="0">
                  <a:moveTo>
                    <a:pt x="3939" y="4019"/>
                  </a:moveTo>
                  <a:lnTo>
                    <a:pt x="716" y="0"/>
                  </a:lnTo>
                  <a:lnTo>
                    <a:pt x="0" y="239"/>
                  </a:lnTo>
                  <a:lnTo>
                    <a:pt x="577" y="5869"/>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9188950" y="417900"/>
              <a:ext cx="247150" cy="232925"/>
            </a:xfrm>
            <a:custGeom>
              <a:avLst/>
              <a:gdLst/>
              <a:ahLst/>
              <a:cxnLst/>
              <a:rect l="l" t="t" r="r" b="b"/>
              <a:pathLst>
                <a:path w="9886" h="9317" extrusionOk="0">
                  <a:moveTo>
                    <a:pt x="5444" y="0"/>
                  </a:moveTo>
                  <a:cubicBezTo>
                    <a:pt x="4720" y="0"/>
                    <a:pt x="3705" y="490"/>
                    <a:pt x="2507" y="2159"/>
                  </a:cubicBezTo>
                  <a:cubicBezTo>
                    <a:pt x="1632" y="3392"/>
                    <a:pt x="1015" y="4526"/>
                    <a:pt x="617" y="5441"/>
                  </a:cubicBezTo>
                  <a:cubicBezTo>
                    <a:pt x="1" y="6813"/>
                    <a:pt x="637" y="8206"/>
                    <a:pt x="2090" y="8624"/>
                  </a:cubicBezTo>
                  <a:cubicBezTo>
                    <a:pt x="3064" y="8902"/>
                    <a:pt x="4298" y="9161"/>
                    <a:pt x="5809" y="9280"/>
                  </a:cubicBezTo>
                  <a:cubicBezTo>
                    <a:pt x="6105" y="9305"/>
                    <a:pt x="6380" y="9316"/>
                    <a:pt x="6634" y="9316"/>
                  </a:cubicBezTo>
                  <a:cubicBezTo>
                    <a:pt x="9669" y="9316"/>
                    <a:pt x="9886" y="7681"/>
                    <a:pt x="9629" y="7112"/>
                  </a:cubicBezTo>
                  <a:cubicBezTo>
                    <a:pt x="9211" y="6276"/>
                    <a:pt x="8356" y="6157"/>
                    <a:pt x="8356" y="6157"/>
                  </a:cubicBezTo>
                  <a:cubicBezTo>
                    <a:pt x="9132" y="5481"/>
                    <a:pt x="9410" y="4327"/>
                    <a:pt x="9012" y="3472"/>
                  </a:cubicBezTo>
                  <a:cubicBezTo>
                    <a:pt x="8661" y="2717"/>
                    <a:pt x="7784" y="2210"/>
                    <a:pt x="6886" y="2210"/>
                  </a:cubicBezTo>
                  <a:cubicBezTo>
                    <a:pt x="6766" y="2210"/>
                    <a:pt x="6645" y="2219"/>
                    <a:pt x="6526" y="2238"/>
                  </a:cubicBezTo>
                  <a:cubicBezTo>
                    <a:pt x="6526" y="2238"/>
                    <a:pt x="7003" y="1502"/>
                    <a:pt x="6605" y="647"/>
                  </a:cubicBezTo>
                  <a:cubicBezTo>
                    <a:pt x="6476" y="362"/>
                    <a:pt x="6067" y="0"/>
                    <a:pt x="5444"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8943825" y="566525"/>
              <a:ext cx="247650" cy="233200"/>
            </a:xfrm>
            <a:custGeom>
              <a:avLst/>
              <a:gdLst/>
              <a:ahLst/>
              <a:cxnLst/>
              <a:rect l="l" t="t" r="r" b="b"/>
              <a:pathLst>
                <a:path w="9906" h="9328" extrusionOk="0">
                  <a:moveTo>
                    <a:pt x="3308" y="1"/>
                  </a:moveTo>
                  <a:cubicBezTo>
                    <a:pt x="236" y="1"/>
                    <a:pt x="1" y="1630"/>
                    <a:pt x="277" y="2201"/>
                  </a:cubicBezTo>
                  <a:cubicBezTo>
                    <a:pt x="675" y="3037"/>
                    <a:pt x="1550" y="3156"/>
                    <a:pt x="1550" y="3156"/>
                  </a:cubicBezTo>
                  <a:cubicBezTo>
                    <a:pt x="775" y="3832"/>
                    <a:pt x="496" y="5006"/>
                    <a:pt x="894" y="5862"/>
                  </a:cubicBezTo>
                  <a:cubicBezTo>
                    <a:pt x="1241" y="6591"/>
                    <a:pt x="2090" y="7109"/>
                    <a:pt x="2988" y="7109"/>
                  </a:cubicBezTo>
                  <a:cubicBezTo>
                    <a:pt x="3118" y="7109"/>
                    <a:pt x="3249" y="7098"/>
                    <a:pt x="3380" y="7075"/>
                  </a:cubicBezTo>
                  <a:lnTo>
                    <a:pt x="3380" y="7075"/>
                  </a:lnTo>
                  <a:cubicBezTo>
                    <a:pt x="3380" y="7075"/>
                    <a:pt x="2903" y="7831"/>
                    <a:pt x="3281" y="8666"/>
                  </a:cubicBezTo>
                  <a:cubicBezTo>
                    <a:pt x="3410" y="8961"/>
                    <a:pt x="3824" y="9328"/>
                    <a:pt x="4452" y="9328"/>
                  </a:cubicBezTo>
                  <a:cubicBezTo>
                    <a:pt x="5182" y="9328"/>
                    <a:pt x="6202" y="8833"/>
                    <a:pt x="7399" y="7155"/>
                  </a:cubicBezTo>
                  <a:cubicBezTo>
                    <a:pt x="8274" y="5921"/>
                    <a:pt x="8871" y="4807"/>
                    <a:pt x="9289" y="3892"/>
                  </a:cubicBezTo>
                  <a:cubicBezTo>
                    <a:pt x="9905" y="2500"/>
                    <a:pt x="9269" y="1127"/>
                    <a:pt x="7797" y="709"/>
                  </a:cubicBezTo>
                  <a:cubicBezTo>
                    <a:pt x="6842" y="431"/>
                    <a:pt x="5589" y="152"/>
                    <a:pt x="4097" y="33"/>
                  </a:cubicBezTo>
                  <a:cubicBezTo>
                    <a:pt x="3815" y="11"/>
                    <a:pt x="3553" y="1"/>
                    <a:pt x="330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9192450" y="554600"/>
              <a:ext cx="70625" cy="78725"/>
            </a:xfrm>
            <a:custGeom>
              <a:avLst/>
              <a:gdLst/>
              <a:ahLst/>
              <a:cxnLst/>
              <a:rect l="l" t="t" r="r" b="b"/>
              <a:pathLst>
                <a:path w="2825" h="3149" extrusionOk="0">
                  <a:moveTo>
                    <a:pt x="760" y="0"/>
                  </a:moveTo>
                  <a:cubicBezTo>
                    <a:pt x="640" y="0"/>
                    <a:pt x="472" y="149"/>
                    <a:pt x="318" y="371"/>
                  </a:cubicBezTo>
                  <a:cubicBezTo>
                    <a:pt x="0" y="1604"/>
                    <a:pt x="617" y="2758"/>
                    <a:pt x="1910" y="3136"/>
                  </a:cubicBezTo>
                  <a:cubicBezTo>
                    <a:pt x="1984" y="3144"/>
                    <a:pt x="2048" y="3149"/>
                    <a:pt x="2100" y="3149"/>
                  </a:cubicBezTo>
                  <a:cubicBezTo>
                    <a:pt x="2174" y="3149"/>
                    <a:pt x="2225" y="3139"/>
                    <a:pt x="2248" y="3116"/>
                  </a:cubicBezTo>
                  <a:cubicBezTo>
                    <a:pt x="2427" y="2917"/>
                    <a:pt x="1930" y="2420"/>
                    <a:pt x="1930" y="2420"/>
                  </a:cubicBezTo>
                  <a:cubicBezTo>
                    <a:pt x="1930" y="2420"/>
                    <a:pt x="2825" y="1863"/>
                    <a:pt x="2666" y="1525"/>
                  </a:cubicBezTo>
                  <a:cubicBezTo>
                    <a:pt x="2596" y="1377"/>
                    <a:pt x="2357" y="1336"/>
                    <a:pt x="2109" y="1336"/>
                  </a:cubicBezTo>
                  <a:cubicBezTo>
                    <a:pt x="1788" y="1336"/>
                    <a:pt x="1452" y="1405"/>
                    <a:pt x="1452" y="1405"/>
                  </a:cubicBezTo>
                  <a:cubicBezTo>
                    <a:pt x="1452" y="1405"/>
                    <a:pt x="2109" y="510"/>
                    <a:pt x="1910" y="351"/>
                  </a:cubicBezTo>
                  <a:cubicBezTo>
                    <a:pt x="1886" y="330"/>
                    <a:pt x="1854" y="321"/>
                    <a:pt x="1814" y="321"/>
                  </a:cubicBezTo>
                  <a:cubicBezTo>
                    <a:pt x="1514" y="321"/>
                    <a:pt x="816" y="848"/>
                    <a:pt x="816" y="848"/>
                  </a:cubicBezTo>
                  <a:cubicBezTo>
                    <a:pt x="816" y="848"/>
                    <a:pt x="1094" y="192"/>
                    <a:pt x="816" y="13"/>
                  </a:cubicBezTo>
                  <a:cubicBezTo>
                    <a:pt x="799" y="4"/>
                    <a:pt x="780" y="0"/>
                    <a:pt x="760"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9116850" y="585575"/>
              <a:ext cx="70650" cy="86725"/>
            </a:xfrm>
            <a:custGeom>
              <a:avLst/>
              <a:gdLst/>
              <a:ahLst/>
              <a:cxnLst/>
              <a:rect l="l" t="t" r="r" b="b"/>
              <a:pathLst>
                <a:path w="2826" h="3469" extrusionOk="0">
                  <a:moveTo>
                    <a:pt x="613" y="0"/>
                  </a:moveTo>
                  <a:cubicBezTo>
                    <a:pt x="451" y="0"/>
                    <a:pt x="325" y="40"/>
                    <a:pt x="259" y="126"/>
                  </a:cubicBezTo>
                  <a:cubicBezTo>
                    <a:pt x="100" y="365"/>
                    <a:pt x="935" y="723"/>
                    <a:pt x="935" y="723"/>
                  </a:cubicBezTo>
                  <a:cubicBezTo>
                    <a:pt x="935" y="723"/>
                    <a:pt x="0" y="1201"/>
                    <a:pt x="120" y="1499"/>
                  </a:cubicBezTo>
                  <a:cubicBezTo>
                    <a:pt x="219" y="1777"/>
                    <a:pt x="1293" y="1837"/>
                    <a:pt x="1293" y="1837"/>
                  </a:cubicBezTo>
                  <a:cubicBezTo>
                    <a:pt x="1293" y="1837"/>
                    <a:pt x="637" y="2971"/>
                    <a:pt x="876" y="3150"/>
                  </a:cubicBezTo>
                  <a:cubicBezTo>
                    <a:pt x="916" y="3178"/>
                    <a:pt x="976" y="3190"/>
                    <a:pt x="1048" y="3190"/>
                  </a:cubicBezTo>
                  <a:cubicBezTo>
                    <a:pt x="1429" y="3190"/>
                    <a:pt x="2149" y="2852"/>
                    <a:pt x="2149" y="2852"/>
                  </a:cubicBezTo>
                  <a:lnTo>
                    <a:pt x="2149" y="2852"/>
                  </a:lnTo>
                  <a:cubicBezTo>
                    <a:pt x="2149" y="2852"/>
                    <a:pt x="2010" y="3369"/>
                    <a:pt x="2208" y="3468"/>
                  </a:cubicBezTo>
                  <a:cubicBezTo>
                    <a:pt x="2268" y="3349"/>
                    <a:pt x="2308" y="3250"/>
                    <a:pt x="2368" y="3130"/>
                  </a:cubicBezTo>
                  <a:cubicBezTo>
                    <a:pt x="2825" y="2096"/>
                    <a:pt x="2586" y="1061"/>
                    <a:pt x="1830" y="425"/>
                  </a:cubicBezTo>
                  <a:cubicBezTo>
                    <a:pt x="1406" y="160"/>
                    <a:pt x="938" y="0"/>
                    <a:pt x="61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9204375" y="503175"/>
              <a:ext cx="132800" cy="108950"/>
            </a:xfrm>
            <a:custGeom>
              <a:avLst/>
              <a:gdLst/>
              <a:ahLst/>
              <a:cxnLst/>
              <a:rect l="l" t="t" r="r" b="b"/>
              <a:pathLst>
                <a:path w="5312" h="4358" fill="none" extrusionOk="0">
                  <a:moveTo>
                    <a:pt x="4138" y="1"/>
                  </a:moveTo>
                  <a:lnTo>
                    <a:pt x="0" y="3601"/>
                  </a:lnTo>
                  <a:lnTo>
                    <a:pt x="339" y="4357"/>
                  </a:lnTo>
                  <a:lnTo>
                    <a:pt x="5312" y="3522"/>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9042750" y="610100"/>
              <a:ext cx="142750" cy="104475"/>
            </a:xfrm>
            <a:custGeom>
              <a:avLst/>
              <a:gdLst/>
              <a:ahLst/>
              <a:cxnLst/>
              <a:rect l="l" t="t" r="r" b="b"/>
              <a:pathLst>
                <a:path w="5710" h="4179" fill="none" extrusionOk="0">
                  <a:moveTo>
                    <a:pt x="1592" y="4178"/>
                  </a:moveTo>
                  <a:lnTo>
                    <a:pt x="5710" y="518"/>
                  </a:lnTo>
                  <a:lnTo>
                    <a:pt x="5570" y="1"/>
                  </a:lnTo>
                  <a:lnTo>
                    <a:pt x="0" y="757"/>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9153150" y="573900"/>
              <a:ext cx="79350" cy="70950"/>
            </a:xfrm>
            <a:custGeom>
              <a:avLst/>
              <a:gdLst/>
              <a:ahLst/>
              <a:cxnLst/>
              <a:rect l="l" t="t" r="r" b="b"/>
              <a:pathLst>
                <a:path w="3174" h="2838" extrusionOk="0">
                  <a:moveTo>
                    <a:pt x="2006" y="0"/>
                  </a:moveTo>
                  <a:cubicBezTo>
                    <a:pt x="1911" y="0"/>
                    <a:pt x="1789" y="108"/>
                    <a:pt x="1632" y="335"/>
                  </a:cubicBezTo>
                  <a:cubicBezTo>
                    <a:pt x="1452" y="146"/>
                    <a:pt x="1305" y="54"/>
                    <a:pt x="1190" y="54"/>
                  </a:cubicBezTo>
                  <a:cubicBezTo>
                    <a:pt x="1038" y="54"/>
                    <a:pt x="941" y="216"/>
                    <a:pt x="896" y="534"/>
                  </a:cubicBezTo>
                  <a:cubicBezTo>
                    <a:pt x="804" y="516"/>
                    <a:pt x="725" y="507"/>
                    <a:pt x="657" y="507"/>
                  </a:cubicBezTo>
                  <a:cubicBezTo>
                    <a:pt x="342" y="507"/>
                    <a:pt x="285" y="701"/>
                    <a:pt x="498" y="1111"/>
                  </a:cubicBezTo>
                  <a:cubicBezTo>
                    <a:pt x="80" y="1310"/>
                    <a:pt x="1" y="1668"/>
                    <a:pt x="577" y="1847"/>
                  </a:cubicBezTo>
                  <a:cubicBezTo>
                    <a:pt x="395" y="2197"/>
                    <a:pt x="492" y="2524"/>
                    <a:pt x="771" y="2524"/>
                  </a:cubicBezTo>
                  <a:cubicBezTo>
                    <a:pt x="856" y="2524"/>
                    <a:pt x="958" y="2493"/>
                    <a:pt x="1075" y="2424"/>
                  </a:cubicBezTo>
                  <a:cubicBezTo>
                    <a:pt x="1201" y="2698"/>
                    <a:pt x="1328" y="2838"/>
                    <a:pt x="1454" y="2838"/>
                  </a:cubicBezTo>
                  <a:cubicBezTo>
                    <a:pt x="1566" y="2838"/>
                    <a:pt x="1679" y="2727"/>
                    <a:pt x="1791" y="2503"/>
                  </a:cubicBezTo>
                  <a:cubicBezTo>
                    <a:pt x="1971" y="2618"/>
                    <a:pt x="2120" y="2679"/>
                    <a:pt x="2234" y="2679"/>
                  </a:cubicBezTo>
                  <a:cubicBezTo>
                    <a:pt x="2434" y="2679"/>
                    <a:pt x="2525" y="2491"/>
                    <a:pt x="2487" y="2085"/>
                  </a:cubicBezTo>
                  <a:cubicBezTo>
                    <a:pt x="3124" y="2085"/>
                    <a:pt x="3163" y="1886"/>
                    <a:pt x="2686" y="1469"/>
                  </a:cubicBezTo>
                  <a:cubicBezTo>
                    <a:pt x="3173" y="927"/>
                    <a:pt x="3038" y="500"/>
                    <a:pt x="2444" y="500"/>
                  </a:cubicBezTo>
                  <a:cubicBezTo>
                    <a:pt x="2384" y="500"/>
                    <a:pt x="2318" y="505"/>
                    <a:pt x="2248" y="514"/>
                  </a:cubicBezTo>
                  <a:cubicBezTo>
                    <a:pt x="2204" y="178"/>
                    <a:pt x="2128" y="0"/>
                    <a:pt x="2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9166075" y="587000"/>
              <a:ext cx="52250" cy="45750"/>
            </a:xfrm>
            <a:custGeom>
              <a:avLst/>
              <a:gdLst/>
              <a:ahLst/>
              <a:cxnLst/>
              <a:rect l="l" t="t" r="r" b="b"/>
              <a:pathLst>
                <a:path w="2090" h="1830" extrusionOk="0">
                  <a:moveTo>
                    <a:pt x="1050" y="0"/>
                  </a:moveTo>
                  <a:cubicBezTo>
                    <a:pt x="918" y="0"/>
                    <a:pt x="784" y="29"/>
                    <a:pt x="657" y="89"/>
                  </a:cubicBezTo>
                  <a:cubicBezTo>
                    <a:pt x="200" y="288"/>
                    <a:pt x="1" y="845"/>
                    <a:pt x="220" y="1303"/>
                  </a:cubicBezTo>
                  <a:cubicBezTo>
                    <a:pt x="378" y="1634"/>
                    <a:pt x="703" y="1829"/>
                    <a:pt x="1044" y="1829"/>
                  </a:cubicBezTo>
                  <a:cubicBezTo>
                    <a:pt x="1174" y="1829"/>
                    <a:pt x="1307" y="1801"/>
                    <a:pt x="1433" y="1740"/>
                  </a:cubicBezTo>
                  <a:cubicBezTo>
                    <a:pt x="1891" y="1522"/>
                    <a:pt x="2089" y="984"/>
                    <a:pt x="1891" y="527"/>
                  </a:cubicBezTo>
                  <a:cubicBezTo>
                    <a:pt x="1732" y="196"/>
                    <a:pt x="1397" y="0"/>
                    <a:pt x="1050" y="0"/>
                  </a:cubicBezTo>
                  <a:close/>
                </a:path>
              </a:pathLst>
            </a:custGeom>
            <a:solidFill>
              <a:srgbClr val="F7B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4270400" y="2553025"/>
            <a:ext cx="4160400" cy="14703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2" name="Google Shape;162;p3"/>
          <p:cNvSpPr txBox="1">
            <a:spLocks noGrp="1"/>
          </p:cNvSpPr>
          <p:nvPr>
            <p:ph type="title" idx="2" hasCustomPrompt="1"/>
          </p:nvPr>
        </p:nvSpPr>
        <p:spPr>
          <a:xfrm>
            <a:off x="6507825" y="1167398"/>
            <a:ext cx="1923000" cy="1305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10000" b="1">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3" name="Google Shape;163;p3"/>
          <p:cNvSpPr txBox="1">
            <a:spLocks noGrp="1"/>
          </p:cNvSpPr>
          <p:nvPr>
            <p:ph type="subTitle" idx="1"/>
          </p:nvPr>
        </p:nvSpPr>
        <p:spPr>
          <a:xfrm>
            <a:off x="4270481" y="4119950"/>
            <a:ext cx="4160400" cy="46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3"/>
        <p:cNvGrpSpPr/>
        <p:nvPr/>
      </p:nvGrpSpPr>
      <p:grpSpPr>
        <a:xfrm>
          <a:off x="0" y="0"/>
          <a:ext cx="0" cy="0"/>
          <a:chOff x="0" y="0"/>
          <a:chExt cx="0" cy="0"/>
        </a:xfrm>
      </p:grpSpPr>
      <p:grpSp>
        <p:nvGrpSpPr>
          <p:cNvPr id="304" name="Google Shape;304;p5"/>
          <p:cNvGrpSpPr/>
          <p:nvPr/>
        </p:nvGrpSpPr>
        <p:grpSpPr>
          <a:xfrm>
            <a:off x="7773215" y="1219427"/>
            <a:ext cx="2704659" cy="2704659"/>
            <a:chOff x="2363775" y="-1255325"/>
            <a:chExt cx="2880975" cy="2880975"/>
          </a:xfrm>
        </p:grpSpPr>
        <p:sp>
          <p:nvSpPr>
            <p:cNvPr id="305" name="Google Shape;305;p5"/>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9" name="Google Shape;309;p5"/>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9" name="Google Shape;319;p5"/>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5"/>
          <p:cNvGrpSpPr/>
          <p:nvPr/>
        </p:nvGrpSpPr>
        <p:grpSpPr>
          <a:xfrm rot="9853595">
            <a:off x="7328451" y="-239151"/>
            <a:ext cx="2235491" cy="1342018"/>
            <a:chOff x="-175525" y="3878975"/>
            <a:chExt cx="1732275" cy="1039925"/>
          </a:xfrm>
        </p:grpSpPr>
        <p:sp>
          <p:nvSpPr>
            <p:cNvPr id="330" name="Google Shape;330;p5"/>
            <p:cNvSpPr/>
            <p:nvPr/>
          </p:nvSpPr>
          <p:spPr>
            <a:xfrm>
              <a:off x="639650" y="46194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1268250" y="47174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960150" y="47702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752950" y="40216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23850" y="38789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342175" y="38956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618200" y="41641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746500" y="44966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128825" y="45483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23850" y="38789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342175" y="40162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618200" y="43887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746500" y="45434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128825" y="45483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175525" y="44180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503325" y="42813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277025" y="40316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109875" y="41102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8475" y="44976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5"/>
          <p:cNvGrpSpPr/>
          <p:nvPr/>
        </p:nvGrpSpPr>
        <p:grpSpPr>
          <a:xfrm rot="5400250">
            <a:off x="7217417" y="263778"/>
            <a:ext cx="835737" cy="779608"/>
            <a:chOff x="7934725" y="306475"/>
            <a:chExt cx="606750" cy="566000"/>
          </a:xfrm>
        </p:grpSpPr>
        <p:sp>
          <p:nvSpPr>
            <p:cNvPr id="350" name="Google Shape;350;p5"/>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5"/>
          <p:cNvGrpSpPr/>
          <p:nvPr/>
        </p:nvGrpSpPr>
        <p:grpSpPr>
          <a:xfrm rot="5400000">
            <a:off x="295393" y="4615822"/>
            <a:ext cx="835679" cy="802903"/>
            <a:chOff x="7951125" y="1419675"/>
            <a:chExt cx="649525" cy="624050"/>
          </a:xfrm>
        </p:grpSpPr>
        <p:sp>
          <p:nvSpPr>
            <p:cNvPr id="368" name="Google Shape;368;p5"/>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5"/>
          <p:cNvGrpSpPr/>
          <p:nvPr/>
        </p:nvGrpSpPr>
        <p:grpSpPr>
          <a:xfrm rot="-3659680">
            <a:off x="7695693" y="3592180"/>
            <a:ext cx="1119183" cy="2163525"/>
            <a:chOff x="-3914103" y="4007080"/>
            <a:chExt cx="839675" cy="1623200"/>
          </a:xfrm>
        </p:grpSpPr>
        <p:sp>
          <p:nvSpPr>
            <p:cNvPr id="394" name="Google Shape;394;p5"/>
            <p:cNvSpPr/>
            <p:nvPr/>
          </p:nvSpPr>
          <p:spPr>
            <a:xfrm rot="5400000" flipH="1">
              <a:off x="-3400090" y="4518792"/>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rot="5400000" flipH="1">
              <a:off x="-3600453" y="4952580"/>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rot="5400000" flipH="1">
              <a:off x="-3586340" y="4617317"/>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rot="5400000" flipH="1">
              <a:off x="-3878103" y="4318030"/>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rot="5400000" flipH="1">
              <a:off x="-4153678" y="424665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rot="5400000" flipH="1">
              <a:off x="-3600453" y="4952580"/>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rot="5400000" flipH="1">
              <a:off x="-3532265" y="4792017"/>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rot="5400000" flipH="1">
              <a:off x="-3891928" y="452880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rot="5400000" flipH="1">
              <a:off x="-4133815" y="4313292"/>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rot="5400000" flipH="1">
              <a:off x="-4467940" y="4775867"/>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rot="5400000" flipH="1">
              <a:off x="-3893028" y="4535155"/>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rot="5400000" flipH="1">
              <a:off x="-3646365" y="4758467"/>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rot="5400000" flipH="1">
              <a:off x="-3708028" y="5162280"/>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5"/>
          <p:cNvGrpSpPr/>
          <p:nvPr/>
        </p:nvGrpSpPr>
        <p:grpSpPr>
          <a:xfrm rot="899890">
            <a:off x="7570608" y="3640899"/>
            <a:ext cx="835650" cy="819566"/>
            <a:chOff x="8943825" y="367250"/>
            <a:chExt cx="492275" cy="482800"/>
          </a:xfrm>
        </p:grpSpPr>
        <p:sp>
          <p:nvSpPr>
            <p:cNvPr id="408" name="Google Shape;408;p5"/>
            <p:cNvSpPr/>
            <p:nvPr/>
          </p:nvSpPr>
          <p:spPr>
            <a:xfrm>
              <a:off x="8975600" y="367250"/>
              <a:ext cx="262225" cy="233325"/>
            </a:xfrm>
            <a:custGeom>
              <a:avLst/>
              <a:gdLst/>
              <a:ahLst/>
              <a:cxnLst/>
              <a:rect l="l" t="t" r="r" b="b"/>
              <a:pathLst>
                <a:path w="10489" h="9333" extrusionOk="0">
                  <a:moveTo>
                    <a:pt x="8478" y="1"/>
                  </a:moveTo>
                  <a:cubicBezTo>
                    <a:pt x="8312" y="1"/>
                    <a:pt x="8165" y="34"/>
                    <a:pt x="8057" y="87"/>
                  </a:cubicBezTo>
                  <a:cubicBezTo>
                    <a:pt x="7222" y="485"/>
                    <a:pt x="7103" y="1360"/>
                    <a:pt x="7103" y="1360"/>
                  </a:cubicBezTo>
                  <a:cubicBezTo>
                    <a:pt x="6634" y="822"/>
                    <a:pt x="5935" y="523"/>
                    <a:pt x="5265" y="523"/>
                  </a:cubicBezTo>
                  <a:cubicBezTo>
                    <a:pt x="4969" y="523"/>
                    <a:pt x="4679" y="581"/>
                    <a:pt x="4417" y="703"/>
                  </a:cubicBezTo>
                  <a:cubicBezTo>
                    <a:pt x="3562" y="1101"/>
                    <a:pt x="3025" y="2156"/>
                    <a:pt x="3184" y="3190"/>
                  </a:cubicBezTo>
                  <a:cubicBezTo>
                    <a:pt x="3184" y="3190"/>
                    <a:pt x="2806" y="2945"/>
                    <a:pt x="2277" y="2945"/>
                  </a:cubicBezTo>
                  <a:cubicBezTo>
                    <a:pt x="2068" y="2945"/>
                    <a:pt x="1835" y="2983"/>
                    <a:pt x="1592" y="3090"/>
                  </a:cubicBezTo>
                  <a:cubicBezTo>
                    <a:pt x="976" y="3369"/>
                    <a:pt x="1" y="4980"/>
                    <a:pt x="3104" y="7208"/>
                  </a:cubicBezTo>
                  <a:cubicBezTo>
                    <a:pt x="4337" y="8084"/>
                    <a:pt x="5471" y="8680"/>
                    <a:pt x="6386" y="9098"/>
                  </a:cubicBezTo>
                  <a:cubicBezTo>
                    <a:pt x="6739" y="9257"/>
                    <a:pt x="7093" y="9332"/>
                    <a:pt x="7432" y="9332"/>
                  </a:cubicBezTo>
                  <a:cubicBezTo>
                    <a:pt x="8410" y="9332"/>
                    <a:pt x="9259" y="8700"/>
                    <a:pt x="9569" y="7606"/>
                  </a:cubicBezTo>
                  <a:cubicBezTo>
                    <a:pt x="9848" y="6651"/>
                    <a:pt x="10106" y="5398"/>
                    <a:pt x="10226" y="3906"/>
                  </a:cubicBezTo>
                  <a:cubicBezTo>
                    <a:pt x="10488" y="755"/>
                    <a:pt x="9261" y="1"/>
                    <a:pt x="8478"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9142550" y="617175"/>
              <a:ext cx="262275" cy="232875"/>
            </a:xfrm>
            <a:custGeom>
              <a:avLst/>
              <a:gdLst/>
              <a:ahLst/>
              <a:cxnLst/>
              <a:rect l="l" t="t" r="r" b="b"/>
              <a:pathLst>
                <a:path w="10491" h="9315" extrusionOk="0">
                  <a:moveTo>
                    <a:pt x="3048" y="0"/>
                  </a:moveTo>
                  <a:cubicBezTo>
                    <a:pt x="2068" y="0"/>
                    <a:pt x="1232" y="629"/>
                    <a:pt x="922" y="1707"/>
                  </a:cubicBezTo>
                  <a:cubicBezTo>
                    <a:pt x="643" y="2662"/>
                    <a:pt x="365" y="3915"/>
                    <a:pt x="245" y="5427"/>
                  </a:cubicBezTo>
                  <a:cubicBezTo>
                    <a:pt x="0" y="8568"/>
                    <a:pt x="1221" y="9314"/>
                    <a:pt x="1995" y="9314"/>
                  </a:cubicBezTo>
                  <a:cubicBezTo>
                    <a:pt x="2162" y="9314"/>
                    <a:pt x="2308" y="9279"/>
                    <a:pt x="2414" y="9226"/>
                  </a:cubicBezTo>
                  <a:cubicBezTo>
                    <a:pt x="3269" y="8829"/>
                    <a:pt x="3389" y="7973"/>
                    <a:pt x="3389" y="7973"/>
                  </a:cubicBezTo>
                  <a:cubicBezTo>
                    <a:pt x="3858" y="8511"/>
                    <a:pt x="4556" y="8810"/>
                    <a:pt x="5226" y="8810"/>
                  </a:cubicBezTo>
                  <a:cubicBezTo>
                    <a:pt x="5522" y="8810"/>
                    <a:pt x="5812" y="8752"/>
                    <a:pt x="6074" y="8630"/>
                  </a:cubicBezTo>
                  <a:cubicBezTo>
                    <a:pt x="6929" y="8232"/>
                    <a:pt x="7467" y="7158"/>
                    <a:pt x="7307" y="6143"/>
                  </a:cubicBezTo>
                  <a:lnTo>
                    <a:pt x="7307" y="6143"/>
                  </a:lnTo>
                  <a:cubicBezTo>
                    <a:pt x="7308" y="6143"/>
                    <a:pt x="7676" y="6372"/>
                    <a:pt x="8188" y="6372"/>
                  </a:cubicBezTo>
                  <a:cubicBezTo>
                    <a:pt x="8399" y="6372"/>
                    <a:pt x="8635" y="6333"/>
                    <a:pt x="8879" y="6223"/>
                  </a:cubicBezTo>
                  <a:cubicBezTo>
                    <a:pt x="9515" y="5944"/>
                    <a:pt x="10490" y="4353"/>
                    <a:pt x="7367" y="2125"/>
                  </a:cubicBezTo>
                  <a:cubicBezTo>
                    <a:pt x="6154" y="1230"/>
                    <a:pt x="5020" y="633"/>
                    <a:pt x="4105" y="235"/>
                  </a:cubicBezTo>
                  <a:cubicBezTo>
                    <a:pt x="3746" y="76"/>
                    <a:pt x="3389" y="0"/>
                    <a:pt x="30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9101575" y="501850"/>
              <a:ext cx="101825" cy="116750"/>
            </a:xfrm>
            <a:custGeom>
              <a:avLst/>
              <a:gdLst/>
              <a:ahLst/>
              <a:cxnLst/>
              <a:rect l="l" t="t" r="r" b="b"/>
              <a:pathLst>
                <a:path w="4073" h="4670" extrusionOk="0">
                  <a:moveTo>
                    <a:pt x="1810" y="0"/>
                  </a:moveTo>
                  <a:cubicBezTo>
                    <a:pt x="1762" y="0"/>
                    <a:pt x="1714" y="11"/>
                    <a:pt x="1666" y="34"/>
                  </a:cubicBezTo>
                  <a:cubicBezTo>
                    <a:pt x="1089" y="293"/>
                    <a:pt x="1865" y="1745"/>
                    <a:pt x="1865" y="1745"/>
                  </a:cubicBezTo>
                  <a:cubicBezTo>
                    <a:pt x="1865" y="1745"/>
                    <a:pt x="1233" y="1593"/>
                    <a:pt x="712" y="1593"/>
                  </a:cubicBezTo>
                  <a:cubicBezTo>
                    <a:pt x="326" y="1593"/>
                    <a:pt x="1" y="1676"/>
                    <a:pt x="34" y="1964"/>
                  </a:cubicBezTo>
                  <a:cubicBezTo>
                    <a:pt x="114" y="2620"/>
                    <a:pt x="2422" y="4052"/>
                    <a:pt x="2422" y="4052"/>
                  </a:cubicBezTo>
                  <a:cubicBezTo>
                    <a:pt x="2683" y="4451"/>
                    <a:pt x="2921" y="4669"/>
                    <a:pt x="3132" y="4669"/>
                  </a:cubicBezTo>
                  <a:cubicBezTo>
                    <a:pt x="3564" y="4669"/>
                    <a:pt x="3886" y="3756"/>
                    <a:pt x="4073" y="1605"/>
                  </a:cubicBezTo>
                  <a:cubicBezTo>
                    <a:pt x="4051" y="574"/>
                    <a:pt x="3888" y="244"/>
                    <a:pt x="3688" y="244"/>
                  </a:cubicBezTo>
                  <a:cubicBezTo>
                    <a:pt x="3332" y="244"/>
                    <a:pt x="2859" y="1287"/>
                    <a:pt x="2859" y="1287"/>
                  </a:cubicBezTo>
                  <a:cubicBezTo>
                    <a:pt x="2859" y="1287"/>
                    <a:pt x="2341" y="0"/>
                    <a:pt x="181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9157125" y="614150"/>
              <a:ext cx="119375" cy="102875"/>
            </a:xfrm>
            <a:custGeom>
              <a:avLst/>
              <a:gdLst/>
              <a:ahLst/>
              <a:cxnLst/>
              <a:rect l="l" t="t" r="r" b="b"/>
              <a:pathLst>
                <a:path w="4775" h="4115" extrusionOk="0">
                  <a:moveTo>
                    <a:pt x="1729" y="0"/>
                  </a:moveTo>
                  <a:cubicBezTo>
                    <a:pt x="911" y="0"/>
                    <a:pt x="677" y="833"/>
                    <a:pt x="677" y="833"/>
                  </a:cubicBezTo>
                  <a:cubicBezTo>
                    <a:pt x="677" y="833"/>
                    <a:pt x="1" y="3797"/>
                    <a:pt x="518" y="4076"/>
                  </a:cubicBezTo>
                  <a:cubicBezTo>
                    <a:pt x="565" y="4102"/>
                    <a:pt x="612" y="4114"/>
                    <a:pt x="659" y="4114"/>
                  </a:cubicBezTo>
                  <a:cubicBezTo>
                    <a:pt x="1145" y="4114"/>
                    <a:pt x="1592" y="2823"/>
                    <a:pt x="1592" y="2823"/>
                  </a:cubicBezTo>
                  <a:cubicBezTo>
                    <a:pt x="1592" y="2823"/>
                    <a:pt x="2271" y="3733"/>
                    <a:pt x="2705" y="3733"/>
                  </a:cubicBezTo>
                  <a:cubicBezTo>
                    <a:pt x="2763" y="3733"/>
                    <a:pt x="2818" y="3716"/>
                    <a:pt x="2865" y="3678"/>
                  </a:cubicBezTo>
                  <a:cubicBezTo>
                    <a:pt x="3243" y="3340"/>
                    <a:pt x="2806" y="1868"/>
                    <a:pt x="2806" y="1868"/>
                  </a:cubicBezTo>
                  <a:lnTo>
                    <a:pt x="2806" y="1868"/>
                  </a:lnTo>
                  <a:cubicBezTo>
                    <a:pt x="2806" y="1868"/>
                    <a:pt x="3672" y="2661"/>
                    <a:pt x="4191" y="2661"/>
                  </a:cubicBezTo>
                  <a:cubicBezTo>
                    <a:pt x="4334" y="2661"/>
                    <a:pt x="4452" y="2600"/>
                    <a:pt x="4516" y="2445"/>
                  </a:cubicBezTo>
                  <a:cubicBezTo>
                    <a:pt x="4775" y="1828"/>
                    <a:pt x="3402" y="475"/>
                    <a:pt x="2189" y="77"/>
                  </a:cubicBezTo>
                  <a:cubicBezTo>
                    <a:pt x="2018" y="23"/>
                    <a:pt x="1866" y="0"/>
                    <a:pt x="172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9091475" y="459925"/>
              <a:ext cx="104475" cy="142250"/>
            </a:xfrm>
            <a:custGeom>
              <a:avLst/>
              <a:gdLst/>
              <a:ahLst/>
              <a:cxnLst/>
              <a:rect l="l" t="t" r="r" b="b"/>
              <a:pathLst>
                <a:path w="4179" h="5690" fill="none" extrusionOk="0">
                  <a:moveTo>
                    <a:pt x="3323" y="0"/>
                  </a:moveTo>
                  <a:cubicBezTo>
                    <a:pt x="3721" y="2347"/>
                    <a:pt x="4178" y="5491"/>
                    <a:pt x="4178" y="5491"/>
                  </a:cubicBezTo>
                  <a:lnTo>
                    <a:pt x="3721" y="5689"/>
                  </a:lnTo>
                  <a:lnTo>
                    <a:pt x="1" y="1552"/>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9195925" y="617075"/>
              <a:ext cx="98500" cy="146725"/>
            </a:xfrm>
            <a:custGeom>
              <a:avLst/>
              <a:gdLst/>
              <a:ahLst/>
              <a:cxnLst/>
              <a:rect l="l" t="t" r="r" b="b"/>
              <a:pathLst>
                <a:path w="3940" h="5869" fill="none" extrusionOk="0">
                  <a:moveTo>
                    <a:pt x="3939" y="4019"/>
                  </a:moveTo>
                  <a:lnTo>
                    <a:pt x="716" y="0"/>
                  </a:lnTo>
                  <a:lnTo>
                    <a:pt x="0" y="239"/>
                  </a:lnTo>
                  <a:lnTo>
                    <a:pt x="577" y="5869"/>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9188950" y="417900"/>
              <a:ext cx="247150" cy="232925"/>
            </a:xfrm>
            <a:custGeom>
              <a:avLst/>
              <a:gdLst/>
              <a:ahLst/>
              <a:cxnLst/>
              <a:rect l="l" t="t" r="r" b="b"/>
              <a:pathLst>
                <a:path w="9886" h="9317" extrusionOk="0">
                  <a:moveTo>
                    <a:pt x="5444" y="0"/>
                  </a:moveTo>
                  <a:cubicBezTo>
                    <a:pt x="4720" y="0"/>
                    <a:pt x="3705" y="490"/>
                    <a:pt x="2507" y="2159"/>
                  </a:cubicBezTo>
                  <a:cubicBezTo>
                    <a:pt x="1632" y="3392"/>
                    <a:pt x="1015" y="4526"/>
                    <a:pt x="617" y="5441"/>
                  </a:cubicBezTo>
                  <a:cubicBezTo>
                    <a:pt x="1" y="6813"/>
                    <a:pt x="637" y="8206"/>
                    <a:pt x="2090" y="8624"/>
                  </a:cubicBezTo>
                  <a:cubicBezTo>
                    <a:pt x="3064" y="8902"/>
                    <a:pt x="4298" y="9161"/>
                    <a:pt x="5809" y="9280"/>
                  </a:cubicBezTo>
                  <a:cubicBezTo>
                    <a:pt x="6105" y="9305"/>
                    <a:pt x="6380" y="9316"/>
                    <a:pt x="6634" y="9316"/>
                  </a:cubicBezTo>
                  <a:cubicBezTo>
                    <a:pt x="9669" y="9316"/>
                    <a:pt x="9886" y="7681"/>
                    <a:pt x="9629" y="7112"/>
                  </a:cubicBezTo>
                  <a:cubicBezTo>
                    <a:pt x="9211" y="6276"/>
                    <a:pt x="8356" y="6157"/>
                    <a:pt x="8356" y="6157"/>
                  </a:cubicBezTo>
                  <a:cubicBezTo>
                    <a:pt x="9132" y="5481"/>
                    <a:pt x="9410" y="4327"/>
                    <a:pt x="9012" y="3472"/>
                  </a:cubicBezTo>
                  <a:cubicBezTo>
                    <a:pt x="8661" y="2717"/>
                    <a:pt x="7784" y="2210"/>
                    <a:pt x="6886" y="2210"/>
                  </a:cubicBezTo>
                  <a:cubicBezTo>
                    <a:pt x="6766" y="2210"/>
                    <a:pt x="6645" y="2219"/>
                    <a:pt x="6526" y="2238"/>
                  </a:cubicBezTo>
                  <a:cubicBezTo>
                    <a:pt x="6526" y="2238"/>
                    <a:pt x="7003" y="1502"/>
                    <a:pt x="6605" y="647"/>
                  </a:cubicBezTo>
                  <a:cubicBezTo>
                    <a:pt x="6476" y="362"/>
                    <a:pt x="6067" y="0"/>
                    <a:pt x="5444"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8943825" y="566525"/>
              <a:ext cx="247650" cy="233200"/>
            </a:xfrm>
            <a:custGeom>
              <a:avLst/>
              <a:gdLst/>
              <a:ahLst/>
              <a:cxnLst/>
              <a:rect l="l" t="t" r="r" b="b"/>
              <a:pathLst>
                <a:path w="9906" h="9328" extrusionOk="0">
                  <a:moveTo>
                    <a:pt x="3308" y="1"/>
                  </a:moveTo>
                  <a:cubicBezTo>
                    <a:pt x="236" y="1"/>
                    <a:pt x="1" y="1630"/>
                    <a:pt x="277" y="2201"/>
                  </a:cubicBezTo>
                  <a:cubicBezTo>
                    <a:pt x="675" y="3037"/>
                    <a:pt x="1550" y="3156"/>
                    <a:pt x="1550" y="3156"/>
                  </a:cubicBezTo>
                  <a:cubicBezTo>
                    <a:pt x="775" y="3832"/>
                    <a:pt x="496" y="5006"/>
                    <a:pt x="894" y="5862"/>
                  </a:cubicBezTo>
                  <a:cubicBezTo>
                    <a:pt x="1241" y="6591"/>
                    <a:pt x="2090" y="7109"/>
                    <a:pt x="2988" y="7109"/>
                  </a:cubicBezTo>
                  <a:cubicBezTo>
                    <a:pt x="3118" y="7109"/>
                    <a:pt x="3249" y="7098"/>
                    <a:pt x="3380" y="7075"/>
                  </a:cubicBezTo>
                  <a:lnTo>
                    <a:pt x="3380" y="7075"/>
                  </a:lnTo>
                  <a:cubicBezTo>
                    <a:pt x="3380" y="7075"/>
                    <a:pt x="2903" y="7831"/>
                    <a:pt x="3281" y="8666"/>
                  </a:cubicBezTo>
                  <a:cubicBezTo>
                    <a:pt x="3410" y="8961"/>
                    <a:pt x="3824" y="9328"/>
                    <a:pt x="4452" y="9328"/>
                  </a:cubicBezTo>
                  <a:cubicBezTo>
                    <a:pt x="5182" y="9328"/>
                    <a:pt x="6202" y="8833"/>
                    <a:pt x="7399" y="7155"/>
                  </a:cubicBezTo>
                  <a:cubicBezTo>
                    <a:pt x="8274" y="5921"/>
                    <a:pt x="8871" y="4807"/>
                    <a:pt x="9289" y="3892"/>
                  </a:cubicBezTo>
                  <a:cubicBezTo>
                    <a:pt x="9905" y="2500"/>
                    <a:pt x="9269" y="1127"/>
                    <a:pt x="7797" y="709"/>
                  </a:cubicBezTo>
                  <a:cubicBezTo>
                    <a:pt x="6842" y="431"/>
                    <a:pt x="5589" y="152"/>
                    <a:pt x="4097" y="33"/>
                  </a:cubicBezTo>
                  <a:cubicBezTo>
                    <a:pt x="3815" y="11"/>
                    <a:pt x="3553" y="1"/>
                    <a:pt x="330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9192450" y="554600"/>
              <a:ext cx="70625" cy="78725"/>
            </a:xfrm>
            <a:custGeom>
              <a:avLst/>
              <a:gdLst/>
              <a:ahLst/>
              <a:cxnLst/>
              <a:rect l="l" t="t" r="r" b="b"/>
              <a:pathLst>
                <a:path w="2825" h="3149" extrusionOk="0">
                  <a:moveTo>
                    <a:pt x="760" y="0"/>
                  </a:moveTo>
                  <a:cubicBezTo>
                    <a:pt x="640" y="0"/>
                    <a:pt x="472" y="149"/>
                    <a:pt x="318" y="371"/>
                  </a:cubicBezTo>
                  <a:cubicBezTo>
                    <a:pt x="0" y="1604"/>
                    <a:pt x="617" y="2758"/>
                    <a:pt x="1910" y="3136"/>
                  </a:cubicBezTo>
                  <a:cubicBezTo>
                    <a:pt x="1984" y="3144"/>
                    <a:pt x="2048" y="3149"/>
                    <a:pt x="2100" y="3149"/>
                  </a:cubicBezTo>
                  <a:cubicBezTo>
                    <a:pt x="2174" y="3149"/>
                    <a:pt x="2225" y="3139"/>
                    <a:pt x="2248" y="3116"/>
                  </a:cubicBezTo>
                  <a:cubicBezTo>
                    <a:pt x="2427" y="2917"/>
                    <a:pt x="1930" y="2420"/>
                    <a:pt x="1930" y="2420"/>
                  </a:cubicBezTo>
                  <a:cubicBezTo>
                    <a:pt x="1930" y="2420"/>
                    <a:pt x="2825" y="1863"/>
                    <a:pt x="2666" y="1525"/>
                  </a:cubicBezTo>
                  <a:cubicBezTo>
                    <a:pt x="2596" y="1377"/>
                    <a:pt x="2357" y="1336"/>
                    <a:pt x="2109" y="1336"/>
                  </a:cubicBezTo>
                  <a:cubicBezTo>
                    <a:pt x="1788" y="1336"/>
                    <a:pt x="1452" y="1405"/>
                    <a:pt x="1452" y="1405"/>
                  </a:cubicBezTo>
                  <a:cubicBezTo>
                    <a:pt x="1452" y="1405"/>
                    <a:pt x="2109" y="510"/>
                    <a:pt x="1910" y="351"/>
                  </a:cubicBezTo>
                  <a:cubicBezTo>
                    <a:pt x="1886" y="330"/>
                    <a:pt x="1854" y="321"/>
                    <a:pt x="1814" y="321"/>
                  </a:cubicBezTo>
                  <a:cubicBezTo>
                    <a:pt x="1514" y="321"/>
                    <a:pt x="816" y="848"/>
                    <a:pt x="816" y="848"/>
                  </a:cubicBezTo>
                  <a:cubicBezTo>
                    <a:pt x="816" y="848"/>
                    <a:pt x="1094" y="192"/>
                    <a:pt x="816" y="13"/>
                  </a:cubicBezTo>
                  <a:cubicBezTo>
                    <a:pt x="799" y="4"/>
                    <a:pt x="780" y="0"/>
                    <a:pt x="760"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9116850" y="585575"/>
              <a:ext cx="70650" cy="86725"/>
            </a:xfrm>
            <a:custGeom>
              <a:avLst/>
              <a:gdLst/>
              <a:ahLst/>
              <a:cxnLst/>
              <a:rect l="l" t="t" r="r" b="b"/>
              <a:pathLst>
                <a:path w="2826" h="3469" extrusionOk="0">
                  <a:moveTo>
                    <a:pt x="613" y="0"/>
                  </a:moveTo>
                  <a:cubicBezTo>
                    <a:pt x="451" y="0"/>
                    <a:pt x="325" y="40"/>
                    <a:pt x="259" y="126"/>
                  </a:cubicBezTo>
                  <a:cubicBezTo>
                    <a:pt x="100" y="365"/>
                    <a:pt x="935" y="723"/>
                    <a:pt x="935" y="723"/>
                  </a:cubicBezTo>
                  <a:cubicBezTo>
                    <a:pt x="935" y="723"/>
                    <a:pt x="0" y="1201"/>
                    <a:pt x="120" y="1499"/>
                  </a:cubicBezTo>
                  <a:cubicBezTo>
                    <a:pt x="219" y="1777"/>
                    <a:pt x="1293" y="1837"/>
                    <a:pt x="1293" y="1837"/>
                  </a:cubicBezTo>
                  <a:cubicBezTo>
                    <a:pt x="1293" y="1837"/>
                    <a:pt x="637" y="2971"/>
                    <a:pt x="876" y="3150"/>
                  </a:cubicBezTo>
                  <a:cubicBezTo>
                    <a:pt x="916" y="3178"/>
                    <a:pt x="976" y="3190"/>
                    <a:pt x="1048" y="3190"/>
                  </a:cubicBezTo>
                  <a:cubicBezTo>
                    <a:pt x="1429" y="3190"/>
                    <a:pt x="2149" y="2852"/>
                    <a:pt x="2149" y="2852"/>
                  </a:cubicBezTo>
                  <a:lnTo>
                    <a:pt x="2149" y="2852"/>
                  </a:lnTo>
                  <a:cubicBezTo>
                    <a:pt x="2149" y="2852"/>
                    <a:pt x="2010" y="3369"/>
                    <a:pt x="2208" y="3468"/>
                  </a:cubicBezTo>
                  <a:cubicBezTo>
                    <a:pt x="2268" y="3349"/>
                    <a:pt x="2308" y="3250"/>
                    <a:pt x="2368" y="3130"/>
                  </a:cubicBezTo>
                  <a:cubicBezTo>
                    <a:pt x="2825" y="2096"/>
                    <a:pt x="2586" y="1061"/>
                    <a:pt x="1830" y="425"/>
                  </a:cubicBezTo>
                  <a:cubicBezTo>
                    <a:pt x="1406" y="160"/>
                    <a:pt x="938" y="0"/>
                    <a:pt x="61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9204375" y="503175"/>
              <a:ext cx="132800" cy="108950"/>
            </a:xfrm>
            <a:custGeom>
              <a:avLst/>
              <a:gdLst/>
              <a:ahLst/>
              <a:cxnLst/>
              <a:rect l="l" t="t" r="r" b="b"/>
              <a:pathLst>
                <a:path w="5312" h="4358" fill="none" extrusionOk="0">
                  <a:moveTo>
                    <a:pt x="4138" y="1"/>
                  </a:moveTo>
                  <a:lnTo>
                    <a:pt x="0" y="3601"/>
                  </a:lnTo>
                  <a:lnTo>
                    <a:pt x="339" y="4357"/>
                  </a:lnTo>
                  <a:lnTo>
                    <a:pt x="5312" y="3522"/>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9042750" y="610100"/>
              <a:ext cx="142750" cy="104475"/>
            </a:xfrm>
            <a:custGeom>
              <a:avLst/>
              <a:gdLst/>
              <a:ahLst/>
              <a:cxnLst/>
              <a:rect l="l" t="t" r="r" b="b"/>
              <a:pathLst>
                <a:path w="5710" h="4179" fill="none" extrusionOk="0">
                  <a:moveTo>
                    <a:pt x="1592" y="4178"/>
                  </a:moveTo>
                  <a:lnTo>
                    <a:pt x="5710" y="518"/>
                  </a:lnTo>
                  <a:lnTo>
                    <a:pt x="5570" y="1"/>
                  </a:lnTo>
                  <a:lnTo>
                    <a:pt x="0" y="757"/>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9153150" y="573900"/>
              <a:ext cx="79350" cy="70950"/>
            </a:xfrm>
            <a:custGeom>
              <a:avLst/>
              <a:gdLst/>
              <a:ahLst/>
              <a:cxnLst/>
              <a:rect l="l" t="t" r="r" b="b"/>
              <a:pathLst>
                <a:path w="3174" h="2838" extrusionOk="0">
                  <a:moveTo>
                    <a:pt x="2006" y="0"/>
                  </a:moveTo>
                  <a:cubicBezTo>
                    <a:pt x="1911" y="0"/>
                    <a:pt x="1789" y="108"/>
                    <a:pt x="1632" y="335"/>
                  </a:cubicBezTo>
                  <a:cubicBezTo>
                    <a:pt x="1452" y="146"/>
                    <a:pt x="1305" y="54"/>
                    <a:pt x="1190" y="54"/>
                  </a:cubicBezTo>
                  <a:cubicBezTo>
                    <a:pt x="1038" y="54"/>
                    <a:pt x="941" y="216"/>
                    <a:pt x="896" y="534"/>
                  </a:cubicBezTo>
                  <a:cubicBezTo>
                    <a:pt x="804" y="516"/>
                    <a:pt x="725" y="507"/>
                    <a:pt x="657" y="507"/>
                  </a:cubicBezTo>
                  <a:cubicBezTo>
                    <a:pt x="342" y="507"/>
                    <a:pt x="285" y="701"/>
                    <a:pt x="498" y="1111"/>
                  </a:cubicBezTo>
                  <a:cubicBezTo>
                    <a:pt x="80" y="1310"/>
                    <a:pt x="1" y="1668"/>
                    <a:pt x="577" y="1847"/>
                  </a:cubicBezTo>
                  <a:cubicBezTo>
                    <a:pt x="395" y="2197"/>
                    <a:pt x="492" y="2524"/>
                    <a:pt x="771" y="2524"/>
                  </a:cubicBezTo>
                  <a:cubicBezTo>
                    <a:pt x="856" y="2524"/>
                    <a:pt x="958" y="2493"/>
                    <a:pt x="1075" y="2424"/>
                  </a:cubicBezTo>
                  <a:cubicBezTo>
                    <a:pt x="1201" y="2698"/>
                    <a:pt x="1328" y="2838"/>
                    <a:pt x="1454" y="2838"/>
                  </a:cubicBezTo>
                  <a:cubicBezTo>
                    <a:pt x="1566" y="2838"/>
                    <a:pt x="1679" y="2727"/>
                    <a:pt x="1791" y="2503"/>
                  </a:cubicBezTo>
                  <a:cubicBezTo>
                    <a:pt x="1971" y="2618"/>
                    <a:pt x="2120" y="2679"/>
                    <a:pt x="2234" y="2679"/>
                  </a:cubicBezTo>
                  <a:cubicBezTo>
                    <a:pt x="2434" y="2679"/>
                    <a:pt x="2525" y="2491"/>
                    <a:pt x="2487" y="2085"/>
                  </a:cubicBezTo>
                  <a:cubicBezTo>
                    <a:pt x="3124" y="2085"/>
                    <a:pt x="3163" y="1886"/>
                    <a:pt x="2686" y="1469"/>
                  </a:cubicBezTo>
                  <a:cubicBezTo>
                    <a:pt x="3173" y="927"/>
                    <a:pt x="3038" y="500"/>
                    <a:pt x="2444" y="500"/>
                  </a:cubicBezTo>
                  <a:cubicBezTo>
                    <a:pt x="2384" y="500"/>
                    <a:pt x="2318" y="505"/>
                    <a:pt x="2248" y="514"/>
                  </a:cubicBezTo>
                  <a:cubicBezTo>
                    <a:pt x="2204" y="178"/>
                    <a:pt x="2128" y="0"/>
                    <a:pt x="2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9166075" y="587000"/>
              <a:ext cx="52250" cy="45750"/>
            </a:xfrm>
            <a:custGeom>
              <a:avLst/>
              <a:gdLst/>
              <a:ahLst/>
              <a:cxnLst/>
              <a:rect l="l" t="t" r="r" b="b"/>
              <a:pathLst>
                <a:path w="2090" h="1830" extrusionOk="0">
                  <a:moveTo>
                    <a:pt x="1050" y="0"/>
                  </a:moveTo>
                  <a:cubicBezTo>
                    <a:pt x="918" y="0"/>
                    <a:pt x="784" y="29"/>
                    <a:pt x="657" y="89"/>
                  </a:cubicBezTo>
                  <a:cubicBezTo>
                    <a:pt x="200" y="288"/>
                    <a:pt x="1" y="845"/>
                    <a:pt x="220" y="1303"/>
                  </a:cubicBezTo>
                  <a:cubicBezTo>
                    <a:pt x="378" y="1634"/>
                    <a:pt x="703" y="1829"/>
                    <a:pt x="1044" y="1829"/>
                  </a:cubicBezTo>
                  <a:cubicBezTo>
                    <a:pt x="1174" y="1829"/>
                    <a:pt x="1307" y="1801"/>
                    <a:pt x="1433" y="1740"/>
                  </a:cubicBezTo>
                  <a:cubicBezTo>
                    <a:pt x="1891" y="1522"/>
                    <a:pt x="2089" y="984"/>
                    <a:pt x="1891" y="527"/>
                  </a:cubicBezTo>
                  <a:cubicBezTo>
                    <a:pt x="1732" y="196"/>
                    <a:pt x="1397" y="0"/>
                    <a:pt x="1050" y="0"/>
                  </a:cubicBezTo>
                  <a:close/>
                </a:path>
              </a:pathLst>
            </a:custGeom>
            <a:solidFill>
              <a:srgbClr val="F7B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5"/>
          <p:cNvSpPr txBox="1">
            <a:spLocks noGrp="1"/>
          </p:cNvSpPr>
          <p:nvPr>
            <p:ph type="body" idx="1"/>
          </p:nvPr>
        </p:nvSpPr>
        <p:spPr>
          <a:xfrm>
            <a:off x="832100" y="1751075"/>
            <a:ext cx="5754600" cy="1066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423" name="Google Shape;423;p5"/>
          <p:cNvSpPr txBox="1">
            <a:spLocks noGrp="1"/>
          </p:cNvSpPr>
          <p:nvPr>
            <p:ph type="body" idx="2"/>
          </p:nvPr>
        </p:nvSpPr>
        <p:spPr>
          <a:xfrm>
            <a:off x="832100" y="3065500"/>
            <a:ext cx="5754600" cy="1066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424" name="Google Shape;424;p5"/>
          <p:cNvSpPr txBox="1">
            <a:spLocks noGrp="1"/>
          </p:cNvSpPr>
          <p:nvPr>
            <p:ph type="title"/>
          </p:nvPr>
        </p:nvSpPr>
        <p:spPr>
          <a:xfrm>
            <a:off x="832100" y="539500"/>
            <a:ext cx="575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5"/>
        <p:cNvGrpSpPr/>
        <p:nvPr/>
      </p:nvGrpSpPr>
      <p:grpSpPr>
        <a:xfrm>
          <a:off x="0" y="0"/>
          <a:ext cx="0" cy="0"/>
          <a:chOff x="0" y="0"/>
          <a:chExt cx="0" cy="0"/>
        </a:xfrm>
      </p:grpSpPr>
      <p:grpSp>
        <p:nvGrpSpPr>
          <p:cNvPr id="426" name="Google Shape;426;p6"/>
          <p:cNvGrpSpPr/>
          <p:nvPr/>
        </p:nvGrpSpPr>
        <p:grpSpPr>
          <a:xfrm rot="899981">
            <a:off x="39902" y="-152327"/>
            <a:ext cx="835704" cy="802927"/>
            <a:chOff x="7951125" y="1419675"/>
            <a:chExt cx="649525" cy="624050"/>
          </a:xfrm>
        </p:grpSpPr>
        <p:sp>
          <p:nvSpPr>
            <p:cNvPr id="427" name="Google Shape;427;p6"/>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6"/>
          <p:cNvGrpSpPr/>
          <p:nvPr/>
        </p:nvGrpSpPr>
        <p:grpSpPr>
          <a:xfrm rot="-259932" flipH="1">
            <a:off x="8434637" y="1813282"/>
            <a:ext cx="776144" cy="1973841"/>
            <a:chOff x="-4581700" y="1332925"/>
            <a:chExt cx="954875" cy="2428700"/>
          </a:xfrm>
        </p:grpSpPr>
        <p:sp>
          <p:nvSpPr>
            <p:cNvPr id="453" name="Google Shape;453;p6"/>
            <p:cNvSpPr/>
            <p:nvPr/>
          </p:nvSpPr>
          <p:spPr>
            <a:xfrm>
              <a:off x="-3990875" y="1332925"/>
              <a:ext cx="186650" cy="195050"/>
            </a:xfrm>
            <a:custGeom>
              <a:avLst/>
              <a:gdLst/>
              <a:ahLst/>
              <a:cxnLst/>
              <a:rect l="l" t="t" r="r" b="b"/>
              <a:pathLst>
                <a:path w="7466" h="7802" extrusionOk="0">
                  <a:moveTo>
                    <a:pt x="4717" y="1"/>
                  </a:moveTo>
                  <a:cubicBezTo>
                    <a:pt x="2497" y="1"/>
                    <a:pt x="1" y="7238"/>
                    <a:pt x="2108" y="7770"/>
                  </a:cubicBezTo>
                  <a:cubicBezTo>
                    <a:pt x="2190" y="7791"/>
                    <a:pt x="2274" y="7802"/>
                    <a:pt x="2358" y="7802"/>
                  </a:cubicBezTo>
                  <a:cubicBezTo>
                    <a:pt x="4549" y="7802"/>
                    <a:pt x="7465" y="856"/>
                    <a:pt x="5033" y="52"/>
                  </a:cubicBezTo>
                  <a:cubicBezTo>
                    <a:pt x="4929" y="17"/>
                    <a:pt x="4823" y="1"/>
                    <a:pt x="4717"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4402675" y="1386800"/>
              <a:ext cx="455825" cy="961950"/>
            </a:xfrm>
            <a:custGeom>
              <a:avLst/>
              <a:gdLst/>
              <a:ahLst/>
              <a:cxnLst/>
              <a:rect l="l" t="t" r="r" b="b"/>
              <a:pathLst>
                <a:path w="18233" h="38478" extrusionOk="0">
                  <a:moveTo>
                    <a:pt x="5663" y="0"/>
                  </a:moveTo>
                  <a:cubicBezTo>
                    <a:pt x="5599" y="0"/>
                    <a:pt x="5536" y="2"/>
                    <a:pt x="5471" y="5"/>
                  </a:cubicBezTo>
                  <a:cubicBezTo>
                    <a:pt x="1" y="284"/>
                    <a:pt x="2587" y="4222"/>
                    <a:pt x="2268" y="16994"/>
                  </a:cubicBezTo>
                  <a:cubicBezTo>
                    <a:pt x="1950" y="29785"/>
                    <a:pt x="4397" y="38478"/>
                    <a:pt x="4397" y="38478"/>
                  </a:cubicBezTo>
                  <a:cubicBezTo>
                    <a:pt x="8554" y="31873"/>
                    <a:pt x="13050" y="27815"/>
                    <a:pt x="15716" y="21072"/>
                  </a:cubicBezTo>
                  <a:cubicBezTo>
                    <a:pt x="18232" y="14706"/>
                    <a:pt x="18125" y="10343"/>
                    <a:pt x="16934" y="10343"/>
                  </a:cubicBezTo>
                  <a:cubicBezTo>
                    <a:pt x="16863" y="10343"/>
                    <a:pt x="16788" y="10358"/>
                    <a:pt x="16710" y="10389"/>
                  </a:cubicBezTo>
                  <a:cubicBezTo>
                    <a:pt x="15559" y="10859"/>
                    <a:pt x="13946" y="14395"/>
                    <a:pt x="13087" y="14395"/>
                  </a:cubicBezTo>
                  <a:cubicBezTo>
                    <a:pt x="12892" y="14395"/>
                    <a:pt x="12736" y="14213"/>
                    <a:pt x="12632" y="13771"/>
                  </a:cubicBezTo>
                  <a:cubicBezTo>
                    <a:pt x="12082" y="11412"/>
                    <a:pt x="10968" y="0"/>
                    <a:pt x="566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4343000" y="1645350"/>
              <a:ext cx="396150" cy="703400"/>
            </a:xfrm>
            <a:custGeom>
              <a:avLst/>
              <a:gdLst/>
              <a:ahLst/>
              <a:cxnLst/>
              <a:rect l="l" t="t" r="r" b="b"/>
              <a:pathLst>
                <a:path w="15846" h="28136" extrusionOk="0">
                  <a:moveTo>
                    <a:pt x="14547" y="1"/>
                  </a:moveTo>
                  <a:cubicBezTo>
                    <a:pt x="14476" y="1"/>
                    <a:pt x="14401" y="16"/>
                    <a:pt x="14323" y="47"/>
                  </a:cubicBezTo>
                  <a:cubicBezTo>
                    <a:pt x="14264" y="67"/>
                    <a:pt x="14204" y="107"/>
                    <a:pt x="14164" y="147"/>
                  </a:cubicBezTo>
                  <a:cubicBezTo>
                    <a:pt x="11479" y="6214"/>
                    <a:pt x="6446" y="12261"/>
                    <a:pt x="1" y="14091"/>
                  </a:cubicBezTo>
                  <a:cubicBezTo>
                    <a:pt x="498" y="22685"/>
                    <a:pt x="2010" y="28136"/>
                    <a:pt x="2010" y="28136"/>
                  </a:cubicBezTo>
                  <a:cubicBezTo>
                    <a:pt x="6167" y="21531"/>
                    <a:pt x="10663" y="17473"/>
                    <a:pt x="13329" y="10730"/>
                  </a:cubicBezTo>
                  <a:cubicBezTo>
                    <a:pt x="15845" y="4364"/>
                    <a:pt x="15738" y="1"/>
                    <a:pt x="14547"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4581700" y="1553525"/>
              <a:ext cx="447600" cy="2208100"/>
            </a:xfrm>
            <a:custGeom>
              <a:avLst/>
              <a:gdLst/>
              <a:ahLst/>
              <a:cxnLst/>
              <a:rect l="l" t="t" r="r" b="b"/>
              <a:pathLst>
                <a:path w="17904" h="88324" fill="none" extrusionOk="0">
                  <a:moveTo>
                    <a:pt x="0" y="88324"/>
                  </a:moveTo>
                  <a:cubicBezTo>
                    <a:pt x="10106" y="78358"/>
                    <a:pt x="12851" y="67457"/>
                    <a:pt x="11160" y="55640"/>
                  </a:cubicBezTo>
                  <a:cubicBezTo>
                    <a:pt x="9469" y="43824"/>
                    <a:pt x="10305" y="34136"/>
                    <a:pt x="14104" y="21703"/>
                  </a:cubicBezTo>
                  <a:cubicBezTo>
                    <a:pt x="17904" y="9270"/>
                    <a:pt x="14104" y="0"/>
                    <a:pt x="14104"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4292275" y="2348725"/>
              <a:ext cx="468500" cy="795250"/>
            </a:xfrm>
            <a:custGeom>
              <a:avLst/>
              <a:gdLst/>
              <a:ahLst/>
              <a:cxnLst/>
              <a:rect l="l" t="t" r="r" b="b"/>
              <a:pathLst>
                <a:path w="18740" h="31810" fill="none" extrusionOk="0">
                  <a:moveTo>
                    <a:pt x="18740" y="1"/>
                  </a:moveTo>
                  <a:cubicBezTo>
                    <a:pt x="6327" y="11161"/>
                    <a:pt x="220" y="23375"/>
                    <a:pt x="1" y="31809"/>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4408150" y="2944525"/>
              <a:ext cx="584375" cy="596800"/>
            </a:xfrm>
            <a:custGeom>
              <a:avLst/>
              <a:gdLst/>
              <a:ahLst/>
              <a:cxnLst/>
              <a:rect l="l" t="t" r="r" b="b"/>
              <a:pathLst>
                <a:path w="23375" h="23872" fill="none" extrusionOk="0">
                  <a:moveTo>
                    <a:pt x="23375" y="0"/>
                  </a:moveTo>
                  <a:cubicBezTo>
                    <a:pt x="10524" y="12831"/>
                    <a:pt x="5054" y="22718"/>
                    <a:pt x="1" y="2387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6"/>
          <p:cNvGrpSpPr/>
          <p:nvPr/>
        </p:nvGrpSpPr>
        <p:grpSpPr>
          <a:xfrm rot="-1833422" flipH="1">
            <a:off x="7952369" y="3214347"/>
            <a:ext cx="1077185" cy="2082337"/>
            <a:chOff x="-3914103" y="4007080"/>
            <a:chExt cx="839675" cy="1623200"/>
          </a:xfrm>
        </p:grpSpPr>
        <p:sp>
          <p:nvSpPr>
            <p:cNvPr id="464" name="Google Shape;464;p6"/>
            <p:cNvSpPr/>
            <p:nvPr/>
          </p:nvSpPr>
          <p:spPr>
            <a:xfrm rot="5400000" flipH="1">
              <a:off x="-3400090" y="4518792"/>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rot="5400000" flipH="1">
              <a:off x="-3600453" y="4952580"/>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rot="5400000" flipH="1">
              <a:off x="-3586340" y="4617317"/>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rot="5400000" flipH="1">
              <a:off x="-3878103" y="4318030"/>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rot="5400000" flipH="1">
              <a:off x="-4153678" y="424665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rot="5400000" flipH="1">
              <a:off x="-3600453" y="4952580"/>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rot="5400000" flipH="1">
              <a:off x="-3532265" y="4792017"/>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rot="5400000" flipH="1">
              <a:off x="-3891928" y="452880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rot="5400000" flipH="1">
              <a:off x="-4133815" y="4313292"/>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rot="5400000" flipH="1">
              <a:off x="-4467940" y="4775867"/>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rot="5400000" flipH="1">
              <a:off x="-3893028" y="4535155"/>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rot="5400000" flipH="1">
              <a:off x="-3646365" y="4758467"/>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rot="5400000" flipH="1">
              <a:off x="-3708028" y="5162280"/>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6"/>
          <p:cNvGrpSpPr/>
          <p:nvPr/>
        </p:nvGrpSpPr>
        <p:grpSpPr>
          <a:xfrm>
            <a:off x="8502358" y="4508580"/>
            <a:ext cx="801772" cy="796240"/>
            <a:chOff x="8998975" y="1428200"/>
            <a:chExt cx="681200" cy="676500"/>
          </a:xfrm>
        </p:grpSpPr>
        <p:sp>
          <p:nvSpPr>
            <p:cNvPr id="478" name="Google Shape;478;p6"/>
            <p:cNvSpPr/>
            <p:nvPr/>
          </p:nvSpPr>
          <p:spPr>
            <a:xfrm>
              <a:off x="9249125" y="1428200"/>
              <a:ext cx="153700" cy="344175"/>
            </a:xfrm>
            <a:custGeom>
              <a:avLst/>
              <a:gdLst/>
              <a:ahLst/>
              <a:cxnLst/>
              <a:rect l="l" t="t" r="r" b="b"/>
              <a:pathLst>
                <a:path w="6148" h="13767" extrusionOk="0">
                  <a:moveTo>
                    <a:pt x="2806" y="0"/>
                  </a:moveTo>
                  <a:cubicBezTo>
                    <a:pt x="1274" y="0"/>
                    <a:pt x="1" y="5670"/>
                    <a:pt x="458" y="8315"/>
                  </a:cubicBezTo>
                  <a:cubicBezTo>
                    <a:pt x="893" y="10963"/>
                    <a:pt x="2760" y="13766"/>
                    <a:pt x="3662" y="13766"/>
                  </a:cubicBezTo>
                  <a:cubicBezTo>
                    <a:pt x="3668" y="13766"/>
                    <a:pt x="3675" y="13766"/>
                    <a:pt x="3681" y="13766"/>
                  </a:cubicBezTo>
                  <a:cubicBezTo>
                    <a:pt x="4556" y="13726"/>
                    <a:pt x="6148" y="10722"/>
                    <a:pt x="5929" y="7241"/>
                  </a:cubicBezTo>
                  <a:cubicBezTo>
                    <a:pt x="5710" y="3780"/>
                    <a:pt x="4119" y="0"/>
                    <a:pt x="2806"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9274550" y="1760375"/>
              <a:ext cx="147175" cy="344325"/>
            </a:xfrm>
            <a:custGeom>
              <a:avLst/>
              <a:gdLst/>
              <a:ahLst/>
              <a:cxnLst/>
              <a:rect l="l" t="t" r="r" b="b"/>
              <a:pathLst>
                <a:path w="5887" h="13773" extrusionOk="0">
                  <a:moveTo>
                    <a:pt x="2652" y="1"/>
                  </a:moveTo>
                  <a:cubicBezTo>
                    <a:pt x="2643" y="1"/>
                    <a:pt x="2633" y="1"/>
                    <a:pt x="2624" y="2"/>
                  </a:cubicBezTo>
                  <a:cubicBezTo>
                    <a:pt x="1749" y="81"/>
                    <a:pt x="237" y="3125"/>
                    <a:pt x="118" y="5810"/>
                  </a:cubicBezTo>
                  <a:cubicBezTo>
                    <a:pt x="0" y="8448"/>
                    <a:pt x="1918" y="13773"/>
                    <a:pt x="3418" y="13773"/>
                  </a:cubicBezTo>
                  <a:cubicBezTo>
                    <a:pt x="3446" y="13773"/>
                    <a:pt x="3473" y="13771"/>
                    <a:pt x="3499" y="13767"/>
                  </a:cubicBezTo>
                  <a:cubicBezTo>
                    <a:pt x="4792" y="13608"/>
                    <a:pt x="5887" y="9650"/>
                    <a:pt x="5668" y="6188"/>
                  </a:cubicBezTo>
                  <a:cubicBezTo>
                    <a:pt x="5451" y="2763"/>
                    <a:pt x="3540" y="1"/>
                    <a:pt x="2652"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9305825" y="1563975"/>
              <a:ext cx="50250" cy="196450"/>
            </a:xfrm>
            <a:custGeom>
              <a:avLst/>
              <a:gdLst/>
              <a:ahLst/>
              <a:cxnLst/>
              <a:rect l="l" t="t" r="r" b="b"/>
              <a:pathLst>
                <a:path w="2010" h="7858" fill="none" extrusionOk="0">
                  <a:moveTo>
                    <a:pt x="299" y="0"/>
                  </a:moveTo>
                  <a:cubicBezTo>
                    <a:pt x="1" y="2009"/>
                    <a:pt x="1333" y="7858"/>
                    <a:pt x="1333" y="7858"/>
                  </a:cubicBezTo>
                  <a:cubicBezTo>
                    <a:pt x="1333" y="7858"/>
                    <a:pt x="2010" y="5053"/>
                    <a:pt x="1652" y="2009"/>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9310800" y="1782275"/>
              <a:ext cx="68650" cy="212900"/>
            </a:xfrm>
            <a:custGeom>
              <a:avLst/>
              <a:gdLst/>
              <a:ahLst/>
              <a:cxnLst/>
              <a:rect l="l" t="t" r="r" b="b"/>
              <a:pathLst>
                <a:path w="2746" h="8516" fill="none" extrusionOk="0">
                  <a:moveTo>
                    <a:pt x="2109" y="8515"/>
                  </a:moveTo>
                  <a:cubicBezTo>
                    <a:pt x="2746" y="5054"/>
                    <a:pt x="1333" y="1"/>
                    <a:pt x="1333" y="1"/>
                  </a:cubicBezTo>
                  <a:cubicBezTo>
                    <a:pt x="1333" y="1"/>
                    <a:pt x="1" y="3025"/>
                    <a:pt x="816" y="706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9256100" y="1544075"/>
              <a:ext cx="146725" cy="228300"/>
            </a:xfrm>
            <a:custGeom>
              <a:avLst/>
              <a:gdLst/>
              <a:ahLst/>
              <a:cxnLst/>
              <a:rect l="l" t="t" r="r" b="b"/>
              <a:pathLst>
                <a:path w="5869" h="9132" extrusionOk="0">
                  <a:moveTo>
                    <a:pt x="299" y="0"/>
                  </a:moveTo>
                  <a:cubicBezTo>
                    <a:pt x="80" y="1353"/>
                    <a:pt x="0" y="2726"/>
                    <a:pt x="179" y="3680"/>
                  </a:cubicBezTo>
                  <a:cubicBezTo>
                    <a:pt x="614" y="6328"/>
                    <a:pt x="2481" y="9131"/>
                    <a:pt x="3383" y="9131"/>
                  </a:cubicBezTo>
                  <a:cubicBezTo>
                    <a:pt x="3389" y="9131"/>
                    <a:pt x="3396" y="9131"/>
                    <a:pt x="3402" y="9131"/>
                  </a:cubicBezTo>
                  <a:cubicBezTo>
                    <a:pt x="4277" y="9091"/>
                    <a:pt x="5869" y="6087"/>
                    <a:pt x="5650" y="2606"/>
                  </a:cubicBezTo>
                  <a:cubicBezTo>
                    <a:pt x="5630" y="2288"/>
                    <a:pt x="5590" y="1970"/>
                    <a:pt x="5550" y="1651"/>
                  </a:cubicBezTo>
                  <a:cubicBezTo>
                    <a:pt x="4955" y="1968"/>
                    <a:pt x="4279" y="2131"/>
                    <a:pt x="3605" y="2131"/>
                  </a:cubicBezTo>
                  <a:cubicBezTo>
                    <a:pt x="3220" y="2131"/>
                    <a:pt x="2836" y="2078"/>
                    <a:pt x="2467" y="1970"/>
                  </a:cubicBezTo>
                  <a:cubicBezTo>
                    <a:pt x="1433" y="1671"/>
                    <a:pt x="697" y="915"/>
                    <a:pt x="29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9276975" y="1760375"/>
              <a:ext cx="140775" cy="225825"/>
            </a:xfrm>
            <a:custGeom>
              <a:avLst/>
              <a:gdLst/>
              <a:ahLst/>
              <a:cxnLst/>
              <a:rect l="l" t="t" r="r" b="b"/>
              <a:pathLst>
                <a:path w="5631" h="9033" extrusionOk="0">
                  <a:moveTo>
                    <a:pt x="2555" y="1"/>
                  </a:moveTo>
                  <a:cubicBezTo>
                    <a:pt x="2546" y="1"/>
                    <a:pt x="2536" y="1"/>
                    <a:pt x="2527" y="2"/>
                  </a:cubicBezTo>
                  <a:cubicBezTo>
                    <a:pt x="1652" y="81"/>
                    <a:pt x="140" y="3125"/>
                    <a:pt x="21" y="5810"/>
                  </a:cubicBezTo>
                  <a:cubicBezTo>
                    <a:pt x="1" y="6347"/>
                    <a:pt x="60" y="6984"/>
                    <a:pt x="180" y="7660"/>
                  </a:cubicBezTo>
                  <a:cubicBezTo>
                    <a:pt x="790" y="7279"/>
                    <a:pt x="1509" y="7062"/>
                    <a:pt x="2321" y="7062"/>
                  </a:cubicBezTo>
                  <a:cubicBezTo>
                    <a:pt x="2356" y="7062"/>
                    <a:pt x="2392" y="7063"/>
                    <a:pt x="2428" y="7064"/>
                  </a:cubicBezTo>
                  <a:cubicBezTo>
                    <a:pt x="3681" y="7083"/>
                    <a:pt x="4875" y="7919"/>
                    <a:pt x="5491" y="9033"/>
                  </a:cubicBezTo>
                  <a:cubicBezTo>
                    <a:pt x="5611" y="8098"/>
                    <a:pt x="5630" y="7123"/>
                    <a:pt x="5571" y="6188"/>
                  </a:cubicBezTo>
                  <a:cubicBezTo>
                    <a:pt x="5354" y="2763"/>
                    <a:pt x="3443" y="1"/>
                    <a:pt x="255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8998975" y="1706275"/>
              <a:ext cx="345175" cy="139575"/>
            </a:xfrm>
            <a:custGeom>
              <a:avLst/>
              <a:gdLst/>
              <a:ahLst/>
              <a:cxnLst/>
              <a:rect l="l" t="t" r="r" b="b"/>
              <a:pathLst>
                <a:path w="13807" h="5583" extrusionOk="0">
                  <a:moveTo>
                    <a:pt x="7848" y="0"/>
                  </a:moveTo>
                  <a:cubicBezTo>
                    <a:pt x="7648" y="0"/>
                    <a:pt x="7446" y="6"/>
                    <a:pt x="7242" y="17"/>
                  </a:cubicBezTo>
                  <a:cubicBezTo>
                    <a:pt x="3780" y="236"/>
                    <a:pt x="1" y="1827"/>
                    <a:pt x="1" y="3140"/>
                  </a:cubicBezTo>
                  <a:cubicBezTo>
                    <a:pt x="1" y="4457"/>
                    <a:pt x="4188" y="5582"/>
                    <a:pt x="7058" y="5582"/>
                  </a:cubicBezTo>
                  <a:cubicBezTo>
                    <a:pt x="7527" y="5582"/>
                    <a:pt x="7961" y="5552"/>
                    <a:pt x="8336" y="5488"/>
                  </a:cubicBezTo>
                  <a:cubicBezTo>
                    <a:pt x="10982" y="5050"/>
                    <a:pt x="13806" y="3160"/>
                    <a:pt x="13767" y="2285"/>
                  </a:cubicBezTo>
                  <a:cubicBezTo>
                    <a:pt x="13729" y="1442"/>
                    <a:pt x="11065" y="0"/>
                    <a:pt x="78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9329700" y="1687100"/>
              <a:ext cx="350475" cy="139600"/>
            </a:xfrm>
            <a:custGeom>
              <a:avLst/>
              <a:gdLst/>
              <a:ahLst/>
              <a:cxnLst/>
              <a:rect l="l" t="t" r="r" b="b"/>
              <a:pathLst>
                <a:path w="14019" h="5584" extrusionOk="0">
                  <a:moveTo>
                    <a:pt x="7153" y="0"/>
                  </a:moveTo>
                  <a:cubicBezTo>
                    <a:pt x="6849" y="0"/>
                    <a:pt x="6546" y="9"/>
                    <a:pt x="6247" y="28"/>
                  </a:cubicBezTo>
                  <a:cubicBezTo>
                    <a:pt x="2785" y="247"/>
                    <a:pt x="0" y="2197"/>
                    <a:pt x="60" y="3072"/>
                  </a:cubicBezTo>
                  <a:cubicBezTo>
                    <a:pt x="140" y="3947"/>
                    <a:pt x="3183" y="5479"/>
                    <a:pt x="5869" y="5578"/>
                  </a:cubicBezTo>
                  <a:cubicBezTo>
                    <a:pt x="5947" y="5582"/>
                    <a:pt x="6027" y="5584"/>
                    <a:pt x="6110" y="5584"/>
                  </a:cubicBezTo>
                  <a:cubicBezTo>
                    <a:pt x="8868" y="5584"/>
                    <a:pt x="14019" y="3684"/>
                    <a:pt x="13826" y="2197"/>
                  </a:cubicBezTo>
                  <a:cubicBezTo>
                    <a:pt x="13680" y="1015"/>
                    <a:pt x="10365" y="0"/>
                    <a:pt x="7153"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9095450" y="1706175"/>
              <a:ext cx="248700" cy="139775"/>
            </a:xfrm>
            <a:custGeom>
              <a:avLst/>
              <a:gdLst/>
              <a:ahLst/>
              <a:cxnLst/>
              <a:rect l="l" t="t" r="r" b="b"/>
              <a:pathLst>
                <a:path w="9948" h="5591" extrusionOk="0">
                  <a:moveTo>
                    <a:pt x="4036" y="1"/>
                  </a:moveTo>
                  <a:cubicBezTo>
                    <a:pt x="3821" y="1"/>
                    <a:pt x="3603" y="7"/>
                    <a:pt x="3383" y="21"/>
                  </a:cubicBezTo>
                  <a:cubicBezTo>
                    <a:pt x="2249" y="101"/>
                    <a:pt x="1075" y="320"/>
                    <a:pt x="1" y="638"/>
                  </a:cubicBezTo>
                  <a:cubicBezTo>
                    <a:pt x="1712" y="996"/>
                    <a:pt x="2826" y="2985"/>
                    <a:pt x="2786" y="4577"/>
                  </a:cubicBezTo>
                  <a:cubicBezTo>
                    <a:pt x="2786" y="4915"/>
                    <a:pt x="2706" y="5253"/>
                    <a:pt x="2587" y="5571"/>
                  </a:cubicBezTo>
                  <a:cubicBezTo>
                    <a:pt x="2807" y="5584"/>
                    <a:pt x="3024" y="5591"/>
                    <a:pt x="3234" y="5591"/>
                  </a:cubicBezTo>
                  <a:cubicBezTo>
                    <a:pt x="3687" y="5591"/>
                    <a:pt x="4110" y="5560"/>
                    <a:pt x="4477" y="5492"/>
                  </a:cubicBezTo>
                  <a:cubicBezTo>
                    <a:pt x="7123" y="5054"/>
                    <a:pt x="9947" y="3164"/>
                    <a:pt x="9908" y="2289"/>
                  </a:cubicBezTo>
                  <a:cubicBezTo>
                    <a:pt x="9870" y="1450"/>
                    <a:pt x="7232" y="1"/>
                    <a:pt x="4036"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9329700" y="1686975"/>
              <a:ext cx="209400" cy="139775"/>
            </a:xfrm>
            <a:custGeom>
              <a:avLst/>
              <a:gdLst/>
              <a:ahLst/>
              <a:cxnLst/>
              <a:rect l="l" t="t" r="r" b="b"/>
              <a:pathLst>
                <a:path w="8376" h="5591" extrusionOk="0">
                  <a:moveTo>
                    <a:pt x="7137" y="0"/>
                  </a:moveTo>
                  <a:cubicBezTo>
                    <a:pt x="6836" y="0"/>
                    <a:pt x="6538" y="10"/>
                    <a:pt x="6247" y="33"/>
                  </a:cubicBezTo>
                  <a:cubicBezTo>
                    <a:pt x="2785" y="252"/>
                    <a:pt x="0" y="2202"/>
                    <a:pt x="60" y="3077"/>
                  </a:cubicBezTo>
                  <a:cubicBezTo>
                    <a:pt x="140" y="3952"/>
                    <a:pt x="3183" y="5484"/>
                    <a:pt x="5869" y="5583"/>
                  </a:cubicBezTo>
                  <a:cubicBezTo>
                    <a:pt x="5959" y="5589"/>
                    <a:pt x="6052" y="5591"/>
                    <a:pt x="6147" y="5591"/>
                  </a:cubicBezTo>
                  <a:cubicBezTo>
                    <a:pt x="6792" y="5591"/>
                    <a:pt x="7561" y="5478"/>
                    <a:pt x="8375" y="5305"/>
                  </a:cubicBezTo>
                  <a:cubicBezTo>
                    <a:pt x="7460" y="4529"/>
                    <a:pt x="6923" y="3316"/>
                    <a:pt x="6963" y="2102"/>
                  </a:cubicBezTo>
                  <a:cubicBezTo>
                    <a:pt x="6963" y="1306"/>
                    <a:pt x="7281" y="590"/>
                    <a:pt x="7778" y="13"/>
                  </a:cubicBezTo>
                  <a:cubicBezTo>
                    <a:pt x="7564" y="5"/>
                    <a:pt x="7350" y="0"/>
                    <a:pt x="7137"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9353575" y="1742500"/>
              <a:ext cx="208400" cy="46275"/>
            </a:xfrm>
            <a:custGeom>
              <a:avLst/>
              <a:gdLst/>
              <a:ahLst/>
              <a:cxnLst/>
              <a:rect l="l" t="t" r="r" b="b"/>
              <a:pathLst>
                <a:path w="8336" h="1851" fill="none" extrusionOk="0">
                  <a:moveTo>
                    <a:pt x="8335" y="677"/>
                  </a:moveTo>
                  <a:cubicBezTo>
                    <a:pt x="5212" y="1851"/>
                    <a:pt x="0" y="935"/>
                    <a:pt x="0" y="935"/>
                  </a:cubicBezTo>
                  <a:cubicBezTo>
                    <a:pt x="0" y="935"/>
                    <a:pt x="1114" y="1"/>
                    <a:pt x="6585" y="4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9082525" y="1739525"/>
              <a:ext cx="226300" cy="56225"/>
            </a:xfrm>
            <a:custGeom>
              <a:avLst/>
              <a:gdLst/>
              <a:ahLst/>
              <a:cxnLst/>
              <a:rect l="l" t="t" r="r" b="b"/>
              <a:pathLst>
                <a:path w="9052" h="2249" fill="none" extrusionOk="0">
                  <a:moveTo>
                    <a:pt x="1" y="1273"/>
                  </a:moveTo>
                  <a:cubicBezTo>
                    <a:pt x="2826" y="0"/>
                    <a:pt x="9052" y="1154"/>
                    <a:pt x="9052" y="1154"/>
                  </a:cubicBezTo>
                  <a:cubicBezTo>
                    <a:pt x="9052" y="1154"/>
                    <a:pt x="5213" y="2248"/>
                    <a:pt x="2269" y="2149"/>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9069600" y="1542925"/>
              <a:ext cx="288475" cy="231100"/>
            </a:xfrm>
            <a:custGeom>
              <a:avLst/>
              <a:gdLst/>
              <a:ahLst/>
              <a:cxnLst/>
              <a:rect l="l" t="t" r="r" b="b"/>
              <a:pathLst>
                <a:path w="11539" h="9244" extrusionOk="0">
                  <a:moveTo>
                    <a:pt x="1881" y="1"/>
                  </a:moveTo>
                  <a:cubicBezTo>
                    <a:pt x="1508" y="1"/>
                    <a:pt x="1216" y="84"/>
                    <a:pt x="1035" y="265"/>
                  </a:cubicBezTo>
                  <a:cubicBezTo>
                    <a:pt x="1" y="1300"/>
                    <a:pt x="2984" y="6014"/>
                    <a:pt x="5093" y="7506"/>
                  </a:cubicBezTo>
                  <a:cubicBezTo>
                    <a:pt x="6636" y="8608"/>
                    <a:pt x="8787" y="9244"/>
                    <a:pt x="10039" y="9244"/>
                  </a:cubicBezTo>
                  <a:cubicBezTo>
                    <a:pt x="10481" y="9244"/>
                    <a:pt x="10811" y="9164"/>
                    <a:pt x="10961" y="8998"/>
                  </a:cubicBezTo>
                  <a:cubicBezTo>
                    <a:pt x="11538" y="8381"/>
                    <a:pt x="10564" y="5258"/>
                    <a:pt x="8077" y="3050"/>
                  </a:cubicBezTo>
                  <a:cubicBezTo>
                    <a:pt x="6077" y="1304"/>
                    <a:pt x="3354" y="1"/>
                    <a:pt x="188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9321250" y="1754250"/>
              <a:ext cx="281500" cy="232600"/>
            </a:xfrm>
            <a:custGeom>
              <a:avLst/>
              <a:gdLst/>
              <a:ahLst/>
              <a:cxnLst/>
              <a:rect l="l" t="t" r="r" b="b"/>
              <a:pathLst>
                <a:path w="11260" h="9304" extrusionOk="0">
                  <a:moveTo>
                    <a:pt x="1440" y="0"/>
                  </a:moveTo>
                  <a:cubicBezTo>
                    <a:pt x="1012" y="0"/>
                    <a:pt x="699" y="85"/>
                    <a:pt x="557" y="247"/>
                  </a:cubicBezTo>
                  <a:cubicBezTo>
                    <a:pt x="0" y="903"/>
                    <a:pt x="1055" y="4006"/>
                    <a:pt x="2785" y="5896"/>
                  </a:cubicBezTo>
                  <a:cubicBezTo>
                    <a:pt x="4216" y="7440"/>
                    <a:pt x="7851" y="9304"/>
                    <a:pt x="9621" y="9304"/>
                  </a:cubicBezTo>
                  <a:cubicBezTo>
                    <a:pt x="10017" y="9304"/>
                    <a:pt x="10320" y="9210"/>
                    <a:pt x="10484" y="8999"/>
                  </a:cubicBezTo>
                  <a:cubicBezTo>
                    <a:pt x="11260" y="8005"/>
                    <a:pt x="9330" y="4583"/>
                    <a:pt x="6823" y="2375"/>
                  </a:cubicBezTo>
                  <a:cubicBezTo>
                    <a:pt x="4954" y="729"/>
                    <a:pt x="2698" y="0"/>
                    <a:pt x="1440"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9213825" y="1650500"/>
              <a:ext cx="141750" cy="123600"/>
            </a:xfrm>
            <a:custGeom>
              <a:avLst/>
              <a:gdLst/>
              <a:ahLst/>
              <a:cxnLst/>
              <a:rect l="l" t="t" r="r" b="b"/>
              <a:pathLst>
                <a:path w="5670" h="4944" extrusionOk="0">
                  <a:moveTo>
                    <a:pt x="3482" y="0"/>
                  </a:moveTo>
                  <a:cubicBezTo>
                    <a:pt x="3462" y="677"/>
                    <a:pt x="3283" y="1353"/>
                    <a:pt x="2905" y="1970"/>
                  </a:cubicBezTo>
                  <a:cubicBezTo>
                    <a:pt x="2288" y="3004"/>
                    <a:pt x="1154" y="3561"/>
                    <a:pt x="0" y="3621"/>
                  </a:cubicBezTo>
                  <a:cubicBezTo>
                    <a:pt x="1453" y="4467"/>
                    <a:pt x="3196" y="4943"/>
                    <a:pt x="4271" y="4943"/>
                  </a:cubicBezTo>
                  <a:cubicBezTo>
                    <a:pt x="4713" y="4943"/>
                    <a:pt x="5042" y="4863"/>
                    <a:pt x="5192" y="4695"/>
                  </a:cubicBezTo>
                  <a:cubicBezTo>
                    <a:pt x="5670" y="4198"/>
                    <a:pt x="5093" y="1990"/>
                    <a:pt x="348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9323225" y="1754375"/>
              <a:ext cx="146250" cy="125900"/>
            </a:xfrm>
            <a:custGeom>
              <a:avLst/>
              <a:gdLst/>
              <a:ahLst/>
              <a:cxnLst/>
              <a:rect l="l" t="t" r="r" b="b"/>
              <a:pathLst>
                <a:path w="5850" h="5036" extrusionOk="0">
                  <a:moveTo>
                    <a:pt x="1341" y="0"/>
                  </a:moveTo>
                  <a:cubicBezTo>
                    <a:pt x="920" y="0"/>
                    <a:pt x="614" y="83"/>
                    <a:pt x="478" y="242"/>
                  </a:cubicBezTo>
                  <a:cubicBezTo>
                    <a:pt x="1" y="799"/>
                    <a:pt x="717" y="3166"/>
                    <a:pt x="2030" y="5036"/>
                  </a:cubicBezTo>
                  <a:cubicBezTo>
                    <a:pt x="2229" y="3822"/>
                    <a:pt x="3084" y="2669"/>
                    <a:pt x="4079" y="2092"/>
                  </a:cubicBezTo>
                  <a:cubicBezTo>
                    <a:pt x="4609" y="1809"/>
                    <a:pt x="5140" y="1667"/>
                    <a:pt x="5656" y="1667"/>
                  </a:cubicBezTo>
                  <a:cubicBezTo>
                    <a:pt x="5721" y="1667"/>
                    <a:pt x="5785" y="1670"/>
                    <a:pt x="5849" y="1674"/>
                  </a:cubicBezTo>
                  <a:cubicBezTo>
                    <a:pt x="4185" y="522"/>
                    <a:pt x="2399" y="0"/>
                    <a:pt x="1341"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197900" y="1672375"/>
              <a:ext cx="134300" cy="96000"/>
            </a:xfrm>
            <a:custGeom>
              <a:avLst/>
              <a:gdLst/>
              <a:ahLst/>
              <a:cxnLst/>
              <a:rect l="l" t="t" r="r" b="b"/>
              <a:pathLst>
                <a:path w="5372" h="3840" fill="none" extrusionOk="0">
                  <a:moveTo>
                    <a:pt x="1" y="1"/>
                  </a:moveTo>
                  <a:cubicBezTo>
                    <a:pt x="1075" y="1314"/>
                    <a:pt x="5372" y="3840"/>
                    <a:pt x="5372" y="3840"/>
                  </a:cubicBezTo>
                  <a:cubicBezTo>
                    <a:pt x="5372" y="3840"/>
                    <a:pt x="4059" y="1831"/>
                    <a:pt x="2010" y="319"/>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9348600" y="1777800"/>
              <a:ext cx="140750" cy="108950"/>
            </a:xfrm>
            <a:custGeom>
              <a:avLst/>
              <a:gdLst/>
              <a:ahLst/>
              <a:cxnLst/>
              <a:rect l="l" t="t" r="r" b="b"/>
              <a:pathLst>
                <a:path w="5630" h="4358" fill="none" extrusionOk="0">
                  <a:moveTo>
                    <a:pt x="5630" y="4357"/>
                  </a:moveTo>
                  <a:cubicBezTo>
                    <a:pt x="3899" y="2010"/>
                    <a:pt x="0" y="1"/>
                    <a:pt x="0" y="1"/>
                  </a:cubicBezTo>
                  <a:cubicBezTo>
                    <a:pt x="0" y="1"/>
                    <a:pt x="1094" y="2527"/>
                    <a:pt x="4019" y="4318"/>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9097950" y="1756375"/>
              <a:ext cx="256650" cy="257500"/>
            </a:xfrm>
            <a:custGeom>
              <a:avLst/>
              <a:gdLst/>
              <a:ahLst/>
              <a:cxnLst/>
              <a:rect l="l" t="t" r="r" b="b"/>
              <a:pathLst>
                <a:path w="10266" h="10300" extrusionOk="0">
                  <a:moveTo>
                    <a:pt x="9056" y="1"/>
                  </a:moveTo>
                  <a:cubicBezTo>
                    <a:pt x="7880" y="1"/>
                    <a:pt x="5481" y="1023"/>
                    <a:pt x="3700" y="3046"/>
                  </a:cubicBezTo>
                  <a:cubicBezTo>
                    <a:pt x="1492" y="5553"/>
                    <a:pt x="0" y="9193"/>
                    <a:pt x="896" y="10088"/>
                  </a:cubicBezTo>
                  <a:cubicBezTo>
                    <a:pt x="1041" y="10234"/>
                    <a:pt x="1260" y="10300"/>
                    <a:pt x="1532" y="10300"/>
                  </a:cubicBezTo>
                  <a:cubicBezTo>
                    <a:pt x="3194" y="10300"/>
                    <a:pt x="6855" y="7842"/>
                    <a:pt x="8137" y="6030"/>
                  </a:cubicBezTo>
                  <a:cubicBezTo>
                    <a:pt x="9628" y="3941"/>
                    <a:pt x="10265" y="739"/>
                    <a:pt x="9648" y="162"/>
                  </a:cubicBezTo>
                  <a:cubicBezTo>
                    <a:pt x="9530" y="54"/>
                    <a:pt x="9325" y="1"/>
                    <a:pt x="905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9315275" y="1516350"/>
              <a:ext cx="264100" cy="256275"/>
            </a:xfrm>
            <a:custGeom>
              <a:avLst/>
              <a:gdLst/>
              <a:ahLst/>
              <a:cxnLst/>
              <a:rect l="l" t="t" r="r" b="b"/>
              <a:pathLst>
                <a:path w="10564" h="10251" extrusionOk="0">
                  <a:moveTo>
                    <a:pt x="8778" y="1"/>
                  </a:moveTo>
                  <a:cubicBezTo>
                    <a:pt x="7380" y="1"/>
                    <a:pt x="4637" y="1710"/>
                    <a:pt x="2766" y="3835"/>
                  </a:cubicBezTo>
                  <a:cubicBezTo>
                    <a:pt x="577" y="6341"/>
                    <a:pt x="1" y="9544"/>
                    <a:pt x="657" y="10101"/>
                  </a:cubicBezTo>
                  <a:cubicBezTo>
                    <a:pt x="773" y="10202"/>
                    <a:pt x="972" y="10250"/>
                    <a:pt x="1230" y="10250"/>
                  </a:cubicBezTo>
                  <a:cubicBezTo>
                    <a:pt x="2386" y="10250"/>
                    <a:pt x="4742" y="9288"/>
                    <a:pt x="6287" y="7873"/>
                  </a:cubicBezTo>
                  <a:cubicBezTo>
                    <a:pt x="8196" y="6122"/>
                    <a:pt x="10564" y="1070"/>
                    <a:pt x="9390" y="174"/>
                  </a:cubicBezTo>
                  <a:cubicBezTo>
                    <a:pt x="9238" y="56"/>
                    <a:pt x="9030" y="1"/>
                    <a:pt x="877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9217300" y="1756425"/>
              <a:ext cx="134800" cy="126350"/>
            </a:xfrm>
            <a:custGeom>
              <a:avLst/>
              <a:gdLst/>
              <a:ahLst/>
              <a:cxnLst/>
              <a:rect l="l" t="t" r="r" b="b"/>
              <a:pathLst>
                <a:path w="5392" h="5054" extrusionOk="0">
                  <a:moveTo>
                    <a:pt x="4280" y="1"/>
                  </a:moveTo>
                  <a:cubicBezTo>
                    <a:pt x="3330" y="1"/>
                    <a:pt x="1581" y="658"/>
                    <a:pt x="1" y="1990"/>
                  </a:cubicBezTo>
                  <a:cubicBezTo>
                    <a:pt x="95" y="1983"/>
                    <a:pt x="190" y="1979"/>
                    <a:pt x="284" y="1979"/>
                  </a:cubicBezTo>
                  <a:cubicBezTo>
                    <a:pt x="1282" y="1979"/>
                    <a:pt x="2265" y="2366"/>
                    <a:pt x="3064" y="3183"/>
                  </a:cubicBezTo>
                  <a:cubicBezTo>
                    <a:pt x="3542" y="3681"/>
                    <a:pt x="3840" y="4357"/>
                    <a:pt x="3959" y="5053"/>
                  </a:cubicBezTo>
                  <a:cubicBezTo>
                    <a:pt x="5014" y="3044"/>
                    <a:pt x="5392" y="637"/>
                    <a:pt x="4874" y="160"/>
                  </a:cubicBezTo>
                  <a:cubicBezTo>
                    <a:pt x="4756" y="54"/>
                    <a:pt x="4550" y="1"/>
                    <a:pt x="428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9319250" y="1657950"/>
              <a:ext cx="166125" cy="114675"/>
            </a:xfrm>
            <a:custGeom>
              <a:avLst/>
              <a:gdLst/>
              <a:ahLst/>
              <a:cxnLst/>
              <a:rect l="l" t="t" r="r" b="b"/>
              <a:pathLst>
                <a:path w="6645" h="4587" extrusionOk="0">
                  <a:moveTo>
                    <a:pt x="1333" y="1"/>
                  </a:moveTo>
                  <a:cubicBezTo>
                    <a:pt x="219" y="2030"/>
                    <a:pt x="1" y="4019"/>
                    <a:pt x="498" y="4437"/>
                  </a:cubicBezTo>
                  <a:cubicBezTo>
                    <a:pt x="614" y="4538"/>
                    <a:pt x="813" y="4586"/>
                    <a:pt x="1071" y="4586"/>
                  </a:cubicBezTo>
                  <a:cubicBezTo>
                    <a:pt x="2227" y="4586"/>
                    <a:pt x="4583" y="3624"/>
                    <a:pt x="6128" y="2209"/>
                  </a:cubicBezTo>
                  <a:cubicBezTo>
                    <a:pt x="6307" y="2050"/>
                    <a:pt x="6466" y="1871"/>
                    <a:pt x="6645" y="1672"/>
                  </a:cubicBezTo>
                  <a:lnTo>
                    <a:pt x="6645" y="1672"/>
                  </a:lnTo>
                  <a:cubicBezTo>
                    <a:pt x="6025" y="2005"/>
                    <a:pt x="5368" y="2177"/>
                    <a:pt x="4716" y="2177"/>
                  </a:cubicBezTo>
                  <a:cubicBezTo>
                    <a:pt x="3737" y="2177"/>
                    <a:pt x="2771" y="1788"/>
                    <a:pt x="1970" y="975"/>
                  </a:cubicBezTo>
                  <a:cubicBezTo>
                    <a:pt x="1711" y="697"/>
                    <a:pt x="1493" y="359"/>
                    <a:pt x="133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9343625" y="1632100"/>
              <a:ext cx="114900" cy="130325"/>
            </a:xfrm>
            <a:custGeom>
              <a:avLst/>
              <a:gdLst/>
              <a:ahLst/>
              <a:cxnLst/>
              <a:rect l="l" t="t" r="r" b="b"/>
              <a:pathLst>
                <a:path w="4596" h="5213" fill="none" extrusionOk="0">
                  <a:moveTo>
                    <a:pt x="4596" y="0"/>
                  </a:moveTo>
                  <a:cubicBezTo>
                    <a:pt x="3541" y="2566"/>
                    <a:pt x="0" y="5212"/>
                    <a:pt x="0" y="5212"/>
                  </a:cubicBezTo>
                  <a:cubicBezTo>
                    <a:pt x="0" y="5212"/>
                    <a:pt x="80" y="3999"/>
                    <a:pt x="3223" y="697"/>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9192925" y="1791225"/>
              <a:ext cx="127350" cy="139275"/>
            </a:xfrm>
            <a:custGeom>
              <a:avLst/>
              <a:gdLst/>
              <a:ahLst/>
              <a:cxnLst/>
              <a:rect l="l" t="t" r="r" b="b"/>
              <a:pathLst>
                <a:path w="5094" h="5571" fill="none" extrusionOk="0">
                  <a:moveTo>
                    <a:pt x="1" y="5571"/>
                  </a:moveTo>
                  <a:cubicBezTo>
                    <a:pt x="836" y="3124"/>
                    <a:pt x="5093" y="1"/>
                    <a:pt x="5093" y="1"/>
                  </a:cubicBezTo>
                  <a:cubicBezTo>
                    <a:pt x="5093" y="1"/>
                    <a:pt x="3582" y="2965"/>
                    <a:pt x="1831" y="471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9278975" y="1713625"/>
              <a:ext cx="116900" cy="106500"/>
            </a:xfrm>
            <a:custGeom>
              <a:avLst/>
              <a:gdLst/>
              <a:ahLst/>
              <a:cxnLst/>
              <a:rect l="l" t="t" r="r" b="b"/>
              <a:pathLst>
                <a:path w="4676" h="4260" extrusionOk="0">
                  <a:moveTo>
                    <a:pt x="2333" y="0"/>
                  </a:moveTo>
                  <a:cubicBezTo>
                    <a:pt x="1368" y="0"/>
                    <a:pt x="499" y="651"/>
                    <a:pt x="279" y="1633"/>
                  </a:cubicBezTo>
                  <a:cubicBezTo>
                    <a:pt x="0" y="2767"/>
                    <a:pt x="697" y="3921"/>
                    <a:pt x="1850" y="4199"/>
                  </a:cubicBezTo>
                  <a:cubicBezTo>
                    <a:pt x="2016" y="4240"/>
                    <a:pt x="2182" y="4259"/>
                    <a:pt x="2346" y="4259"/>
                  </a:cubicBezTo>
                  <a:cubicBezTo>
                    <a:pt x="3303" y="4259"/>
                    <a:pt x="4179" y="3596"/>
                    <a:pt x="4417" y="2628"/>
                  </a:cubicBezTo>
                  <a:cubicBezTo>
                    <a:pt x="4675" y="1474"/>
                    <a:pt x="3979" y="340"/>
                    <a:pt x="2845" y="61"/>
                  </a:cubicBezTo>
                  <a:cubicBezTo>
                    <a:pt x="2673" y="20"/>
                    <a:pt x="2502" y="0"/>
                    <a:pt x="2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6"/>
          <p:cNvGrpSpPr/>
          <p:nvPr/>
        </p:nvGrpSpPr>
        <p:grpSpPr>
          <a:xfrm>
            <a:off x="8561279" y="3412087"/>
            <a:ext cx="922807" cy="849254"/>
            <a:chOff x="8012300" y="2419550"/>
            <a:chExt cx="560500" cy="515825"/>
          </a:xfrm>
        </p:grpSpPr>
        <p:sp>
          <p:nvSpPr>
            <p:cNvPr id="504" name="Google Shape;504;p6"/>
            <p:cNvSpPr/>
            <p:nvPr/>
          </p:nvSpPr>
          <p:spPr>
            <a:xfrm>
              <a:off x="8049725" y="2419575"/>
              <a:ext cx="321175" cy="266875"/>
            </a:xfrm>
            <a:custGeom>
              <a:avLst/>
              <a:gdLst/>
              <a:ahLst/>
              <a:cxnLst/>
              <a:rect l="l" t="t" r="r" b="b"/>
              <a:pathLst>
                <a:path w="12847" h="10675" extrusionOk="0">
                  <a:moveTo>
                    <a:pt x="10524" y="0"/>
                  </a:moveTo>
                  <a:cubicBezTo>
                    <a:pt x="9537" y="0"/>
                    <a:pt x="8967" y="1762"/>
                    <a:pt x="8967" y="1762"/>
                  </a:cubicBezTo>
                  <a:cubicBezTo>
                    <a:pt x="8261" y="1199"/>
                    <a:pt x="7345" y="831"/>
                    <a:pt x="6381" y="831"/>
                  </a:cubicBezTo>
                  <a:cubicBezTo>
                    <a:pt x="5744" y="831"/>
                    <a:pt x="5085" y="992"/>
                    <a:pt x="4452" y="1364"/>
                  </a:cubicBezTo>
                  <a:cubicBezTo>
                    <a:pt x="2860" y="2299"/>
                    <a:pt x="2343" y="4010"/>
                    <a:pt x="2602" y="5502"/>
                  </a:cubicBezTo>
                  <a:cubicBezTo>
                    <a:pt x="2602" y="5502"/>
                    <a:pt x="2234" y="5429"/>
                    <a:pt x="1785" y="5429"/>
                  </a:cubicBezTo>
                  <a:cubicBezTo>
                    <a:pt x="1013" y="5429"/>
                    <a:pt x="1" y="5644"/>
                    <a:pt x="214" y="6815"/>
                  </a:cubicBezTo>
                  <a:cubicBezTo>
                    <a:pt x="524" y="8459"/>
                    <a:pt x="5134" y="10675"/>
                    <a:pt x="8064" y="10675"/>
                  </a:cubicBezTo>
                  <a:cubicBezTo>
                    <a:pt x="8715" y="10675"/>
                    <a:pt x="9284" y="10565"/>
                    <a:pt x="9703" y="10316"/>
                  </a:cubicBezTo>
                  <a:cubicBezTo>
                    <a:pt x="12051" y="8943"/>
                    <a:pt x="12846" y="1623"/>
                    <a:pt x="11255" y="310"/>
                  </a:cubicBezTo>
                  <a:cubicBezTo>
                    <a:pt x="10991" y="90"/>
                    <a:pt x="10747" y="0"/>
                    <a:pt x="1052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214225" y="2668475"/>
              <a:ext cx="321150" cy="266900"/>
            </a:xfrm>
            <a:custGeom>
              <a:avLst/>
              <a:gdLst/>
              <a:ahLst/>
              <a:cxnLst/>
              <a:rect l="l" t="t" r="r" b="b"/>
              <a:pathLst>
                <a:path w="12846" h="10676" extrusionOk="0">
                  <a:moveTo>
                    <a:pt x="4770" y="1"/>
                  </a:moveTo>
                  <a:cubicBezTo>
                    <a:pt x="4117" y="1"/>
                    <a:pt x="3546" y="110"/>
                    <a:pt x="3123" y="360"/>
                  </a:cubicBezTo>
                  <a:cubicBezTo>
                    <a:pt x="796" y="1732"/>
                    <a:pt x="0" y="9053"/>
                    <a:pt x="1592" y="10366"/>
                  </a:cubicBezTo>
                  <a:cubicBezTo>
                    <a:pt x="1855" y="10586"/>
                    <a:pt x="2099" y="10675"/>
                    <a:pt x="2322" y="10675"/>
                  </a:cubicBezTo>
                  <a:cubicBezTo>
                    <a:pt x="3310" y="10675"/>
                    <a:pt x="3879" y="8914"/>
                    <a:pt x="3879" y="8914"/>
                  </a:cubicBezTo>
                  <a:cubicBezTo>
                    <a:pt x="4582" y="9486"/>
                    <a:pt x="5492" y="9850"/>
                    <a:pt x="6450" y="9850"/>
                  </a:cubicBezTo>
                  <a:cubicBezTo>
                    <a:pt x="7092" y="9850"/>
                    <a:pt x="7756" y="9687"/>
                    <a:pt x="8395" y="9312"/>
                  </a:cubicBezTo>
                  <a:cubicBezTo>
                    <a:pt x="9986" y="8377"/>
                    <a:pt x="10503" y="6666"/>
                    <a:pt x="10245" y="5174"/>
                  </a:cubicBezTo>
                  <a:lnTo>
                    <a:pt x="10245" y="5174"/>
                  </a:lnTo>
                  <a:cubicBezTo>
                    <a:pt x="10245" y="5174"/>
                    <a:pt x="10618" y="5247"/>
                    <a:pt x="11070" y="5247"/>
                  </a:cubicBezTo>
                  <a:cubicBezTo>
                    <a:pt x="11842" y="5247"/>
                    <a:pt x="12845" y="5034"/>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8054075" y="2419550"/>
              <a:ext cx="316825" cy="266900"/>
            </a:xfrm>
            <a:custGeom>
              <a:avLst/>
              <a:gdLst/>
              <a:ahLst/>
              <a:cxnLst/>
              <a:rect l="l" t="t" r="r" b="b"/>
              <a:pathLst>
                <a:path w="12673" h="10676" extrusionOk="0">
                  <a:moveTo>
                    <a:pt x="10344" y="0"/>
                  </a:moveTo>
                  <a:cubicBezTo>
                    <a:pt x="9494" y="0"/>
                    <a:pt x="8955" y="1286"/>
                    <a:pt x="8813" y="1663"/>
                  </a:cubicBezTo>
                  <a:cubicBezTo>
                    <a:pt x="8893" y="2519"/>
                    <a:pt x="8714" y="3434"/>
                    <a:pt x="8455" y="4190"/>
                  </a:cubicBezTo>
                  <a:cubicBezTo>
                    <a:pt x="7998" y="5543"/>
                    <a:pt x="6844" y="6557"/>
                    <a:pt x="5591" y="7154"/>
                  </a:cubicBezTo>
                  <a:cubicBezTo>
                    <a:pt x="4998" y="7435"/>
                    <a:pt x="4284" y="7564"/>
                    <a:pt x="3568" y="7564"/>
                  </a:cubicBezTo>
                  <a:cubicBezTo>
                    <a:pt x="2866" y="7564"/>
                    <a:pt x="2163" y="7440"/>
                    <a:pt x="1572" y="7214"/>
                  </a:cubicBezTo>
                  <a:cubicBezTo>
                    <a:pt x="956" y="6975"/>
                    <a:pt x="458" y="6657"/>
                    <a:pt x="40" y="6259"/>
                  </a:cubicBezTo>
                  <a:cubicBezTo>
                    <a:pt x="1" y="6418"/>
                    <a:pt x="1" y="6597"/>
                    <a:pt x="40" y="6816"/>
                  </a:cubicBezTo>
                  <a:cubicBezTo>
                    <a:pt x="350" y="8460"/>
                    <a:pt x="4960" y="10676"/>
                    <a:pt x="7890" y="10676"/>
                  </a:cubicBezTo>
                  <a:cubicBezTo>
                    <a:pt x="8541" y="10676"/>
                    <a:pt x="9110" y="10566"/>
                    <a:pt x="9529" y="10317"/>
                  </a:cubicBezTo>
                  <a:cubicBezTo>
                    <a:pt x="11877" y="8944"/>
                    <a:pt x="12672" y="1624"/>
                    <a:pt x="11081" y="311"/>
                  </a:cubicBezTo>
                  <a:cubicBezTo>
                    <a:pt x="10815" y="90"/>
                    <a:pt x="10568" y="0"/>
                    <a:pt x="1034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8214225" y="2668475"/>
              <a:ext cx="318800" cy="266875"/>
            </a:xfrm>
            <a:custGeom>
              <a:avLst/>
              <a:gdLst/>
              <a:ahLst/>
              <a:cxnLst/>
              <a:rect l="l" t="t" r="r" b="b"/>
              <a:pathLst>
                <a:path w="12752" h="10675" extrusionOk="0">
                  <a:moveTo>
                    <a:pt x="4770" y="1"/>
                  </a:moveTo>
                  <a:cubicBezTo>
                    <a:pt x="4117" y="1"/>
                    <a:pt x="3546" y="110"/>
                    <a:pt x="3123" y="360"/>
                  </a:cubicBezTo>
                  <a:cubicBezTo>
                    <a:pt x="796" y="1732"/>
                    <a:pt x="0" y="9053"/>
                    <a:pt x="1592" y="10366"/>
                  </a:cubicBezTo>
                  <a:cubicBezTo>
                    <a:pt x="1857" y="10584"/>
                    <a:pt x="2103" y="10674"/>
                    <a:pt x="2329" y="10674"/>
                  </a:cubicBezTo>
                  <a:cubicBezTo>
                    <a:pt x="2680" y="10674"/>
                    <a:pt x="2981" y="10457"/>
                    <a:pt x="3223" y="10167"/>
                  </a:cubicBezTo>
                  <a:cubicBezTo>
                    <a:pt x="2904" y="9093"/>
                    <a:pt x="3103" y="7820"/>
                    <a:pt x="3442" y="6825"/>
                  </a:cubicBezTo>
                  <a:cubicBezTo>
                    <a:pt x="3899" y="5472"/>
                    <a:pt x="5053" y="4478"/>
                    <a:pt x="6306" y="3861"/>
                  </a:cubicBezTo>
                  <a:cubicBezTo>
                    <a:pt x="6899" y="3580"/>
                    <a:pt x="7613" y="3451"/>
                    <a:pt x="8329" y="3451"/>
                  </a:cubicBezTo>
                  <a:cubicBezTo>
                    <a:pt x="9030" y="3451"/>
                    <a:pt x="9734" y="3575"/>
                    <a:pt x="10324" y="3801"/>
                  </a:cubicBezTo>
                  <a:cubicBezTo>
                    <a:pt x="11080" y="4100"/>
                    <a:pt x="11657" y="4517"/>
                    <a:pt x="12135" y="5055"/>
                  </a:cubicBezTo>
                  <a:cubicBezTo>
                    <a:pt x="12493" y="4856"/>
                    <a:pt x="12751" y="4498"/>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8210725" y="2543675"/>
              <a:ext cx="81600" cy="133800"/>
            </a:xfrm>
            <a:custGeom>
              <a:avLst/>
              <a:gdLst/>
              <a:ahLst/>
              <a:cxnLst/>
              <a:rect l="l" t="t" r="r" b="b"/>
              <a:pathLst>
                <a:path w="3264" h="5352" fill="none" extrusionOk="0">
                  <a:moveTo>
                    <a:pt x="1" y="1811"/>
                  </a:moveTo>
                  <a:cubicBezTo>
                    <a:pt x="657" y="3064"/>
                    <a:pt x="3263" y="5352"/>
                    <a:pt x="3263" y="5352"/>
                  </a:cubicBezTo>
                  <a:cubicBezTo>
                    <a:pt x="3243" y="3820"/>
                    <a:pt x="2308" y="995"/>
                    <a:pt x="1314"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8292300" y="2677450"/>
              <a:ext cx="102975" cy="152700"/>
            </a:xfrm>
            <a:custGeom>
              <a:avLst/>
              <a:gdLst/>
              <a:ahLst/>
              <a:cxnLst/>
              <a:rect l="l" t="t" r="r" b="b"/>
              <a:pathLst>
                <a:path w="4119" h="6108" fill="none" extrusionOk="0">
                  <a:moveTo>
                    <a:pt x="4118" y="4556"/>
                  </a:moveTo>
                  <a:cubicBezTo>
                    <a:pt x="2149" y="1194"/>
                    <a:pt x="0" y="1"/>
                    <a:pt x="0" y="1"/>
                  </a:cubicBezTo>
                  <a:cubicBezTo>
                    <a:pt x="0" y="1"/>
                    <a:pt x="259" y="2448"/>
                    <a:pt x="2407" y="610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281550" y="2503075"/>
              <a:ext cx="45625" cy="95950"/>
            </a:xfrm>
            <a:custGeom>
              <a:avLst/>
              <a:gdLst/>
              <a:ahLst/>
              <a:cxnLst/>
              <a:rect l="l" t="t" r="r" b="b"/>
              <a:pathLst>
                <a:path w="1825" h="3838" extrusionOk="0">
                  <a:moveTo>
                    <a:pt x="977" y="0"/>
                  </a:moveTo>
                  <a:cubicBezTo>
                    <a:pt x="494" y="0"/>
                    <a:pt x="1" y="3467"/>
                    <a:pt x="808" y="3813"/>
                  </a:cubicBezTo>
                  <a:cubicBezTo>
                    <a:pt x="847" y="3829"/>
                    <a:pt x="883" y="3837"/>
                    <a:pt x="919" y="3837"/>
                  </a:cubicBezTo>
                  <a:cubicBezTo>
                    <a:pt x="1662" y="3837"/>
                    <a:pt x="1824" y="431"/>
                    <a:pt x="1027" y="13"/>
                  </a:cubicBezTo>
                  <a:cubicBezTo>
                    <a:pt x="1010" y="5"/>
                    <a:pt x="993"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8148150" y="2597775"/>
              <a:ext cx="98775" cy="51100"/>
            </a:xfrm>
            <a:custGeom>
              <a:avLst/>
              <a:gdLst/>
              <a:ahLst/>
              <a:cxnLst/>
              <a:rect l="l" t="t" r="r" b="b"/>
              <a:pathLst>
                <a:path w="3951" h="2044" extrusionOk="0">
                  <a:moveTo>
                    <a:pt x="692" y="1"/>
                  </a:moveTo>
                  <a:cubicBezTo>
                    <a:pt x="476" y="1"/>
                    <a:pt x="312" y="56"/>
                    <a:pt x="236" y="184"/>
                  </a:cubicBezTo>
                  <a:cubicBezTo>
                    <a:pt x="1" y="554"/>
                    <a:pt x="2318" y="2043"/>
                    <a:pt x="3273" y="2043"/>
                  </a:cubicBezTo>
                  <a:cubicBezTo>
                    <a:pt x="3449" y="2043"/>
                    <a:pt x="3579" y="1993"/>
                    <a:pt x="3638" y="1875"/>
                  </a:cubicBezTo>
                  <a:cubicBezTo>
                    <a:pt x="3950" y="1250"/>
                    <a:pt x="1723"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8347350" y="2701575"/>
              <a:ext cx="87700" cy="50000"/>
            </a:xfrm>
            <a:custGeom>
              <a:avLst/>
              <a:gdLst/>
              <a:ahLst/>
              <a:cxnLst/>
              <a:rect l="l" t="t" r="r" b="b"/>
              <a:pathLst>
                <a:path w="3508" h="2000" extrusionOk="0">
                  <a:moveTo>
                    <a:pt x="484" y="1"/>
                  </a:moveTo>
                  <a:cubicBezTo>
                    <a:pt x="239" y="1"/>
                    <a:pt x="79" y="81"/>
                    <a:pt x="66" y="269"/>
                  </a:cubicBezTo>
                  <a:cubicBezTo>
                    <a:pt x="0" y="1026"/>
                    <a:pt x="2396" y="2000"/>
                    <a:pt x="3228" y="2000"/>
                  </a:cubicBezTo>
                  <a:cubicBezTo>
                    <a:pt x="3402" y="2000"/>
                    <a:pt x="3507" y="1957"/>
                    <a:pt x="3507" y="1861"/>
                  </a:cubicBezTo>
                  <a:cubicBezTo>
                    <a:pt x="3507" y="1123"/>
                    <a:pt x="1401"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273125" y="2721700"/>
              <a:ext cx="46425" cy="95075"/>
            </a:xfrm>
            <a:custGeom>
              <a:avLst/>
              <a:gdLst/>
              <a:ahLst/>
              <a:cxnLst/>
              <a:rect l="l" t="t" r="r" b="b"/>
              <a:pathLst>
                <a:path w="1857" h="3803" extrusionOk="0">
                  <a:moveTo>
                    <a:pt x="860" y="1"/>
                  </a:moveTo>
                  <a:cubicBezTo>
                    <a:pt x="856" y="1"/>
                    <a:pt x="851" y="1"/>
                    <a:pt x="847" y="1"/>
                  </a:cubicBezTo>
                  <a:cubicBezTo>
                    <a:pt x="0" y="41"/>
                    <a:pt x="479" y="3802"/>
                    <a:pt x="990" y="3802"/>
                  </a:cubicBezTo>
                  <a:cubicBezTo>
                    <a:pt x="995" y="3802"/>
                    <a:pt x="1001" y="3802"/>
                    <a:pt x="1006" y="3801"/>
                  </a:cubicBezTo>
                  <a:cubicBezTo>
                    <a:pt x="1857" y="3702"/>
                    <a:pt x="1704" y="1"/>
                    <a:pt x="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8257975" y="2439500"/>
              <a:ext cx="314825" cy="297400"/>
            </a:xfrm>
            <a:custGeom>
              <a:avLst/>
              <a:gdLst/>
              <a:ahLst/>
              <a:cxnLst/>
              <a:rect l="l" t="t" r="r" b="b"/>
              <a:pathLst>
                <a:path w="12593" h="11896" extrusionOk="0">
                  <a:moveTo>
                    <a:pt x="5195" y="1"/>
                  </a:moveTo>
                  <a:cubicBezTo>
                    <a:pt x="5102" y="1"/>
                    <a:pt x="5002" y="10"/>
                    <a:pt x="4894" y="30"/>
                  </a:cubicBezTo>
                  <a:cubicBezTo>
                    <a:pt x="2865" y="408"/>
                    <a:pt x="1" y="7191"/>
                    <a:pt x="1373" y="9519"/>
                  </a:cubicBezTo>
                  <a:cubicBezTo>
                    <a:pt x="2260" y="11023"/>
                    <a:pt x="5630" y="11895"/>
                    <a:pt x="8258" y="11895"/>
                  </a:cubicBezTo>
                  <a:cubicBezTo>
                    <a:pt x="9698" y="11895"/>
                    <a:pt x="10915" y="11634"/>
                    <a:pt x="11379" y="11070"/>
                  </a:cubicBezTo>
                  <a:cubicBezTo>
                    <a:pt x="12593" y="9618"/>
                    <a:pt x="9927" y="8763"/>
                    <a:pt x="9927" y="8763"/>
                  </a:cubicBezTo>
                  <a:cubicBezTo>
                    <a:pt x="10882" y="7589"/>
                    <a:pt x="11280" y="5859"/>
                    <a:pt x="10345" y="4247"/>
                  </a:cubicBezTo>
                  <a:cubicBezTo>
                    <a:pt x="9548" y="2918"/>
                    <a:pt x="8223" y="2352"/>
                    <a:pt x="6951" y="2352"/>
                  </a:cubicBezTo>
                  <a:cubicBezTo>
                    <a:pt x="6699" y="2352"/>
                    <a:pt x="6450" y="2374"/>
                    <a:pt x="6207" y="2417"/>
                  </a:cubicBezTo>
                  <a:cubicBezTo>
                    <a:pt x="6207" y="2417"/>
                    <a:pt x="6683" y="1"/>
                    <a:pt x="519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8012300" y="2618275"/>
              <a:ext cx="314325" cy="297225"/>
            </a:xfrm>
            <a:custGeom>
              <a:avLst/>
              <a:gdLst/>
              <a:ahLst/>
              <a:cxnLst/>
              <a:rect l="l" t="t" r="r" b="b"/>
              <a:pathLst>
                <a:path w="12573" h="11889" extrusionOk="0">
                  <a:moveTo>
                    <a:pt x="4336" y="0"/>
                  </a:moveTo>
                  <a:cubicBezTo>
                    <a:pt x="2897" y="0"/>
                    <a:pt x="1679" y="260"/>
                    <a:pt x="1214" y="816"/>
                  </a:cubicBezTo>
                  <a:cubicBezTo>
                    <a:pt x="1" y="2268"/>
                    <a:pt x="2666" y="3124"/>
                    <a:pt x="2666" y="3124"/>
                  </a:cubicBezTo>
                  <a:cubicBezTo>
                    <a:pt x="1711" y="4297"/>
                    <a:pt x="1314" y="6028"/>
                    <a:pt x="2249" y="7639"/>
                  </a:cubicBezTo>
                  <a:cubicBezTo>
                    <a:pt x="3046" y="8968"/>
                    <a:pt x="4370" y="9534"/>
                    <a:pt x="5643" y="9534"/>
                  </a:cubicBezTo>
                  <a:cubicBezTo>
                    <a:pt x="5894" y="9534"/>
                    <a:pt x="6143" y="9512"/>
                    <a:pt x="6386" y="9470"/>
                  </a:cubicBezTo>
                  <a:lnTo>
                    <a:pt x="6386" y="9470"/>
                  </a:lnTo>
                  <a:cubicBezTo>
                    <a:pt x="6386" y="9470"/>
                    <a:pt x="5913" y="11889"/>
                    <a:pt x="7386" y="11889"/>
                  </a:cubicBezTo>
                  <a:cubicBezTo>
                    <a:pt x="7482" y="11889"/>
                    <a:pt x="7586" y="11879"/>
                    <a:pt x="7699" y="11857"/>
                  </a:cubicBezTo>
                  <a:cubicBezTo>
                    <a:pt x="9728" y="11479"/>
                    <a:pt x="12573" y="4695"/>
                    <a:pt x="11200" y="2368"/>
                  </a:cubicBezTo>
                  <a:cubicBezTo>
                    <a:pt x="10327" y="864"/>
                    <a:pt x="6963" y="0"/>
                    <a:pt x="433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8276875" y="2555125"/>
              <a:ext cx="109425" cy="167125"/>
            </a:xfrm>
            <a:custGeom>
              <a:avLst/>
              <a:gdLst/>
              <a:ahLst/>
              <a:cxnLst/>
              <a:rect l="l" t="t" r="r" b="b"/>
              <a:pathLst>
                <a:path w="4377" h="6685" extrusionOk="0">
                  <a:moveTo>
                    <a:pt x="896" y="0"/>
                  </a:moveTo>
                  <a:cubicBezTo>
                    <a:pt x="259" y="1870"/>
                    <a:pt x="1" y="3840"/>
                    <a:pt x="617" y="4894"/>
                  </a:cubicBezTo>
                  <a:cubicBezTo>
                    <a:pt x="1075" y="5670"/>
                    <a:pt x="2209" y="6286"/>
                    <a:pt x="3542" y="6684"/>
                  </a:cubicBezTo>
                  <a:cubicBezTo>
                    <a:pt x="3422" y="5769"/>
                    <a:pt x="3601" y="4755"/>
                    <a:pt x="3880" y="3939"/>
                  </a:cubicBezTo>
                  <a:cubicBezTo>
                    <a:pt x="3999" y="3601"/>
                    <a:pt x="4158" y="3263"/>
                    <a:pt x="4377" y="2964"/>
                  </a:cubicBezTo>
                  <a:cubicBezTo>
                    <a:pt x="4178" y="2905"/>
                    <a:pt x="3979" y="2845"/>
                    <a:pt x="3800" y="2785"/>
                  </a:cubicBezTo>
                  <a:cubicBezTo>
                    <a:pt x="2388" y="2228"/>
                    <a:pt x="1632" y="1253"/>
                    <a:pt x="89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8199800" y="2633700"/>
              <a:ext cx="108925" cy="172600"/>
            </a:xfrm>
            <a:custGeom>
              <a:avLst/>
              <a:gdLst/>
              <a:ahLst/>
              <a:cxnLst/>
              <a:rect l="l" t="t" r="r" b="b"/>
              <a:pathLst>
                <a:path w="4357" h="6904" extrusionOk="0">
                  <a:moveTo>
                    <a:pt x="895" y="0"/>
                  </a:moveTo>
                  <a:cubicBezTo>
                    <a:pt x="876" y="716"/>
                    <a:pt x="716" y="1452"/>
                    <a:pt x="517" y="2089"/>
                  </a:cubicBezTo>
                  <a:cubicBezTo>
                    <a:pt x="378" y="2447"/>
                    <a:pt x="219" y="2785"/>
                    <a:pt x="0" y="3104"/>
                  </a:cubicBezTo>
                  <a:lnTo>
                    <a:pt x="40" y="3104"/>
                  </a:lnTo>
                  <a:cubicBezTo>
                    <a:pt x="1492" y="3661"/>
                    <a:pt x="2248" y="4695"/>
                    <a:pt x="3004" y="5988"/>
                  </a:cubicBezTo>
                  <a:cubicBezTo>
                    <a:pt x="3163" y="6266"/>
                    <a:pt x="3283" y="6565"/>
                    <a:pt x="3342" y="6903"/>
                  </a:cubicBezTo>
                  <a:cubicBezTo>
                    <a:pt x="4058" y="4954"/>
                    <a:pt x="4357" y="2845"/>
                    <a:pt x="3700" y="1751"/>
                  </a:cubicBezTo>
                  <a:cubicBezTo>
                    <a:pt x="3263" y="995"/>
                    <a:pt x="2188" y="398"/>
                    <a:pt x="89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8292300" y="2574525"/>
              <a:ext cx="117875" cy="112900"/>
            </a:xfrm>
            <a:custGeom>
              <a:avLst/>
              <a:gdLst/>
              <a:ahLst/>
              <a:cxnLst/>
              <a:rect l="l" t="t" r="r" b="b"/>
              <a:pathLst>
                <a:path w="4715" h="4516" fill="none" extrusionOk="0">
                  <a:moveTo>
                    <a:pt x="3601" y="0"/>
                  </a:moveTo>
                  <a:cubicBezTo>
                    <a:pt x="1234" y="1154"/>
                    <a:pt x="0" y="4118"/>
                    <a:pt x="0" y="4118"/>
                  </a:cubicBezTo>
                  <a:cubicBezTo>
                    <a:pt x="0" y="4118"/>
                    <a:pt x="1691" y="4516"/>
                    <a:pt x="4715" y="3402"/>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8176925" y="2677450"/>
              <a:ext cx="115400" cy="73625"/>
            </a:xfrm>
            <a:custGeom>
              <a:avLst/>
              <a:gdLst/>
              <a:ahLst/>
              <a:cxnLst/>
              <a:rect l="l" t="t" r="r" b="b"/>
              <a:pathLst>
                <a:path w="4616" h="2945" fill="none" extrusionOk="0">
                  <a:moveTo>
                    <a:pt x="0" y="1513"/>
                  </a:moveTo>
                  <a:cubicBezTo>
                    <a:pt x="1512" y="220"/>
                    <a:pt x="4615" y="1"/>
                    <a:pt x="4615" y="1"/>
                  </a:cubicBezTo>
                  <a:cubicBezTo>
                    <a:pt x="4615" y="1"/>
                    <a:pt x="4138" y="1572"/>
                    <a:pt x="2069" y="294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8257475" y="2646500"/>
              <a:ext cx="70150" cy="61975"/>
            </a:xfrm>
            <a:custGeom>
              <a:avLst/>
              <a:gdLst/>
              <a:ahLst/>
              <a:cxnLst/>
              <a:rect l="l" t="t" r="r" b="b"/>
              <a:pathLst>
                <a:path w="2806" h="2479" extrusionOk="0">
                  <a:moveTo>
                    <a:pt x="1396" y="0"/>
                  </a:moveTo>
                  <a:cubicBezTo>
                    <a:pt x="1186" y="0"/>
                    <a:pt x="973" y="53"/>
                    <a:pt x="777" y="165"/>
                  </a:cubicBezTo>
                  <a:cubicBezTo>
                    <a:pt x="180" y="523"/>
                    <a:pt x="1" y="1279"/>
                    <a:pt x="339" y="1875"/>
                  </a:cubicBezTo>
                  <a:cubicBezTo>
                    <a:pt x="565" y="2261"/>
                    <a:pt x="978" y="2478"/>
                    <a:pt x="1406" y="2478"/>
                  </a:cubicBezTo>
                  <a:cubicBezTo>
                    <a:pt x="1617" y="2478"/>
                    <a:pt x="1832" y="2425"/>
                    <a:pt x="2030" y="2313"/>
                  </a:cubicBezTo>
                  <a:cubicBezTo>
                    <a:pt x="2627" y="1955"/>
                    <a:pt x="2806" y="1199"/>
                    <a:pt x="2467" y="622"/>
                  </a:cubicBezTo>
                  <a:cubicBezTo>
                    <a:pt x="2241" y="222"/>
                    <a:pt x="1825"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6"/>
          <p:cNvGrpSpPr/>
          <p:nvPr/>
        </p:nvGrpSpPr>
        <p:grpSpPr>
          <a:xfrm>
            <a:off x="7670340" y="-1518761"/>
            <a:ext cx="2704659" cy="2704659"/>
            <a:chOff x="2363775" y="-1255325"/>
            <a:chExt cx="2880975" cy="2880975"/>
          </a:xfrm>
        </p:grpSpPr>
        <p:sp>
          <p:nvSpPr>
            <p:cNvPr id="522" name="Google Shape;522;p6"/>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26" name="Google Shape;526;p6"/>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6" name="Google Shape;536;p6"/>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6"/>
          <p:cNvSpPr txBox="1">
            <a:spLocks noGrp="1"/>
          </p:cNvSpPr>
          <p:nvPr>
            <p:ph type="title"/>
          </p:nvPr>
        </p:nvSpPr>
        <p:spPr>
          <a:xfrm>
            <a:off x="720000" y="539500"/>
            <a:ext cx="6976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1"/>
        <p:cNvGrpSpPr/>
        <p:nvPr/>
      </p:nvGrpSpPr>
      <p:grpSpPr>
        <a:xfrm>
          <a:off x="0" y="0"/>
          <a:ext cx="0" cy="0"/>
          <a:chOff x="0" y="0"/>
          <a:chExt cx="0" cy="0"/>
        </a:xfrm>
      </p:grpSpPr>
      <p:sp>
        <p:nvSpPr>
          <p:cNvPr id="742" name="Google Shape;742;p9"/>
          <p:cNvSpPr txBox="1">
            <a:spLocks noGrp="1"/>
          </p:cNvSpPr>
          <p:nvPr>
            <p:ph type="title"/>
          </p:nvPr>
        </p:nvSpPr>
        <p:spPr>
          <a:xfrm>
            <a:off x="713225" y="2291175"/>
            <a:ext cx="4636200" cy="1613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11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43" name="Google Shape;743;p9"/>
          <p:cNvSpPr txBox="1">
            <a:spLocks noGrp="1"/>
          </p:cNvSpPr>
          <p:nvPr>
            <p:ph type="subTitle" idx="1"/>
          </p:nvPr>
        </p:nvSpPr>
        <p:spPr>
          <a:xfrm>
            <a:off x="713225" y="3752350"/>
            <a:ext cx="4636200" cy="64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02"/>
        <p:cNvGrpSpPr/>
        <p:nvPr/>
      </p:nvGrpSpPr>
      <p:grpSpPr>
        <a:xfrm>
          <a:off x="0" y="0"/>
          <a:ext cx="0" cy="0"/>
          <a:chOff x="0" y="0"/>
          <a:chExt cx="0" cy="0"/>
        </a:xfrm>
      </p:grpSpPr>
      <p:grpSp>
        <p:nvGrpSpPr>
          <p:cNvPr id="803" name="Google Shape;803;p13"/>
          <p:cNvGrpSpPr/>
          <p:nvPr/>
        </p:nvGrpSpPr>
        <p:grpSpPr>
          <a:xfrm rot="840110">
            <a:off x="-35680" y="2852612"/>
            <a:ext cx="1119206" cy="2163569"/>
            <a:chOff x="-3914103" y="4007080"/>
            <a:chExt cx="839675" cy="1623200"/>
          </a:xfrm>
        </p:grpSpPr>
        <p:sp>
          <p:nvSpPr>
            <p:cNvPr id="804" name="Google Shape;804;p13"/>
            <p:cNvSpPr/>
            <p:nvPr/>
          </p:nvSpPr>
          <p:spPr>
            <a:xfrm rot="5400000" flipH="1">
              <a:off x="-3400090" y="4518792"/>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flipH="1">
              <a:off x="-3600453" y="4952580"/>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flipH="1">
              <a:off x="-3586340" y="4617317"/>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flipH="1">
              <a:off x="-3878103" y="4318030"/>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flipH="1">
              <a:off x="-4153678" y="424665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flipH="1">
              <a:off x="-3600453" y="4952580"/>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flipH="1">
              <a:off x="-3532265" y="4792017"/>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flipH="1">
              <a:off x="-3891928" y="452880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flipH="1">
              <a:off x="-4133815" y="4313292"/>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flipH="1">
              <a:off x="-4467940" y="4775867"/>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flipH="1">
              <a:off x="-3893028" y="4535155"/>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flipH="1">
              <a:off x="-3646365" y="4758467"/>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flipH="1">
              <a:off x="-3708028" y="5162280"/>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3"/>
          <p:cNvGrpSpPr/>
          <p:nvPr/>
        </p:nvGrpSpPr>
        <p:grpSpPr>
          <a:xfrm>
            <a:off x="289011" y="4353480"/>
            <a:ext cx="802181" cy="796579"/>
            <a:chOff x="8998975" y="1428200"/>
            <a:chExt cx="681200" cy="676500"/>
          </a:xfrm>
        </p:grpSpPr>
        <p:sp>
          <p:nvSpPr>
            <p:cNvPr id="818" name="Google Shape;818;p13"/>
            <p:cNvSpPr/>
            <p:nvPr/>
          </p:nvSpPr>
          <p:spPr>
            <a:xfrm>
              <a:off x="9249125" y="1428200"/>
              <a:ext cx="153700" cy="344175"/>
            </a:xfrm>
            <a:custGeom>
              <a:avLst/>
              <a:gdLst/>
              <a:ahLst/>
              <a:cxnLst/>
              <a:rect l="l" t="t" r="r" b="b"/>
              <a:pathLst>
                <a:path w="6148" h="13767" extrusionOk="0">
                  <a:moveTo>
                    <a:pt x="2806" y="0"/>
                  </a:moveTo>
                  <a:cubicBezTo>
                    <a:pt x="1274" y="0"/>
                    <a:pt x="1" y="5670"/>
                    <a:pt x="458" y="8315"/>
                  </a:cubicBezTo>
                  <a:cubicBezTo>
                    <a:pt x="893" y="10963"/>
                    <a:pt x="2760" y="13766"/>
                    <a:pt x="3662" y="13766"/>
                  </a:cubicBezTo>
                  <a:cubicBezTo>
                    <a:pt x="3668" y="13766"/>
                    <a:pt x="3675" y="13766"/>
                    <a:pt x="3681" y="13766"/>
                  </a:cubicBezTo>
                  <a:cubicBezTo>
                    <a:pt x="4556" y="13726"/>
                    <a:pt x="6148" y="10722"/>
                    <a:pt x="5929" y="7241"/>
                  </a:cubicBezTo>
                  <a:cubicBezTo>
                    <a:pt x="5710" y="3780"/>
                    <a:pt x="4119" y="0"/>
                    <a:pt x="2806"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9274550" y="1760375"/>
              <a:ext cx="147175" cy="344325"/>
            </a:xfrm>
            <a:custGeom>
              <a:avLst/>
              <a:gdLst/>
              <a:ahLst/>
              <a:cxnLst/>
              <a:rect l="l" t="t" r="r" b="b"/>
              <a:pathLst>
                <a:path w="5887" h="13773" extrusionOk="0">
                  <a:moveTo>
                    <a:pt x="2652" y="1"/>
                  </a:moveTo>
                  <a:cubicBezTo>
                    <a:pt x="2643" y="1"/>
                    <a:pt x="2633" y="1"/>
                    <a:pt x="2624" y="2"/>
                  </a:cubicBezTo>
                  <a:cubicBezTo>
                    <a:pt x="1749" y="81"/>
                    <a:pt x="237" y="3125"/>
                    <a:pt x="118" y="5810"/>
                  </a:cubicBezTo>
                  <a:cubicBezTo>
                    <a:pt x="0" y="8448"/>
                    <a:pt x="1918" y="13773"/>
                    <a:pt x="3418" y="13773"/>
                  </a:cubicBezTo>
                  <a:cubicBezTo>
                    <a:pt x="3446" y="13773"/>
                    <a:pt x="3473" y="13771"/>
                    <a:pt x="3499" y="13767"/>
                  </a:cubicBezTo>
                  <a:cubicBezTo>
                    <a:pt x="4792" y="13608"/>
                    <a:pt x="5887" y="9650"/>
                    <a:pt x="5668" y="6188"/>
                  </a:cubicBezTo>
                  <a:cubicBezTo>
                    <a:pt x="5451" y="2763"/>
                    <a:pt x="3540" y="1"/>
                    <a:pt x="2652"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9305825" y="1563975"/>
              <a:ext cx="50250" cy="196450"/>
            </a:xfrm>
            <a:custGeom>
              <a:avLst/>
              <a:gdLst/>
              <a:ahLst/>
              <a:cxnLst/>
              <a:rect l="l" t="t" r="r" b="b"/>
              <a:pathLst>
                <a:path w="2010" h="7858" fill="none" extrusionOk="0">
                  <a:moveTo>
                    <a:pt x="299" y="0"/>
                  </a:moveTo>
                  <a:cubicBezTo>
                    <a:pt x="1" y="2009"/>
                    <a:pt x="1333" y="7858"/>
                    <a:pt x="1333" y="7858"/>
                  </a:cubicBezTo>
                  <a:cubicBezTo>
                    <a:pt x="1333" y="7858"/>
                    <a:pt x="2010" y="5053"/>
                    <a:pt x="1652" y="2009"/>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9310800" y="1782275"/>
              <a:ext cx="68650" cy="212900"/>
            </a:xfrm>
            <a:custGeom>
              <a:avLst/>
              <a:gdLst/>
              <a:ahLst/>
              <a:cxnLst/>
              <a:rect l="l" t="t" r="r" b="b"/>
              <a:pathLst>
                <a:path w="2746" h="8516" fill="none" extrusionOk="0">
                  <a:moveTo>
                    <a:pt x="2109" y="8515"/>
                  </a:moveTo>
                  <a:cubicBezTo>
                    <a:pt x="2746" y="5054"/>
                    <a:pt x="1333" y="1"/>
                    <a:pt x="1333" y="1"/>
                  </a:cubicBezTo>
                  <a:cubicBezTo>
                    <a:pt x="1333" y="1"/>
                    <a:pt x="1" y="3025"/>
                    <a:pt x="816" y="706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a:off x="9256100" y="1544075"/>
              <a:ext cx="146725" cy="228300"/>
            </a:xfrm>
            <a:custGeom>
              <a:avLst/>
              <a:gdLst/>
              <a:ahLst/>
              <a:cxnLst/>
              <a:rect l="l" t="t" r="r" b="b"/>
              <a:pathLst>
                <a:path w="5869" h="9132" extrusionOk="0">
                  <a:moveTo>
                    <a:pt x="299" y="0"/>
                  </a:moveTo>
                  <a:cubicBezTo>
                    <a:pt x="80" y="1353"/>
                    <a:pt x="0" y="2726"/>
                    <a:pt x="179" y="3680"/>
                  </a:cubicBezTo>
                  <a:cubicBezTo>
                    <a:pt x="614" y="6328"/>
                    <a:pt x="2481" y="9131"/>
                    <a:pt x="3383" y="9131"/>
                  </a:cubicBezTo>
                  <a:cubicBezTo>
                    <a:pt x="3389" y="9131"/>
                    <a:pt x="3396" y="9131"/>
                    <a:pt x="3402" y="9131"/>
                  </a:cubicBezTo>
                  <a:cubicBezTo>
                    <a:pt x="4277" y="9091"/>
                    <a:pt x="5869" y="6087"/>
                    <a:pt x="5650" y="2606"/>
                  </a:cubicBezTo>
                  <a:cubicBezTo>
                    <a:pt x="5630" y="2288"/>
                    <a:pt x="5590" y="1970"/>
                    <a:pt x="5550" y="1651"/>
                  </a:cubicBezTo>
                  <a:cubicBezTo>
                    <a:pt x="4955" y="1968"/>
                    <a:pt x="4279" y="2131"/>
                    <a:pt x="3605" y="2131"/>
                  </a:cubicBezTo>
                  <a:cubicBezTo>
                    <a:pt x="3220" y="2131"/>
                    <a:pt x="2836" y="2078"/>
                    <a:pt x="2467" y="1970"/>
                  </a:cubicBezTo>
                  <a:cubicBezTo>
                    <a:pt x="1433" y="1671"/>
                    <a:pt x="697" y="915"/>
                    <a:pt x="29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a:off x="9276975" y="1760375"/>
              <a:ext cx="140775" cy="225825"/>
            </a:xfrm>
            <a:custGeom>
              <a:avLst/>
              <a:gdLst/>
              <a:ahLst/>
              <a:cxnLst/>
              <a:rect l="l" t="t" r="r" b="b"/>
              <a:pathLst>
                <a:path w="5631" h="9033" extrusionOk="0">
                  <a:moveTo>
                    <a:pt x="2555" y="1"/>
                  </a:moveTo>
                  <a:cubicBezTo>
                    <a:pt x="2546" y="1"/>
                    <a:pt x="2536" y="1"/>
                    <a:pt x="2527" y="2"/>
                  </a:cubicBezTo>
                  <a:cubicBezTo>
                    <a:pt x="1652" y="81"/>
                    <a:pt x="140" y="3125"/>
                    <a:pt x="21" y="5810"/>
                  </a:cubicBezTo>
                  <a:cubicBezTo>
                    <a:pt x="1" y="6347"/>
                    <a:pt x="60" y="6984"/>
                    <a:pt x="180" y="7660"/>
                  </a:cubicBezTo>
                  <a:cubicBezTo>
                    <a:pt x="790" y="7279"/>
                    <a:pt x="1509" y="7062"/>
                    <a:pt x="2321" y="7062"/>
                  </a:cubicBezTo>
                  <a:cubicBezTo>
                    <a:pt x="2356" y="7062"/>
                    <a:pt x="2392" y="7063"/>
                    <a:pt x="2428" y="7064"/>
                  </a:cubicBezTo>
                  <a:cubicBezTo>
                    <a:pt x="3681" y="7083"/>
                    <a:pt x="4875" y="7919"/>
                    <a:pt x="5491" y="9033"/>
                  </a:cubicBezTo>
                  <a:cubicBezTo>
                    <a:pt x="5611" y="8098"/>
                    <a:pt x="5630" y="7123"/>
                    <a:pt x="5571" y="6188"/>
                  </a:cubicBezTo>
                  <a:cubicBezTo>
                    <a:pt x="5354" y="2763"/>
                    <a:pt x="3443" y="1"/>
                    <a:pt x="255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8998975" y="1706275"/>
              <a:ext cx="345175" cy="139575"/>
            </a:xfrm>
            <a:custGeom>
              <a:avLst/>
              <a:gdLst/>
              <a:ahLst/>
              <a:cxnLst/>
              <a:rect l="l" t="t" r="r" b="b"/>
              <a:pathLst>
                <a:path w="13807" h="5583" extrusionOk="0">
                  <a:moveTo>
                    <a:pt x="7848" y="0"/>
                  </a:moveTo>
                  <a:cubicBezTo>
                    <a:pt x="7648" y="0"/>
                    <a:pt x="7446" y="6"/>
                    <a:pt x="7242" y="17"/>
                  </a:cubicBezTo>
                  <a:cubicBezTo>
                    <a:pt x="3780" y="236"/>
                    <a:pt x="1" y="1827"/>
                    <a:pt x="1" y="3140"/>
                  </a:cubicBezTo>
                  <a:cubicBezTo>
                    <a:pt x="1" y="4457"/>
                    <a:pt x="4188" y="5582"/>
                    <a:pt x="7058" y="5582"/>
                  </a:cubicBezTo>
                  <a:cubicBezTo>
                    <a:pt x="7527" y="5582"/>
                    <a:pt x="7961" y="5552"/>
                    <a:pt x="8336" y="5488"/>
                  </a:cubicBezTo>
                  <a:cubicBezTo>
                    <a:pt x="10982" y="5050"/>
                    <a:pt x="13806" y="3160"/>
                    <a:pt x="13767" y="2285"/>
                  </a:cubicBezTo>
                  <a:cubicBezTo>
                    <a:pt x="13729" y="1442"/>
                    <a:pt x="11065" y="0"/>
                    <a:pt x="78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9329700" y="1687100"/>
              <a:ext cx="350475" cy="139600"/>
            </a:xfrm>
            <a:custGeom>
              <a:avLst/>
              <a:gdLst/>
              <a:ahLst/>
              <a:cxnLst/>
              <a:rect l="l" t="t" r="r" b="b"/>
              <a:pathLst>
                <a:path w="14019" h="5584" extrusionOk="0">
                  <a:moveTo>
                    <a:pt x="7153" y="0"/>
                  </a:moveTo>
                  <a:cubicBezTo>
                    <a:pt x="6849" y="0"/>
                    <a:pt x="6546" y="9"/>
                    <a:pt x="6247" y="28"/>
                  </a:cubicBezTo>
                  <a:cubicBezTo>
                    <a:pt x="2785" y="247"/>
                    <a:pt x="0" y="2197"/>
                    <a:pt x="60" y="3072"/>
                  </a:cubicBezTo>
                  <a:cubicBezTo>
                    <a:pt x="140" y="3947"/>
                    <a:pt x="3183" y="5479"/>
                    <a:pt x="5869" y="5578"/>
                  </a:cubicBezTo>
                  <a:cubicBezTo>
                    <a:pt x="5947" y="5582"/>
                    <a:pt x="6027" y="5584"/>
                    <a:pt x="6110" y="5584"/>
                  </a:cubicBezTo>
                  <a:cubicBezTo>
                    <a:pt x="8868" y="5584"/>
                    <a:pt x="14019" y="3684"/>
                    <a:pt x="13826" y="2197"/>
                  </a:cubicBezTo>
                  <a:cubicBezTo>
                    <a:pt x="13680" y="1015"/>
                    <a:pt x="10365" y="0"/>
                    <a:pt x="7153"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9095450" y="1706175"/>
              <a:ext cx="248700" cy="139775"/>
            </a:xfrm>
            <a:custGeom>
              <a:avLst/>
              <a:gdLst/>
              <a:ahLst/>
              <a:cxnLst/>
              <a:rect l="l" t="t" r="r" b="b"/>
              <a:pathLst>
                <a:path w="9948" h="5591" extrusionOk="0">
                  <a:moveTo>
                    <a:pt x="4036" y="1"/>
                  </a:moveTo>
                  <a:cubicBezTo>
                    <a:pt x="3821" y="1"/>
                    <a:pt x="3603" y="7"/>
                    <a:pt x="3383" y="21"/>
                  </a:cubicBezTo>
                  <a:cubicBezTo>
                    <a:pt x="2249" y="101"/>
                    <a:pt x="1075" y="320"/>
                    <a:pt x="1" y="638"/>
                  </a:cubicBezTo>
                  <a:cubicBezTo>
                    <a:pt x="1712" y="996"/>
                    <a:pt x="2826" y="2985"/>
                    <a:pt x="2786" y="4577"/>
                  </a:cubicBezTo>
                  <a:cubicBezTo>
                    <a:pt x="2786" y="4915"/>
                    <a:pt x="2706" y="5253"/>
                    <a:pt x="2587" y="5571"/>
                  </a:cubicBezTo>
                  <a:cubicBezTo>
                    <a:pt x="2807" y="5584"/>
                    <a:pt x="3024" y="5591"/>
                    <a:pt x="3234" y="5591"/>
                  </a:cubicBezTo>
                  <a:cubicBezTo>
                    <a:pt x="3687" y="5591"/>
                    <a:pt x="4110" y="5560"/>
                    <a:pt x="4477" y="5492"/>
                  </a:cubicBezTo>
                  <a:cubicBezTo>
                    <a:pt x="7123" y="5054"/>
                    <a:pt x="9947" y="3164"/>
                    <a:pt x="9908" y="2289"/>
                  </a:cubicBezTo>
                  <a:cubicBezTo>
                    <a:pt x="9870" y="1450"/>
                    <a:pt x="7232" y="1"/>
                    <a:pt x="4036"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9329700" y="1686975"/>
              <a:ext cx="209400" cy="139775"/>
            </a:xfrm>
            <a:custGeom>
              <a:avLst/>
              <a:gdLst/>
              <a:ahLst/>
              <a:cxnLst/>
              <a:rect l="l" t="t" r="r" b="b"/>
              <a:pathLst>
                <a:path w="8376" h="5591" extrusionOk="0">
                  <a:moveTo>
                    <a:pt x="7137" y="0"/>
                  </a:moveTo>
                  <a:cubicBezTo>
                    <a:pt x="6836" y="0"/>
                    <a:pt x="6538" y="10"/>
                    <a:pt x="6247" y="33"/>
                  </a:cubicBezTo>
                  <a:cubicBezTo>
                    <a:pt x="2785" y="252"/>
                    <a:pt x="0" y="2202"/>
                    <a:pt x="60" y="3077"/>
                  </a:cubicBezTo>
                  <a:cubicBezTo>
                    <a:pt x="140" y="3952"/>
                    <a:pt x="3183" y="5484"/>
                    <a:pt x="5869" y="5583"/>
                  </a:cubicBezTo>
                  <a:cubicBezTo>
                    <a:pt x="5959" y="5589"/>
                    <a:pt x="6052" y="5591"/>
                    <a:pt x="6147" y="5591"/>
                  </a:cubicBezTo>
                  <a:cubicBezTo>
                    <a:pt x="6792" y="5591"/>
                    <a:pt x="7561" y="5478"/>
                    <a:pt x="8375" y="5305"/>
                  </a:cubicBezTo>
                  <a:cubicBezTo>
                    <a:pt x="7460" y="4529"/>
                    <a:pt x="6923" y="3316"/>
                    <a:pt x="6963" y="2102"/>
                  </a:cubicBezTo>
                  <a:cubicBezTo>
                    <a:pt x="6963" y="1306"/>
                    <a:pt x="7281" y="590"/>
                    <a:pt x="7778" y="13"/>
                  </a:cubicBezTo>
                  <a:cubicBezTo>
                    <a:pt x="7564" y="5"/>
                    <a:pt x="7350" y="0"/>
                    <a:pt x="7137"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9353575" y="1742500"/>
              <a:ext cx="208400" cy="46275"/>
            </a:xfrm>
            <a:custGeom>
              <a:avLst/>
              <a:gdLst/>
              <a:ahLst/>
              <a:cxnLst/>
              <a:rect l="l" t="t" r="r" b="b"/>
              <a:pathLst>
                <a:path w="8336" h="1851" fill="none" extrusionOk="0">
                  <a:moveTo>
                    <a:pt x="8335" y="677"/>
                  </a:moveTo>
                  <a:cubicBezTo>
                    <a:pt x="5212" y="1851"/>
                    <a:pt x="0" y="935"/>
                    <a:pt x="0" y="935"/>
                  </a:cubicBezTo>
                  <a:cubicBezTo>
                    <a:pt x="0" y="935"/>
                    <a:pt x="1114" y="1"/>
                    <a:pt x="6585" y="4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9082525" y="1739525"/>
              <a:ext cx="226300" cy="56225"/>
            </a:xfrm>
            <a:custGeom>
              <a:avLst/>
              <a:gdLst/>
              <a:ahLst/>
              <a:cxnLst/>
              <a:rect l="l" t="t" r="r" b="b"/>
              <a:pathLst>
                <a:path w="9052" h="2249" fill="none" extrusionOk="0">
                  <a:moveTo>
                    <a:pt x="1" y="1273"/>
                  </a:moveTo>
                  <a:cubicBezTo>
                    <a:pt x="2826" y="0"/>
                    <a:pt x="9052" y="1154"/>
                    <a:pt x="9052" y="1154"/>
                  </a:cubicBezTo>
                  <a:cubicBezTo>
                    <a:pt x="9052" y="1154"/>
                    <a:pt x="5213" y="2248"/>
                    <a:pt x="2269" y="2149"/>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9069600" y="1542925"/>
              <a:ext cx="288475" cy="231100"/>
            </a:xfrm>
            <a:custGeom>
              <a:avLst/>
              <a:gdLst/>
              <a:ahLst/>
              <a:cxnLst/>
              <a:rect l="l" t="t" r="r" b="b"/>
              <a:pathLst>
                <a:path w="11539" h="9244" extrusionOk="0">
                  <a:moveTo>
                    <a:pt x="1881" y="1"/>
                  </a:moveTo>
                  <a:cubicBezTo>
                    <a:pt x="1508" y="1"/>
                    <a:pt x="1216" y="84"/>
                    <a:pt x="1035" y="265"/>
                  </a:cubicBezTo>
                  <a:cubicBezTo>
                    <a:pt x="1" y="1300"/>
                    <a:pt x="2984" y="6014"/>
                    <a:pt x="5093" y="7506"/>
                  </a:cubicBezTo>
                  <a:cubicBezTo>
                    <a:pt x="6636" y="8608"/>
                    <a:pt x="8787" y="9244"/>
                    <a:pt x="10039" y="9244"/>
                  </a:cubicBezTo>
                  <a:cubicBezTo>
                    <a:pt x="10481" y="9244"/>
                    <a:pt x="10811" y="9164"/>
                    <a:pt x="10961" y="8998"/>
                  </a:cubicBezTo>
                  <a:cubicBezTo>
                    <a:pt x="11538" y="8381"/>
                    <a:pt x="10564" y="5258"/>
                    <a:pt x="8077" y="3050"/>
                  </a:cubicBezTo>
                  <a:cubicBezTo>
                    <a:pt x="6077" y="1304"/>
                    <a:pt x="3354" y="1"/>
                    <a:pt x="188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9321250" y="1754250"/>
              <a:ext cx="281500" cy="232600"/>
            </a:xfrm>
            <a:custGeom>
              <a:avLst/>
              <a:gdLst/>
              <a:ahLst/>
              <a:cxnLst/>
              <a:rect l="l" t="t" r="r" b="b"/>
              <a:pathLst>
                <a:path w="11260" h="9304" extrusionOk="0">
                  <a:moveTo>
                    <a:pt x="1440" y="0"/>
                  </a:moveTo>
                  <a:cubicBezTo>
                    <a:pt x="1012" y="0"/>
                    <a:pt x="699" y="85"/>
                    <a:pt x="557" y="247"/>
                  </a:cubicBezTo>
                  <a:cubicBezTo>
                    <a:pt x="0" y="903"/>
                    <a:pt x="1055" y="4006"/>
                    <a:pt x="2785" y="5896"/>
                  </a:cubicBezTo>
                  <a:cubicBezTo>
                    <a:pt x="4216" y="7440"/>
                    <a:pt x="7851" y="9304"/>
                    <a:pt x="9621" y="9304"/>
                  </a:cubicBezTo>
                  <a:cubicBezTo>
                    <a:pt x="10017" y="9304"/>
                    <a:pt x="10320" y="9210"/>
                    <a:pt x="10484" y="8999"/>
                  </a:cubicBezTo>
                  <a:cubicBezTo>
                    <a:pt x="11260" y="8005"/>
                    <a:pt x="9330" y="4583"/>
                    <a:pt x="6823" y="2375"/>
                  </a:cubicBezTo>
                  <a:cubicBezTo>
                    <a:pt x="4954" y="729"/>
                    <a:pt x="2698" y="0"/>
                    <a:pt x="1440"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9213825" y="1650500"/>
              <a:ext cx="141750" cy="123600"/>
            </a:xfrm>
            <a:custGeom>
              <a:avLst/>
              <a:gdLst/>
              <a:ahLst/>
              <a:cxnLst/>
              <a:rect l="l" t="t" r="r" b="b"/>
              <a:pathLst>
                <a:path w="5670" h="4944" extrusionOk="0">
                  <a:moveTo>
                    <a:pt x="3482" y="0"/>
                  </a:moveTo>
                  <a:cubicBezTo>
                    <a:pt x="3462" y="677"/>
                    <a:pt x="3283" y="1353"/>
                    <a:pt x="2905" y="1970"/>
                  </a:cubicBezTo>
                  <a:cubicBezTo>
                    <a:pt x="2288" y="3004"/>
                    <a:pt x="1154" y="3561"/>
                    <a:pt x="0" y="3621"/>
                  </a:cubicBezTo>
                  <a:cubicBezTo>
                    <a:pt x="1453" y="4467"/>
                    <a:pt x="3196" y="4943"/>
                    <a:pt x="4271" y="4943"/>
                  </a:cubicBezTo>
                  <a:cubicBezTo>
                    <a:pt x="4713" y="4943"/>
                    <a:pt x="5042" y="4863"/>
                    <a:pt x="5192" y="4695"/>
                  </a:cubicBezTo>
                  <a:cubicBezTo>
                    <a:pt x="5670" y="4198"/>
                    <a:pt x="5093" y="1990"/>
                    <a:pt x="348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9323225" y="1754375"/>
              <a:ext cx="146250" cy="125900"/>
            </a:xfrm>
            <a:custGeom>
              <a:avLst/>
              <a:gdLst/>
              <a:ahLst/>
              <a:cxnLst/>
              <a:rect l="l" t="t" r="r" b="b"/>
              <a:pathLst>
                <a:path w="5850" h="5036" extrusionOk="0">
                  <a:moveTo>
                    <a:pt x="1341" y="0"/>
                  </a:moveTo>
                  <a:cubicBezTo>
                    <a:pt x="920" y="0"/>
                    <a:pt x="614" y="83"/>
                    <a:pt x="478" y="242"/>
                  </a:cubicBezTo>
                  <a:cubicBezTo>
                    <a:pt x="1" y="799"/>
                    <a:pt x="717" y="3166"/>
                    <a:pt x="2030" y="5036"/>
                  </a:cubicBezTo>
                  <a:cubicBezTo>
                    <a:pt x="2229" y="3822"/>
                    <a:pt x="3084" y="2669"/>
                    <a:pt x="4079" y="2092"/>
                  </a:cubicBezTo>
                  <a:cubicBezTo>
                    <a:pt x="4609" y="1809"/>
                    <a:pt x="5140" y="1667"/>
                    <a:pt x="5656" y="1667"/>
                  </a:cubicBezTo>
                  <a:cubicBezTo>
                    <a:pt x="5721" y="1667"/>
                    <a:pt x="5785" y="1670"/>
                    <a:pt x="5849" y="1674"/>
                  </a:cubicBezTo>
                  <a:cubicBezTo>
                    <a:pt x="4185" y="522"/>
                    <a:pt x="2399" y="0"/>
                    <a:pt x="1341"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9197900" y="1672375"/>
              <a:ext cx="134300" cy="96000"/>
            </a:xfrm>
            <a:custGeom>
              <a:avLst/>
              <a:gdLst/>
              <a:ahLst/>
              <a:cxnLst/>
              <a:rect l="l" t="t" r="r" b="b"/>
              <a:pathLst>
                <a:path w="5372" h="3840" fill="none" extrusionOk="0">
                  <a:moveTo>
                    <a:pt x="1" y="1"/>
                  </a:moveTo>
                  <a:cubicBezTo>
                    <a:pt x="1075" y="1314"/>
                    <a:pt x="5372" y="3840"/>
                    <a:pt x="5372" y="3840"/>
                  </a:cubicBezTo>
                  <a:cubicBezTo>
                    <a:pt x="5372" y="3840"/>
                    <a:pt x="4059" y="1831"/>
                    <a:pt x="2010" y="319"/>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9348600" y="1777800"/>
              <a:ext cx="140750" cy="108950"/>
            </a:xfrm>
            <a:custGeom>
              <a:avLst/>
              <a:gdLst/>
              <a:ahLst/>
              <a:cxnLst/>
              <a:rect l="l" t="t" r="r" b="b"/>
              <a:pathLst>
                <a:path w="5630" h="4358" fill="none" extrusionOk="0">
                  <a:moveTo>
                    <a:pt x="5630" y="4357"/>
                  </a:moveTo>
                  <a:cubicBezTo>
                    <a:pt x="3899" y="2010"/>
                    <a:pt x="0" y="1"/>
                    <a:pt x="0" y="1"/>
                  </a:cubicBezTo>
                  <a:cubicBezTo>
                    <a:pt x="0" y="1"/>
                    <a:pt x="1094" y="2527"/>
                    <a:pt x="4019" y="4318"/>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9097950" y="1756375"/>
              <a:ext cx="256650" cy="257500"/>
            </a:xfrm>
            <a:custGeom>
              <a:avLst/>
              <a:gdLst/>
              <a:ahLst/>
              <a:cxnLst/>
              <a:rect l="l" t="t" r="r" b="b"/>
              <a:pathLst>
                <a:path w="10266" h="10300" extrusionOk="0">
                  <a:moveTo>
                    <a:pt x="9056" y="1"/>
                  </a:moveTo>
                  <a:cubicBezTo>
                    <a:pt x="7880" y="1"/>
                    <a:pt x="5481" y="1023"/>
                    <a:pt x="3700" y="3046"/>
                  </a:cubicBezTo>
                  <a:cubicBezTo>
                    <a:pt x="1492" y="5553"/>
                    <a:pt x="0" y="9193"/>
                    <a:pt x="896" y="10088"/>
                  </a:cubicBezTo>
                  <a:cubicBezTo>
                    <a:pt x="1041" y="10234"/>
                    <a:pt x="1260" y="10300"/>
                    <a:pt x="1532" y="10300"/>
                  </a:cubicBezTo>
                  <a:cubicBezTo>
                    <a:pt x="3194" y="10300"/>
                    <a:pt x="6855" y="7842"/>
                    <a:pt x="8137" y="6030"/>
                  </a:cubicBezTo>
                  <a:cubicBezTo>
                    <a:pt x="9628" y="3941"/>
                    <a:pt x="10265" y="739"/>
                    <a:pt x="9648" y="162"/>
                  </a:cubicBezTo>
                  <a:cubicBezTo>
                    <a:pt x="9530" y="54"/>
                    <a:pt x="9325" y="1"/>
                    <a:pt x="905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9315275" y="1516350"/>
              <a:ext cx="264100" cy="256275"/>
            </a:xfrm>
            <a:custGeom>
              <a:avLst/>
              <a:gdLst/>
              <a:ahLst/>
              <a:cxnLst/>
              <a:rect l="l" t="t" r="r" b="b"/>
              <a:pathLst>
                <a:path w="10564" h="10251" extrusionOk="0">
                  <a:moveTo>
                    <a:pt x="8778" y="1"/>
                  </a:moveTo>
                  <a:cubicBezTo>
                    <a:pt x="7380" y="1"/>
                    <a:pt x="4637" y="1710"/>
                    <a:pt x="2766" y="3835"/>
                  </a:cubicBezTo>
                  <a:cubicBezTo>
                    <a:pt x="577" y="6341"/>
                    <a:pt x="1" y="9544"/>
                    <a:pt x="657" y="10101"/>
                  </a:cubicBezTo>
                  <a:cubicBezTo>
                    <a:pt x="773" y="10202"/>
                    <a:pt x="972" y="10250"/>
                    <a:pt x="1230" y="10250"/>
                  </a:cubicBezTo>
                  <a:cubicBezTo>
                    <a:pt x="2386" y="10250"/>
                    <a:pt x="4742" y="9288"/>
                    <a:pt x="6287" y="7873"/>
                  </a:cubicBezTo>
                  <a:cubicBezTo>
                    <a:pt x="8196" y="6122"/>
                    <a:pt x="10564" y="1070"/>
                    <a:pt x="9390" y="174"/>
                  </a:cubicBezTo>
                  <a:cubicBezTo>
                    <a:pt x="9238" y="56"/>
                    <a:pt x="9030" y="1"/>
                    <a:pt x="877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9217300" y="1756425"/>
              <a:ext cx="134800" cy="126350"/>
            </a:xfrm>
            <a:custGeom>
              <a:avLst/>
              <a:gdLst/>
              <a:ahLst/>
              <a:cxnLst/>
              <a:rect l="l" t="t" r="r" b="b"/>
              <a:pathLst>
                <a:path w="5392" h="5054" extrusionOk="0">
                  <a:moveTo>
                    <a:pt x="4280" y="1"/>
                  </a:moveTo>
                  <a:cubicBezTo>
                    <a:pt x="3330" y="1"/>
                    <a:pt x="1581" y="658"/>
                    <a:pt x="1" y="1990"/>
                  </a:cubicBezTo>
                  <a:cubicBezTo>
                    <a:pt x="95" y="1983"/>
                    <a:pt x="190" y="1979"/>
                    <a:pt x="284" y="1979"/>
                  </a:cubicBezTo>
                  <a:cubicBezTo>
                    <a:pt x="1282" y="1979"/>
                    <a:pt x="2265" y="2366"/>
                    <a:pt x="3064" y="3183"/>
                  </a:cubicBezTo>
                  <a:cubicBezTo>
                    <a:pt x="3542" y="3681"/>
                    <a:pt x="3840" y="4357"/>
                    <a:pt x="3959" y="5053"/>
                  </a:cubicBezTo>
                  <a:cubicBezTo>
                    <a:pt x="5014" y="3044"/>
                    <a:pt x="5392" y="637"/>
                    <a:pt x="4874" y="160"/>
                  </a:cubicBezTo>
                  <a:cubicBezTo>
                    <a:pt x="4756" y="54"/>
                    <a:pt x="4550" y="1"/>
                    <a:pt x="428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9319250" y="1657950"/>
              <a:ext cx="166125" cy="114675"/>
            </a:xfrm>
            <a:custGeom>
              <a:avLst/>
              <a:gdLst/>
              <a:ahLst/>
              <a:cxnLst/>
              <a:rect l="l" t="t" r="r" b="b"/>
              <a:pathLst>
                <a:path w="6645" h="4587" extrusionOk="0">
                  <a:moveTo>
                    <a:pt x="1333" y="1"/>
                  </a:moveTo>
                  <a:cubicBezTo>
                    <a:pt x="219" y="2030"/>
                    <a:pt x="1" y="4019"/>
                    <a:pt x="498" y="4437"/>
                  </a:cubicBezTo>
                  <a:cubicBezTo>
                    <a:pt x="614" y="4538"/>
                    <a:pt x="813" y="4586"/>
                    <a:pt x="1071" y="4586"/>
                  </a:cubicBezTo>
                  <a:cubicBezTo>
                    <a:pt x="2227" y="4586"/>
                    <a:pt x="4583" y="3624"/>
                    <a:pt x="6128" y="2209"/>
                  </a:cubicBezTo>
                  <a:cubicBezTo>
                    <a:pt x="6307" y="2050"/>
                    <a:pt x="6466" y="1871"/>
                    <a:pt x="6645" y="1672"/>
                  </a:cubicBezTo>
                  <a:lnTo>
                    <a:pt x="6645" y="1672"/>
                  </a:lnTo>
                  <a:cubicBezTo>
                    <a:pt x="6025" y="2005"/>
                    <a:pt x="5368" y="2177"/>
                    <a:pt x="4716" y="2177"/>
                  </a:cubicBezTo>
                  <a:cubicBezTo>
                    <a:pt x="3737" y="2177"/>
                    <a:pt x="2771" y="1788"/>
                    <a:pt x="1970" y="975"/>
                  </a:cubicBezTo>
                  <a:cubicBezTo>
                    <a:pt x="1711" y="697"/>
                    <a:pt x="1493" y="359"/>
                    <a:pt x="133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9343625" y="1632100"/>
              <a:ext cx="114900" cy="130325"/>
            </a:xfrm>
            <a:custGeom>
              <a:avLst/>
              <a:gdLst/>
              <a:ahLst/>
              <a:cxnLst/>
              <a:rect l="l" t="t" r="r" b="b"/>
              <a:pathLst>
                <a:path w="4596" h="5213" fill="none" extrusionOk="0">
                  <a:moveTo>
                    <a:pt x="4596" y="0"/>
                  </a:moveTo>
                  <a:cubicBezTo>
                    <a:pt x="3541" y="2566"/>
                    <a:pt x="0" y="5212"/>
                    <a:pt x="0" y="5212"/>
                  </a:cubicBezTo>
                  <a:cubicBezTo>
                    <a:pt x="0" y="5212"/>
                    <a:pt x="80" y="3999"/>
                    <a:pt x="3223" y="697"/>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9192925" y="1791225"/>
              <a:ext cx="127350" cy="139275"/>
            </a:xfrm>
            <a:custGeom>
              <a:avLst/>
              <a:gdLst/>
              <a:ahLst/>
              <a:cxnLst/>
              <a:rect l="l" t="t" r="r" b="b"/>
              <a:pathLst>
                <a:path w="5094" h="5571" fill="none" extrusionOk="0">
                  <a:moveTo>
                    <a:pt x="1" y="5571"/>
                  </a:moveTo>
                  <a:cubicBezTo>
                    <a:pt x="836" y="3124"/>
                    <a:pt x="5093" y="1"/>
                    <a:pt x="5093" y="1"/>
                  </a:cubicBezTo>
                  <a:cubicBezTo>
                    <a:pt x="5093" y="1"/>
                    <a:pt x="3582" y="2965"/>
                    <a:pt x="1831" y="471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9278975" y="1713625"/>
              <a:ext cx="116900" cy="106500"/>
            </a:xfrm>
            <a:custGeom>
              <a:avLst/>
              <a:gdLst/>
              <a:ahLst/>
              <a:cxnLst/>
              <a:rect l="l" t="t" r="r" b="b"/>
              <a:pathLst>
                <a:path w="4676" h="4260" extrusionOk="0">
                  <a:moveTo>
                    <a:pt x="2333" y="0"/>
                  </a:moveTo>
                  <a:cubicBezTo>
                    <a:pt x="1368" y="0"/>
                    <a:pt x="499" y="651"/>
                    <a:pt x="279" y="1633"/>
                  </a:cubicBezTo>
                  <a:cubicBezTo>
                    <a:pt x="0" y="2767"/>
                    <a:pt x="697" y="3921"/>
                    <a:pt x="1850" y="4199"/>
                  </a:cubicBezTo>
                  <a:cubicBezTo>
                    <a:pt x="2016" y="4240"/>
                    <a:pt x="2182" y="4259"/>
                    <a:pt x="2346" y="4259"/>
                  </a:cubicBezTo>
                  <a:cubicBezTo>
                    <a:pt x="3303" y="4259"/>
                    <a:pt x="4179" y="3596"/>
                    <a:pt x="4417" y="2628"/>
                  </a:cubicBezTo>
                  <a:cubicBezTo>
                    <a:pt x="4675" y="1474"/>
                    <a:pt x="3979" y="340"/>
                    <a:pt x="2845" y="61"/>
                  </a:cubicBezTo>
                  <a:cubicBezTo>
                    <a:pt x="2673" y="20"/>
                    <a:pt x="2502" y="0"/>
                    <a:pt x="2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13"/>
          <p:cNvGrpSpPr/>
          <p:nvPr/>
        </p:nvGrpSpPr>
        <p:grpSpPr>
          <a:xfrm>
            <a:off x="-143463" y="2526166"/>
            <a:ext cx="725188" cy="676483"/>
            <a:chOff x="7934725" y="306475"/>
            <a:chExt cx="606750" cy="566000"/>
          </a:xfrm>
        </p:grpSpPr>
        <p:sp>
          <p:nvSpPr>
            <p:cNvPr id="844" name="Google Shape;844;p13"/>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13"/>
          <p:cNvGrpSpPr/>
          <p:nvPr/>
        </p:nvGrpSpPr>
        <p:grpSpPr>
          <a:xfrm>
            <a:off x="-1729060" y="-893536"/>
            <a:ext cx="2704659" cy="2704659"/>
            <a:chOff x="2363775" y="-1255325"/>
            <a:chExt cx="2880975" cy="2880975"/>
          </a:xfrm>
        </p:grpSpPr>
        <p:sp>
          <p:nvSpPr>
            <p:cNvPr id="862" name="Google Shape;862;p13"/>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66" name="Google Shape;866;p13"/>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76" name="Google Shape;876;p13"/>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13"/>
          <p:cNvSpPr txBox="1">
            <a:spLocks noGrp="1"/>
          </p:cNvSpPr>
          <p:nvPr>
            <p:ph type="subTitle" idx="1"/>
          </p:nvPr>
        </p:nvSpPr>
        <p:spPr>
          <a:xfrm>
            <a:off x="1442437" y="2297584"/>
            <a:ext cx="2269200" cy="52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7" name="Google Shape;887;p13"/>
          <p:cNvSpPr txBox="1">
            <a:spLocks noGrp="1"/>
          </p:cNvSpPr>
          <p:nvPr>
            <p:ph type="subTitle" idx="2"/>
          </p:nvPr>
        </p:nvSpPr>
        <p:spPr>
          <a:xfrm>
            <a:off x="3802634" y="2297584"/>
            <a:ext cx="2269200" cy="52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8" name="Google Shape;888;p13"/>
          <p:cNvSpPr txBox="1">
            <a:spLocks noGrp="1"/>
          </p:cNvSpPr>
          <p:nvPr>
            <p:ph type="subTitle" idx="3"/>
          </p:nvPr>
        </p:nvSpPr>
        <p:spPr>
          <a:xfrm>
            <a:off x="1442437" y="3965609"/>
            <a:ext cx="2269200" cy="52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9" name="Google Shape;889;p13"/>
          <p:cNvSpPr txBox="1">
            <a:spLocks noGrp="1"/>
          </p:cNvSpPr>
          <p:nvPr>
            <p:ph type="subTitle" idx="4"/>
          </p:nvPr>
        </p:nvSpPr>
        <p:spPr>
          <a:xfrm>
            <a:off x="3802634" y="3965609"/>
            <a:ext cx="2269200" cy="52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0" name="Google Shape;890;p13"/>
          <p:cNvSpPr txBox="1">
            <a:spLocks noGrp="1"/>
          </p:cNvSpPr>
          <p:nvPr>
            <p:ph type="subTitle" idx="5"/>
          </p:nvPr>
        </p:nvSpPr>
        <p:spPr>
          <a:xfrm>
            <a:off x="6162856" y="2297584"/>
            <a:ext cx="2269200" cy="52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1" name="Google Shape;891;p13"/>
          <p:cNvSpPr txBox="1">
            <a:spLocks noGrp="1"/>
          </p:cNvSpPr>
          <p:nvPr>
            <p:ph type="subTitle" idx="6"/>
          </p:nvPr>
        </p:nvSpPr>
        <p:spPr>
          <a:xfrm>
            <a:off x="6162856" y="3965609"/>
            <a:ext cx="2269200" cy="52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2" name="Google Shape;892;p13"/>
          <p:cNvSpPr txBox="1">
            <a:spLocks noGrp="1"/>
          </p:cNvSpPr>
          <p:nvPr>
            <p:ph type="title" hasCustomPrompt="1"/>
          </p:nvPr>
        </p:nvSpPr>
        <p:spPr>
          <a:xfrm>
            <a:off x="1442437" y="1441116"/>
            <a:ext cx="1161300" cy="520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3" name="Google Shape;893;p13"/>
          <p:cNvSpPr txBox="1">
            <a:spLocks noGrp="1"/>
          </p:cNvSpPr>
          <p:nvPr>
            <p:ph type="title" idx="7" hasCustomPrompt="1"/>
          </p:nvPr>
        </p:nvSpPr>
        <p:spPr>
          <a:xfrm>
            <a:off x="1442437" y="3103129"/>
            <a:ext cx="1157100" cy="520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4" name="Google Shape;894;p13"/>
          <p:cNvSpPr txBox="1">
            <a:spLocks noGrp="1"/>
          </p:cNvSpPr>
          <p:nvPr>
            <p:ph type="title" idx="8" hasCustomPrompt="1"/>
          </p:nvPr>
        </p:nvSpPr>
        <p:spPr>
          <a:xfrm>
            <a:off x="3802634" y="1441116"/>
            <a:ext cx="1161300" cy="520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title" idx="9" hasCustomPrompt="1"/>
          </p:nvPr>
        </p:nvSpPr>
        <p:spPr>
          <a:xfrm>
            <a:off x="3802634" y="3103129"/>
            <a:ext cx="1157100" cy="520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6" name="Google Shape;896;p13"/>
          <p:cNvSpPr txBox="1">
            <a:spLocks noGrp="1"/>
          </p:cNvSpPr>
          <p:nvPr>
            <p:ph type="title" idx="13" hasCustomPrompt="1"/>
          </p:nvPr>
        </p:nvSpPr>
        <p:spPr>
          <a:xfrm>
            <a:off x="6162856" y="1441116"/>
            <a:ext cx="1161300" cy="520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14" hasCustomPrompt="1"/>
          </p:nvPr>
        </p:nvSpPr>
        <p:spPr>
          <a:xfrm>
            <a:off x="6162856" y="3103129"/>
            <a:ext cx="1157100" cy="520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15"/>
          </p:nvPr>
        </p:nvSpPr>
        <p:spPr>
          <a:xfrm>
            <a:off x="1442437" y="1957791"/>
            <a:ext cx="2269200" cy="46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b="1">
                <a:solidFill>
                  <a:schemeClr val="lt1"/>
                </a:solidFill>
                <a:latin typeface="El Messiri"/>
                <a:ea typeface="El Messiri"/>
                <a:cs typeface="El Messiri"/>
                <a:sym typeface="El Messir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99" name="Google Shape;899;p13"/>
          <p:cNvSpPr txBox="1">
            <a:spLocks noGrp="1"/>
          </p:cNvSpPr>
          <p:nvPr>
            <p:ph type="subTitle" idx="16"/>
          </p:nvPr>
        </p:nvSpPr>
        <p:spPr>
          <a:xfrm>
            <a:off x="3802634" y="1957791"/>
            <a:ext cx="2269200" cy="46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b="1">
                <a:solidFill>
                  <a:schemeClr val="lt1"/>
                </a:solidFill>
                <a:latin typeface="El Messiri"/>
                <a:ea typeface="El Messiri"/>
                <a:cs typeface="El Messiri"/>
                <a:sym typeface="El Messir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0" name="Google Shape;900;p13"/>
          <p:cNvSpPr txBox="1">
            <a:spLocks noGrp="1"/>
          </p:cNvSpPr>
          <p:nvPr>
            <p:ph type="subTitle" idx="17"/>
          </p:nvPr>
        </p:nvSpPr>
        <p:spPr>
          <a:xfrm>
            <a:off x="6162856" y="1957791"/>
            <a:ext cx="2269200" cy="46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b="1">
                <a:solidFill>
                  <a:schemeClr val="lt1"/>
                </a:solidFill>
                <a:latin typeface="El Messiri"/>
                <a:ea typeface="El Messiri"/>
                <a:cs typeface="El Messiri"/>
                <a:sym typeface="El Messir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1" name="Google Shape;901;p13"/>
          <p:cNvSpPr txBox="1">
            <a:spLocks noGrp="1"/>
          </p:cNvSpPr>
          <p:nvPr>
            <p:ph type="subTitle" idx="18"/>
          </p:nvPr>
        </p:nvSpPr>
        <p:spPr>
          <a:xfrm>
            <a:off x="1442437" y="3625841"/>
            <a:ext cx="2269200" cy="46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b="1">
                <a:solidFill>
                  <a:schemeClr val="lt1"/>
                </a:solidFill>
                <a:latin typeface="El Messiri"/>
                <a:ea typeface="El Messiri"/>
                <a:cs typeface="El Messiri"/>
                <a:sym typeface="El Messir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2" name="Google Shape;902;p13"/>
          <p:cNvSpPr txBox="1">
            <a:spLocks noGrp="1"/>
          </p:cNvSpPr>
          <p:nvPr>
            <p:ph type="subTitle" idx="19"/>
          </p:nvPr>
        </p:nvSpPr>
        <p:spPr>
          <a:xfrm>
            <a:off x="3802634" y="3625841"/>
            <a:ext cx="2269200" cy="46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b="1">
                <a:solidFill>
                  <a:schemeClr val="lt1"/>
                </a:solidFill>
                <a:latin typeface="El Messiri"/>
                <a:ea typeface="El Messiri"/>
                <a:cs typeface="El Messiri"/>
                <a:sym typeface="El Messir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3" name="Google Shape;903;p13"/>
          <p:cNvSpPr txBox="1">
            <a:spLocks noGrp="1"/>
          </p:cNvSpPr>
          <p:nvPr>
            <p:ph type="subTitle" idx="20"/>
          </p:nvPr>
        </p:nvSpPr>
        <p:spPr>
          <a:xfrm>
            <a:off x="6162856" y="3625841"/>
            <a:ext cx="2269200" cy="46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b="1">
                <a:solidFill>
                  <a:schemeClr val="lt1"/>
                </a:solidFill>
                <a:latin typeface="El Messiri"/>
                <a:ea typeface="El Messiri"/>
                <a:cs typeface="El Messiri"/>
                <a:sym typeface="El Messir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4" name="Google Shape;904;p13"/>
          <p:cNvSpPr txBox="1">
            <a:spLocks noGrp="1"/>
          </p:cNvSpPr>
          <p:nvPr>
            <p:ph type="title" idx="21"/>
          </p:nvPr>
        </p:nvSpPr>
        <p:spPr>
          <a:xfrm>
            <a:off x="1442425" y="539500"/>
            <a:ext cx="5800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43"/>
        <p:cNvGrpSpPr/>
        <p:nvPr/>
      </p:nvGrpSpPr>
      <p:grpSpPr>
        <a:xfrm>
          <a:off x="0" y="0"/>
          <a:ext cx="0" cy="0"/>
          <a:chOff x="0" y="0"/>
          <a:chExt cx="0" cy="0"/>
        </a:xfrm>
      </p:grpSpPr>
      <p:grpSp>
        <p:nvGrpSpPr>
          <p:cNvPr id="1244" name="Google Shape;1244;p21"/>
          <p:cNvGrpSpPr/>
          <p:nvPr/>
        </p:nvGrpSpPr>
        <p:grpSpPr>
          <a:xfrm>
            <a:off x="8055690" y="4382525"/>
            <a:ext cx="931607" cy="857353"/>
            <a:chOff x="8012300" y="2419550"/>
            <a:chExt cx="560500" cy="515825"/>
          </a:xfrm>
        </p:grpSpPr>
        <p:sp>
          <p:nvSpPr>
            <p:cNvPr id="1245" name="Google Shape;1245;p21"/>
            <p:cNvSpPr/>
            <p:nvPr/>
          </p:nvSpPr>
          <p:spPr>
            <a:xfrm>
              <a:off x="8049725" y="2419575"/>
              <a:ext cx="321175" cy="266875"/>
            </a:xfrm>
            <a:custGeom>
              <a:avLst/>
              <a:gdLst/>
              <a:ahLst/>
              <a:cxnLst/>
              <a:rect l="l" t="t" r="r" b="b"/>
              <a:pathLst>
                <a:path w="12847" h="10675" extrusionOk="0">
                  <a:moveTo>
                    <a:pt x="10524" y="0"/>
                  </a:moveTo>
                  <a:cubicBezTo>
                    <a:pt x="9537" y="0"/>
                    <a:pt x="8967" y="1762"/>
                    <a:pt x="8967" y="1762"/>
                  </a:cubicBezTo>
                  <a:cubicBezTo>
                    <a:pt x="8261" y="1199"/>
                    <a:pt x="7345" y="831"/>
                    <a:pt x="6381" y="831"/>
                  </a:cubicBezTo>
                  <a:cubicBezTo>
                    <a:pt x="5744" y="831"/>
                    <a:pt x="5085" y="992"/>
                    <a:pt x="4452" y="1364"/>
                  </a:cubicBezTo>
                  <a:cubicBezTo>
                    <a:pt x="2860" y="2299"/>
                    <a:pt x="2343" y="4010"/>
                    <a:pt x="2602" y="5502"/>
                  </a:cubicBezTo>
                  <a:cubicBezTo>
                    <a:pt x="2602" y="5502"/>
                    <a:pt x="2234" y="5429"/>
                    <a:pt x="1785" y="5429"/>
                  </a:cubicBezTo>
                  <a:cubicBezTo>
                    <a:pt x="1013" y="5429"/>
                    <a:pt x="1" y="5644"/>
                    <a:pt x="214" y="6815"/>
                  </a:cubicBezTo>
                  <a:cubicBezTo>
                    <a:pt x="524" y="8459"/>
                    <a:pt x="5134" y="10675"/>
                    <a:pt x="8064" y="10675"/>
                  </a:cubicBezTo>
                  <a:cubicBezTo>
                    <a:pt x="8715" y="10675"/>
                    <a:pt x="9284" y="10565"/>
                    <a:pt x="9703" y="10316"/>
                  </a:cubicBezTo>
                  <a:cubicBezTo>
                    <a:pt x="12051" y="8943"/>
                    <a:pt x="12846" y="1623"/>
                    <a:pt x="11255" y="310"/>
                  </a:cubicBezTo>
                  <a:cubicBezTo>
                    <a:pt x="10991" y="90"/>
                    <a:pt x="10747" y="0"/>
                    <a:pt x="1052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8214225" y="2668475"/>
              <a:ext cx="321150" cy="266900"/>
            </a:xfrm>
            <a:custGeom>
              <a:avLst/>
              <a:gdLst/>
              <a:ahLst/>
              <a:cxnLst/>
              <a:rect l="l" t="t" r="r" b="b"/>
              <a:pathLst>
                <a:path w="12846" h="10676" extrusionOk="0">
                  <a:moveTo>
                    <a:pt x="4770" y="1"/>
                  </a:moveTo>
                  <a:cubicBezTo>
                    <a:pt x="4117" y="1"/>
                    <a:pt x="3546" y="110"/>
                    <a:pt x="3123" y="360"/>
                  </a:cubicBezTo>
                  <a:cubicBezTo>
                    <a:pt x="796" y="1732"/>
                    <a:pt x="0" y="9053"/>
                    <a:pt x="1592" y="10366"/>
                  </a:cubicBezTo>
                  <a:cubicBezTo>
                    <a:pt x="1855" y="10586"/>
                    <a:pt x="2099" y="10675"/>
                    <a:pt x="2322" y="10675"/>
                  </a:cubicBezTo>
                  <a:cubicBezTo>
                    <a:pt x="3310" y="10675"/>
                    <a:pt x="3879" y="8914"/>
                    <a:pt x="3879" y="8914"/>
                  </a:cubicBezTo>
                  <a:cubicBezTo>
                    <a:pt x="4582" y="9486"/>
                    <a:pt x="5492" y="9850"/>
                    <a:pt x="6450" y="9850"/>
                  </a:cubicBezTo>
                  <a:cubicBezTo>
                    <a:pt x="7092" y="9850"/>
                    <a:pt x="7756" y="9687"/>
                    <a:pt x="8395" y="9312"/>
                  </a:cubicBezTo>
                  <a:cubicBezTo>
                    <a:pt x="9986" y="8377"/>
                    <a:pt x="10503" y="6666"/>
                    <a:pt x="10245" y="5174"/>
                  </a:cubicBezTo>
                  <a:lnTo>
                    <a:pt x="10245" y="5174"/>
                  </a:lnTo>
                  <a:cubicBezTo>
                    <a:pt x="10245" y="5174"/>
                    <a:pt x="10618" y="5247"/>
                    <a:pt x="11070" y="5247"/>
                  </a:cubicBezTo>
                  <a:cubicBezTo>
                    <a:pt x="11842" y="5247"/>
                    <a:pt x="12845" y="5034"/>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8054075" y="2419550"/>
              <a:ext cx="316825" cy="266900"/>
            </a:xfrm>
            <a:custGeom>
              <a:avLst/>
              <a:gdLst/>
              <a:ahLst/>
              <a:cxnLst/>
              <a:rect l="l" t="t" r="r" b="b"/>
              <a:pathLst>
                <a:path w="12673" h="10676" extrusionOk="0">
                  <a:moveTo>
                    <a:pt x="10344" y="0"/>
                  </a:moveTo>
                  <a:cubicBezTo>
                    <a:pt x="9494" y="0"/>
                    <a:pt x="8955" y="1286"/>
                    <a:pt x="8813" y="1663"/>
                  </a:cubicBezTo>
                  <a:cubicBezTo>
                    <a:pt x="8893" y="2519"/>
                    <a:pt x="8714" y="3434"/>
                    <a:pt x="8455" y="4190"/>
                  </a:cubicBezTo>
                  <a:cubicBezTo>
                    <a:pt x="7998" y="5543"/>
                    <a:pt x="6844" y="6557"/>
                    <a:pt x="5591" y="7154"/>
                  </a:cubicBezTo>
                  <a:cubicBezTo>
                    <a:pt x="4998" y="7435"/>
                    <a:pt x="4284" y="7564"/>
                    <a:pt x="3568" y="7564"/>
                  </a:cubicBezTo>
                  <a:cubicBezTo>
                    <a:pt x="2866" y="7564"/>
                    <a:pt x="2163" y="7440"/>
                    <a:pt x="1572" y="7214"/>
                  </a:cubicBezTo>
                  <a:cubicBezTo>
                    <a:pt x="956" y="6975"/>
                    <a:pt x="458" y="6657"/>
                    <a:pt x="40" y="6259"/>
                  </a:cubicBezTo>
                  <a:cubicBezTo>
                    <a:pt x="1" y="6418"/>
                    <a:pt x="1" y="6597"/>
                    <a:pt x="40" y="6816"/>
                  </a:cubicBezTo>
                  <a:cubicBezTo>
                    <a:pt x="350" y="8460"/>
                    <a:pt x="4960" y="10676"/>
                    <a:pt x="7890" y="10676"/>
                  </a:cubicBezTo>
                  <a:cubicBezTo>
                    <a:pt x="8541" y="10676"/>
                    <a:pt x="9110" y="10566"/>
                    <a:pt x="9529" y="10317"/>
                  </a:cubicBezTo>
                  <a:cubicBezTo>
                    <a:pt x="11877" y="8944"/>
                    <a:pt x="12672" y="1624"/>
                    <a:pt x="11081" y="311"/>
                  </a:cubicBezTo>
                  <a:cubicBezTo>
                    <a:pt x="10815" y="90"/>
                    <a:pt x="10568" y="0"/>
                    <a:pt x="1034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8214225" y="2668475"/>
              <a:ext cx="318800" cy="266875"/>
            </a:xfrm>
            <a:custGeom>
              <a:avLst/>
              <a:gdLst/>
              <a:ahLst/>
              <a:cxnLst/>
              <a:rect l="l" t="t" r="r" b="b"/>
              <a:pathLst>
                <a:path w="12752" h="10675" extrusionOk="0">
                  <a:moveTo>
                    <a:pt x="4770" y="1"/>
                  </a:moveTo>
                  <a:cubicBezTo>
                    <a:pt x="4117" y="1"/>
                    <a:pt x="3546" y="110"/>
                    <a:pt x="3123" y="360"/>
                  </a:cubicBezTo>
                  <a:cubicBezTo>
                    <a:pt x="796" y="1732"/>
                    <a:pt x="0" y="9053"/>
                    <a:pt x="1592" y="10366"/>
                  </a:cubicBezTo>
                  <a:cubicBezTo>
                    <a:pt x="1857" y="10584"/>
                    <a:pt x="2103" y="10674"/>
                    <a:pt x="2329" y="10674"/>
                  </a:cubicBezTo>
                  <a:cubicBezTo>
                    <a:pt x="2680" y="10674"/>
                    <a:pt x="2981" y="10457"/>
                    <a:pt x="3223" y="10167"/>
                  </a:cubicBezTo>
                  <a:cubicBezTo>
                    <a:pt x="2904" y="9093"/>
                    <a:pt x="3103" y="7820"/>
                    <a:pt x="3442" y="6825"/>
                  </a:cubicBezTo>
                  <a:cubicBezTo>
                    <a:pt x="3899" y="5472"/>
                    <a:pt x="5053" y="4478"/>
                    <a:pt x="6306" y="3861"/>
                  </a:cubicBezTo>
                  <a:cubicBezTo>
                    <a:pt x="6899" y="3580"/>
                    <a:pt x="7613" y="3451"/>
                    <a:pt x="8329" y="3451"/>
                  </a:cubicBezTo>
                  <a:cubicBezTo>
                    <a:pt x="9030" y="3451"/>
                    <a:pt x="9734" y="3575"/>
                    <a:pt x="10324" y="3801"/>
                  </a:cubicBezTo>
                  <a:cubicBezTo>
                    <a:pt x="11080" y="4100"/>
                    <a:pt x="11657" y="4517"/>
                    <a:pt x="12135" y="5055"/>
                  </a:cubicBezTo>
                  <a:cubicBezTo>
                    <a:pt x="12493" y="4856"/>
                    <a:pt x="12751" y="4498"/>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8210725" y="2543675"/>
              <a:ext cx="81600" cy="133800"/>
            </a:xfrm>
            <a:custGeom>
              <a:avLst/>
              <a:gdLst/>
              <a:ahLst/>
              <a:cxnLst/>
              <a:rect l="l" t="t" r="r" b="b"/>
              <a:pathLst>
                <a:path w="3264" h="5352" fill="none" extrusionOk="0">
                  <a:moveTo>
                    <a:pt x="1" y="1811"/>
                  </a:moveTo>
                  <a:cubicBezTo>
                    <a:pt x="657" y="3064"/>
                    <a:pt x="3263" y="5352"/>
                    <a:pt x="3263" y="5352"/>
                  </a:cubicBezTo>
                  <a:cubicBezTo>
                    <a:pt x="3243" y="3820"/>
                    <a:pt x="2308" y="995"/>
                    <a:pt x="1314"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8292300" y="2677450"/>
              <a:ext cx="102975" cy="152700"/>
            </a:xfrm>
            <a:custGeom>
              <a:avLst/>
              <a:gdLst/>
              <a:ahLst/>
              <a:cxnLst/>
              <a:rect l="l" t="t" r="r" b="b"/>
              <a:pathLst>
                <a:path w="4119" h="6108" fill="none" extrusionOk="0">
                  <a:moveTo>
                    <a:pt x="4118" y="4556"/>
                  </a:moveTo>
                  <a:cubicBezTo>
                    <a:pt x="2149" y="1194"/>
                    <a:pt x="0" y="1"/>
                    <a:pt x="0" y="1"/>
                  </a:cubicBezTo>
                  <a:cubicBezTo>
                    <a:pt x="0" y="1"/>
                    <a:pt x="259" y="2448"/>
                    <a:pt x="2407" y="610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8281550" y="2503075"/>
              <a:ext cx="45625" cy="95950"/>
            </a:xfrm>
            <a:custGeom>
              <a:avLst/>
              <a:gdLst/>
              <a:ahLst/>
              <a:cxnLst/>
              <a:rect l="l" t="t" r="r" b="b"/>
              <a:pathLst>
                <a:path w="1825" h="3838" extrusionOk="0">
                  <a:moveTo>
                    <a:pt x="977" y="0"/>
                  </a:moveTo>
                  <a:cubicBezTo>
                    <a:pt x="494" y="0"/>
                    <a:pt x="1" y="3467"/>
                    <a:pt x="808" y="3813"/>
                  </a:cubicBezTo>
                  <a:cubicBezTo>
                    <a:pt x="847" y="3829"/>
                    <a:pt x="883" y="3837"/>
                    <a:pt x="919" y="3837"/>
                  </a:cubicBezTo>
                  <a:cubicBezTo>
                    <a:pt x="1662" y="3837"/>
                    <a:pt x="1824" y="431"/>
                    <a:pt x="1027" y="13"/>
                  </a:cubicBezTo>
                  <a:cubicBezTo>
                    <a:pt x="1010" y="5"/>
                    <a:pt x="993"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8148150" y="2597775"/>
              <a:ext cx="98775" cy="51100"/>
            </a:xfrm>
            <a:custGeom>
              <a:avLst/>
              <a:gdLst/>
              <a:ahLst/>
              <a:cxnLst/>
              <a:rect l="l" t="t" r="r" b="b"/>
              <a:pathLst>
                <a:path w="3951" h="2044" extrusionOk="0">
                  <a:moveTo>
                    <a:pt x="692" y="1"/>
                  </a:moveTo>
                  <a:cubicBezTo>
                    <a:pt x="476" y="1"/>
                    <a:pt x="312" y="56"/>
                    <a:pt x="236" y="184"/>
                  </a:cubicBezTo>
                  <a:cubicBezTo>
                    <a:pt x="1" y="554"/>
                    <a:pt x="2318" y="2043"/>
                    <a:pt x="3273" y="2043"/>
                  </a:cubicBezTo>
                  <a:cubicBezTo>
                    <a:pt x="3449" y="2043"/>
                    <a:pt x="3579" y="1993"/>
                    <a:pt x="3638" y="1875"/>
                  </a:cubicBezTo>
                  <a:cubicBezTo>
                    <a:pt x="3950" y="1250"/>
                    <a:pt x="1723"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8347350" y="2701575"/>
              <a:ext cx="87700" cy="50000"/>
            </a:xfrm>
            <a:custGeom>
              <a:avLst/>
              <a:gdLst/>
              <a:ahLst/>
              <a:cxnLst/>
              <a:rect l="l" t="t" r="r" b="b"/>
              <a:pathLst>
                <a:path w="3508" h="2000" extrusionOk="0">
                  <a:moveTo>
                    <a:pt x="484" y="1"/>
                  </a:moveTo>
                  <a:cubicBezTo>
                    <a:pt x="239" y="1"/>
                    <a:pt x="79" y="81"/>
                    <a:pt x="66" y="269"/>
                  </a:cubicBezTo>
                  <a:cubicBezTo>
                    <a:pt x="0" y="1026"/>
                    <a:pt x="2396" y="2000"/>
                    <a:pt x="3228" y="2000"/>
                  </a:cubicBezTo>
                  <a:cubicBezTo>
                    <a:pt x="3402" y="2000"/>
                    <a:pt x="3507" y="1957"/>
                    <a:pt x="3507" y="1861"/>
                  </a:cubicBezTo>
                  <a:cubicBezTo>
                    <a:pt x="3507" y="1123"/>
                    <a:pt x="1401"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8273125" y="2721700"/>
              <a:ext cx="46425" cy="95075"/>
            </a:xfrm>
            <a:custGeom>
              <a:avLst/>
              <a:gdLst/>
              <a:ahLst/>
              <a:cxnLst/>
              <a:rect l="l" t="t" r="r" b="b"/>
              <a:pathLst>
                <a:path w="1857" h="3803" extrusionOk="0">
                  <a:moveTo>
                    <a:pt x="860" y="1"/>
                  </a:moveTo>
                  <a:cubicBezTo>
                    <a:pt x="856" y="1"/>
                    <a:pt x="851" y="1"/>
                    <a:pt x="847" y="1"/>
                  </a:cubicBezTo>
                  <a:cubicBezTo>
                    <a:pt x="0" y="41"/>
                    <a:pt x="479" y="3802"/>
                    <a:pt x="990" y="3802"/>
                  </a:cubicBezTo>
                  <a:cubicBezTo>
                    <a:pt x="995" y="3802"/>
                    <a:pt x="1001" y="3802"/>
                    <a:pt x="1006" y="3801"/>
                  </a:cubicBezTo>
                  <a:cubicBezTo>
                    <a:pt x="1857" y="3702"/>
                    <a:pt x="1704" y="1"/>
                    <a:pt x="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8257975" y="2439500"/>
              <a:ext cx="314825" cy="297400"/>
            </a:xfrm>
            <a:custGeom>
              <a:avLst/>
              <a:gdLst/>
              <a:ahLst/>
              <a:cxnLst/>
              <a:rect l="l" t="t" r="r" b="b"/>
              <a:pathLst>
                <a:path w="12593" h="11896" extrusionOk="0">
                  <a:moveTo>
                    <a:pt x="5195" y="1"/>
                  </a:moveTo>
                  <a:cubicBezTo>
                    <a:pt x="5102" y="1"/>
                    <a:pt x="5002" y="10"/>
                    <a:pt x="4894" y="30"/>
                  </a:cubicBezTo>
                  <a:cubicBezTo>
                    <a:pt x="2865" y="408"/>
                    <a:pt x="1" y="7191"/>
                    <a:pt x="1373" y="9519"/>
                  </a:cubicBezTo>
                  <a:cubicBezTo>
                    <a:pt x="2260" y="11023"/>
                    <a:pt x="5630" y="11895"/>
                    <a:pt x="8258" y="11895"/>
                  </a:cubicBezTo>
                  <a:cubicBezTo>
                    <a:pt x="9698" y="11895"/>
                    <a:pt x="10915" y="11634"/>
                    <a:pt x="11379" y="11070"/>
                  </a:cubicBezTo>
                  <a:cubicBezTo>
                    <a:pt x="12593" y="9618"/>
                    <a:pt x="9927" y="8763"/>
                    <a:pt x="9927" y="8763"/>
                  </a:cubicBezTo>
                  <a:cubicBezTo>
                    <a:pt x="10882" y="7589"/>
                    <a:pt x="11280" y="5859"/>
                    <a:pt x="10345" y="4247"/>
                  </a:cubicBezTo>
                  <a:cubicBezTo>
                    <a:pt x="9548" y="2918"/>
                    <a:pt x="8223" y="2352"/>
                    <a:pt x="6951" y="2352"/>
                  </a:cubicBezTo>
                  <a:cubicBezTo>
                    <a:pt x="6699" y="2352"/>
                    <a:pt x="6450" y="2374"/>
                    <a:pt x="6207" y="2417"/>
                  </a:cubicBezTo>
                  <a:cubicBezTo>
                    <a:pt x="6207" y="2417"/>
                    <a:pt x="6683" y="1"/>
                    <a:pt x="519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8012300" y="2618275"/>
              <a:ext cx="314325" cy="297225"/>
            </a:xfrm>
            <a:custGeom>
              <a:avLst/>
              <a:gdLst/>
              <a:ahLst/>
              <a:cxnLst/>
              <a:rect l="l" t="t" r="r" b="b"/>
              <a:pathLst>
                <a:path w="12573" h="11889" extrusionOk="0">
                  <a:moveTo>
                    <a:pt x="4336" y="0"/>
                  </a:moveTo>
                  <a:cubicBezTo>
                    <a:pt x="2897" y="0"/>
                    <a:pt x="1679" y="260"/>
                    <a:pt x="1214" y="816"/>
                  </a:cubicBezTo>
                  <a:cubicBezTo>
                    <a:pt x="1" y="2268"/>
                    <a:pt x="2666" y="3124"/>
                    <a:pt x="2666" y="3124"/>
                  </a:cubicBezTo>
                  <a:cubicBezTo>
                    <a:pt x="1711" y="4297"/>
                    <a:pt x="1314" y="6028"/>
                    <a:pt x="2249" y="7639"/>
                  </a:cubicBezTo>
                  <a:cubicBezTo>
                    <a:pt x="3046" y="8968"/>
                    <a:pt x="4370" y="9534"/>
                    <a:pt x="5643" y="9534"/>
                  </a:cubicBezTo>
                  <a:cubicBezTo>
                    <a:pt x="5894" y="9534"/>
                    <a:pt x="6143" y="9512"/>
                    <a:pt x="6386" y="9470"/>
                  </a:cubicBezTo>
                  <a:lnTo>
                    <a:pt x="6386" y="9470"/>
                  </a:lnTo>
                  <a:cubicBezTo>
                    <a:pt x="6386" y="9470"/>
                    <a:pt x="5913" y="11889"/>
                    <a:pt x="7386" y="11889"/>
                  </a:cubicBezTo>
                  <a:cubicBezTo>
                    <a:pt x="7482" y="11889"/>
                    <a:pt x="7586" y="11879"/>
                    <a:pt x="7699" y="11857"/>
                  </a:cubicBezTo>
                  <a:cubicBezTo>
                    <a:pt x="9728" y="11479"/>
                    <a:pt x="12573" y="4695"/>
                    <a:pt x="11200" y="2368"/>
                  </a:cubicBezTo>
                  <a:cubicBezTo>
                    <a:pt x="10327" y="864"/>
                    <a:pt x="6963" y="0"/>
                    <a:pt x="433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8276875" y="2555125"/>
              <a:ext cx="109425" cy="167125"/>
            </a:xfrm>
            <a:custGeom>
              <a:avLst/>
              <a:gdLst/>
              <a:ahLst/>
              <a:cxnLst/>
              <a:rect l="l" t="t" r="r" b="b"/>
              <a:pathLst>
                <a:path w="4377" h="6685" extrusionOk="0">
                  <a:moveTo>
                    <a:pt x="896" y="0"/>
                  </a:moveTo>
                  <a:cubicBezTo>
                    <a:pt x="259" y="1870"/>
                    <a:pt x="1" y="3840"/>
                    <a:pt x="617" y="4894"/>
                  </a:cubicBezTo>
                  <a:cubicBezTo>
                    <a:pt x="1075" y="5670"/>
                    <a:pt x="2209" y="6286"/>
                    <a:pt x="3542" y="6684"/>
                  </a:cubicBezTo>
                  <a:cubicBezTo>
                    <a:pt x="3422" y="5769"/>
                    <a:pt x="3601" y="4755"/>
                    <a:pt x="3880" y="3939"/>
                  </a:cubicBezTo>
                  <a:cubicBezTo>
                    <a:pt x="3999" y="3601"/>
                    <a:pt x="4158" y="3263"/>
                    <a:pt x="4377" y="2964"/>
                  </a:cubicBezTo>
                  <a:cubicBezTo>
                    <a:pt x="4178" y="2905"/>
                    <a:pt x="3979" y="2845"/>
                    <a:pt x="3800" y="2785"/>
                  </a:cubicBezTo>
                  <a:cubicBezTo>
                    <a:pt x="2388" y="2228"/>
                    <a:pt x="1632" y="1253"/>
                    <a:pt x="89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8199800" y="2633700"/>
              <a:ext cx="108925" cy="172600"/>
            </a:xfrm>
            <a:custGeom>
              <a:avLst/>
              <a:gdLst/>
              <a:ahLst/>
              <a:cxnLst/>
              <a:rect l="l" t="t" r="r" b="b"/>
              <a:pathLst>
                <a:path w="4357" h="6904" extrusionOk="0">
                  <a:moveTo>
                    <a:pt x="895" y="0"/>
                  </a:moveTo>
                  <a:cubicBezTo>
                    <a:pt x="876" y="716"/>
                    <a:pt x="716" y="1452"/>
                    <a:pt x="517" y="2089"/>
                  </a:cubicBezTo>
                  <a:cubicBezTo>
                    <a:pt x="378" y="2447"/>
                    <a:pt x="219" y="2785"/>
                    <a:pt x="0" y="3104"/>
                  </a:cubicBezTo>
                  <a:lnTo>
                    <a:pt x="40" y="3104"/>
                  </a:lnTo>
                  <a:cubicBezTo>
                    <a:pt x="1492" y="3661"/>
                    <a:pt x="2248" y="4695"/>
                    <a:pt x="3004" y="5988"/>
                  </a:cubicBezTo>
                  <a:cubicBezTo>
                    <a:pt x="3163" y="6266"/>
                    <a:pt x="3283" y="6565"/>
                    <a:pt x="3342" y="6903"/>
                  </a:cubicBezTo>
                  <a:cubicBezTo>
                    <a:pt x="4058" y="4954"/>
                    <a:pt x="4357" y="2845"/>
                    <a:pt x="3700" y="1751"/>
                  </a:cubicBezTo>
                  <a:cubicBezTo>
                    <a:pt x="3263" y="995"/>
                    <a:pt x="2188" y="398"/>
                    <a:pt x="89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8292300" y="2574525"/>
              <a:ext cx="117875" cy="112900"/>
            </a:xfrm>
            <a:custGeom>
              <a:avLst/>
              <a:gdLst/>
              <a:ahLst/>
              <a:cxnLst/>
              <a:rect l="l" t="t" r="r" b="b"/>
              <a:pathLst>
                <a:path w="4715" h="4516" fill="none" extrusionOk="0">
                  <a:moveTo>
                    <a:pt x="3601" y="0"/>
                  </a:moveTo>
                  <a:cubicBezTo>
                    <a:pt x="1234" y="1154"/>
                    <a:pt x="0" y="4118"/>
                    <a:pt x="0" y="4118"/>
                  </a:cubicBezTo>
                  <a:cubicBezTo>
                    <a:pt x="0" y="4118"/>
                    <a:pt x="1691" y="4516"/>
                    <a:pt x="4715" y="3402"/>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8176925" y="2677450"/>
              <a:ext cx="115400" cy="73625"/>
            </a:xfrm>
            <a:custGeom>
              <a:avLst/>
              <a:gdLst/>
              <a:ahLst/>
              <a:cxnLst/>
              <a:rect l="l" t="t" r="r" b="b"/>
              <a:pathLst>
                <a:path w="4616" h="2945" fill="none" extrusionOk="0">
                  <a:moveTo>
                    <a:pt x="0" y="1513"/>
                  </a:moveTo>
                  <a:cubicBezTo>
                    <a:pt x="1512" y="220"/>
                    <a:pt x="4615" y="1"/>
                    <a:pt x="4615" y="1"/>
                  </a:cubicBezTo>
                  <a:cubicBezTo>
                    <a:pt x="4615" y="1"/>
                    <a:pt x="4138" y="1572"/>
                    <a:pt x="2069" y="294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8257475" y="2646500"/>
              <a:ext cx="70150" cy="61975"/>
            </a:xfrm>
            <a:custGeom>
              <a:avLst/>
              <a:gdLst/>
              <a:ahLst/>
              <a:cxnLst/>
              <a:rect l="l" t="t" r="r" b="b"/>
              <a:pathLst>
                <a:path w="2806" h="2479" extrusionOk="0">
                  <a:moveTo>
                    <a:pt x="1396" y="0"/>
                  </a:moveTo>
                  <a:cubicBezTo>
                    <a:pt x="1186" y="0"/>
                    <a:pt x="973" y="53"/>
                    <a:pt x="777" y="165"/>
                  </a:cubicBezTo>
                  <a:cubicBezTo>
                    <a:pt x="180" y="523"/>
                    <a:pt x="1" y="1279"/>
                    <a:pt x="339" y="1875"/>
                  </a:cubicBezTo>
                  <a:cubicBezTo>
                    <a:pt x="565" y="2261"/>
                    <a:pt x="978" y="2478"/>
                    <a:pt x="1406" y="2478"/>
                  </a:cubicBezTo>
                  <a:cubicBezTo>
                    <a:pt x="1617" y="2478"/>
                    <a:pt x="1832" y="2425"/>
                    <a:pt x="2030" y="2313"/>
                  </a:cubicBezTo>
                  <a:cubicBezTo>
                    <a:pt x="2627" y="1955"/>
                    <a:pt x="2806" y="1199"/>
                    <a:pt x="2467" y="622"/>
                  </a:cubicBezTo>
                  <a:cubicBezTo>
                    <a:pt x="2241" y="222"/>
                    <a:pt x="1825"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21"/>
          <p:cNvSpPr txBox="1">
            <a:spLocks noGrp="1"/>
          </p:cNvSpPr>
          <p:nvPr>
            <p:ph type="subTitle" idx="1"/>
          </p:nvPr>
        </p:nvSpPr>
        <p:spPr>
          <a:xfrm>
            <a:off x="5716375" y="2891653"/>
            <a:ext cx="2714400" cy="10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3" name="Google Shape;1263;p21"/>
          <p:cNvSpPr txBox="1">
            <a:spLocks noGrp="1"/>
          </p:cNvSpPr>
          <p:nvPr>
            <p:ph type="subTitle" idx="2"/>
          </p:nvPr>
        </p:nvSpPr>
        <p:spPr>
          <a:xfrm>
            <a:off x="2727550" y="2891650"/>
            <a:ext cx="2714400" cy="10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4" name="Google Shape;1264;p21"/>
          <p:cNvSpPr txBox="1">
            <a:spLocks noGrp="1"/>
          </p:cNvSpPr>
          <p:nvPr>
            <p:ph type="subTitle" idx="3"/>
          </p:nvPr>
        </p:nvSpPr>
        <p:spPr>
          <a:xfrm>
            <a:off x="2727550" y="2461025"/>
            <a:ext cx="27144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100" b="1">
                <a:solidFill>
                  <a:schemeClr val="lt1"/>
                </a:solidFill>
                <a:latin typeface="El Messiri"/>
                <a:ea typeface="El Messiri"/>
                <a:cs typeface="El Messiri"/>
                <a:sym typeface="El Messir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5" name="Google Shape;1265;p21"/>
          <p:cNvSpPr txBox="1">
            <a:spLocks noGrp="1"/>
          </p:cNvSpPr>
          <p:nvPr>
            <p:ph type="subTitle" idx="4"/>
          </p:nvPr>
        </p:nvSpPr>
        <p:spPr>
          <a:xfrm>
            <a:off x="5716377" y="2461025"/>
            <a:ext cx="27144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100" b="1">
                <a:solidFill>
                  <a:schemeClr val="lt1"/>
                </a:solidFill>
                <a:latin typeface="El Messiri"/>
                <a:ea typeface="El Messiri"/>
                <a:cs typeface="El Messiri"/>
                <a:sym typeface="El Messir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6" name="Google Shape;1266;p21"/>
          <p:cNvSpPr txBox="1">
            <a:spLocks noGrp="1"/>
          </p:cNvSpPr>
          <p:nvPr>
            <p:ph type="title"/>
          </p:nvPr>
        </p:nvSpPr>
        <p:spPr>
          <a:xfrm>
            <a:off x="2727550" y="539500"/>
            <a:ext cx="570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ive columns">
  <p:cSld name="CUSTOM_5_1">
    <p:spTree>
      <p:nvGrpSpPr>
        <p:cNvPr id="1" name="Shape 1745"/>
        <p:cNvGrpSpPr/>
        <p:nvPr/>
      </p:nvGrpSpPr>
      <p:grpSpPr>
        <a:xfrm>
          <a:off x="0" y="0"/>
          <a:ext cx="0" cy="0"/>
          <a:chOff x="0" y="0"/>
          <a:chExt cx="0" cy="0"/>
        </a:xfrm>
      </p:grpSpPr>
      <p:sp>
        <p:nvSpPr>
          <p:cNvPr id="1746" name="Google Shape;1746;p28"/>
          <p:cNvSpPr txBox="1">
            <a:spLocks noGrp="1"/>
          </p:cNvSpPr>
          <p:nvPr>
            <p:ph type="subTitle" idx="1"/>
          </p:nvPr>
        </p:nvSpPr>
        <p:spPr>
          <a:xfrm>
            <a:off x="1689601" y="2217860"/>
            <a:ext cx="1975200" cy="63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7" name="Google Shape;1747;p28"/>
          <p:cNvSpPr txBox="1">
            <a:spLocks noGrp="1"/>
          </p:cNvSpPr>
          <p:nvPr>
            <p:ph type="subTitle" idx="2"/>
          </p:nvPr>
        </p:nvSpPr>
        <p:spPr>
          <a:xfrm>
            <a:off x="4007050" y="2217860"/>
            <a:ext cx="1975200" cy="63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8" name="Google Shape;1748;p28"/>
          <p:cNvSpPr txBox="1">
            <a:spLocks noGrp="1"/>
          </p:cNvSpPr>
          <p:nvPr>
            <p:ph type="subTitle" idx="3"/>
          </p:nvPr>
        </p:nvSpPr>
        <p:spPr>
          <a:xfrm>
            <a:off x="2843726" y="3522272"/>
            <a:ext cx="1975200" cy="63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9" name="Google Shape;1749;p28"/>
          <p:cNvSpPr txBox="1">
            <a:spLocks noGrp="1"/>
          </p:cNvSpPr>
          <p:nvPr>
            <p:ph type="subTitle" idx="4"/>
          </p:nvPr>
        </p:nvSpPr>
        <p:spPr>
          <a:xfrm>
            <a:off x="5161175" y="3522272"/>
            <a:ext cx="1975200" cy="63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0" name="Google Shape;1750;p28"/>
          <p:cNvSpPr txBox="1">
            <a:spLocks noGrp="1"/>
          </p:cNvSpPr>
          <p:nvPr>
            <p:ph type="subTitle" idx="5"/>
          </p:nvPr>
        </p:nvSpPr>
        <p:spPr>
          <a:xfrm>
            <a:off x="6325999" y="2217860"/>
            <a:ext cx="1975200" cy="63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1" name="Google Shape;1751;p28"/>
          <p:cNvSpPr txBox="1">
            <a:spLocks noGrp="1"/>
          </p:cNvSpPr>
          <p:nvPr>
            <p:ph type="subTitle" idx="6"/>
          </p:nvPr>
        </p:nvSpPr>
        <p:spPr>
          <a:xfrm>
            <a:off x="1689601" y="1769588"/>
            <a:ext cx="1978200" cy="572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100" b="1">
                <a:solidFill>
                  <a:schemeClr val="accent4"/>
                </a:solidFill>
                <a:latin typeface="El Messiri"/>
                <a:ea typeface="El Messiri"/>
                <a:cs typeface="El Messiri"/>
                <a:sym typeface="El Messir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2" name="Google Shape;1752;p28"/>
          <p:cNvSpPr txBox="1">
            <a:spLocks noGrp="1"/>
          </p:cNvSpPr>
          <p:nvPr>
            <p:ph type="subTitle" idx="7"/>
          </p:nvPr>
        </p:nvSpPr>
        <p:spPr>
          <a:xfrm>
            <a:off x="4007050" y="1769588"/>
            <a:ext cx="1978200" cy="572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100" b="1">
                <a:solidFill>
                  <a:schemeClr val="accent4"/>
                </a:solidFill>
                <a:latin typeface="El Messiri"/>
                <a:ea typeface="El Messiri"/>
                <a:cs typeface="El Messiri"/>
                <a:sym typeface="El Messir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3" name="Google Shape;1753;p28"/>
          <p:cNvSpPr txBox="1">
            <a:spLocks noGrp="1"/>
          </p:cNvSpPr>
          <p:nvPr>
            <p:ph type="subTitle" idx="8"/>
          </p:nvPr>
        </p:nvSpPr>
        <p:spPr>
          <a:xfrm>
            <a:off x="6324499" y="1769588"/>
            <a:ext cx="1978200" cy="572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100" b="1">
                <a:solidFill>
                  <a:schemeClr val="accent4"/>
                </a:solidFill>
                <a:latin typeface="El Messiri"/>
                <a:ea typeface="El Messiri"/>
                <a:cs typeface="El Messiri"/>
                <a:sym typeface="El Messir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4" name="Google Shape;1754;p28"/>
          <p:cNvSpPr txBox="1">
            <a:spLocks noGrp="1"/>
          </p:cNvSpPr>
          <p:nvPr>
            <p:ph type="subTitle" idx="9"/>
          </p:nvPr>
        </p:nvSpPr>
        <p:spPr>
          <a:xfrm>
            <a:off x="2843726" y="3073975"/>
            <a:ext cx="1978200" cy="572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100" b="1">
                <a:solidFill>
                  <a:schemeClr val="accent4"/>
                </a:solidFill>
                <a:latin typeface="El Messiri"/>
                <a:ea typeface="El Messiri"/>
                <a:cs typeface="El Messiri"/>
                <a:sym typeface="El Messir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5" name="Google Shape;1755;p28"/>
          <p:cNvSpPr txBox="1">
            <a:spLocks noGrp="1"/>
          </p:cNvSpPr>
          <p:nvPr>
            <p:ph type="subTitle" idx="13"/>
          </p:nvPr>
        </p:nvSpPr>
        <p:spPr>
          <a:xfrm>
            <a:off x="5161175" y="3073975"/>
            <a:ext cx="1978200" cy="572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100" b="1">
                <a:solidFill>
                  <a:schemeClr val="accent4"/>
                </a:solidFill>
                <a:latin typeface="El Messiri"/>
                <a:ea typeface="El Messiri"/>
                <a:cs typeface="El Messiri"/>
                <a:sym typeface="El Messiri"/>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6" name="Google Shape;1756;p28"/>
          <p:cNvSpPr txBox="1">
            <a:spLocks noGrp="1"/>
          </p:cNvSpPr>
          <p:nvPr>
            <p:ph type="title"/>
          </p:nvPr>
        </p:nvSpPr>
        <p:spPr>
          <a:xfrm>
            <a:off x="1689600" y="539500"/>
            <a:ext cx="6613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57" name="Google Shape;1757;p28"/>
          <p:cNvGrpSpPr/>
          <p:nvPr/>
        </p:nvGrpSpPr>
        <p:grpSpPr>
          <a:xfrm>
            <a:off x="7837465" y="3410864"/>
            <a:ext cx="2704659" cy="2704659"/>
            <a:chOff x="2363775" y="-1255325"/>
            <a:chExt cx="2880975" cy="2880975"/>
          </a:xfrm>
        </p:grpSpPr>
        <p:sp>
          <p:nvSpPr>
            <p:cNvPr id="1758" name="Google Shape;1758;p28"/>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62" name="Google Shape;1762;p28"/>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72" name="Google Shape;1772;p28"/>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8"/>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8"/>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8"/>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8"/>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8"/>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1pPr>
            <a:lvl2pPr lvl="1"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2pPr>
            <a:lvl3pPr lvl="2"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3pPr>
            <a:lvl4pPr lvl="3"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4pPr>
            <a:lvl5pPr lvl="4"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5pPr>
            <a:lvl6pPr lvl="5"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6pPr>
            <a:lvl7pPr lvl="6"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7pPr>
            <a:lvl8pPr lvl="7"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8pPr>
            <a:lvl9pPr lvl="8" rtl="0">
              <a:spcBef>
                <a:spcPts val="0"/>
              </a:spcBef>
              <a:spcAft>
                <a:spcPts val="0"/>
              </a:spcAft>
              <a:buClr>
                <a:schemeClr val="dk1"/>
              </a:buClr>
              <a:buSzPts val="2800"/>
              <a:buFont typeface="El Messiri"/>
              <a:buNone/>
              <a:defRPr sz="2800" b="1">
                <a:solidFill>
                  <a:schemeClr val="dk1"/>
                </a:solidFill>
                <a:latin typeface="El Messiri"/>
                <a:ea typeface="El Messiri"/>
                <a:cs typeface="El Messiri"/>
                <a:sym typeface="El Messiri"/>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1pPr>
            <a:lvl2pPr marL="914400" lvl="1"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2pPr>
            <a:lvl3pPr marL="1371600" lvl="2"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3pPr>
            <a:lvl4pPr marL="1828800" lvl="3"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4pPr>
            <a:lvl5pPr marL="2286000" lvl="4"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5pPr>
            <a:lvl6pPr marL="2743200" lvl="5"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6pPr>
            <a:lvl7pPr marL="3200400" lvl="6"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7pPr>
            <a:lvl8pPr marL="3657600" lvl="7"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8pPr>
            <a:lvl9pPr marL="4114800" lvl="8" indent="-3175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8" r:id="rId6"/>
    <p:sldLayoutId id="2147483659" r:id="rId7"/>
    <p:sldLayoutId id="2147483667" r:id="rId8"/>
    <p:sldLayoutId id="2147483674" r:id="rId9"/>
    <p:sldLayoutId id="2147483688" r:id="rId10"/>
    <p:sldLayoutId id="214748368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93"/>
        <p:cNvGrpSpPr/>
        <p:nvPr/>
      </p:nvGrpSpPr>
      <p:grpSpPr>
        <a:xfrm>
          <a:off x="0" y="0"/>
          <a:ext cx="0" cy="0"/>
          <a:chOff x="0" y="0"/>
          <a:chExt cx="0" cy="0"/>
        </a:xfrm>
      </p:grpSpPr>
      <p:sp>
        <p:nvSpPr>
          <p:cNvPr id="3094" name="Google Shape;3094;p47"/>
          <p:cNvSpPr txBox="1">
            <a:spLocks noGrp="1"/>
          </p:cNvSpPr>
          <p:nvPr>
            <p:ph type="ctrTitle"/>
          </p:nvPr>
        </p:nvSpPr>
        <p:spPr>
          <a:xfrm>
            <a:off x="548874" y="1195097"/>
            <a:ext cx="8042249" cy="2285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800">
                <a:latin typeface="+mj-lt"/>
              </a:rPr>
              <a:t>CHÀO MỪNG CÁC EM ĐẾN VỚI BÀI HỌC MỚI!</a:t>
            </a:r>
            <a:endParaRPr lang="en-US" sz="4800">
              <a:solidFill>
                <a:schemeClr val="dk2"/>
              </a:solidFill>
              <a:latin typeface="+mj-lt"/>
            </a:endParaRPr>
          </a:p>
        </p:txBody>
      </p:sp>
      <p:grpSp>
        <p:nvGrpSpPr>
          <p:cNvPr id="3096" name="Google Shape;3096;p47"/>
          <p:cNvGrpSpPr/>
          <p:nvPr/>
        </p:nvGrpSpPr>
        <p:grpSpPr>
          <a:xfrm>
            <a:off x="4696493" y="-1429693"/>
            <a:ext cx="2704659" cy="2704659"/>
            <a:chOff x="2363775" y="-1255325"/>
            <a:chExt cx="2880975" cy="2880975"/>
          </a:xfrm>
        </p:grpSpPr>
        <p:sp>
          <p:nvSpPr>
            <p:cNvPr id="3097" name="Google Shape;3097;p47"/>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7"/>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01" name="Google Shape;3101;p47"/>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7"/>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7"/>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7"/>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11" name="Google Shape;3111;p47"/>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7"/>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7"/>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7"/>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1" name="Google Shape;3121;p47"/>
          <p:cNvGrpSpPr/>
          <p:nvPr/>
        </p:nvGrpSpPr>
        <p:grpSpPr>
          <a:xfrm>
            <a:off x="-354197" y="3106214"/>
            <a:ext cx="2117682" cy="2030185"/>
            <a:chOff x="1452975" y="787675"/>
            <a:chExt cx="3504100" cy="3645125"/>
          </a:xfrm>
        </p:grpSpPr>
        <p:sp>
          <p:nvSpPr>
            <p:cNvPr id="3122" name="Google Shape;3122;p47"/>
            <p:cNvSpPr/>
            <p:nvPr/>
          </p:nvSpPr>
          <p:spPr>
            <a:xfrm>
              <a:off x="3280850" y="2016050"/>
              <a:ext cx="838950" cy="839800"/>
            </a:xfrm>
            <a:custGeom>
              <a:avLst/>
              <a:gdLst/>
              <a:ahLst/>
              <a:cxnLst/>
              <a:rect l="l" t="t" r="r" b="b"/>
              <a:pathLst>
                <a:path w="33558" h="33592" fill="none" extrusionOk="0">
                  <a:moveTo>
                    <a:pt x="30556" y="11375"/>
                  </a:moveTo>
                  <a:cubicBezTo>
                    <a:pt x="33558" y="18981"/>
                    <a:pt x="29822" y="27587"/>
                    <a:pt x="22216" y="30589"/>
                  </a:cubicBezTo>
                  <a:cubicBezTo>
                    <a:pt x="14611" y="33591"/>
                    <a:pt x="6005" y="29855"/>
                    <a:pt x="3003" y="22250"/>
                  </a:cubicBezTo>
                  <a:cubicBezTo>
                    <a:pt x="0" y="14644"/>
                    <a:pt x="3703" y="6038"/>
                    <a:pt x="11342" y="3003"/>
                  </a:cubicBezTo>
                  <a:cubicBezTo>
                    <a:pt x="18947" y="1"/>
                    <a:pt x="27553" y="3737"/>
                    <a:pt x="30556" y="11375"/>
                  </a:cubicBezTo>
                  <a:close/>
                </a:path>
              </a:pathLst>
            </a:custGeom>
            <a:noFill/>
            <a:ln w="1000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4228200" y="2179400"/>
              <a:ext cx="728875" cy="572200"/>
            </a:xfrm>
            <a:custGeom>
              <a:avLst/>
              <a:gdLst/>
              <a:ahLst/>
              <a:cxnLst/>
              <a:rect l="l" t="t" r="r" b="b"/>
              <a:pathLst>
                <a:path w="29155" h="22888" extrusionOk="0">
                  <a:moveTo>
                    <a:pt x="10673" y="0"/>
                  </a:moveTo>
                  <a:cubicBezTo>
                    <a:pt x="4813" y="0"/>
                    <a:pt x="0" y="2039"/>
                    <a:pt x="0" y="2039"/>
                  </a:cubicBezTo>
                  <a:cubicBezTo>
                    <a:pt x="0" y="2039"/>
                    <a:pt x="21949" y="5008"/>
                    <a:pt x="19247" y="22888"/>
                  </a:cubicBezTo>
                  <a:cubicBezTo>
                    <a:pt x="19481" y="22854"/>
                    <a:pt x="19681" y="22821"/>
                    <a:pt x="19914" y="22788"/>
                  </a:cubicBezTo>
                  <a:cubicBezTo>
                    <a:pt x="26419" y="21553"/>
                    <a:pt x="29154" y="13247"/>
                    <a:pt x="25685" y="7076"/>
                  </a:cubicBezTo>
                  <a:cubicBezTo>
                    <a:pt x="21496" y="1501"/>
                    <a:pt x="15699" y="0"/>
                    <a:pt x="10673"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1680550" y="1800775"/>
              <a:ext cx="3223150" cy="2632025"/>
            </a:xfrm>
            <a:custGeom>
              <a:avLst/>
              <a:gdLst/>
              <a:ahLst/>
              <a:cxnLst/>
              <a:rect l="l" t="t" r="r" b="b"/>
              <a:pathLst>
                <a:path w="128926" h="105281" extrusionOk="0">
                  <a:moveTo>
                    <a:pt x="77926" y="0"/>
                  </a:moveTo>
                  <a:cubicBezTo>
                    <a:pt x="59388" y="0"/>
                    <a:pt x="41262" y="7832"/>
                    <a:pt x="34224" y="29893"/>
                  </a:cubicBezTo>
                  <a:cubicBezTo>
                    <a:pt x="19778" y="75214"/>
                    <a:pt x="4075" y="77804"/>
                    <a:pt x="673" y="77804"/>
                  </a:cubicBezTo>
                  <a:cubicBezTo>
                    <a:pt x="234" y="77804"/>
                    <a:pt x="0" y="77761"/>
                    <a:pt x="0" y="77761"/>
                  </a:cubicBezTo>
                  <a:lnTo>
                    <a:pt x="0" y="77761"/>
                  </a:lnTo>
                  <a:cubicBezTo>
                    <a:pt x="0" y="77761"/>
                    <a:pt x="28854" y="93939"/>
                    <a:pt x="58308" y="104047"/>
                  </a:cubicBezTo>
                  <a:cubicBezTo>
                    <a:pt x="58308" y="104047"/>
                    <a:pt x="64292" y="105281"/>
                    <a:pt x="69134" y="105281"/>
                  </a:cubicBezTo>
                  <a:cubicBezTo>
                    <a:pt x="70406" y="105281"/>
                    <a:pt x="71600" y="105196"/>
                    <a:pt x="72585" y="104981"/>
                  </a:cubicBezTo>
                  <a:cubicBezTo>
                    <a:pt x="102707" y="98443"/>
                    <a:pt x="94601" y="49508"/>
                    <a:pt x="104908" y="28759"/>
                  </a:cubicBezTo>
                  <a:cubicBezTo>
                    <a:pt x="107310" y="23956"/>
                    <a:pt x="111980" y="20520"/>
                    <a:pt x="117350" y="20020"/>
                  </a:cubicBezTo>
                  <a:cubicBezTo>
                    <a:pt x="117796" y="19979"/>
                    <a:pt x="118227" y="19960"/>
                    <a:pt x="118644" y="19960"/>
                  </a:cubicBezTo>
                  <a:cubicBezTo>
                    <a:pt x="126141" y="19960"/>
                    <a:pt x="128925" y="26157"/>
                    <a:pt x="128925" y="26157"/>
                  </a:cubicBezTo>
                  <a:cubicBezTo>
                    <a:pt x="127503" y="13602"/>
                    <a:pt x="102357" y="0"/>
                    <a:pt x="77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3282525" y="4029575"/>
              <a:ext cx="327750" cy="198925"/>
            </a:xfrm>
            <a:custGeom>
              <a:avLst/>
              <a:gdLst/>
              <a:ahLst/>
              <a:cxnLst/>
              <a:rect l="l" t="t" r="r" b="b"/>
              <a:pathLst>
                <a:path w="13110" h="7957" extrusionOk="0">
                  <a:moveTo>
                    <a:pt x="9847" y="0"/>
                  </a:moveTo>
                  <a:cubicBezTo>
                    <a:pt x="5958" y="0"/>
                    <a:pt x="0" y="4387"/>
                    <a:pt x="0" y="4387"/>
                  </a:cubicBezTo>
                  <a:cubicBezTo>
                    <a:pt x="0" y="4387"/>
                    <a:pt x="745" y="4144"/>
                    <a:pt x="1880" y="4144"/>
                  </a:cubicBezTo>
                  <a:cubicBezTo>
                    <a:pt x="3687" y="4144"/>
                    <a:pt x="6484" y="4760"/>
                    <a:pt x="8840" y="7956"/>
                  </a:cubicBezTo>
                  <a:cubicBezTo>
                    <a:pt x="13109" y="6288"/>
                    <a:pt x="12976" y="2519"/>
                    <a:pt x="12976" y="2519"/>
                  </a:cubicBezTo>
                  <a:cubicBezTo>
                    <a:pt x="12564" y="667"/>
                    <a:pt x="11363" y="0"/>
                    <a:pt x="9847"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1452975" y="3478075"/>
              <a:ext cx="2173150" cy="952925"/>
            </a:xfrm>
            <a:custGeom>
              <a:avLst/>
              <a:gdLst/>
              <a:ahLst/>
              <a:cxnLst/>
              <a:rect l="l" t="t" r="r" b="b"/>
              <a:pathLst>
                <a:path w="86926" h="38117" extrusionOk="0">
                  <a:moveTo>
                    <a:pt x="12199" y="1"/>
                  </a:moveTo>
                  <a:cubicBezTo>
                    <a:pt x="5698" y="1"/>
                    <a:pt x="1" y="8550"/>
                    <a:pt x="7802" y="15306"/>
                  </a:cubicBezTo>
                  <a:cubicBezTo>
                    <a:pt x="8970" y="16306"/>
                    <a:pt x="10304" y="17107"/>
                    <a:pt x="11705" y="17774"/>
                  </a:cubicBezTo>
                  <a:cubicBezTo>
                    <a:pt x="49660" y="35099"/>
                    <a:pt x="68901" y="38117"/>
                    <a:pt x="77700" y="38117"/>
                  </a:cubicBezTo>
                  <a:cubicBezTo>
                    <a:pt x="82403" y="38117"/>
                    <a:pt x="84123" y="37255"/>
                    <a:pt x="84123" y="37255"/>
                  </a:cubicBezTo>
                  <a:lnTo>
                    <a:pt x="84123" y="37255"/>
                  </a:lnTo>
                  <a:cubicBezTo>
                    <a:pt x="84123" y="37255"/>
                    <a:pt x="82669" y="37864"/>
                    <a:pt x="80895" y="37864"/>
                  </a:cubicBezTo>
                  <a:cubicBezTo>
                    <a:pt x="79197" y="37864"/>
                    <a:pt x="77206" y="37306"/>
                    <a:pt x="75917" y="35120"/>
                  </a:cubicBezTo>
                  <a:cubicBezTo>
                    <a:pt x="74883" y="33419"/>
                    <a:pt x="74683" y="31384"/>
                    <a:pt x="75117" y="29449"/>
                  </a:cubicBezTo>
                  <a:cubicBezTo>
                    <a:pt x="75484" y="27981"/>
                    <a:pt x="76151" y="26614"/>
                    <a:pt x="77252" y="25613"/>
                  </a:cubicBezTo>
                  <a:cubicBezTo>
                    <a:pt x="79859" y="23243"/>
                    <a:pt x="81762" y="22501"/>
                    <a:pt x="83123" y="22501"/>
                  </a:cubicBezTo>
                  <a:cubicBezTo>
                    <a:pt x="85400" y="22501"/>
                    <a:pt x="86158" y="24579"/>
                    <a:pt x="86158" y="24579"/>
                  </a:cubicBezTo>
                  <a:cubicBezTo>
                    <a:pt x="86925" y="21010"/>
                    <a:pt x="75884" y="18875"/>
                    <a:pt x="55136" y="13938"/>
                  </a:cubicBezTo>
                  <a:cubicBezTo>
                    <a:pt x="34388" y="8968"/>
                    <a:pt x="22346" y="2897"/>
                    <a:pt x="14474" y="362"/>
                  </a:cubicBezTo>
                  <a:cubicBezTo>
                    <a:pt x="13718" y="116"/>
                    <a:pt x="12953" y="1"/>
                    <a:pt x="12199" y="1"/>
                  </a:cubicBezTo>
                  <a:close/>
                </a:path>
              </a:pathLst>
            </a:custGeom>
            <a:solidFill>
              <a:srgbClr val="CD8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1961575" y="787675"/>
              <a:ext cx="1478575" cy="2465125"/>
            </a:xfrm>
            <a:custGeom>
              <a:avLst/>
              <a:gdLst/>
              <a:ahLst/>
              <a:cxnLst/>
              <a:rect l="l" t="t" r="r" b="b"/>
              <a:pathLst>
                <a:path w="59143" h="98605" extrusionOk="0">
                  <a:moveTo>
                    <a:pt x="9374" y="0"/>
                  </a:moveTo>
                  <a:cubicBezTo>
                    <a:pt x="9374" y="0"/>
                    <a:pt x="2135" y="1968"/>
                    <a:pt x="0" y="4637"/>
                  </a:cubicBezTo>
                  <a:lnTo>
                    <a:pt x="9641" y="10841"/>
                  </a:lnTo>
                  <a:lnTo>
                    <a:pt x="2536" y="8240"/>
                  </a:lnTo>
                  <a:lnTo>
                    <a:pt x="13343" y="16412"/>
                  </a:lnTo>
                  <a:lnTo>
                    <a:pt x="4203" y="13076"/>
                  </a:lnTo>
                  <a:lnTo>
                    <a:pt x="4203" y="13076"/>
                  </a:lnTo>
                  <a:cubicBezTo>
                    <a:pt x="4204" y="13077"/>
                    <a:pt x="12076" y="22016"/>
                    <a:pt x="11308" y="30422"/>
                  </a:cubicBezTo>
                  <a:cubicBezTo>
                    <a:pt x="10541" y="38795"/>
                    <a:pt x="17113" y="48102"/>
                    <a:pt x="23884" y="54806"/>
                  </a:cubicBezTo>
                  <a:lnTo>
                    <a:pt x="10308" y="46767"/>
                  </a:lnTo>
                  <a:lnTo>
                    <a:pt x="10308" y="46767"/>
                  </a:lnTo>
                  <a:cubicBezTo>
                    <a:pt x="10308" y="46768"/>
                    <a:pt x="10708" y="68783"/>
                    <a:pt x="32390" y="72486"/>
                  </a:cubicBezTo>
                  <a:lnTo>
                    <a:pt x="23951" y="72452"/>
                  </a:lnTo>
                  <a:lnTo>
                    <a:pt x="23951" y="72452"/>
                  </a:lnTo>
                  <a:cubicBezTo>
                    <a:pt x="23951" y="72452"/>
                    <a:pt x="27887" y="77422"/>
                    <a:pt x="38495" y="77789"/>
                  </a:cubicBezTo>
                  <a:lnTo>
                    <a:pt x="30455" y="79824"/>
                  </a:lnTo>
                  <a:lnTo>
                    <a:pt x="35893" y="84895"/>
                  </a:lnTo>
                  <a:lnTo>
                    <a:pt x="41263" y="84928"/>
                  </a:lnTo>
                  <a:lnTo>
                    <a:pt x="37427" y="86996"/>
                  </a:lnTo>
                  <a:cubicBezTo>
                    <a:pt x="37427" y="86996"/>
                    <a:pt x="44365" y="97437"/>
                    <a:pt x="51604" y="98604"/>
                  </a:cubicBezTo>
                  <a:cubicBezTo>
                    <a:pt x="59143" y="81125"/>
                    <a:pt x="54039" y="60444"/>
                    <a:pt x="54039" y="60444"/>
                  </a:cubicBezTo>
                  <a:lnTo>
                    <a:pt x="54039" y="60444"/>
                  </a:lnTo>
                  <a:lnTo>
                    <a:pt x="48201" y="65981"/>
                  </a:lnTo>
                  <a:lnTo>
                    <a:pt x="48201" y="65981"/>
                  </a:lnTo>
                  <a:lnTo>
                    <a:pt x="53372" y="55974"/>
                  </a:lnTo>
                  <a:cubicBezTo>
                    <a:pt x="53372" y="55974"/>
                    <a:pt x="50670" y="42331"/>
                    <a:pt x="40796" y="25285"/>
                  </a:cubicBezTo>
                  <a:cubicBezTo>
                    <a:pt x="40363" y="37027"/>
                    <a:pt x="38261" y="42798"/>
                    <a:pt x="38261" y="42798"/>
                  </a:cubicBezTo>
                  <a:cubicBezTo>
                    <a:pt x="38261" y="42798"/>
                    <a:pt x="39495" y="26753"/>
                    <a:pt x="35959" y="19681"/>
                  </a:cubicBezTo>
                  <a:cubicBezTo>
                    <a:pt x="28154" y="5338"/>
                    <a:pt x="9374" y="0"/>
                    <a:pt x="93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2351025" y="1046200"/>
              <a:ext cx="988225" cy="2537675"/>
            </a:xfrm>
            <a:custGeom>
              <a:avLst/>
              <a:gdLst/>
              <a:ahLst/>
              <a:cxnLst/>
              <a:rect l="l" t="t" r="r" b="b"/>
              <a:pathLst>
                <a:path w="39529" h="101507" extrusionOk="0">
                  <a:moveTo>
                    <a:pt x="0" y="0"/>
                  </a:moveTo>
                  <a:lnTo>
                    <a:pt x="0" y="0"/>
                  </a:lnTo>
                  <a:cubicBezTo>
                    <a:pt x="36493" y="51304"/>
                    <a:pt x="33924" y="97203"/>
                    <a:pt x="33924" y="97203"/>
                  </a:cubicBezTo>
                  <a:lnTo>
                    <a:pt x="38461" y="101506"/>
                  </a:lnTo>
                  <a:cubicBezTo>
                    <a:pt x="38461" y="101506"/>
                    <a:pt x="39528" y="52404"/>
                    <a:pt x="0"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2176725" y="1278850"/>
              <a:ext cx="311925" cy="136800"/>
            </a:xfrm>
            <a:custGeom>
              <a:avLst/>
              <a:gdLst/>
              <a:ahLst/>
              <a:cxnLst/>
              <a:rect l="l" t="t" r="r" b="b"/>
              <a:pathLst>
                <a:path w="12477" h="5472" fill="none" extrusionOk="0">
                  <a:moveTo>
                    <a:pt x="1" y="1"/>
                  </a:moveTo>
                  <a:cubicBezTo>
                    <a:pt x="1" y="1"/>
                    <a:pt x="6438" y="2069"/>
                    <a:pt x="12476" y="5471"/>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2215925" y="1366425"/>
              <a:ext cx="234350" cy="109275"/>
            </a:xfrm>
            <a:custGeom>
              <a:avLst/>
              <a:gdLst/>
              <a:ahLst/>
              <a:cxnLst/>
              <a:rect l="l" t="t" r="r" b="b"/>
              <a:pathLst>
                <a:path w="9374" h="4371" fill="none" extrusionOk="0">
                  <a:moveTo>
                    <a:pt x="0" y="0"/>
                  </a:moveTo>
                  <a:cubicBezTo>
                    <a:pt x="0" y="0"/>
                    <a:pt x="5538" y="1868"/>
                    <a:pt x="9374" y="4370"/>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2714600" y="1123750"/>
              <a:ext cx="37550" cy="311900"/>
            </a:xfrm>
            <a:custGeom>
              <a:avLst/>
              <a:gdLst/>
              <a:ahLst/>
              <a:cxnLst/>
              <a:rect l="l" t="t" r="r" b="b"/>
              <a:pathLst>
                <a:path w="1502" h="12476" fill="none" extrusionOk="0">
                  <a:moveTo>
                    <a:pt x="1335" y="0"/>
                  </a:moveTo>
                  <a:cubicBezTo>
                    <a:pt x="1335" y="0"/>
                    <a:pt x="1502" y="5104"/>
                    <a:pt x="1" y="12476"/>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3057350" y="1803400"/>
              <a:ext cx="113450" cy="311075"/>
            </a:xfrm>
            <a:custGeom>
              <a:avLst/>
              <a:gdLst/>
              <a:ahLst/>
              <a:cxnLst/>
              <a:rect l="l" t="t" r="r" b="b"/>
              <a:pathLst>
                <a:path w="4538" h="12443" fill="none" extrusionOk="0">
                  <a:moveTo>
                    <a:pt x="4537" y="0"/>
                  </a:moveTo>
                  <a:cubicBezTo>
                    <a:pt x="4537" y="0"/>
                    <a:pt x="3103" y="6805"/>
                    <a:pt x="1" y="12443"/>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7"/>
            <p:cNvSpPr/>
            <p:nvPr/>
          </p:nvSpPr>
          <p:spPr>
            <a:xfrm>
              <a:off x="3049850" y="1726675"/>
              <a:ext cx="88425" cy="241025"/>
            </a:xfrm>
            <a:custGeom>
              <a:avLst/>
              <a:gdLst/>
              <a:ahLst/>
              <a:cxnLst/>
              <a:rect l="l" t="t" r="r" b="b"/>
              <a:pathLst>
                <a:path w="3537" h="9641" fill="none" extrusionOk="0">
                  <a:moveTo>
                    <a:pt x="3536" y="1"/>
                  </a:moveTo>
                  <a:cubicBezTo>
                    <a:pt x="3536" y="1"/>
                    <a:pt x="2302" y="4971"/>
                    <a:pt x="0" y="9641"/>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7"/>
            <p:cNvSpPr/>
            <p:nvPr/>
          </p:nvSpPr>
          <p:spPr>
            <a:xfrm>
              <a:off x="2314325" y="2287075"/>
              <a:ext cx="431175" cy="215175"/>
            </a:xfrm>
            <a:custGeom>
              <a:avLst/>
              <a:gdLst/>
              <a:ahLst/>
              <a:cxnLst/>
              <a:rect l="l" t="t" r="r" b="b"/>
              <a:pathLst>
                <a:path w="17247" h="8607" fill="none" extrusionOk="0">
                  <a:moveTo>
                    <a:pt x="0" y="1"/>
                  </a:moveTo>
                  <a:cubicBezTo>
                    <a:pt x="0" y="1"/>
                    <a:pt x="5271" y="5438"/>
                    <a:pt x="17246" y="8607"/>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2947275" y="2985075"/>
              <a:ext cx="95925" cy="44225"/>
            </a:xfrm>
            <a:custGeom>
              <a:avLst/>
              <a:gdLst/>
              <a:ahLst/>
              <a:cxnLst/>
              <a:rect l="l" t="t" r="r" b="b"/>
              <a:pathLst>
                <a:path w="3837" h="1769" fill="none" extrusionOk="0">
                  <a:moveTo>
                    <a:pt x="1" y="1769"/>
                  </a:moveTo>
                  <a:lnTo>
                    <a:pt x="3837" y="1"/>
                  </a:ln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3274175" y="2591475"/>
              <a:ext cx="77575" cy="187650"/>
            </a:xfrm>
            <a:custGeom>
              <a:avLst/>
              <a:gdLst/>
              <a:ahLst/>
              <a:cxnLst/>
              <a:rect l="l" t="t" r="r" b="b"/>
              <a:pathLst>
                <a:path w="3103" h="7506" fill="none" extrusionOk="0">
                  <a:moveTo>
                    <a:pt x="3103" y="0"/>
                  </a:moveTo>
                  <a:cubicBezTo>
                    <a:pt x="3103" y="0"/>
                    <a:pt x="2769" y="3636"/>
                    <a:pt x="1" y="7505"/>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2278475" y="1758375"/>
              <a:ext cx="423650" cy="216000"/>
            </a:xfrm>
            <a:custGeom>
              <a:avLst/>
              <a:gdLst/>
              <a:ahLst/>
              <a:cxnLst/>
              <a:rect l="l" t="t" r="r" b="b"/>
              <a:pathLst>
                <a:path w="16946" h="8640" fill="none" extrusionOk="0">
                  <a:moveTo>
                    <a:pt x="0" y="0"/>
                  </a:moveTo>
                  <a:cubicBezTo>
                    <a:pt x="0" y="0"/>
                    <a:pt x="5938" y="4603"/>
                    <a:pt x="16946" y="8640"/>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94"/>
                                        </p:tgtEl>
                                        <p:attrNameLst>
                                          <p:attrName>style.visibility</p:attrName>
                                        </p:attrNameLst>
                                      </p:cBhvr>
                                      <p:to>
                                        <p:strVal val="visible"/>
                                      </p:to>
                                    </p:set>
                                    <p:animEffect transition="in" filter="barn(inVertical)">
                                      <p:cBhvr>
                                        <p:cTn id="7" dur="5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548A56-4B51-EEA8-E8C7-46C48F7FC6A8}"/>
              </a:ext>
            </a:extLst>
          </p:cNvPr>
          <p:cNvSpPr txBox="1"/>
          <p:nvPr/>
        </p:nvSpPr>
        <p:spPr>
          <a:xfrm>
            <a:off x="-65314" y="474372"/>
            <a:ext cx="9274628" cy="446276"/>
          </a:xfrm>
          <a:prstGeom prst="rect">
            <a:avLst/>
          </a:prstGeom>
          <a:noFill/>
        </p:spPr>
        <p:txBody>
          <a:bodyPr wrap="square" rtlCol="0">
            <a:spAutoFit/>
          </a:bodyPr>
          <a:lstStyle/>
          <a:p>
            <a:pPr algn="ctr"/>
            <a:r>
              <a:rPr lang="en-US" sz="2300" b="1">
                <a:solidFill>
                  <a:schemeClr val="accent1">
                    <a:lumMod val="75000"/>
                  </a:schemeClr>
                </a:solidFill>
              </a:rPr>
              <a:t>CÁC BƯỚC TẠO SẢN PHẨM QUÀ SINH NHẬT </a:t>
            </a:r>
          </a:p>
        </p:txBody>
      </p:sp>
      <p:grpSp>
        <p:nvGrpSpPr>
          <p:cNvPr id="13" name="Group 12">
            <a:extLst>
              <a:ext uri="{FF2B5EF4-FFF2-40B4-BE49-F238E27FC236}">
                <a16:creationId xmlns:a16="http://schemas.microsoft.com/office/drawing/2014/main" id="{B408B8CA-FDBF-5D6E-A30F-12F0DB875383}"/>
              </a:ext>
            </a:extLst>
          </p:cNvPr>
          <p:cNvGrpSpPr/>
          <p:nvPr/>
        </p:nvGrpSpPr>
        <p:grpSpPr>
          <a:xfrm>
            <a:off x="123371" y="1234597"/>
            <a:ext cx="9071956" cy="3516679"/>
            <a:chOff x="123371" y="1234597"/>
            <a:chExt cx="9071956" cy="3516679"/>
          </a:xfrm>
        </p:grpSpPr>
        <p:grpSp>
          <p:nvGrpSpPr>
            <p:cNvPr id="7" name="Group 6">
              <a:extLst>
                <a:ext uri="{FF2B5EF4-FFF2-40B4-BE49-F238E27FC236}">
                  <a16:creationId xmlns:a16="http://schemas.microsoft.com/office/drawing/2014/main" id="{93C21C21-A442-3B58-CBD9-0BFF6DD82E69}"/>
                </a:ext>
              </a:extLst>
            </p:cNvPr>
            <p:cNvGrpSpPr/>
            <p:nvPr/>
          </p:nvGrpSpPr>
          <p:grpSpPr>
            <a:xfrm>
              <a:off x="123371" y="1436215"/>
              <a:ext cx="2598371" cy="3315061"/>
              <a:chOff x="123371" y="1436215"/>
              <a:chExt cx="2598371" cy="3315061"/>
            </a:xfrm>
          </p:grpSpPr>
          <p:pic>
            <p:nvPicPr>
              <p:cNvPr id="2" name="Picture 1">
                <a:extLst>
                  <a:ext uri="{FF2B5EF4-FFF2-40B4-BE49-F238E27FC236}">
                    <a16:creationId xmlns:a16="http://schemas.microsoft.com/office/drawing/2014/main" id="{2104D653-D93A-90F9-3AE3-599A1A0DAF62}"/>
                  </a:ext>
                </a:extLst>
              </p:cNvPr>
              <p:cNvPicPr>
                <a:picLocks noChangeAspect="1"/>
              </p:cNvPicPr>
              <p:nvPr/>
            </p:nvPicPr>
            <p:blipFill rotWithShape="1">
              <a:blip r:embed="rId2"/>
              <a:srcRect r="6415"/>
              <a:stretch/>
            </p:blipFill>
            <p:spPr>
              <a:xfrm>
                <a:off x="123371" y="1436215"/>
                <a:ext cx="2598371" cy="1644462"/>
              </a:xfrm>
              <a:prstGeom prst="rect">
                <a:avLst/>
              </a:prstGeom>
            </p:spPr>
          </p:pic>
          <p:sp>
            <p:nvSpPr>
              <p:cNvPr id="8" name="TextBox 7">
                <a:extLst>
                  <a:ext uri="{FF2B5EF4-FFF2-40B4-BE49-F238E27FC236}">
                    <a16:creationId xmlns:a16="http://schemas.microsoft.com/office/drawing/2014/main" id="{34CFE64F-1B3B-A23F-93E9-3B86246FD573}"/>
                  </a:ext>
                </a:extLst>
              </p:cNvPr>
              <p:cNvSpPr txBox="1"/>
              <p:nvPr/>
            </p:nvSpPr>
            <p:spPr>
              <a:xfrm>
                <a:off x="286971" y="3330951"/>
                <a:ext cx="2434771" cy="1420325"/>
              </a:xfrm>
              <a:prstGeom prst="rect">
                <a:avLst/>
              </a:prstGeom>
              <a:noFill/>
            </p:spPr>
            <p:txBody>
              <a:bodyPr wrap="square">
                <a:spAutoFit/>
              </a:bodyPr>
              <a:lstStyle/>
              <a:p>
                <a:pPr algn="ctr">
                  <a:lnSpc>
                    <a:spcPct val="150000"/>
                  </a:lnSpc>
                </a:pPr>
                <a:r>
                  <a:rPr lang="vi-VN" sz="2000" b="1" i="1">
                    <a:solidFill>
                      <a:srgbClr val="C00000"/>
                    </a:solidFill>
                  </a:rPr>
                  <a:t>Bước 1: </a:t>
                </a:r>
                <a:endParaRPr lang="en-US" sz="2000" b="1" i="1">
                  <a:solidFill>
                    <a:srgbClr val="C00000"/>
                  </a:solidFill>
                </a:endParaRPr>
              </a:p>
              <a:p>
                <a:pPr algn="ctr">
                  <a:lnSpc>
                    <a:spcPct val="150000"/>
                  </a:lnSpc>
                </a:pPr>
                <a:r>
                  <a:rPr lang="vi-VN" sz="2000"/>
                  <a:t>Xây dựng ý tưởng và bố cục tổng thể.</a:t>
                </a:r>
                <a:endParaRPr lang="en-US" sz="2000"/>
              </a:p>
            </p:txBody>
          </p:sp>
        </p:grpSp>
        <p:pic>
          <p:nvPicPr>
            <p:cNvPr id="4" name="Picture 3">
              <a:extLst>
                <a:ext uri="{FF2B5EF4-FFF2-40B4-BE49-F238E27FC236}">
                  <a16:creationId xmlns:a16="http://schemas.microsoft.com/office/drawing/2014/main" id="{F53919F3-F5AA-D0CA-6657-E5F03C8C214F}"/>
                </a:ext>
              </a:extLst>
            </p:cNvPr>
            <p:cNvPicPr>
              <a:picLocks noChangeAspect="1"/>
            </p:cNvPicPr>
            <p:nvPr/>
          </p:nvPicPr>
          <p:blipFill>
            <a:blip r:embed="rId3"/>
            <a:stretch>
              <a:fillRect/>
            </a:stretch>
          </p:blipFill>
          <p:spPr>
            <a:xfrm>
              <a:off x="5008807" y="1268923"/>
              <a:ext cx="2061897" cy="1811754"/>
            </a:xfrm>
            <a:prstGeom prst="rect">
              <a:avLst/>
            </a:prstGeom>
          </p:spPr>
        </p:pic>
        <p:pic>
          <p:nvPicPr>
            <p:cNvPr id="5" name="Picture 4">
              <a:extLst>
                <a:ext uri="{FF2B5EF4-FFF2-40B4-BE49-F238E27FC236}">
                  <a16:creationId xmlns:a16="http://schemas.microsoft.com/office/drawing/2014/main" id="{480D89E9-B0D4-D482-84C0-2B5A459B4E20}"/>
                </a:ext>
              </a:extLst>
            </p:cNvPr>
            <p:cNvPicPr>
              <a:picLocks noChangeAspect="1"/>
            </p:cNvPicPr>
            <p:nvPr/>
          </p:nvPicPr>
          <p:blipFill>
            <a:blip r:embed="rId4"/>
            <a:stretch>
              <a:fillRect/>
            </a:stretch>
          </p:blipFill>
          <p:spPr>
            <a:xfrm>
              <a:off x="7480595" y="1234597"/>
              <a:ext cx="1474719" cy="1924157"/>
            </a:xfrm>
            <a:prstGeom prst="rect">
              <a:avLst/>
            </a:prstGeom>
          </p:spPr>
        </p:pic>
        <p:grpSp>
          <p:nvGrpSpPr>
            <p:cNvPr id="12" name="Group 11">
              <a:extLst>
                <a:ext uri="{FF2B5EF4-FFF2-40B4-BE49-F238E27FC236}">
                  <a16:creationId xmlns:a16="http://schemas.microsoft.com/office/drawing/2014/main" id="{072B5562-AE25-D68C-C27F-28E8A23EC48B}"/>
                </a:ext>
              </a:extLst>
            </p:cNvPr>
            <p:cNvGrpSpPr/>
            <p:nvPr/>
          </p:nvGrpSpPr>
          <p:grpSpPr>
            <a:xfrm>
              <a:off x="2664238" y="1357648"/>
              <a:ext cx="2551168" cy="3393548"/>
              <a:chOff x="2664238" y="1357648"/>
              <a:chExt cx="2551168" cy="3393548"/>
            </a:xfrm>
          </p:grpSpPr>
          <p:sp>
            <p:nvSpPr>
              <p:cNvPr id="9" name="TextBox 8">
                <a:extLst>
                  <a:ext uri="{FF2B5EF4-FFF2-40B4-BE49-F238E27FC236}">
                    <a16:creationId xmlns:a16="http://schemas.microsoft.com/office/drawing/2014/main" id="{23173145-8A33-BDD5-6BFE-3EEFF5F3DAC6}"/>
                  </a:ext>
                </a:extLst>
              </p:cNvPr>
              <p:cNvSpPr txBox="1"/>
              <p:nvPr/>
            </p:nvSpPr>
            <p:spPr>
              <a:xfrm>
                <a:off x="2664238" y="3330871"/>
                <a:ext cx="2434771" cy="1420325"/>
              </a:xfrm>
              <a:prstGeom prst="rect">
                <a:avLst/>
              </a:prstGeom>
              <a:noFill/>
            </p:spPr>
            <p:txBody>
              <a:bodyPr wrap="square">
                <a:spAutoFit/>
              </a:bodyPr>
              <a:lstStyle/>
              <a:p>
                <a:pPr algn="ctr">
                  <a:lnSpc>
                    <a:spcPct val="150000"/>
                  </a:lnSpc>
                </a:pPr>
                <a:r>
                  <a:rPr lang="vi-VN" sz="2000" b="1" i="1">
                    <a:solidFill>
                      <a:srgbClr val="C00000"/>
                    </a:solidFill>
                  </a:rPr>
                  <a:t>Bước </a:t>
                </a:r>
                <a:r>
                  <a:rPr lang="en-US" sz="2000" b="1" i="1">
                    <a:solidFill>
                      <a:srgbClr val="C00000"/>
                    </a:solidFill>
                  </a:rPr>
                  <a:t>2</a:t>
                </a:r>
                <a:r>
                  <a:rPr lang="vi-VN" sz="2000" b="1" i="1">
                    <a:solidFill>
                      <a:srgbClr val="C00000"/>
                    </a:solidFill>
                  </a:rPr>
                  <a:t>: </a:t>
                </a:r>
                <a:endParaRPr lang="en-US" sz="2000" b="1" i="1">
                  <a:solidFill>
                    <a:srgbClr val="C00000"/>
                  </a:solidFill>
                </a:endParaRPr>
              </a:p>
              <a:p>
                <a:pPr algn="ctr">
                  <a:lnSpc>
                    <a:spcPct val="150000"/>
                  </a:lnSpc>
                </a:pPr>
                <a:r>
                  <a:rPr lang="vi-VN" sz="2000"/>
                  <a:t>Vẽ hình tranh trí cho sản phẩm.</a:t>
                </a:r>
                <a:endParaRPr lang="en-US" sz="2000"/>
              </a:p>
            </p:txBody>
          </p:sp>
          <p:pic>
            <p:nvPicPr>
              <p:cNvPr id="3" name="Picture 2">
                <a:extLst>
                  <a:ext uri="{FF2B5EF4-FFF2-40B4-BE49-F238E27FC236}">
                    <a16:creationId xmlns:a16="http://schemas.microsoft.com/office/drawing/2014/main" id="{1833ECD4-3A71-6228-2FBD-9DBD5150043D}"/>
                  </a:ext>
                </a:extLst>
              </p:cNvPr>
              <p:cNvPicPr>
                <a:picLocks noChangeAspect="1"/>
              </p:cNvPicPr>
              <p:nvPr/>
            </p:nvPicPr>
            <p:blipFill rotWithShape="1">
              <a:blip r:embed="rId5"/>
              <a:srcRect t="4897"/>
              <a:stretch/>
            </p:blipFill>
            <p:spPr>
              <a:xfrm>
                <a:off x="2969897" y="1357648"/>
                <a:ext cx="2245509" cy="1801106"/>
              </a:xfrm>
              <a:prstGeom prst="rect">
                <a:avLst/>
              </a:prstGeom>
            </p:spPr>
          </p:pic>
        </p:grpSp>
        <p:sp>
          <p:nvSpPr>
            <p:cNvPr id="10" name="TextBox 9">
              <a:extLst>
                <a:ext uri="{FF2B5EF4-FFF2-40B4-BE49-F238E27FC236}">
                  <a16:creationId xmlns:a16="http://schemas.microsoft.com/office/drawing/2014/main" id="{45562927-9923-189C-C589-56572CE555E0}"/>
                </a:ext>
              </a:extLst>
            </p:cNvPr>
            <p:cNvSpPr txBox="1"/>
            <p:nvPr/>
          </p:nvSpPr>
          <p:spPr>
            <a:xfrm>
              <a:off x="4888931" y="3330871"/>
              <a:ext cx="2434771" cy="1420325"/>
            </a:xfrm>
            <a:prstGeom prst="rect">
              <a:avLst/>
            </a:prstGeom>
            <a:noFill/>
          </p:spPr>
          <p:txBody>
            <a:bodyPr wrap="square">
              <a:spAutoFit/>
            </a:bodyPr>
            <a:lstStyle/>
            <a:p>
              <a:pPr algn="ctr">
                <a:lnSpc>
                  <a:spcPct val="150000"/>
                </a:lnSpc>
              </a:pPr>
              <a:r>
                <a:rPr lang="vi-VN" sz="2000" b="1" i="1">
                  <a:solidFill>
                    <a:srgbClr val="C00000"/>
                  </a:solidFill>
                </a:rPr>
                <a:t>Bước </a:t>
              </a:r>
              <a:r>
                <a:rPr lang="en-US" sz="2000" b="1" i="1">
                  <a:solidFill>
                    <a:srgbClr val="C00000"/>
                  </a:solidFill>
                </a:rPr>
                <a:t>3</a:t>
              </a:r>
              <a:r>
                <a:rPr lang="vi-VN" sz="2000" b="1" i="1">
                  <a:solidFill>
                    <a:srgbClr val="C00000"/>
                  </a:solidFill>
                </a:rPr>
                <a:t>: </a:t>
              </a:r>
              <a:endParaRPr lang="en-US" sz="2000" b="1" i="1">
                <a:solidFill>
                  <a:srgbClr val="C00000"/>
                </a:solidFill>
              </a:endParaRPr>
            </a:p>
            <a:p>
              <a:pPr algn="ctr">
                <a:lnSpc>
                  <a:spcPct val="150000"/>
                </a:lnSpc>
              </a:pPr>
              <a:r>
                <a:rPr lang="vi-VN" sz="2000"/>
                <a:t>Cắt hình sản phẩm và gắn hoa văn</a:t>
              </a:r>
              <a:r>
                <a:rPr lang="en-US" sz="2000"/>
                <a:t>. </a:t>
              </a:r>
            </a:p>
          </p:txBody>
        </p:sp>
        <p:sp>
          <p:nvSpPr>
            <p:cNvPr id="11" name="TextBox 10">
              <a:extLst>
                <a:ext uri="{FF2B5EF4-FFF2-40B4-BE49-F238E27FC236}">
                  <a16:creationId xmlns:a16="http://schemas.microsoft.com/office/drawing/2014/main" id="{4A93AFB1-B247-CC37-89AA-0DCD97EE95D2}"/>
                </a:ext>
              </a:extLst>
            </p:cNvPr>
            <p:cNvSpPr txBox="1"/>
            <p:nvPr/>
          </p:nvSpPr>
          <p:spPr>
            <a:xfrm>
              <a:off x="7240581" y="3330871"/>
              <a:ext cx="1954746" cy="1420325"/>
            </a:xfrm>
            <a:prstGeom prst="rect">
              <a:avLst/>
            </a:prstGeom>
            <a:noFill/>
          </p:spPr>
          <p:txBody>
            <a:bodyPr wrap="square">
              <a:spAutoFit/>
            </a:bodyPr>
            <a:lstStyle/>
            <a:p>
              <a:pPr algn="ctr">
                <a:lnSpc>
                  <a:spcPct val="150000"/>
                </a:lnSpc>
              </a:pPr>
              <a:r>
                <a:rPr lang="vi-VN" sz="2000" b="1" i="1">
                  <a:solidFill>
                    <a:srgbClr val="C00000"/>
                  </a:solidFill>
                </a:rPr>
                <a:t>Bước </a:t>
              </a:r>
              <a:r>
                <a:rPr lang="en-US" sz="2000" b="1" i="1">
                  <a:solidFill>
                    <a:srgbClr val="C00000"/>
                  </a:solidFill>
                </a:rPr>
                <a:t>4</a:t>
              </a:r>
              <a:r>
                <a:rPr lang="vi-VN" sz="2000" b="1" i="1">
                  <a:solidFill>
                    <a:srgbClr val="C00000"/>
                  </a:solidFill>
                </a:rPr>
                <a:t>: </a:t>
              </a:r>
              <a:endParaRPr lang="en-US" sz="2000" b="1" i="1">
                <a:solidFill>
                  <a:srgbClr val="C00000"/>
                </a:solidFill>
              </a:endParaRPr>
            </a:p>
            <a:p>
              <a:pPr algn="ctr">
                <a:lnSpc>
                  <a:spcPct val="150000"/>
                </a:lnSpc>
              </a:pPr>
              <a:r>
                <a:rPr lang="en-US" sz="2000"/>
                <a:t>Hoàn thiện </a:t>
              </a:r>
            </a:p>
            <a:p>
              <a:pPr algn="ctr">
                <a:lnSpc>
                  <a:spcPct val="150000"/>
                </a:lnSpc>
              </a:pPr>
              <a:r>
                <a:rPr lang="en-US" sz="2000"/>
                <a:t>sản phẩm</a:t>
              </a:r>
            </a:p>
          </p:txBody>
        </p:sp>
      </p:grpSp>
    </p:spTree>
    <p:extLst>
      <p:ext uri="{BB962C8B-B14F-4D97-AF65-F5344CB8AC3E}">
        <p14:creationId xmlns:p14="http://schemas.microsoft.com/office/powerpoint/2010/main" val="406980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E1C337-71E1-6076-61BE-4335129065DB}"/>
              </a:ext>
            </a:extLst>
          </p:cNvPr>
          <p:cNvSpPr txBox="1"/>
          <p:nvPr/>
        </p:nvSpPr>
        <p:spPr>
          <a:xfrm>
            <a:off x="460827" y="210456"/>
            <a:ext cx="8222343" cy="477054"/>
          </a:xfrm>
          <a:prstGeom prst="rect">
            <a:avLst/>
          </a:prstGeom>
          <a:noFill/>
        </p:spPr>
        <p:txBody>
          <a:bodyPr wrap="square" rtlCol="0">
            <a:spAutoFit/>
          </a:bodyPr>
          <a:lstStyle/>
          <a:p>
            <a:pPr algn="ctr"/>
            <a:r>
              <a:rPr lang="vi-VN" sz="2500" b="1">
                <a:solidFill>
                  <a:schemeClr val="tx1">
                    <a:lumMod val="75000"/>
                    <a:lumOff val="25000"/>
                  </a:schemeClr>
                </a:solidFill>
              </a:rPr>
              <a:t>GỢI Ý VỀ Ý TƯỞNG VÀ CÁCH THỨC THỰC HIỆN</a:t>
            </a:r>
            <a:endParaRPr lang="en-US" sz="2500" b="1">
              <a:solidFill>
                <a:schemeClr val="tx1">
                  <a:lumMod val="75000"/>
                  <a:lumOff val="25000"/>
                </a:schemeClr>
              </a:solidFill>
            </a:endParaRPr>
          </a:p>
        </p:txBody>
      </p:sp>
      <p:sp>
        <p:nvSpPr>
          <p:cNvPr id="7" name="TextBox 6">
            <a:extLst>
              <a:ext uri="{FF2B5EF4-FFF2-40B4-BE49-F238E27FC236}">
                <a16:creationId xmlns:a16="http://schemas.microsoft.com/office/drawing/2014/main" id="{009DCD92-A0AA-FE99-943F-65019276A0A1}"/>
              </a:ext>
            </a:extLst>
          </p:cNvPr>
          <p:cNvSpPr txBox="1"/>
          <p:nvPr/>
        </p:nvSpPr>
        <p:spPr>
          <a:xfrm>
            <a:off x="460826" y="910450"/>
            <a:ext cx="8222344" cy="280532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b="1"/>
              <a:t>Về đối tượng tặng quà: </a:t>
            </a:r>
            <a:r>
              <a:rPr lang="vi-VN" sz="2000"/>
              <a:t>Bạn sẽ thích quà dạng gì (trưng bày hay sử dụng)?</a:t>
            </a:r>
            <a:endParaRPr lang="en-US" sz="2000"/>
          </a:p>
          <a:p>
            <a:pPr marL="342900" indent="-342900" algn="just">
              <a:lnSpc>
                <a:spcPct val="150000"/>
              </a:lnSpc>
              <a:buFont typeface="Wingdings" panose="05000000000000000000" pitchFamily="2" charset="2"/>
              <a:buChar char="§"/>
            </a:pPr>
            <a:r>
              <a:rPr lang="vi-VN" sz="2000" b="1"/>
              <a:t>Cụ thể ý tưởng: </a:t>
            </a:r>
            <a:r>
              <a:rPr lang="vi-VN" sz="2000"/>
              <a:t>Nên tìm hiểu màu sắc, tạo bình bạn yêu thách để thiết kế món quà ưng ý nhất.</a:t>
            </a:r>
            <a:endParaRPr lang="en-US" sz="2000"/>
          </a:p>
          <a:p>
            <a:pPr marL="342900" indent="-342900" algn="just">
              <a:lnSpc>
                <a:spcPct val="150000"/>
              </a:lnSpc>
              <a:buFont typeface="Wingdings" panose="05000000000000000000" pitchFamily="2" charset="2"/>
              <a:buChar char="§"/>
            </a:pPr>
            <a:r>
              <a:rPr lang="vi-VN" sz="2000" b="1"/>
              <a:t>Về cách thể hiện: </a:t>
            </a:r>
            <a:r>
              <a:rPr lang="vi-VN" sz="2000"/>
              <a:t>Vẽ phác thảo, lựa chọn vật liệu phù hợp và thực hiện theo các bước từ đơn giản đến phúc tạp.</a:t>
            </a:r>
            <a:endParaRPr lang="en-US" sz="2000"/>
          </a:p>
        </p:txBody>
      </p:sp>
      <p:grpSp>
        <p:nvGrpSpPr>
          <p:cNvPr id="10" name="Group 9">
            <a:extLst>
              <a:ext uri="{FF2B5EF4-FFF2-40B4-BE49-F238E27FC236}">
                <a16:creationId xmlns:a16="http://schemas.microsoft.com/office/drawing/2014/main" id="{54240982-9CBD-7269-707B-EB5858DB06B1}"/>
              </a:ext>
            </a:extLst>
          </p:cNvPr>
          <p:cNvGrpSpPr/>
          <p:nvPr/>
        </p:nvGrpSpPr>
        <p:grpSpPr>
          <a:xfrm>
            <a:off x="524326" y="3873396"/>
            <a:ext cx="8095344" cy="994334"/>
            <a:chOff x="587826" y="3938710"/>
            <a:chExt cx="8095344" cy="994334"/>
          </a:xfrm>
        </p:grpSpPr>
        <p:sp>
          <p:nvSpPr>
            <p:cNvPr id="8" name="Rectangle: Rounded Corners 7">
              <a:extLst>
                <a:ext uri="{FF2B5EF4-FFF2-40B4-BE49-F238E27FC236}">
                  <a16:creationId xmlns:a16="http://schemas.microsoft.com/office/drawing/2014/main" id="{C00BFBA3-4414-6847-AEB5-F36D145FBC35}"/>
                </a:ext>
              </a:extLst>
            </p:cNvPr>
            <p:cNvSpPr/>
            <p:nvPr/>
          </p:nvSpPr>
          <p:spPr>
            <a:xfrm>
              <a:off x="587826" y="3938710"/>
              <a:ext cx="7968345" cy="829233"/>
            </a:xfrm>
            <a:prstGeom prst="roundRect">
              <a:avLst/>
            </a:prstGeom>
            <a:solidFill>
              <a:srgbClr val="D7EFF9"/>
            </a:solidFill>
            <a:ln>
              <a:solidFill>
                <a:srgbClr val="D7EF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9" name="Rectangle: Rounded Corners 8">
              <a:extLst>
                <a:ext uri="{FF2B5EF4-FFF2-40B4-BE49-F238E27FC236}">
                  <a16:creationId xmlns:a16="http://schemas.microsoft.com/office/drawing/2014/main" id="{67579B9A-6C13-5C97-8573-4917069D8C4E}"/>
                </a:ext>
              </a:extLst>
            </p:cNvPr>
            <p:cNvSpPr/>
            <p:nvPr/>
          </p:nvSpPr>
          <p:spPr>
            <a:xfrm>
              <a:off x="714825" y="4103811"/>
              <a:ext cx="7968345" cy="829233"/>
            </a:xfrm>
            <a:prstGeom prst="roundRect">
              <a:avLst/>
            </a:prstGeom>
            <a:solidFill>
              <a:schemeClr val="accent6"/>
            </a:solid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rPr>
                <a:t>Lưu ý</a:t>
              </a:r>
              <a:r>
                <a:rPr lang="en-US" sz="2000" b="1">
                  <a:solidFill>
                    <a:srgbClr val="000000"/>
                  </a:solidFill>
                </a:rPr>
                <a:t>:</a:t>
              </a:r>
              <a:r>
                <a:rPr lang="vi-VN" sz="2000" b="1">
                  <a:solidFill>
                    <a:srgbClr val="000000"/>
                  </a:solidFill>
                </a:rPr>
                <a:t> </a:t>
              </a:r>
              <a:r>
                <a:rPr lang="vi-VN" sz="2000">
                  <a:solidFill>
                    <a:srgbClr val="000000"/>
                  </a:solidFill>
                </a:rPr>
                <a:t>giữ an toàn khi xử lí, gia công vật liệu bằng kĩ thuật cắt,...</a:t>
              </a:r>
              <a:endParaRPr lang="en-US" sz="2000">
                <a:solidFill>
                  <a:srgbClr val="000000"/>
                </a:solidFill>
              </a:endParaRPr>
            </a:p>
          </p:txBody>
        </p:sp>
      </p:grpSp>
    </p:spTree>
    <p:extLst>
      <p:ext uri="{BB962C8B-B14F-4D97-AF65-F5344CB8AC3E}">
        <p14:creationId xmlns:p14="http://schemas.microsoft.com/office/powerpoint/2010/main" val="259154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55D98-42E1-3BCF-75F2-A00ADD6EB07B}"/>
              </a:ext>
            </a:extLst>
          </p:cNvPr>
          <p:cNvSpPr txBox="1"/>
          <p:nvPr/>
        </p:nvSpPr>
        <p:spPr>
          <a:xfrm>
            <a:off x="290285" y="0"/>
            <a:ext cx="8563429" cy="1175258"/>
          </a:xfrm>
          <a:prstGeom prst="rect">
            <a:avLst/>
          </a:prstGeom>
          <a:noFill/>
        </p:spPr>
        <p:txBody>
          <a:bodyPr wrap="square">
            <a:spAutoFit/>
          </a:bodyPr>
          <a:lstStyle/>
          <a:p>
            <a:pPr algn="just">
              <a:lnSpc>
                <a:spcPct val="150000"/>
              </a:lnSpc>
            </a:pPr>
            <a:r>
              <a:rPr lang="vi-VN" sz="2500" b="1">
                <a:solidFill>
                  <a:srgbClr val="C00000"/>
                </a:solidFill>
              </a:rPr>
              <a:t>Nhiệm vụ 2: </a:t>
            </a:r>
            <a:r>
              <a:rPr lang="vi-VN" sz="2500"/>
              <a:t>Gợi ý các bước tạo sản phẩm quà sinh nhật từ bìa</a:t>
            </a:r>
            <a:endParaRPr lang="en-US" sz="2500"/>
          </a:p>
        </p:txBody>
      </p:sp>
      <p:pic>
        <p:nvPicPr>
          <p:cNvPr id="5" name="Picture 4">
            <a:extLst>
              <a:ext uri="{FF2B5EF4-FFF2-40B4-BE49-F238E27FC236}">
                <a16:creationId xmlns:a16="http://schemas.microsoft.com/office/drawing/2014/main" id="{AAFCAF79-12AB-CE48-47DA-C865ED1844EA}"/>
              </a:ext>
            </a:extLst>
          </p:cNvPr>
          <p:cNvPicPr>
            <a:picLocks noChangeAspect="1"/>
          </p:cNvPicPr>
          <p:nvPr/>
        </p:nvPicPr>
        <p:blipFill>
          <a:blip r:embed="rId2"/>
          <a:stretch>
            <a:fillRect/>
          </a:stretch>
        </p:blipFill>
        <p:spPr>
          <a:xfrm>
            <a:off x="197072" y="1518303"/>
            <a:ext cx="4411213" cy="1947236"/>
          </a:xfrm>
          <a:prstGeom prst="rect">
            <a:avLst/>
          </a:prstGeom>
        </p:spPr>
      </p:pic>
      <p:pic>
        <p:nvPicPr>
          <p:cNvPr id="7" name="Picture 6">
            <a:extLst>
              <a:ext uri="{FF2B5EF4-FFF2-40B4-BE49-F238E27FC236}">
                <a16:creationId xmlns:a16="http://schemas.microsoft.com/office/drawing/2014/main" id="{7CF9FF95-10FF-0229-AAA6-B0E14A4B01A4}"/>
              </a:ext>
            </a:extLst>
          </p:cNvPr>
          <p:cNvPicPr>
            <a:picLocks noChangeAspect="1"/>
          </p:cNvPicPr>
          <p:nvPr/>
        </p:nvPicPr>
        <p:blipFill>
          <a:blip r:embed="rId3"/>
          <a:stretch>
            <a:fillRect/>
          </a:stretch>
        </p:blipFill>
        <p:spPr>
          <a:xfrm>
            <a:off x="4650700" y="1518303"/>
            <a:ext cx="4368800" cy="1947236"/>
          </a:xfrm>
          <a:prstGeom prst="rect">
            <a:avLst/>
          </a:prstGeom>
        </p:spPr>
      </p:pic>
      <p:sp>
        <p:nvSpPr>
          <p:cNvPr id="8" name="TextBox 7">
            <a:extLst>
              <a:ext uri="{FF2B5EF4-FFF2-40B4-BE49-F238E27FC236}">
                <a16:creationId xmlns:a16="http://schemas.microsoft.com/office/drawing/2014/main" id="{E61A6077-B60B-4946-1AB3-69E8FEDDD0A0}"/>
              </a:ext>
            </a:extLst>
          </p:cNvPr>
          <p:cNvSpPr txBox="1"/>
          <p:nvPr/>
        </p:nvSpPr>
        <p:spPr>
          <a:xfrm>
            <a:off x="1030514" y="1033260"/>
            <a:ext cx="7082971" cy="400110"/>
          </a:xfrm>
          <a:prstGeom prst="rect">
            <a:avLst/>
          </a:prstGeom>
          <a:noFill/>
        </p:spPr>
        <p:txBody>
          <a:bodyPr wrap="square" rtlCol="0">
            <a:spAutoFit/>
          </a:bodyPr>
          <a:lstStyle/>
          <a:p>
            <a:pPr algn="ctr"/>
            <a:r>
              <a:rPr lang="en-US" sz="2000" b="1">
                <a:solidFill>
                  <a:srgbClr val="002060"/>
                </a:solidFill>
              </a:rPr>
              <a:t>Quan sát các bước thực hiện và trả lời câu hỏi </a:t>
            </a:r>
          </a:p>
        </p:txBody>
      </p:sp>
      <p:sp>
        <p:nvSpPr>
          <p:cNvPr id="10" name="TextBox 9">
            <a:extLst>
              <a:ext uri="{FF2B5EF4-FFF2-40B4-BE49-F238E27FC236}">
                <a16:creationId xmlns:a16="http://schemas.microsoft.com/office/drawing/2014/main" id="{249E0A52-35B6-9AA8-D3BB-73FA42142D51}"/>
              </a:ext>
            </a:extLst>
          </p:cNvPr>
          <p:cNvSpPr txBox="1"/>
          <p:nvPr/>
        </p:nvSpPr>
        <p:spPr>
          <a:xfrm>
            <a:off x="74384" y="3550472"/>
            <a:ext cx="8995230" cy="1420325"/>
          </a:xfrm>
          <a:prstGeom prst="rect">
            <a:avLst/>
          </a:prstGeom>
          <a:solidFill>
            <a:schemeClr val="tx2">
              <a:lumMod val="20000"/>
              <a:lumOff val="80000"/>
            </a:schemeClr>
          </a:solidFill>
        </p:spPr>
        <p:txBody>
          <a:bodyPr wrap="square">
            <a:spAutoFit/>
          </a:bodyPr>
          <a:lstStyle/>
          <a:p>
            <a:pPr marL="342900" indent="-342900" algn="just">
              <a:lnSpc>
                <a:spcPct val="150000"/>
              </a:lnSpc>
              <a:buFont typeface="Wingdings" panose="05000000000000000000" pitchFamily="2" charset="2"/>
              <a:buChar char="§"/>
            </a:pPr>
            <a:r>
              <a:rPr lang="vi-VN" sz="2000"/>
              <a:t>Mô tả lại các bước thiết kế và thực hiện quà sinh nhật làm từ bìa.</a:t>
            </a:r>
          </a:p>
          <a:p>
            <a:pPr marL="342900" indent="-342900" algn="just">
              <a:lnSpc>
                <a:spcPct val="150000"/>
              </a:lnSpc>
              <a:buFont typeface="Wingdings" panose="05000000000000000000" pitchFamily="2" charset="2"/>
              <a:buChar char="§"/>
            </a:pPr>
            <a:r>
              <a:rPr lang="vi-VN" sz="2000"/>
              <a:t>Xác định rõ để tạo không gian (tiền cảnh, hậu cảnh) thì cần lưu ý điều gì để làm nổi bật, tách biệt giữa hình con lợn và nền trong trang trí sản phẩm.</a:t>
            </a:r>
          </a:p>
        </p:txBody>
      </p:sp>
    </p:spTree>
    <p:extLst>
      <p:ext uri="{BB962C8B-B14F-4D97-AF65-F5344CB8AC3E}">
        <p14:creationId xmlns:p14="http://schemas.microsoft.com/office/powerpoint/2010/main" val="312714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5CDA2B-0224-95E7-7DD5-99489101E036}"/>
              </a:ext>
            </a:extLst>
          </p:cNvPr>
          <p:cNvSpPr txBox="1"/>
          <p:nvPr/>
        </p:nvSpPr>
        <p:spPr>
          <a:xfrm>
            <a:off x="1321929" y="307497"/>
            <a:ext cx="6342743" cy="477054"/>
          </a:xfrm>
          <a:prstGeom prst="rect">
            <a:avLst/>
          </a:prstGeom>
          <a:noFill/>
        </p:spPr>
        <p:txBody>
          <a:bodyPr wrap="square" rtlCol="0">
            <a:spAutoFit/>
          </a:bodyPr>
          <a:lstStyle/>
          <a:p>
            <a:pPr algn="ctr"/>
            <a:r>
              <a:rPr lang="en-US" sz="2500" b="1">
                <a:solidFill>
                  <a:srgbClr val="6C89D7"/>
                </a:solidFill>
              </a:rPr>
              <a:t>CÁC BƯỚC THỰC HIỆN </a:t>
            </a:r>
          </a:p>
        </p:txBody>
      </p:sp>
      <p:grpSp>
        <p:nvGrpSpPr>
          <p:cNvPr id="5" name="Group 4">
            <a:extLst>
              <a:ext uri="{FF2B5EF4-FFF2-40B4-BE49-F238E27FC236}">
                <a16:creationId xmlns:a16="http://schemas.microsoft.com/office/drawing/2014/main" id="{9D507D45-613A-3D34-63EE-BFE87A0961D2}"/>
              </a:ext>
            </a:extLst>
          </p:cNvPr>
          <p:cNvGrpSpPr/>
          <p:nvPr/>
        </p:nvGrpSpPr>
        <p:grpSpPr>
          <a:xfrm>
            <a:off x="82087" y="1097388"/>
            <a:ext cx="4411213" cy="3738615"/>
            <a:chOff x="82087" y="1097388"/>
            <a:chExt cx="4411213" cy="3738615"/>
          </a:xfrm>
        </p:grpSpPr>
        <p:pic>
          <p:nvPicPr>
            <p:cNvPr id="2" name="Picture 1">
              <a:extLst>
                <a:ext uri="{FF2B5EF4-FFF2-40B4-BE49-F238E27FC236}">
                  <a16:creationId xmlns:a16="http://schemas.microsoft.com/office/drawing/2014/main" id="{DDE8A781-9A48-9189-1D78-D0638F5DA368}"/>
                </a:ext>
              </a:extLst>
            </p:cNvPr>
            <p:cNvPicPr>
              <a:picLocks noChangeAspect="1"/>
            </p:cNvPicPr>
            <p:nvPr/>
          </p:nvPicPr>
          <p:blipFill>
            <a:blip r:embed="rId2"/>
            <a:stretch>
              <a:fillRect/>
            </a:stretch>
          </p:blipFill>
          <p:spPr>
            <a:xfrm>
              <a:off x="82087" y="1097388"/>
              <a:ext cx="4411213" cy="1947236"/>
            </a:xfrm>
            <a:prstGeom prst="rect">
              <a:avLst/>
            </a:prstGeom>
          </p:spPr>
        </p:pic>
        <p:sp>
          <p:nvSpPr>
            <p:cNvPr id="7" name="TextBox 6">
              <a:extLst>
                <a:ext uri="{FF2B5EF4-FFF2-40B4-BE49-F238E27FC236}">
                  <a16:creationId xmlns:a16="http://schemas.microsoft.com/office/drawing/2014/main" id="{BDCCF776-25D7-B9CB-69EA-562CE4A9BDCD}"/>
                </a:ext>
              </a:extLst>
            </p:cNvPr>
            <p:cNvSpPr txBox="1"/>
            <p:nvPr/>
          </p:nvSpPr>
          <p:spPr>
            <a:xfrm>
              <a:off x="290287" y="3132973"/>
              <a:ext cx="1843314" cy="1703030"/>
            </a:xfrm>
            <a:prstGeom prst="rect">
              <a:avLst/>
            </a:prstGeom>
            <a:noFill/>
          </p:spPr>
          <p:txBody>
            <a:bodyPr wrap="square" rtlCol="0">
              <a:spAutoFit/>
            </a:bodyPr>
            <a:lstStyle/>
            <a:p>
              <a:pPr algn="ctr">
                <a:lnSpc>
                  <a:spcPct val="150000"/>
                </a:lnSpc>
              </a:pPr>
              <a:r>
                <a:rPr lang="en-US" sz="1800" b="1" i="1">
                  <a:solidFill>
                    <a:srgbClr val="C00000"/>
                  </a:solidFill>
                </a:rPr>
                <a:t>Bước 1. </a:t>
              </a:r>
              <a:r>
                <a:rPr lang="en-US" sz="1800"/>
                <a:t>Chuẩn bị đồ dùng gồm đất nặn, bìa, dây thừng nhỏ </a:t>
              </a:r>
            </a:p>
          </p:txBody>
        </p:sp>
        <p:sp>
          <p:nvSpPr>
            <p:cNvPr id="8" name="TextBox 7">
              <a:extLst>
                <a:ext uri="{FF2B5EF4-FFF2-40B4-BE49-F238E27FC236}">
                  <a16:creationId xmlns:a16="http://schemas.microsoft.com/office/drawing/2014/main" id="{D06D587E-A771-351F-1FFB-D667D21F6C3C}"/>
                </a:ext>
              </a:extLst>
            </p:cNvPr>
            <p:cNvSpPr txBox="1"/>
            <p:nvPr/>
          </p:nvSpPr>
          <p:spPr>
            <a:xfrm>
              <a:off x="2287693" y="3132973"/>
              <a:ext cx="2146421" cy="872034"/>
            </a:xfrm>
            <a:prstGeom prst="rect">
              <a:avLst/>
            </a:prstGeom>
            <a:noFill/>
          </p:spPr>
          <p:txBody>
            <a:bodyPr wrap="square" rtlCol="0">
              <a:spAutoFit/>
            </a:bodyPr>
            <a:lstStyle/>
            <a:p>
              <a:pPr algn="ctr">
                <a:lnSpc>
                  <a:spcPct val="150000"/>
                </a:lnSpc>
              </a:pPr>
              <a:r>
                <a:rPr lang="en-US" sz="1800" b="1" i="1">
                  <a:solidFill>
                    <a:srgbClr val="C00000"/>
                  </a:solidFill>
                </a:rPr>
                <a:t>Bước 2. </a:t>
              </a:r>
            </a:p>
            <a:p>
              <a:pPr algn="ctr">
                <a:lnSpc>
                  <a:spcPct val="150000"/>
                </a:lnSpc>
              </a:pPr>
              <a:r>
                <a:rPr lang="en-US" sz="1800"/>
                <a:t>Tạo nền và vẽ hình </a:t>
              </a:r>
            </a:p>
          </p:txBody>
        </p:sp>
      </p:grpSp>
      <p:grpSp>
        <p:nvGrpSpPr>
          <p:cNvPr id="6" name="Group 5">
            <a:extLst>
              <a:ext uri="{FF2B5EF4-FFF2-40B4-BE49-F238E27FC236}">
                <a16:creationId xmlns:a16="http://schemas.microsoft.com/office/drawing/2014/main" id="{07DC3CCD-5434-BF96-8921-CF5ECBE2960D}"/>
              </a:ext>
            </a:extLst>
          </p:cNvPr>
          <p:cNvGrpSpPr/>
          <p:nvPr/>
        </p:nvGrpSpPr>
        <p:grpSpPr>
          <a:xfrm>
            <a:off x="4572000" y="1200232"/>
            <a:ext cx="4420722" cy="3318754"/>
            <a:chOff x="4572000" y="1200232"/>
            <a:chExt cx="4420722" cy="3318754"/>
          </a:xfrm>
        </p:grpSpPr>
        <p:pic>
          <p:nvPicPr>
            <p:cNvPr id="3" name="Picture 2">
              <a:extLst>
                <a:ext uri="{FF2B5EF4-FFF2-40B4-BE49-F238E27FC236}">
                  <a16:creationId xmlns:a16="http://schemas.microsoft.com/office/drawing/2014/main" id="{F2B6DFFA-4390-6460-BF01-A86D0A90C476}"/>
                </a:ext>
              </a:extLst>
            </p:cNvPr>
            <p:cNvPicPr>
              <a:picLocks noChangeAspect="1"/>
            </p:cNvPicPr>
            <p:nvPr/>
          </p:nvPicPr>
          <p:blipFill>
            <a:blip r:embed="rId3"/>
            <a:stretch>
              <a:fillRect/>
            </a:stretch>
          </p:blipFill>
          <p:spPr>
            <a:xfrm>
              <a:off x="4572000" y="2571750"/>
              <a:ext cx="4368800" cy="1947236"/>
            </a:xfrm>
            <a:prstGeom prst="rect">
              <a:avLst/>
            </a:prstGeom>
          </p:spPr>
        </p:pic>
        <p:sp>
          <p:nvSpPr>
            <p:cNvPr id="9" name="TextBox 8">
              <a:extLst>
                <a:ext uri="{FF2B5EF4-FFF2-40B4-BE49-F238E27FC236}">
                  <a16:creationId xmlns:a16="http://schemas.microsoft.com/office/drawing/2014/main" id="{077FA78B-440C-E7A8-A4B8-025CACABE846}"/>
                </a:ext>
              </a:extLst>
            </p:cNvPr>
            <p:cNvSpPr txBox="1"/>
            <p:nvPr/>
          </p:nvSpPr>
          <p:spPr>
            <a:xfrm>
              <a:off x="4572000" y="1200232"/>
              <a:ext cx="2171011" cy="1287532"/>
            </a:xfrm>
            <a:prstGeom prst="rect">
              <a:avLst/>
            </a:prstGeom>
            <a:noFill/>
          </p:spPr>
          <p:txBody>
            <a:bodyPr wrap="square" rtlCol="0">
              <a:spAutoFit/>
            </a:bodyPr>
            <a:lstStyle/>
            <a:p>
              <a:pPr algn="ctr">
                <a:lnSpc>
                  <a:spcPct val="150000"/>
                </a:lnSpc>
              </a:pPr>
              <a:r>
                <a:rPr lang="en-US" sz="1800" b="1" i="1">
                  <a:solidFill>
                    <a:srgbClr val="C00000"/>
                  </a:solidFill>
                </a:rPr>
                <a:t>Bước 3. </a:t>
              </a:r>
              <a:r>
                <a:rPr lang="en-US" sz="1800"/>
                <a:t>Lựa chọn màu đất nặn và đắp nổi lên hình </a:t>
              </a:r>
            </a:p>
          </p:txBody>
        </p:sp>
        <p:sp>
          <p:nvSpPr>
            <p:cNvPr id="12" name="TextBox 11">
              <a:extLst>
                <a:ext uri="{FF2B5EF4-FFF2-40B4-BE49-F238E27FC236}">
                  <a16:creationId xmlns:a16="http://schemas.microsoft.com/office/drawing/2014/main" id="{4F8585EC-95B9-999D-8EC7-2917D24F8527}"/>
                </a:ext>
              </a:extLst>
            </p:cNvPr>
            <p:cNvSpPr txBox="1"/>
            <p:nvPr/>
          </p:nvSpPr>
          <p:spPr>
            <a:xfrm>
              <a:off x="6821711" y="1242225"/>
              <a:ext cx="2171011" cy="1287532"/>
            </a:xfrm>
            <a:prstGeom prst="rect">
              <a:avLst/>
            </a:prstGeom>
            <a:noFill/>
          </p:spPr>
          <p:txBody>
            <a:bodyPr wrap="square" rtlCol="0">
              <a:spAutoFit/>
            </a:bodyPr>
            <a:lstStyle/>
            <a:p>
              <a:pPr algn="ctr">
                <a:lnSpc>
                  <a:spcPct val="150000"/>
                </a:lnSpc>
              </a:pPr>
              <a:r>
                <a:rPr lang="en-US" sz="1800" b="1" i="1">
                  <a:solidFill>
                    <a:srgbClr val="C00000"/>
                  </a:solidFill>
                </a:rPr>
                <a:t>Bước 4. </a:t>
              </a:r>
              <a:r>
                <a:rPr lang="en-US" sz="1800"/>
                <a:t>Gắn dây để treo và hoàn thiện sản phẩm </a:t>
              </a:r>
            </a:p>
          </p:txBody>
        </p:sp>
      </p:grpSp>
    </p:spTree>
    <p:extLst>
      <p:ext uri="{BB962C8B-B14F-4D97-AF65-F5344CB8AC3E}">
        <p14:creationId xmlns:p14="http://schemas.microsoft.com/office/powerpoint/2010/main" val="28593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70" name="Google Shape;3170;p49"/>
          <p:cNvGrpSpPr/>
          <p:nvPr/>
        </p:nvGrpSpPr>
        <p:grpSpPr>
          <a:xfrm rot="-6299960">
            <a:off x="7367681" y="-470505"/>
            <a:ext cx="2405040" cy="2103600"/>
            <a:chOff x="6986678" y="-470604"/>
            <a:chExt cx="2405112" cy="2103663"/>
          </a:xfrm>
        </p:grpSpPr>
        <p:grpSp>
          <p:nvGrpSpPr>
            <p:cNvPr id="3171" name="Google Shape;3171;p49"/>
            <p:cNvGrpSpPr/>
            <p:nvPr/>
          </p:nvGrpSpPr>
          <p:grpSpPr>
            <a:xfrm rot="8999765">
              <a:off x="7157960" y="-37818"/>
              <a:ext cx="2062548" cy="1238092"/>
              <a:chOff x="-2506050" y="4398675"/>
              <a:chExt cx="1732275" cy="1039925"/>
            </a:xfrm>
          </p:grpSpPr>
          <p:sp>
            <p:nvSpPr>
              <p:cNvPr id="3172" name="Google Shape;3172;p49"/>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9"/>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9"/>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9"/>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9"/>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9"/>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9"/>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9"/>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9"/>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9"/>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9"/>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9"/>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9"/>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9"/>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9"/>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9"/>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9"/>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9"/>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9"/>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1" name="Google Shape;3191;p49"/>
            <p:cNvGrpSpPr/>
            <p:nvPr/>
          </p:nvGrpSpPr>
          <p:grpSpPr>
            <a:xfrm>
              <a:off x="8470106" y="-133355"/>
              <a:ext cx="835637" cy="819553"/>
              <a:chOff x="8943825" y="367250"/>
              <a:chExt cx="492275" cy="482800"/>
            </a:xfrm>
          </p:grpSpPr>
          <p:sp>
            <p:nvSpPr>
              <p:cNvPr id="3192" name="Google Shape;3192;p49"/>
              <p:cNvSpPr/>
              <p:nvPr/>
            </p:nvSpPr>
            <p:spPr>
              <a:xfrm>
                <a:off x="8975600" y="367250"/>
                <a:ext cx="262225" cy="233325"/>
              </a:xfrm>
              <a:custGeom>
                <a:avLst/>
                <a:gdLst/>
                <a:ahLst/>
                <a:cxnLst/>
                <a:rect l="l" t="t" r="r" b="b"/>
                <a:pathLst>
                  <a:path w="10489" h="9333" extrusionOk="0">
                    <a:moveTo>
                      <a:pt x="8478" y="1"/>
                    </a:moveTo>
                    <a:cubicBezTo>
                      <a:pt x="8312" y="1"/>
                      <a:pt x="8165" y="34"/>
                      <a:pt x="8057" y="87"/>
                    </a:cubicBezTo>
                    <a:cubicBezTo>
                      <a:pt x="7222" y="485"/>
                      <a:pt x="7103" y="1360"/>
                      <a:pt x="7103" y="1360"/>
                    </a:cubicBezTo>
                    <a:cubicBezTo>
                      <a:pt x="6634" y="822"/>
                      <a:pt x="5935" y="523"/>
                      <a:pt x="5265" y="523"/>
                    </a:cubicBezTo>
                    <a:cubicBezTo>
                      <a:pt x="4969" y="523"/>
                      <a:pt x="4679" y="581"/>
                      <a:pt x="4417" y="703"/>
                    </a:cubicBezTo>
                    <a:cubicBezTo>
                      <a:pt x="3562" y="1101"/>
                      <a:pt x="3025" y="2156"/>
                      <a:pt x="3184" y="3190"/>
                    </a:cubicBezTo>
                    <a:cubicBezTo>
                      <a:pt x="3184" y="3190"/>
                      <a:pt x="2806" y="2945"/>
                      <a:pt x="2277" y="2945"/>
                    </a:cubicBezTo>
                    <a:cubicBezTo>
                      <a:pt x="2068" y="2945"/>
                      <a:pt x="1835" y="2983"/>
                      <a:pt x="1592" y="3090"/>
                    </a:cubicBezTo>
                    <a:cubicBezTo>
                      <a:pt x="976" y="3369"/>
                      <a:pt x="1" y="4980"/>
                      <a:pt x="3104" y="7208"/>
                    </a:cubicBezTo>
                    <a:cubicBezTo>
                      <a:pt x="4337" y="8084"/>
                      <a:pt x="5471" y="8680"/>
                      <a:pt x="6386" y="9098"/>
                    </a:cubicBezTo>
                    <a:cubicBezTo>
                      <a:pt x="6739" y="9257"/>
                      <a:pt x="7093" y="9332"/>
                      <a:pt x="7432" y="9332"/>
                    </a:cubicBezTo>
                    <a:cubicBezTo>
                      <a:pt x="8410" y="9332"/>
                      <a:pt x="9259" y="8700"/>
                      <a:pt x="9569" y="7606"/>
                    </a:cubicBezTo>
                    <a:cubicBezTo>
                      <a:pt x="9848" y="6651"/>
                      <a:pt x="10106" y="5398"/>
                      <a:pt x="10226" y="3906"/>
                    </a:cubicBezTo>
                    <a:cubicBezTo>
                      <a:pt x="10488" y="755"/>
                      <a:pt x="9261" y="1"/>
                      <a:pt x="8478"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9"/>
              <p:cNvSpPr/>
              <p:nvPr/>
            </p:nvSpPr>
            <p:spPr>
              <a:xfrm>
                <a:off x="9142550" y="617175"/>
                <a:ext cx="262275" cy="232875"/>
              </a:xfrm>
              <a:custGeom>
                <a:avLst/>
                <a:gdLst/>
                <a:ahLst/>
                <a:cxnLst/>
                <a:rect l="l" t="t" r="r" b="b"/>
                <a:pathLst>
                  <a:path w="10491" h="9315" extrusionOk="0">
                    <a:moveTo>
                      <a:pt x="3048" y="0"/>
                    </a:moveTo>
                    <a:cubicBezTo>
                      <a:pt x="2068" y="0"/>
                      <a:pt x="1232" y="629"/>
                      <a:pt x="922" y="1707"/>
                    </a:cubicBezTo>
                    <a:cubicBezTo>
                      <a:pt x="643" y="2662"/>
                      <a:pt x="365" y="3915"/>
                      <a:pt x="245" y="5427"/>
                    </a:cubicBezTo>
                    <a:cubicBezTo>
                      <a:pt x="0" y="8568"/>
                      <a:pt x="1221" y="9314"/>
                      <a:pt x="1995" y="9314"/>
                    </a:cubicBezTo>
                    <a:cubicBezTo>
                      <a:pt x="2162" y="9314"/>
                      <a:pt x="2308" y="9279"/>
                      <a:pt x="2414" y="9226"/>
                    </a:cubicBezTo>
                    <a:cubicBezTo>
                      <a:pt x="3269" y="8829"/>
                      <a:pt x="3389" y="7973"/>
                      <a:pt x="3389" y="7973"/>
                    </a:cubicBezTo>
                    <a:cubicBezTo>
                      <a:pt x="3858" y="8511"/>
                      <a:pt x="4556" y="8810"/>
                      <a:pt x="5226" y="8810"/>
                    </a:cubicBezTo>
                    <a:cubicBezTo>
                      <a:pt x="5522" y="8810"/>
                      <a:pt x="5812" y="8752"/>
                      <a:pt x="6074" y="8630"/>
                    </a:cubicBezTo>
                    <a:cubicBezTo>
                      <a:pt x="6929" y="8232"/>
                      <a:pt x="7467" y="7158"/>
                      <a:pt x="7307" y="6143"/>
                    </a:cubicBezTo>
                    <a:lnTo>
                      <a:pt x="7307" y="6143"/>
                    </a:lnTo>
                    <a:cubicBezTo>
                      <a:pt x="7308" y="6143"/>
                      <a:pt x="7676" y="6372"/>
                      <a:pt x="8188" y="6372"/>
                    </a:cubicBezTo>
                    <a:cubicBezTo>
                      <a:pt x="8399" y="6372"/>
                      <a:pt x="8635" y="6333"/>
                      <a:pt x="8879" y="6223"/>
                    </a:cubicBezTo>
                    <a:cubicBezTo>
                      <a:pt x="9515" y="5944"/>
                      <a:pt x="10490" y="4353"/>
                      <a:pt x="7367" y="2125"/>
                    </a:cubicBezTo>
                    <a:cubicBezTo>
                      <a:pt x="6154" y="1230"/>
                      <a:pt x="5020" y="633"/>
                      <a:pt x="4105" y="235"/>
                    </a:cubicBezTo>
                    <a:cubicBezTo>
                      <a:pt x="3746" y="76"/>
                      <a:pt x="3389" y="0"/>
                      <a:pt x="30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9"/>
              <p:cNvSpPr/>
              <p:nvPr/>
            </p:nvSpPr>
            <p:spPr>
              <a:xfrm>
                <a:off x="9101575" y="501850"/>
                <a:ext cx="101825" cy="116750"/>
              </a:xfrm>
              <a:custGeom>
                <a:avLst/>
                <a:gdLst/>
                <a:ahLst/>
                <a:cxnLst/>
                <a:rect l="l" t="t" r="r" b="b"/>
                <a:pathLst>
                  <a:path w="4073" h="4670" extrusionOk="0">
                    <a:moveTo>
                      <a:pt x="1810" y="0"/>
                    </a:moveTo>
                    <a:cubicBezTo>
                      <a:pt x="1762" y="0"/>
                      <a:pt x="1714" y="11"/>
                      <a:pt x="1666" y="34"/>
                    </a:cubicBezTo>
                    <a:cubicBezTo>
                      <a:pt x="1089" y="293"/>
                      <a:pt x="1865" y="1745"/>
                      <a:pt x="1865" y="1745"/>
                    </a:cubicBezTo>
                    <a:cubicBezTo>
                      <a:pt x="1865" y="1745"/>
                      <a:pt x="1233" y="1593"/>
                      <a:pt x="712" y="1593"/>
                    </a:cubicBezTo>
                    <a:cubicBezTo>
                      <a:pt x="326" y="1593"/>
                      <a:pt x="1" y="1676"/>
                      <a:pt x="34" y="1964"/>
                    </a:cubicBezTo>
                    <a:cubicBezTo>
                      <a:pt x="114" y="2620"/>
                      <a:pt x="2422" y="4052"/>
                      <a:pt x="2422" y="4052"/>
                    </a:cubicBezTo>
                    <a:cubicBezTo>
                      <a:pt x="2683" y="4451"/>
                      <a:pt x="2921" y="4669"/>
                      <a:pt x="3132" y="4669"/>
                    </a:cubicBezTo>
                    <a:cubicBezTo>
                      <a:pt x="3564" y="4669"/>
                      <a:pt x="3886" y="3756"/>
                      <a:pt x="4073" y="1605"/>
                    </a:cubicBezTo>
                    <a:cubicBezTo>
                      <a:pt x="4051" y="574"/>
                      <a:pt x="3888" y="244"/>
                      <a:pt x="3688" y="244"/>
                    </a:cubicBezTo>
                    <a:cubicBezTo>
                      <a:pt x="3332" y="244"/>
                      <a:pt x="2859" y="1287"/>
                      <a:pt x="2859" y="1287"/>
                    </a:cubicBezTo>
                    <a:cubicBezTo>
                      <a:pt x="2859" y="1287"/>
                      <a:pt x="2341" y="0"/>
                      <a:pt x="181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9"/>
              <p:cNvSpPr/>
              <p:nvPr/>
            </p:nvSpPr>
            <p:spPr>
              <a:xfrm>
                <a:off x="9157125" y="614150"/>
                <a:ext cx="119375" cy="102875"/>
              </a:xfrm>
              <a:custGeom>
                <a:avLst/>
                <a:gdLst/>
                <a:ahLst/>
                <a:cxnLst/>
                <a:rect l="l" t="t" r="r" b="b"/>
                <a:pathLst>
                  <a:path w="4775" h="4115" extrusionOk="0">
                    <a:moveTo>
                      <a:pt x="1729" y="0"/>
                    </a:moveTo>
                    <a:cubicBezTo>
                      <a:pt x="911" y="0"/>
                      <a:pt x="677" y="833"/>
                      <a:pt x="677" y="833"/>
                    </a:cubicBezTo>
                    <a:cubicBezTo>
                      <a:pt x="677" y="833"/>
                      <a:pt x="1" y="3797"/>
                      <a:pt x="518" y="4076"/>
                    </a:cubicBezTo>
                    <a:cubicBezTo>
                      <a:pt x="565" y="4102"/>
                      <a:pt x="612" y="4114"/>
                      <a:pt x="659" y="4114"/>
                    </a:cubicBezTo>
                    <a:cubicBezTo>
                      <a:pt x="1145" y="4114"/>
                      <a:pt x="1592" y="2823"/>
                      <a:pt x="1592" y="2823"/>
                    </a:cubicBezTo>
                    <a:cubicBezTo>
                      <a:pt x="1592" y="2823"/>
                      <a:pt x="2271" y="3733"/>
                      <a:pt x="2705" y="3733"/>
                    </a:cubicBezTo>
                    <a:cubicBezTo>
                      <a:pt x="2763" y="3733"/>
                      <a:pt x="2818" y="3716"/>
                      <a:pt x="2865" y="3678"/>
                    </a:cubicBezTo>
                    <a:cubicBezTo>
                      <a:pt x="3243" y="3340"/>
                      <a:pt x="2806" y="1868"/>
                      <a:pt x="2806" y="1868"/>
                    </a:cubicBezTo>
                    <a:lnTo>
                      <a:pt x="2806" y="1868"/>
                    </a:lnTo>
                    <a:cubicBezTo>
                      <a:pt x="2806" y="1868"/>
                      <a:pt x="3672" y="2661"/>
                      <a:pt x="4191" y="2661"/>
                    </a:cubicBezTo>
                    <a:cubicBezTo>
                      <a:pt x="4334" y="2661"/>
                      <a:pt x="4452" y="2600"/>
                      <a:pt x="4516" y="2445"/>
                    </a:cubicBezTo>
                    <a:cubicBezTo>
                      <a:pt x="4775" y="1828"/>
                      <a:pt x="3402" y="475"/>
                      <a:pt x="2189" y="77"/>
                    </a:cubicBezTo>
                    <a:cubicBezTo>
                      <a:pt x="2018" y="23"/>
                      <a:pt x="1866" y="0"/>
                      <a:pt x="172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9"/>
              <p:cNvSpPr/>
              <p:nvPr/>
            </p:nvSpPr>
            <p:spPr>
              <a:xfrm>
                <a:off x="9091475" y="459925"/>
                <a:ext cx="104475" cy="142250"/>
              </a:xfrm>
              <a:custGeom>
                <a:avLst/>
                <a:gdLst/>
                <a:ahLst/>
                <a:cxnLst/>
                <a:rect l="l" t="t" r="r" b="b"/>
                <a:pathLst>
                  <a:path w="4179" h="5690" fill="none" extrusionOk="0">
                    <a:moveTo>
                      <a:pt x="3323" y="0"/>
                    </a:moveTo>
                    <a:cubicBezTo>
                      <a:pt x="3721" y="2347"/>
                      <a:pt x="4178" y="5491"/>
                      <a:pt x="4178" y="5491"/>
                    </a:cubicBezTo>
                    <a:lnTo>
                      <a:pt x="3721" y="5689"/>
                    </a:lnTo>
                    <a:lnTo>
                      <a:pt x="1" y="1552"/>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9"/>
              <p:cNvSpPr/>
              <p:nvPr/>
            </p:nvSpPr>
            <p:spPr>
              <a:xfrm>
                <a:off x="9195925" y="617075"/>
                <a:ext cx="98500" cy="146725"/>
              </a:xfrm>
              <a:custGeom>
                <a:avLst/>
                <a:gdLst/>
                <a:ahLst/>
                <a:cxnLst/>
                <a:rect l="l" t="t" r="r" b="b"/>
                <a:pathLst>
                  <a:path w="3940" h="5869" fill="none" extrusionOk="0">
                    <a:moveTo>
                      <a:pt x="3939" y="4019"/>
                    </a:moveTo>
                    <a:lnTo>
                      <a:pt x="716" y="0"/>
                    </a:lnTo>
                    <a:lnTo>
                      <a:pt x="0" y="239"/>
                    </a:lnTo>
                    <a:lnTo>
                      <a:pt x="577" y="5869"/>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9"/>
              <p:cNvSpPr/>
              <p:nvPr/>
            </p:nvSpPr>
            <p:spPr>
              <a:xfrm>
                <a:off x="9188950" y="417900"/>
                <a:ext cx="247150" cy="232925"/>
              </a:xfrm>
              <a:custGeom>
                <a:avLst/>
                <a:gdLst/>
                <a:ahLst/>
                <a:cxnLst/>
                <a:rect l="l" t="t" r="r" b="b"/>
                <a:pathLst>
                  <a:path w="9886" h="9317" extrusionOk="0">
                    <a:moveTo>
                      <a:pt x="5444" y="0"/>
                    </a:moveTo>
                    <a:cubicBezTo>
                      <a:pt x="4720" y="0"/>
                      <a:pt x="3705" y="490"/>
                      <a:pt x="2507" y="2159"/>
                    </a:cubicBezTo>
                    <a:cubicBezTo>
                      <a:pt x="1632" y="3392"/>
                      <a:pt x="1015" y="4526"/>
                      <a:pt x="617" y="5441"/>
                    </a:cubicBezTo>
                    <a:cubicBezTo>
                      <a:pt x="1" y="6813"/>
                      <a:pt x="637" y="8206"/>
                      <a:pt x="2090" y="8624"/>
                    </a:cubicBezTo>
                    <a:cubicBezTo>
                      <a:pt x="3064" y="8902"/>
                      <a:pt x="4298" y="9161"/>
                      <a:pt x="5809" y="9280"/>
                    </a:cubicBezTo>
                    <a:cubicBezTo>
                      <a:pt x="6105" y="9305"/>
                      <a:pt x="6380" y="9316"/>
                      <a:pt x="6634" y="9316"/>
                    </a:cubicBezTo>
                    <a:cubicBezTo>
                      <a:pt x="9669" y="9316"/>
                      <a:pt x="9886" y="7681"/>
                      <a:pt x="9629" y="7112"/>
                    </a:cubicBezTo>
                    <a:cubicBezTo>
                      <a:pt x="9211" y="6276"/>
                      <a:pt x="8356" y="6157"/>
                      <a:pt x="8356" y="6157"/>
                    </a:cubicBezTo>
                    <a:cubicBezTo>
                      <a:pt x="9132" y="5481"/>
                      <a:pt x="9410" y="4327"/>
                      <a:pt x="9012" y="3472"/>
                    </a:cubicBezTo>
                    <a:cubicBezTo>
                      <a:pt x="8661" y="2717"/>
                      <a:pt x="7784" y="2210"/>
                      <a:pt x="6886" y="2210"/>
                    </a:cubicBezTo>
                    <a:cubicBezTo>
                      <a:pt x="6766" y="2210"/>
                      <a:pt x="6645" y="2219"/>
                      <a:pt x="6526" y="2238"/>
                    </a:cubicBezTo>
                    <a:cubicBezTo>
                      <a:pt x="6526" y="2238"/>
                      <a:pt x="7003" y="1502"/>
                      <a:pt x="6605" y="647"/>
                    </a:cubicBezTo>
                    <a:cubicBezTo>
                      <a:pt x="6476" y="362"/>
                      <a:pt x="6067" y="0"/>
                      <a:pt x="5444"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9"/>
              <p:cNvSpPr/>
              <p:nvPr/>
            </p:nvSpPr>
            <p:spPr>
              <a:xfrm>
                <a:off x="8943825" y="566525"/>
                <a:ext cx="247650" cy="233200"/>
              </a:xfrm>
              <a:custGeom>
                <a:avLst/>
                <a:gdLst/>
                <a:ahLst/>
                <a:cxnLst/>
                <a:rect l="l" t="t" r="r" b="b"/>
                <a:pathLst>
                  <a:path w="9906" h="9328" extrusionOk="0">
                    <a:moveTo>
                      <a:pt x="3308" y="1"/>
                    </a:moveTo>
                    <a:cubicBezTo>
                      <a:pt x="236" y="1"/>
                      <a:pt x="1" y="1630"/>
                      <a:pt x="277" y="2201"/>
                    </a:cubicBezTo>
                    <a:cubicBezTo>
                      <a:pt x="675" y="3037"/>
                      <a:pt x="1550" y="3156"/>
                      <a:pt x="1550" y="3156"/>
                    </a:cubicBezTo>
                    <a:cubicBezTo>
                      <a:pt x="775" y="3832"/>
                      <a:pt x="496" y="5006"/>
                      <a:pt x="894" y="5862"/>
                    </a:cubicBezTo>
                    <a:cubicBezTo>
                      <a:pt x="1241" y="6591"/>
                      <a:pt x="2090" y="7109"/>
                      <a:pt x="2988" y="7109"/>
                    </a:cubicBezTo>
                    <a:cubicBezTo>
                      <a:pt x="3118" y="7109"/>
                      <a:pt x="3249" y="7098"/>
                      <a:pt x="3380" y="7075"/>
                    </a:cubicBezTo>
                    <a:lnTo>
                      <a:pt x="3380" y="7075"/>
                    </a:lnTo>
                    <a:cubicBezTo>
                      <a:pt x="3380" y="7075"/>
                      <a:pt x="2903" y="7831"/>
                      <a:pt x="3281" y="8666"/>
                    </a:cubicBezTo>
                    <a:cubicBezTo>
                      <a:pt x="3410" y="8961"/>
                      <a:pt x="3824" y="9328"/>
                      <a:pt x="4452" y="9328"/>
                    </a:cubicBezTo>
                    <a:cubicBezTo>
                      <a:pt x="5182" y="9328"/>
                      <a:pt x="6202" y="8833"/>
                      <a:pt x="7399" y="7155"/>
                    </a:cubicBezTo>
                    <a:cubicBezTo>
                      <a:pt x="8274" y="5921"/>
                      <a:pt x="8871" y="4807"/>
                      <a:pt x="9289" y="3892"/>
                    </a:cubicBezTo>
                    <a:cubicBezTo>
                      <a:pt x="9905" y="2500"/>
                      <a:pt x="9269" y="1127"/>
                      <a:pt x="7797" y="709"/>
                    </a:cubicBezTo>
                    <a:cubicBezTo>
                      <a:pt x="6842" y="431"/>
                      <a:pt x="5589" y="152"/>
                      <a:pt x="4097" y="33"/>
                    </a:cubicBezTo>
                    <a:cubicBezTo>
                      <a:pt x="3815" y="11"/>
                      <a:pt x="3553" y="1"/>
                      <a:pt x="330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9"/>
              <p:cNvSpPr/>
              <p:nvPr/>
            </p:nvSpPr>
            <p:spPr>
              <a:xfrm>
                <a:off x="9192450" y="554600"/>
                <a:ext cx="70625" cy="78725"/>
              </a:xfrm>
              <a:custGeom>
                <a:avLst/>
                <a:gdLst/>
                <a:ahLst/>
                <a:cxnLst/>
                <a:rect l="l" t="t" r="r" b="b"/>
                <a:pathLst>
                  <a:path w="2825" h="3149" extrusionOk="0">
                    <a:moveTo>
                      <a:pt x="760" y="0"/>
                    </a:moveTo>
                    <a:cubicBezTo>
                      <a:pt x="640" y="0"/>
                      <a:pt x="472" y="149"/>
                      <a:pt x="318" y="371"/>
                    </a:cubicBezTo>
                    <a:cubicBezTo>
                      <a:pt x="0" y="1604"/>
                      <a:pt x="617" y="2758"/>
                      <a:pt x="1910" y="3136"/>
                    </a:cubicBezTo>
                    <a:cubicBezTo>
                      <a:pt x="1984" y="3144"/>
                      <a:pt x="2048" y="3149"/>
                      <a:pt x="2100" y="3149"/>
                    </a:cubicBezTo>
                    <a:cubicBezTo>
                      <a:pt x="2174" y="3149"/>
                      <a:pt x="2225" y="3139"/>
                      <a:pt x="2248" y="3116"/>
                    </a:cubicBezTo>
                    <a:cubicBezTo>
                      <a:pt x="2427" y="2917"/>
                      <a:pt x="1930" y="2420"/>
                      <a:pt x="1930" y="2420"/>
                    </a:cubicBezTo>
                    <a:cubicBezTo>
                      <a:pt x="1930" y="2420"/>
                      <a:pt x="2825" y="1863"/>
                      <a:pt x="2666" y="1525"/>
                    </a:cubicBezTo>
                    <a:cubicBezTo>
                      <a:pt x="2596" y="1377"/>
                      <a:pt x="2357" y="1336"/>
                      <a:pt x="2109" y="1336"/>
                    </a:cubicBezTo>
                    <a:cubicBezTo>
                      <a:pt x="1788" y="1336"/>
                      <a:pt x="1452" y="1405"/>
                      <a:pt x="1452" y="1405"/>
                    </a:cubicBezTo>
                    <a:cubicBezTo>
                      <a:pt x="1452" y="1405"/>
                      <a:pt x="2109" y="510"/>
                      <a:pt x="1910" y="351"/>
                    </a:cubicBezTo>
                    <a:cubicBezTo>
                      <a:pt x="1886" y="330"/>
                      <a:pt x="1854" y="321"/>
                      <a:pt x="1814" y="321"/>
                    </a:cubicBezTo>
                    <a:cubicBezTo>
                      <a:pt x="1514" y="321"/>
                      <a:pt x="816" y="848"/>
                      <a:pt x="816" y="848"/>
                    </a:cubicBezTo>
                    <a:cubicBezTo>
                      <a:pt x="816" y="848"/>
                      <a:pt x="1094" y="192"/>
                      <a:pt x="816" y="13"/>
                    </a:cubicBezTo>
                    <a:cubicBezTo>
                      <a:pt x="799" y="4"/>
                      <a:pt x="780" y="0"/>
                      <a:pt x="760"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9"/>
              <p:cNvSpPr/>
              <p:nvPr/>
            </p:nvSpPr>
            <p:spPr>
              <a:xfrm>
                <a:off x="9116850" y="585575"/>
                <a:ext cx="70650" cy="86725"/>
              </a:xfrm>
              <a:custGeom>
                <a:avLst/>
                <a:gdLst/>
                <a:ahLst/>
                <a:cxnLst/>
                <a:rect l="l" t="t" r="r" b="b"/>
                <a:pathLst>
                  <a:path w="2826" h="3469" extrusionOk="0">
                    <a:moveTo>
                      <a:pt x="613" y="0"/>
                    </a:moveTo>
                    <a:cubicBezTo>
                      <a:pt x="451" y="0"/>
                      <a:pt x="325" y="40"/>
                      <a:pt x="259" y="126"/>
                    </a:cubicBezTo>
                    <a:cubicBezTo>
                      <a:pt x="100" y="365"/>
                      <a:pt x="935" y="723"/>
                      <a:pt x="935" y="723"/>
                    </a:cubicBezTo>
                    <a:cubicBezTo>
                      <a:pt x="935" y="723"/>
                      <a:pt x="0" y="1201"/>
                      <a:pt x="120" y="1499"/>
                    </a:cubicBezTo>
                    <a:cubicBezTo>
                      <a:pt x="219" y="1777"/>
                      <a:pt x="1293" y="1837"/>
                      <a:pt x="1293" y="1837"/>
                    </a:cubicBezTo>
                    <a:cubicBezTo>
                      <a:pt x="1293" y="1837"/>
                      <a:pt x="637" y="2971"/>
                      <a:pt x="876" y="3150"/>
                    </a:cubicBezTo>
                    <a:cubicBezTo>
                      <a:pt x="916" y="3178"/>
                      <a:pt x="976" y="3190"/>
                      <a:pt x="1048" y="3190"/>
                    </a:cubicBezTo>
                    <a:cubicBezTo>
                      <a:pt x="1429" y="3190"/>
                      <a:pt x="2149" y="2852"/>
                      <a:pt x="2149" y="2852"/>
                    </a:cubicBezTo>
                    <a:lnTo>
                      <a:pt x="2149" y="2852"/>
                    </a:lnTo>
                    <a:cubicBezTo>
                      <a:pt x="2149" y="2852"/>
                      <a:pt x="2010" y="3369"/>
                      <a:pt x="2208" y="3468"/>
                    </a:cubicBezTo>
                    <a:cubicBezTo>
                      <a:pt x="2268" y="3349"/>
                      <a:pt x="2308" y="3250"/>
                      <a:pt x="2368" y="3130"/>
                    </a:cubicBezTo>
                    <a:cubicBezTo>
                      <a:pt x="2825" y="2096"/>
                      <a:pt x="2586" y="1061"/>
                      <a:pt x="1830" y="425"/>
                    </a:cubicBezTo>
                    <a:cubicBezTo>
                      <a:pt x="1406" y="160"/>
                      <a:pt x="938" y="0"/>
                      <a:pt x="61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9"/>
              <p:cNvSpPr/>
              <p:nvPr/>
            </p:nvSpPr>
            <p:spPr>
              <a:xfrm>
                <a:off x="9204375" y="503175"/>
                <a:ext cx="132800" cy="108950"/>
              </a:xfrm>
              <a:custGeom>
                <a:avLst/>
                <a:gdLst/>
                <a:ahLst/>
                <a:cxnLst/>
                <a:rect l="l" t="t" r="r" b="b"/>
                <a:pathLst>
                  <a:path w="5312" h="4358" fill="none" extrusionOk="0">
                    <a:moveTo>
                      <a:pt x="4138" y="1"/>
                    </a:moveTo>
                    <a:lnTo>
                      <a:pt x="0" y="3601"/>
                    </a:lnTo>
                    <a:lnTo>
                      <a:pt x="339" y="4357"/>
                    </a:lnTo>
                    <a:lnTo>
                      <a:pt x="5312" y="3522"/>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9"/>
              <p:cNvSpPr/>
              <p:nvPr/>
            </p:nvSpPr>
            <p:spPr>
              <a:xfrm>
                <a:off x="9042750" y="610100"/>
                <a:ext cx="142750" cy="104475"/>
              </a:xfrm>
              <a:custGeom>
                <a:avLst/>
                <a:gdLst/>
                <a:ahLst/>
                <a:cxnLst/>
                <a:rect l="l" t="t" r="r" b="b"/>
                <a:pathLst>
                  <a:path w="5710" h="4179" fill="none" extrusionOk="0">
                    <a:moveTo>
                      <a:pt x="1592" y="4178"/>
                    </a:moveTo>
                    <a:lnTo>
                      <a:pt x="5710" y="518"/>
                    </a:lnTo>
                    <a:lnTo>
                      <a:pt x="5570" y="1"/>
                    </a:lnTo>
                    <a:lnTo>
                      <a:pt x="0" y="757"/>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9"/>
              <p:cNvSpPr/>
              <p:nvPr/>
            </p:nvSpPr>
            <p:spPr>
              <a:xfrm>
                <a:off x="9153150" y="573900"/>
                <a:ext cx="79350" cy="70950"/>
              </a:xfrm>
              <a:custGeom>
                <a:avLst/>
                <a:gdLst/>
                <a:ahLst/>
                <a:cxnLst/>
                <a:rect l="l" t="t" r="r" b="b"/>
                <a:pathLst>
                  <a:path w="3174" h="2838" extrusionOk="0">
                    <a:moveTo>
                      <a:pt x="2006" y="0"/>
                    </a:moveTo>
                    <a:cubicBezTo>
                      <a:pt x="1911" y="0"/>
                      <a:pt x="1789" y="108"/>
                      <a:pt x="1632" y="335"/>
                    </a:cubicBezTo>
                    <a:cubicBezTo>
                      <a:pt x="1452" y="146"/>
                      <a:pt x="1305" y="54"/>
                      <a:pt x="1190" y="54"/>
                    </a:cubicBezTo>
                    <a:cubicBezTo>
                      <a:pt x="1038" y="54"/>
                      <a:pt x="941" y="216"/>
                      <a:pt x="896" y="534"/>
                    </a:cubicBezTo>
                    <a:cubicBezTo>
                      <a:pt x="804" y="516"/>
                      <a:pt x="725" y="507"/>
                      <a:pt x="657" y="507"/>
                    </a:cubicBezTo>
                    <a:cubicBezTo>
                      <a:pt x="342" y="507"/>
                      <a:pt x="285" y="701"/>
                      <a:pt x="498" y="1111"/>
                    </a:cubicBezTo>
                    <a:cubicBezTo>
                      <a:pt x="80" y="1310"/>
                      <a:pt x="1" y="1668"/>
                      <a:pt x="577" y="1847"/>
                    </a:cubicBezTo>
                    <a:cubicBezTo>
                      <a:pt x="395" y="2197"/>
                      <a:pt x="492" y="2524"/>
                      <a:pt x="771" y="2524"/>
                    </a:cubicBezTo>
                    <a:cubicBezTo>
                      <a:pt x="856" y="2524"/>
                      <a:pt x="958" y="2493"/>
                      <a:pt x="1075" y="2424"/>
                    </a:cubicBezTo>
                    <a:cubicBezTo>
                      <a:pt x="1201" y="2698"/>
                      <a:pt x="1328" y="2838"/>
                      <a:pt x="1454" y="2838"/>
                    </a:cubicBezTo>
                    <a:cubicBezTo>
                      <a:pt x="1566" y="2838"/>
                      <a:pt x="1679" y="2727"/>
                      <a:pt x="1791" y="2503"/>
                    </a:cubicBezTo>
                    <a:cubicBezTo>
                      <a:pt x="1971" y="2618"/>
                      <a:pt x="2120" y="2679"/>
                      <a:pt x="2234" y="2679"/>
                    </a:cubicBezTo>
                    <a:cubicBezTo>
                      <a:pt x="2434" y="2679"/>
                      <a:pt x="2525" y="2491"/>
                      <a:pt x="2487" y="2085"/>
                    </a:cubicBezTo>
                    <a:cubicBezTo>
                      <a:pt x="3124" y="2085"/>
                      <a:pt x="3163" y="1886"/>
                      <a:pt x="2686" y="1469"/>
                    </a:cubicBezTo>
                    <a:cubicBezTo>
                      <a:pt x="3173" y="927"/>
                      <a:pt x="3038" y="500"/>
                      <a:pt x="2444" y="500"/>
                    </a:cubicBezTo>
                    <a:cubicBezTo>
                      <a:pt x="2384" y="500"/>
                      <a:pt x="2318" y="505"/>
                      <a:pt x="2248" y="514"/>
                    </a:cubicBezTo>
                    <a:cubicBezTo>
                      <a:pt x="2204" y="178"/>
                      <a:pt x="2128" y="0"/>
                      <a:pt x="2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9"/>
              <p:cNvSpPr/>
              <p:nvPr/>
            </p:nvSpPr>
            <p:spPr>
              <a:xfrm>
                <a:off x="9166075" y="587000"/>
                <a:ext cx="52250" cy="45750"/>
              </a:xfrm>
              <a:custGeom>
                <a:avLst/>
                <a:gdLst/>
                <a:ahLst/>
                <a:cxnLst/>
                <a:rect l="l" t="t" r="r" b="b"/>
                <a:pathLst>
                  <a:path w="2090" h="1830" extrusionOk="0">
                    <a:moveTo>
                      <a:pt x="1050" y="0"/>
                    </a:moveTo>
                    <a:cubicBezTo>
                      <a:pt x="918" y="0"/>
                      <a:pt x="784" y="29"/>
                      <a:pt x="657" y="89"/>
                    </a:cubicBezTo>
                    <a:cubicBezTo>
                      <a:pt x="200" y="288"/>
                      <a:pt x="1" y="845"/>
                      <a:pt x="220" y="1303"/>
                    </a:cubicBezTo>
                    <a:cubicBezTo>
                      <a:pt x="378" y="1634"/>
                      <a:pt x="703" y="1829"/>
                      <a:pt x="1044" y="1829"/>
                    </a:cubicBezTo>
                    <a:cubicBezTo>
                      <a:pt x="1174" y="1829"/>
                      <a:pt x="1307" y="1801"/>
                      <a:pt x="1433" y="1740"/>
                    </a:cubicBezTo>
                    <a:cubicBezTo>
                      <a:pt x="1891" y="1522"/>
                      <a:pt x="2089" y="984"/>
                      <a:pt x="1891" y="527"/>
                    </a:cubicBezTo>
                    <a:cubicBezTo>
                      <a:pt x="1732" y="196"/>
                      <a:pt x="1397" y="0"/>
                      <a:pt x="1050" y="0"/>
                    </a:cubicBezTo>
                    <a:close/>
                  </a:path>
                </a:pathLst>
              </a:custGeom>
              <a:solidFill>
                <a:srgbClr val="F7B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roup 41">
            <a:extLst>
              <a:ext uri="{FF2B5EF4-FFF2-40B4-BE49-F238E27FC236}">
                <a16:creationId xmlns:a16="http://schemas.microsoft.com/office/drawing/2014/main" id="{75AE423A-FB9E-F566-4E54-D42E665AB54B}"/>
              </a:ext>
            </a:extLst>
          </p:cNvPr>
          <p:cNvGrpSpPr/>
          <p:nvPr/>
        </p:nvGrpSpPr>
        <p:grpSpPr>
          <a:xfrm>
            <a:off x="575058" y="586857"/>
            <a:ext cx="8094880" cy="3886063"/>
            <a:chOff x="575058" y="586857"/>
            <a:chExt cx="8094880" cy="3886063"/>
          </a:xfrm>
        </p:grpSpPr>
        <p:sp>
          <p:nvSpPr>
            <p:cNvPr id="40" name="Rectangle: Rounded Corners 39">
              <a:extLst>
                <a:ext uri="{FF2B5EF4-FFF2-40B4-BE49-F238E27FC236}">
                  <a16:creationId xmlns:a16="http://schemas.microsoft.com/office/drawing/2014/main" id="{BCC1A9BA-717E-597E-00AD-06F6B514EE5A}"/>
                </a:ext>
              </a:extLst>
            </p:cNvPr>
            <p:cNvSpPr/>
            <p:nvPr/>
          </p:nvSpPr>
          <p:spPr>
            <a:xfrm>
              <a:off x="575058" y="631669"/>
              <a:ext cx="8072577" cy="3841251"/>
            </a:xfrm>
            <a:prstGeom prst="roundRect">
              <a:avLst/>
            </a:prstGeom>
            <a:solidFill>
              <a:schemeClr val="accent6">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5ED2E1A-BE8C-CA30-C167-5E22EBFE7EBB}"/>
                </a:ext>
              </a:extLst>
            </p:cNvPr>
            <p:cNvSpPr txBox="1"/>
            <p:nvPr/>
          </p:nvSpPr>
          <p:spPr>
            <a:xfrm>
              <a:off x="597361" y="586857"/>
              <a:ext cx="8072577" cy="3844066"/>
            </a:xfrm>
            <a:prstGeom prst="rect">
              <a:avLst/>
            </a:prstGeom>
            <a:noFill/>
          </p:spPr>
          <p:txBody>
            <a:bodyPr wrap="square" rtlCol="0">
              <a:spAutoFit/>
            </a:bodyPr>
            <a:lstStyle/>
            <a:p>
              <a:pPr algn="ctr">
                <a:lnSpc>
                  <a:spcPct val="150000"/>
                </a:lnSpc>
              </a:pPr>
              <a:r>
                <a:rPr lang="en-US" sz="2500" b="1"/>
                <a:t>KẾT LUẬN </a:t>
              </a:r>
            </a:p>
            <a:p>
              <a:pPr marL="342900" indent="-342900" algn="just">
                <a:lnSpc>
                  <a:spcPct val="150000"/>
                </a:lnSpc>
                <a:buFont typeface="Wingdings" panose="05000000000000000000" pitchFamily="2" charset="2"/>
                <a:buChar char="§"/>
              </a:pPr>
              <a:r>
                <a:rPr lang="vi-VN" sz="2000"/>
                <a:t>Sản phẩm quà sinh nhật có thể được sáng tạo từ vật liệu hộp bìa, lon/ chai nhựa,...</a:t>
              </a:r>
            </a:p>
            <a:p>
              <a:pPr marL="342900" indent="-342900" algn="just">
                <a:lnSpc>
                  <a:spcPct val="150000"/>
                </a:lnSpc>
                <a:buFont typeface="Wingdings" panose="05000000000000000000" pitchFamily="2" charset="2"/>
                <a:buChar char="§"/>
              </a:pPr>
              <a:r>
                <a:rPr lang="vi-VN" sz="2000"/>
                <a:t>Khi thực hành tạo sản phẩm từ vật liệu cằn lưu ý về độ an toàn trong thao tác chế tác, ghép nối và trang trí.</a:t>
              </a:r>
            </a:p>
            <a:p>
              <a:pPr marL="342900" indent="-342900" algn="just">
                <a:lnSpc>
                  <a:spcPct val="150000"/>
                </a:lnSpc>
                <a:buFont typeface="Wingdings" panose="05000000000000000000" pitchFamily="2" charset="2"/>
                <a:buChar char="§"/>
              </a:pPr>
              <a:r>
                <a:rPr lang="vi-VN" sz="2000"/>
                <a:t>Những vật liệu này giúp việc sáng tạo mĩ thuật trở nên đa dạng và phù hợp với khả năng sử dụng vật liệu sưu tầm, sẵn có ở địa phương, góp phản bảo vệ môi trường.</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3"/>
        <p:cNvGrpSpPr/>
        <p:nvPr/>
      </p:nvGrpSpPr>
      <p:grpSpPr>
        <a:xfrm>
          <a:off x="0" y="0"/>
          <a:ext cx="0" cy="0"/>
          <a:chOff x="0" y="0"/>
          <a:chExt cx="0" cy="0"/>
        </a:xfrm>
      </p:grpSpPr>
      <p:grpSp>
        <p:nvGrpSpPr>
          <p:cNvPr id="3434" name="Google Shape;3434;p51"/>
          <p:cNvGrpSpPr/>
          <p:nvPr/>
        </p:nvGrpSpPr>
        <p:grpSpPr>
          <a:xfrm rot="-6755622">
            <a:off x="-1067700" y="2877977"/>
            <a:ext cx="3268470" cy="1962139"/>
            <a:chOff x="-2506050" y="4398675"/>
            <a:chExt cx="1732275" cy="1039925"/>
          </a:xfrm>
        </p:grpSpPr>
        <p:sp>
          <p:nvSpPr>
            <p:cNvPr id="3435" name="Google Shape;3435;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0" name="Google Shape;3480;p51"/>
          <p:cNvGrpSpPr/>
          <p:nvPr/>
        </p:nvGrpSpPr>
        <p:grpSpPr>
          <a:xfrm>
            <a:off x="218693" y="3202754"/>
            <a:ext cx="836648" cy="780457"/>
            <a:chOff x="7934725" y="306475"/>
            <a:chExt cx="606750" cy="566000"/>
          </a:xfrm>
        </p:grpSpPr>
        <p:sp>
          <p:nvSpPr>
            <p:cNvPr id="3481" name="Google Shape;3481;p51"/>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1"/>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1"/>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1"/>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1"/>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1"/>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1"/>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1"/>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1"/>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1"/>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1"/>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1"/>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1"/>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1"/>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1"/>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1"/>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1"/>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8" name="Google Shape;3498;p51"/>
          <p:cNvGrpSpPr/>
          <p:nvPr/>
        </p:nvGrpSpPr>
        <p:grpSpPr>
          <a:xfrm rot="17174795">
            <a:off x="646053" y="2678692"/>
            <a:ext cx="2727987" cy="1637674"/>
            <a:chOff x="-2506050" y="4398675"/>
            <a:chExt cx="1732275" cy="1039925"/>
          </a:xfrm>
        </p:grpSpPr>
        <p:sp>
          <p:nvSpPr>
            <p:cNvPr id="3499" name="Google Shape;3499;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1" name="Google Shape;3521;p51"/>
          <p:cNvGrpSpPr/>
          <p:nvPr/>
        </p:nvGrpSpPr>
        <p:grpSpPr>
          <a:xfrm rot="8544551">
            <a:off x="3609251" y="-104362"/>
            <a:ext cx="2695737" cy="1618314"/>
            <a:chOff x="-2506050" y="4398675"/>
            <a:chExt cx="1732275" cy="1039925"/>
          </a:xfrm>
        </p:grpSpPr>
        <p:sp>
          <p:nvSpPr>
            <p:cNvPr id="3522" name="Google Shape;3522;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0" name="Google Shape;3570;p51"/>
          <p:cNvGrpSpPr/>
          <p:nvPr/>
        </p:nvGrpSpPr>
        <p:grpSpPr>
          <a:xfrm rot="4817239">
            <a:off x="6443609" y="-1002184"/>
            <a:ext cx="1305878" cy="2341667"/>
            <a:chOff x="-3196225" y="1987300"/>
            <a:chExt cx="1029975" cy="1846925"/>
          </a:xfrm>
        </p:grpSpPr>
        <p:sp>
          <p:nvSpPr>
            <p:cNvPr id="3571" name="Google Shape;3571;p51"/>
            <p:cNvSpPr/>
            <p:nvPr/>
          </p:nvSpPr>
          <p:spPr>
            <a:xfrm>
              <a:off x="-2643600" y="1987300"/>
              <a:ext cx="119025" cy="213325"/>
            </a:xfrm>
            <a:custGeom>
              <a:avLst/>
              <a:gdLst/>
              <a:ahLst/>
              <a:cxnLst/>
              <a:rect l="l" t="t" r="r" b="b"/>
              <a:pathLst>
                <a:path w="4761" h="8533" extrusionOk="0">
                  <a:moveTo>
                    <a:pt x="2079" y="1"/>
                  </a:moveTo>
                  <a:cubicBezTo>
                    <a:pt x="1883" y="1"/>
                    <a:pt x="1673" y="42"/>
                    <a:pt x="1448" y="130"/>
                  </a:cubicBezTo>
                  <a:cubicBezTo>
                    <a:pt x="1" y="705"/>
                    <a:pt x="94" y="8533"/>
                    <a:pt x="2067" y="8533"/>
                  </a:cubicBezTo>
                  <a:cubicBezTo>
                    <a:pt x="2209" y="8533"/>
                    <a:pt x="2361" y="8492"/>
                    <a:pt x="2522" y="8405"/>
                  </a:cubicBezTo>
                  <a:cubicBezTo>
                    <a:pt x="4761" y="7222"/>
                    <a:pt x="4677" y="1"/>
                    <a:pt x="2079"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1"/>
            <p:cNvSpPr/>
            <p:nvPr/>
          </p:nvSpPr>
          <p:spPr>
            <a:xfrm>
              <a:off x="-3095775" y="3302500"/>
              <a:ext cx="542100" cy="531725"/>
            </a:xfrm>
            <a:custGeom>
              <a:avLst/>
              <a:gdLst/>
              <a:ahLst/>
              <a:cxnLst/>
              <a:rect l="l" t="t" r="r" b="b"/>
              <a:pathLst>
                <a:path w="21684" h="21269" extrusionOk="0">
                  <a:moveTo>
                    <a:pt x="19318" y="1"/>
                  </a:moveTo>
                  <a:cubicBezTo>
                    <a:pt x="17091" y="1"/>
                    <a:pt x="13168" y="6521"/>
                    <a:pt x="7858" y="7737"/>
                  </a:cubicBezTo>
                  <a:cubicBezTo>
                    <a:pt x="2388" y="9010"/>
                    <a:pt x="3919" y="11955"/>
                    <a:pt x="1" y="15456"/>
                  </a:cubicBezTo>
                  <a:cubicBezTo>
                    <a:pt x="1" y="15456"/>
                    <a:pt x="1861" y="21268"/>
                    <a:pt x="5882" y="21268"/>
                  </a:cubicBezTo>
                  <a:cubicBezTo>
                    <a:pt x="6281" y="21268"/>
                    <a:pt x="6701" y="21211"/>
                    <a:pt x="7142" y="21085"/>
                  </a:cubicBezTo>
                  <a:cubicBezTo>
                    <a:pt x="12036" y="19673"/>
                    <a:pt x="9549" y="19534"/>
                    <a:pt x="8276" y="18937"/>
                  </a:cubicBezTo>
                  <a:cubicBezTo>
                    <a:pt x="7023" y="18340"/>
                    <a:pt x="9967" y="17564"/>
                    <a:pt x="15716" y="12810"/>
                  </a:cubicBezTo>
                  <a:cubicBezTo>
                    <a:pt x="21485" y="8056"/>
                    <a:pt x="21684" y="437"/>
                    <a:pt x="19515" y="19"/>
                  </a:cubicBezTo>
                  <a:cubicBezTo>
                    <a:pt x="19451" y="7"/>
                    <a:pt x="19385" y="1"/>
                    <a:pt x="1931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1"/>
            <p:cNvSpPr/>
            <p:nvPr/>
          </p:nvSpPr>
          <p:spPr>
            <a:xfrm>
              <a:off x="-3095775" y="3373075"/>
              <a:ext cx="384450" cy="461150"/>
            </a:xfrm>
            <a:custGeom>
              <a:avLst/>
              <a:gdLst/>
              <a:ahLst/>
              <a:cxnLst/>
              <a:rect l="l" t="t" r="r" b="b"/>
              <a:pathLst>
                <a:path w="15378" h="18446" extrusionOk="0">
                  <a:moveTo>
                    <a:pt x="15378" y="1"/>
                  </a:moveTo>
                  <a:lnTo>
                    <a:pt x="15378" y="1"/>
                  </a:lnTo>
                  <a:cubicBezTo>
                    <a:pt x="13329" y="1910"/>
                    <a:pt x="10802" y="4238"/>
                    <a:pt x="7858" y="4914"/>
                  </a:cubicBezTo>
                  <a:cubicBezTo>
                    <a:pt x="2388" y="6187"/>
                    <a:pt x="3919" y="9132"/>
                    <a:pt x="1" y="12633"/>
                  </a:cubicBezTo>
                  <a:cubicBezTo>
                    <a:pt x="1" y="12633"/>
                    <a:pt x="1861" y="18445"/>
                    <a:pt x="5882" y="18445"/>
                  </a:cubicBezTo>
                  <a:cubicBezTo>
                    <a:pt x="6281" y="18445"/>
                    <a:pt x="6701" y="18388"/>
                    <a:pt x="7142" y="18262"/>
                  </a:cubicBezTo>
                  <a:cubicBezTo>
                    <a:pt x="12036" y="16850"/>
                    <a:pt x="9549" y="16711"/>
                    <a:pt x="8276" y="16114"/>
                  </a:cubicBezTo>
                  <a:cubicBezTo>
                    <a:pt x="7142" y="15577"/>
                    <a:pt x="9430" y="14900"/>
                    <a:pt x="14124" y="11260"/>
                  </a:cubicBezTo>
                  <a:cubicBezTo>
                    <a:pt x="13707" y="9967"/>
                    <a:pt x="13587" y="8575"/>
                    <a:pt x="13687" y="7182"/>
                  </a:cubicBezTo>
                  <a:cubicBezTo>
                    <a:pt x="13886" y="4695"/>
                    <a:pt x="14443" y="2269"/>
                    <a:pt x="1537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1"/>
            <p:cNvSpPr/>
            <p:nvPr/>
          </p:nvSpPr>
          <p:spPr>
            <a:xfrm>
              <a:off x="-2751675" y="2197500"/>
              <a:ext cx="420800" cy="884175"/>
            </a:xfrm>
            <a:custGeom>
              <a:avLst/>
              <a:gdLst/>
              <a:ahLst/>
              <a:cxnLst/>
              <a:rect l="l" t="t" r="r" b="b"/>
              <a:pathLst>
                <a:path w="16832" h="35367" extrusionOk="0">
                  <a:moveTo>
                    <a:pt x="11189" y="0"/>
                  </a:moveTo>
                  <a:cubicBezTo>
                    <a:pt x="10203" y="0"/>
                    <a:pt x="9690" y="4861"/>
                    <a:pt x="8337" y="9267"/>
                  </a:cubicBezTo>
                  <a:cubicBezTo>
                    <a:pt x="6865" y="14042"/>
                    <a:pt x="5891" y="18239"/>
                    <a:pt x="5294" y="19651"/>
                  </a:cubicBezTo>
                  <a:cubicBezTo>
                    <a:pt x="5198" y="19874"/>
                    <a:pt x="5084" y="19968"/>
                    <a:pt x="4952" y="19968"/>
                  </a:cubicBezTo>
                  <a:cubicBezTo>
                    <a:pt x="4261" y="19968"/>
                    <a:pt x="3093" y="17384"/>
                    <a:pt x="1673" y="17284"/>
                  </a:cubicBezTo>
                  <a:cubicBezTo>
                    <a:pt x="1666" y="17284"/>
                    <a:pt x="1658" y="17283"/>
                    <a:pt x="1650" y="17283"/>
                  </a:cubicBezTo>
                  <a:cubicBezTo>
                    <a:pt x="0" y="17283"/>
                    <a:pt x="1946" y="28099"/>
                    <a:pt x="599" y="35367"/>
                  </a:cubicBezTo>
                  <a:cubicBezTo>
                    <a:pt x="599" y="35367"/>
                    <a:pt x="6587" y="30871"/>
                    <a:pt x="10804" y="27231"/>
                  </a:cubicBezTo>
                  <a:cubicBezTo>
                    <a:pt x="15021" y="23570"/>
                    <a:pt x="16832" y="15156"/>
                    <a:pt x="15021" y="11575"/>
                  </a:cubicBezTo>
                  <a:cubicBezTo>
                    <a:pt x="13191" y="7994"/>
                    <a:pt x="12634" y="1111"/>
                    <a:pt x="11460" y="117"/>
                  </a:cubicBezTo>
                  <a:cubicBezTo>
                    <a:pt x="11366" y="38"/>
                    <a:pt x="11275" y="0"/>
                    <a:pt x="1118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1"/>
            <p:cNvSpPr/>
            <p:nvPr/>
          </p:nvSpPr>
          <p:spPr>
            <a:xfrm>
              <a:off x="-2728250" y="2847600"/>
              <a:ext cx="562000" cy="320575"/>
            </a:xfrm>
            <a:custGeom>
              <a:avLst/>
              <a:gdLst/>
              <a:ahLst/>
              <a:cxnLst/>
              <a:rect l="l" t="t" r="r" b="b"/>
              <a:pathLst>
                <a:path w="22480" h="12823" extrusionOk="0">
                  <a:moveTo>
                    <a:pt x="20216" y="0"/>
                  </a:moveTo>
                  <a:cubicBezTo>
                    <a:pt x="19049" y="0"/>
                    <a:pt x="17377" y="219"/>
                    <a:pt x="15158" y="510"/>
                  </a:cubicBezTo>
                  <a:cubicBezTo>
                    <a:pt x="9867" y="1227"/>
                    <a:pt x="0" y="12625"/>
                    <a:pt x="0" y="12625"/>
                  </a:cubicBezTo>
                  <a:cubicBezTo>
                    <a:pt x="815" y="12759"/>
                    <a:pt x="1645" y="12822"/>
                    <a:pt x="2477" y="12822"/>
                  </a:cubicBezTo>
                  <a:cubicBezTo>
                    <a:pt x="7560" y="12822"/>
                    <a:pt x="12776" y="10489"/>
                    <a:pt x="15715" y="7891"/>
                  </a:cubicBezTo>
                  <a:cubicBezTo>
                    <a:pt x="19137" y="4867"/>
                    <a:pt x="21902" y="3753"/>
                    <a:pt x="22260" y="1644"/>
                  </a:cubicBezTo>
                  <a:cubicBezTo>
                    <a:pt x="22480" y="420"/>
                    <a:pt x="21834" y="0"/>
                    <a:pt x="2021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1"/>
            <p:cNvSpPr/>
            <p:nvPr/>
          </p:nvSpPr>
          <p:spPr>
            <a:xfrm>
              <a:off x="-2751675" y="2495825"/>
              <a:ext cx="336250" cy="585850"/>
            </a:xfrm>
            <a:custGeom>
              <a:avLst/>
              <a:gdLst/>
              <a:ahLst/>
              <a:cxnLst/>
              <a:rect l="l" t="t" r="r" b="b"/>
              <a:pathLst>
                <a:path w="13450" h="23434" extrusionOk="0">
                  <a:moveTo>
                    <a:pt x="7562" y="0"/>
                  </a:moveTo>
                  <a:cubicBezTo>
                    <a:pt x="6507" y="3620"/>
                    <a:pt x="5771" y="6585"/>
                    <a:pt x="5294" y="7718"/>
                  </a:cubicBezTo>
                  <a:cubicBezTo>
                    <a:pt x="5198" y="7941"/>
                    <a:pt x="5084" y="8035"/>
                    <a:pt x="4952" y="8035"/>
                  </a:cubicBezTo>
                  <a:cubicBezTo>
                    <a:pt x="4261" y="8035"/>
                    <a:pt x="3093" y="5451"/>
                    <a:pt x="1673" y="5351"/>
                  </a:cubicBezTo>
                  <a:cubicBezTo>
                    <a:pt x="1666" y="5351"/>
                    <a:pt x="1658" y="5350"/>
                    <a:pt x="1650" y="5350"/>
                  </a:cubicBezTo>
                  <a:cubicBezTo>
                    <a:pt x="0" y="5350"/>
                    <a:pt x="1946" y="16166"/>
                    <a:pt x="599" y="23434"/>
                  </a:cubicBezTo>
                  <a:cubicBezTo>
                    <a:pt x="599" y="23434"/>
                    <a:pt x="6587" y="18938"/>
                    <a:pt x="10804" y="15298"/>
                  </a:cubicBezTo>
                  <a:cubicBezTo>
                    <a:pt x="11838" y="14402"/>
                    <a:pt x="12734" y="13209"/>
                    <a:pt x="13450" y="11876"/>
                  </a:cubicBezTo>
                  <a:cubicBezTo>
                    <a:pt x="12276" y="10464"/>
                    <a:pt x="11281" y="8912"/>
                    <a:pt x="10327" y="7201"/>
                  </a:cubicBezTo>
                  <a:cubicBezTo>
                    <a:pt x="9073" y="4993"/>
                    <a:pt x="8198" y="2526"/>
                    <a:pt x="756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1"/>
            <p:cNvSpPr/>
            <p:nvPr/>
          </p:nvSpPr>
          <p:spPr>
            <a:xfrm>
              <a:off x="-2728250" y="2867800"/>
              <a:ext cx="350125" cy="300450"/>
            </a:xfrm>
            <a:custGeom>
              <a:avLst/>
              <a:gdLst/>
              <a:ahLst/>
              <a:cxnLst/>
              <a:rect l="l" t="t" r="r" b="b"/>
              <a:pathLst>
                <a:path w="14005" h="12018" extrusionOk="0">
                  <a:moveTo>
                    <a:pt x="14005" y="1"/>
                  </a:moveTo>
                  <a:lnTo>
                    <a:pt x="14005" y="1"/>
                  </a:lnTo>
                  <a:cubicBezTo>
                    <a:pt x="8554" y="1930"/>
                    <a:pt x="0" y="11817"/>
                    <a:pt x="0" y="11817"/>
                  </a:cubicBezTo>
                  <a:cubicBezTo>
                    <a:pt x="816" y="11954"/>
                    <a:pt x="1645" y="12017"/>
                    <a:pt x="2477" y="12017"/>
                  </a:cubicBezTo>
                  <a:cubicBezTo>
                    <a:pt x="4546" y="12017"/>
                    <a:pt x="6636" y="11626"/>
                    <a:pt x="8594" y="11001"/>
                  </a:cubicBezTo>
                  <a:cubicBezTo>
                    <a:pt x="8693" y="10365"/>
                    <a:pt x="8853" y="9728"/>
                    <a:pt x="9071" y="9112"/>
                  </a:cubicBezTo>
                  <a:cubicBezTo>
                    <a:pt x="10245" y="5770"/>
                    <a:pt x="11936" y="2726"/>
                    <a:pt x="14005"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1"/>
            <p:cNvSpPr/>
            <p:nvPr/>
          </p:nvSpPr>
          <p:spPr>
            <a:xfrm>
              <a:off x="-3196225" y="2486850"/>
              <a:ext cx="731075" cy="1230900"/>
            </a:xfrm>
            <a:custGeom>
              <a:avLst/>
              <a:gdLst/>
              <a:ahLst/>
              <a:cxnLst/>
              <a:rect l="l" t="t" r="r" b="b"/>
              <a:pathLst>
                <a:path w="29243" h="49236" fill="none" extrusionOk="0">
                  <a:moveTo>
                    <a:pt x="29242" y="1"/>
                  </a:moveTo>
                  <a:cubicBezTo>
                    <a:pt x="28447" y="11360"/>
                    <a:pt x="18122" y="24011"/>
                    <a:pt x="13487" y="30536"/>
                  </a:cubicBezTo>
                  <a:cubicBezTo>
                    <a:pt x="8852" y="37061"/>
                    <a:pt x="5491" y="46669"/>
                    <a:pt x="0" y="4923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1"/>
            <p:cNvSpPr/>
            <p:nvPr/>
          </p:nvSpPr>
          <p:spPr>
            <a:xfrm>
              <a:off x="-2859050" y="2912575"/>
              <a:ext cx="571450" cy="337700"/>
            </a:xfrm>
            <a:custGeom>
              <a:avLst/>
              <a:gdLst/>
              <a:ahLst/>
              <a:cxnLst/>
              <a:rect l="l" t="t" r="r" b="b"/>
              <a:pathLst>
                <a:path w="22858" h="13508" fill="none" extrusionOk="0">
                  <a:moveTo>
                    <a:pt x="22857" y="0"/>
                  </a:moveTo>
                  <a:cubicBezTo>
                    <a:pt x="16014" y="2546"/>
                    <a:pt x="0" y="13507"/>
                    <a:pt x="0" y="13507"/>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1"/>
            <p:cNvSpPr/>
            <p:nvPr/>
          </p:nvSpPr>
          <p:spPr>
            <a:xfrm>
              <a:off x="-3143525" y="3555600"/>
              <a:ext cx="379475" cy="179050"/>
            </a:xfrm>
            <a:custGeom>
              <a:avLst/>
              <a:gdLst/>
              <a:ahLst/>
              <a:cxnLst/>
              <a:rect l="l" t="t" r="r" b="b"/>
              <a:pathLst>
                <a:path w="15179" h="7162" fill="none" extrusionOk="0">
                  <a:moveTo>
                    <a:pt x="15179" y="0"/>
                  </a:moveTo>
                  <a:cubicBezTo>
                    <a:pt x="9271" y="7162"/>
                    <a:pt x="1" y="5093"/>
                    <a:pt x="1" y="5093"/>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1" name="Google Shape;3581;p51"/>
          <p:cNvGrpSpPr/>
          <p:nvPr/>
        </p:nvGrpSpPr>
        <p:grpSpPr>
          <a:xfrm>
            <a:off x="5454790" y="-384625"/>
            <a:ext cx="931607" cy="857353"/>
            <a:chOff x="8012300" y="2419550"/>
            <a:chExt cx="560500" cy="515825"/>
          </a:xfrm>
        </p:grpSpPr>
        <p:sp>
          <p:nvSpPr>
            <p:cNvPr id="3582" name="Google Shape;3582;p51"/>
            <p:cNvSpPr/>
            <p:nvPr/>
          </p:nvSpPr>
          <p:spPr>
            <a:xfrm>
              <a:off x="8049725" y="2419575"/>
              <a:ext cx="321175" cy="266875"/>
            </a:xfrm>
            <a:custGeom>
              <a:avLst/>
              <a:gdLst/>
              <a:ahLst/>
              <a:cxnLst/>
              <a:rect l="l" t="t" r="r" b="b"/>
              <a:pathLst>
                <a:path w="12847" h="10675" extrusionOk="0">
                  <a:moveTo>
                    <a:pt x="10524" y="0"/>
                  </a:moveTo>
                  <a:cubicBezTo>
                    <a:pt x="9537" y="0"/>
                    <a:pt x="8967" y="1762"/>
                    <a:pt x="8967" y="1762"/>
                  </a:cubicBezTo>
                  <a:cubicBezTo>
                    <a:pt x="8261" y="1199"/>
                    <a:pt x="7345" y="831"/>
                    <a:pt x="6381" y="831"/>
                  </a:cubicBezTo>
                  <a:cubicBezTo>
                    <a:pt x="5744" y="831"/>
                    <a:pt x="5085" y="992"/>
                    <a:pt x="4452" y="1364"/>
                  </a:cubicBezTo>
                  <a:cubicBezTo>
                    <a:pt x="2860" y="2299"/>
                    <a:pt x="2343" y="4010"/>
                    <a:pt x="2602" y="5502"/>
                  </a:cubicBezTo>
                  <a:cubicBezTo>
                    <a:pt x="2602" y="5502"/>
                    <a:pt x="2234" y="5429"/>
                    <a:pt x="1785" y="5429"/>
                  </a:cubicBezTo>
                  <a:cubicBezTo>
                    <a:pt x="1013" y="5429"/>
                    <a:pt x="1" y="5644"/>
                    <a:pt x="214" y="6815"/>
                  </a:cubicBezTo>
                  <a:cubicBezTo>
                    <a:pt x="524" y="8459"/>
                    <a:pt x="5134" y="10675"/>
                    <a:pt x="8064" y="10675"/>
                  </a:cubicBezTo>
                  <a:cubicBezTo>
                    <a:pt x="8715" y="10675"/>
                    <a:pt x="9284" y="10565"/>
                    <a:pt x="9703" y="10316"/>
                  </a:cubicBezTo>
                  <a:cubicBezTo>
                    <a:pt x="12051" y="8943"/>
                    <a:pt x="12846" y="1623"/>
                    <a:pt x="11255" y="310"/>
                  </a:cubicBezTo>
                  <a:cubicBezTo>
                    <a:pt x="10991" y="90"/>
                    <a:pt x="10747" y="0"/>
                    <a:pt x="1052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1"/>
            <p:cNvSpPr/>
            <p:nvPr/>
          </p:nvSpPr>
          <p:spPr>
            <a:xfrm>
              <a:off x="8214225" y="2668475"/>
              <a:ext cx="321150" cy="266900"/>
            </a:xfrm>
            <a:custGeom>
              <a:avLst/>
              <a:gdLst/>
              <a:ahLst/>
              <a:cxnLst/>
              <a:rect l="l" t="t" r="r" b="b"/>
              <a:pathLst>
                <a:path w="12846" h="10676" extrusionOk="0">
                  <a:moveTo>
                    <a:pt x="4770" y="1"/>
                  </a:moveTo>
                  <a:cubicBezTo>
                    <a:pt x="4117" y="1"/>
                    <a:pt x="3546" y="110"/>
                    <a:pt x="3123" y="360"/>
                  </a:cubicBezTo>
                  <a:cubicBezTo>
                    <a:pt x="796" y="1732"/>
                    <a:pt x="0" y="9053"/>
                    <a:pt x="1592" y="10366"/>
                  </a:cubicBezTo>
                  <a:cubicBezTo>
                    <a:pt x="1855" y="10586"/>
                    <a:pt x="2099" y="10675"/>
                    <a:pt x="2322" y="10675"/>
                  </a:cubicBezTo>
                  <a:cubicBezTo>
                    <a:pt x="3310" y="10675"/>
                    <a:pt x="3879" y="8914"/>
                    <a:pt x="3879" y="8914"/>
                  </a:cubicBezTo>
                  <a:cubicBezTo>
                    <a:pt x="4582" y="9486"/>
                    <a:pt x="5492" y="9850"/>
                    <a:pt x="6450" y="9850"/>
                  </a:cubicBezTo>
                  <a:cubicBezTo>
                    <a:pt x="7092" y="9850"/>
                    <a:pt x="7756" y="9687"/>
                    <a:pt x="8395" y="9312"/>
                  </a:cubicBezTo>
                  <a:cubicBezTo>
                    <a:pt x="9986" y="8377"/>
                    <a:pt x="10503" y="6666"/>
                    <a:pt x="10245" y="5174"/>
                  </a:cubicBezTo>
                  <a:lnTo>
                    <a:pt x="10245" y="5174"/>
                  </a:lnTo>
                  <a:cubicBezTo>
                    <a:pt x="10245" y="5174"/>
                    <a:pt x="10618" y="5247"/>
                    <a:pt x="11070" y="5247"/>
                  </a:cubicBezTo>
                  <a:cubicBezTo>
                    <a:pt x="11842" y="5247"/>
                    <a:pt x="12845" y="5034"/>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1"/>
            <p:cNvSpPr/>
            <p:nvPr/>
          </p:nvSpPr>
          <p:spPr>
            <a:xfrm>
              <a:off x="8054075" y="2419550"/>
              <a:ext cx="316825" cy="266900"/>
            </a:xfrm>
            <a:custGeom>
              <a:avLst/>
              <a:gdLst/>
              <a:ahLst/>
              <a:cxnLst/>
              <a:rect l="l" t="t" r="r" b="b"/>
              <a:pathLst>
                <a:path w="12673" h="10676" extrusionOk="0">
                  <a:moveTo>
                    <a:pt x="10344" y="0"/>
                  </a:moveTo>
                  <a:cubicBezTo>
                    <a:pt x="9494" y="0"/>
                    <a:pt x="8955" y="1286"/>
                    <a:pt x="8813" y="1663"/>
                  </a:cubicBezTo>
                  <a:cubicBezTo>
                    <a:pt x="8893" y="2519"/>
                    <a:pt x="8714" y="3434"/>
                    <a:pt x="8455" y="4190"/>
                  </a:cubicBezTo>
                  <a:cubicBezTo>
                    <a:pt x="7998" y="5543"/>
                    <a:pt x="6844" y="6557"/>
                    <a:pt x="5591" y="7154"/>
                  </a:cubicBezTo>
                  <a:cubicBezTo>
                    <a:pt x="4998" y="7435"/>
                    <a:pt x="4284" y="7564"/>
                    <a:pt x="3568" y="7564"/>
                  </a:cubicBezTo>
                  <a:cubicBezTo>
                    <a:pt x="2866" y="7564"/>
                    <a:pt x="2163" y="7440"/>
                    <a:pt x="1572" y="7214"/>
                  </a:cubicBezTo>
                  <a:cubicBezTo>
                    <a:pt x="956" y="6975"/>
                    <a:pt x="458" y="6657"/>
                    <a:pt x="40" y="6259"/>
                  </a:cubicBezTo>
                  <a:cubicBezTo>
                    <a:pt x="1" y="6418"/>
                    <a:pt x="1" y="6597"/>
                    <a:pt x="40" y="6816"/>
                  </a:cubicBezTo>
                  <a:cubicBezTo>
                    <a:pt x="350" y="8460"/>
                    <a:pt x="4960" y="10676"/>
                    <a:pt x="7890" y="10676"/>
                  </a:cubicBezTo>
                  <a:cubicBezTo>
                    <a:pt x="8541" y="10676"/>
                    <a:pt x="9110" y="10566"/>
                    <a:pt x="9529" y="10317"/>
                  </a:cubicBezTo>
                  <a:cubicBezTo>
                    <a:pt x="11877" y="8944"/>
                    <a:pt x="12672" y="1624"/>
                    <a:pt x="11081" y="311"/>
                  </a:cubicBezTo>
                  <a:cubicBezTo>
                    <a:pt x="10815" y="90"/>
                    <a:pt x="10568" y="0"/>
                    <a:pt x="1034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1"/>
            <p:cNvSpPr/>
            <p:nvPr/>
          </p:nvSpPr>
          <p:spPr>
            <a:xfrm>
              <a:off x="8214225" y="2668475"/>
              <a:ext cx="318800" cy="266875"/>
            </a:xfrm>
            <a:custGeom>
              <a:avLst/>
              <a:gdLst/>
              <a:ahLst/>
              <a:cxnLst/>
              <a:rect l="l" t="t" r="r" b="b"/>
              <a:pathLst>
                <a:path w="12752" h="10675" extrusionOk="0">
                  <a:moveTo>
                    <a:pt x="4770" y="1"/>
                  </a:moveTo>
                  <a:cubicBezTo>
                    <a:pt x="4117" y="1"/>
                    <a:pt x="3546" y="110"/>
                    <a:pt x="3123" y="360"/>
                  </a:cubicBezTo>
                  <a:cubicBezTo>
                    <a:pt x="796" y="1732"/>
                    <a:pt x="0" y="9053"/>
                    <a:pt x="1592" y="10366"/>
                  </a:cubicBezTo>
                  <a:cubicBezTo>
                    <a:pt x="1857" y="10584"/>
                    <a:pt x="2103" y="10674"/>
                    <a:pt x="2329" y="10674"/>
                  </a:cubicBezTo>
                  <a:cubicBezTo>
                    <a:pt x="2680" y="10674"/>
                    <a:pt x="2981" y="10457"/>
                    <a:pt x="3223" y="10167"/>
                  </a:cubicBezTo>
                  <a:cubicBezTo>
                    <a:pt x="2904" y="9093"/>
                    <a:pt x="3103" y="7820"/>
                    <a:pt x="3442" y="6825"/>
                  </a:cubicBezTo>
                  <a:cubicBezTo>
                    <a:pt x="3899" y="5472"/>
                    <a:pt x="5053" y="4478"/>
                    <a:pt x="6306" y="3861"/>
                  </a:cubicBezTo>
                  <a:cubicBezTo>
                    <a:pt x="6899" y="3580"/>
                    <a:pt x="7613" y="3451"/>
                    <a:pt x="8329" y="3451"/>
                  </a:cubicBezTo>
                  <a:cubicBezTo>
                    <a:pt x="9030" y="3451"/>
                    <a:pt x="9734" y="3575"/>
                    <a:pt x="10324" y="3801"/>
                  </a:cubicBezTo>
                  <a:cubicBezTo>
                    <a:pt x="11080" y="4100"/>
                    <a:pt x="11657" y="4517"/>
                    <a:pt x="12135" y="5055"/>
                  </a:cubicBezTo>
                  <a:cubicBezTo>
                    <a:pt x="12493" y="4856"/>
                    <a:pt x="12751" y="4498"/>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1"/>
            <p:cNvSpPr/>
            <p:nvPr/>
          </p:nvSpPr>
          <p:spPr>
            <a:xfrm>
              <a:off x="8210725" y="2543675"/>
              <a:ext cx="81600" cy="133800"/>
            </a:xfrm>
            <a:custGeom>
              <a:avLst/>
              <a:gdLst/>
              <a:ahLst/>
              <a:cxnLst/>
              <a:rect l="l" t="t" r="r" b="b"/>
              <a:pathLst>
                <a:path w="3264" h="5352" fill="none" extrusionOk="0">
                  <a:moveTo>
                    <a:pt x="1" y="1811"/>
                  </a:moveTo>
                  <a:cubicBezTo>
                    <a:pt x="657" y="3064"/>
                    <a:pt x="3263" y="5352"/>
                    <a:pt x="3263" y="5352"/>
                  </a:cubicBezTo>
                  <a:cubicBezTo>
                    <a:pt x="3243" y="3820"/>
                    <a:pt x="2308" y="995"/>
                    <a:pt x="1314"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1"/>
            <p:cNvSpPr/>
            <p:nvPr/>
          </p:nvSpPr>
          <p:spPr>
            <a:xfrm>
              <a:off x="8292300" y="2677450"/>
              <a:ext cx="102975" cy="152700"/>
            </a:xfrm>
            <a:custGeom>
              <a:avLst/>
              <a:gdLst/>
              <a:ahLst/>
              <a:cxnLst/>
              <a:rect l="l" t="t" r="r" b="b"/>
              <a:pathLst>
                <a:path w="4119" h="6108" fill="none" extrusionOk="0">
                  <a:moveTo>
                    <a:pt x="4118" y="4556"/>
                  </a:moveTo>
                  <a:cubicBezTo>
                    <a:pt x="2149" y="1194"/>
                    <a:pt x="0" y="1"/>
                    <a:pt x="0" y="1"/>
                  </a:cubicBezTo>
                  <a:cubicBezTo>
                    <a:pt x="0" y="1"/>
                    <a:pt x="259" y="2448"/>
                    <a:pt x="2407" y="610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1"/>
            <p:cNvSpPr/>
            <p:nvPr/>
          </p:nvSpPr>
          <p:spPr>
            <a:xfrm>
              <a:off x="8281550" y="2503075"/>
              <a:ext cx="45625" cy="95950"/>
            </a:xfrm>
            <a:custGeom>
              <a:avLst/>
              <a:gdLst/>
              <a:ahLst/>
              <a:cxnLst/>
              <a:rect l="l" t="t" r="r" b="b"/>
              <a:pathLst>
                <a:path w="1825" h="3838" extrusionOk="0">
                  <a:moveTo>
                    <a:pt x="977" y="0"/>
                  </a:moveTo>
                  <a:cubicBezTo>
                    <a:pt x="494" y="0"/>
                    <a:pt x="1" y="3467"/>
                    <a:pt x="808" y="3813"/>
                  </a:cubicBezTo>
                  <a:cubicBezTo>
                    <a:pt x="847" y="3829"/>
                    <a:pt x="883" y="3837"/>
                    <a:pt x="919" y="3837"/>
                  </a:cubicBezTo>
                  <a:cubicBezTo>
                    <a:pt x="1662" y="3837"/>
                    <a:pt x="1824" y="431"/>
                    <a:pt x="1027" y="13"/>
                  </a:cubicBezTo>
                  <a:cubicBezTo>
                    <a:pt x="1010" y="5"/>
                    <a:pt x="993"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1"/>
            <p:cNvSpPr/>
            <p:nvPr/>
          </p:nvSpPr>
          <p:spPr>
            <a:xfrm>
              <a:off x="8148150" y="2597775"/>
              <a:ext cx="98775" cy="51100"/>
            </a:xfrm>
            <a:custGeom>
              <a:avLst/>
              <a:gdLst/>
              <a:ahLst/>
              <a:cxnLst/>
              <a:rect l="l" t="t" r="r" b="b"/>
              <a:pathLst>
                <a:path w="3951" h="2044" extrusionOk="0">
                  <a:moveTo>
                    <a:pt x="692" y="1"/>
                  </a:moveTo>
                  <a:cubicBezTo>
                    <a:pt x="476" y="1"/>
                    <a:pt x="312" y="56"/>
                    <a:pt x="236" y="184"/>
                  </a:cubicBezTo>
                  <a:cubicBezTo>
                    <a:pt x="1" y="554"/>
                    <a:pt x="2318" y="2043"/>
                    <a:pt x="3273" y="2043"/>
                  </a:cubicBezTo>
                  <a:cubicBezTo>
                    <a:pt x="3449" y="2043"/>
                    <a:pt x="3579" y="1993"/>
                    <a:pt x="3638" y="1875"/>
                  </a:cubicBezTo>
                  <a:cubicBezTo>
                    <a:pt x="3950" y="1250"/>
                    <a:pt x="1723"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1"/>
            <p:cNvSpPr/>
            <p:nvPr/>
          </p:nvSpPr>
          <p:spPr>
            <a:xfrm>
              <a:off x="8347350" y="2701575"/>
              <a:ext cx="87700" cy="50000"/>
            </a:xfrm>
            <a:custGeom>
              <a:avLst/>
              <a:gdLst/>
              <a:ahLst/>
              <a:cxnLst/>
              <a:rect l="l" t="t" r="r" b="b"/>
              <a:pathLst>
                <a:path w="3508" h="2000" extrusionOk="0">
                  <a:moveTo>
                    <a:pt x="484" y="1"/>
                  </a:moveTo>
                  <a:cubicBezTo>
                    <a:pt x="239" y="1"/>
                    <a:pt x="79" y="81"/>
                    <a:pt x="66" y="269"/>
                  </a:cubicBezTo>
                  <a:cubicBezTo>
                    <a:pt x="0" y="1026"/>
                    <a:pt x="2396" y="2000"/>
                    <a:pt x="3228" y="2000"/>
                  </a:cubicBezTo>
                  <a:cubicBezTo>
                    <a:pt x="3402" y="2000"/>
                    <a:pt x="3507" y="1957"/>
                    <a:pt x="3507" y="1861"/>
                  </a:cubicBezTo>
                  <a:cubicBezTo>
                    <a:pt x="3507" y="1123"/>
                    <a:pt x="1401"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1"/>
            <p:cNvSpPr/>
            <p:nvPr/>
          </p:nvSpPr>
          <p:spPr>
            <a:xfrm>
              <a:off x="8273125" y="2721700"/>
              <a:ext cx="46425" cy="95075"/>
            </a:xfrm>
            <a:custGeom>
              <a:avLst/>
              <a:gdLst/>
              <a:ahLst/>
              <a:cxnLst/>
              <a:rect l="l" t="t" r="r" b="b"/>
              <a:pathLst>
                <a:path w="1857" h="3803" extrusionOk="0">
                  <a:moveTo>
                    <a:pt x="860" y="1"/>
                  </a:moveTo>
                  <a:cubicBezTo>
                    <a:pt x="856" y="1"/>
                    <a:pt x="851" y="1"/>
                    <a:pt x="847" y="1"/>
                  </a:cubicBezTo>
                  <a:cubicBezTo>
                    <a:pt x="0" y="41"/>
                    <a:pt x="479" y="3802"/>
                    <a:pt x="990" y="3802"/>
                  </a:cubicBezTo>
                  <a:cubicBezTo>
                    <a:pt x="995" y="3802"/>
                    <a:pt x="1001" y="3802"/>
                    <a:pt x="1006" y="3801"/>
                  </a:cubicBezTo>
                  <a:cubicBezTo>
                    <a:pt x="1857" y="3702"/>
                    <a:pt x="1704" y="1"/>
                    <a:pt x="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1"/>
            <p:cNvSpPr/>
            <p:nvPr/>
          </p:nvSpPr>
          <p:spPr>
            <a:xfrm>
              <a:off x="8257975" y="2439500"/>
              <a:ext cx="314825" cy="297400"/>
            </a:xfrm>
            <a:custGeom>
              <a:avLst/>
              <a:gdLst/>
              <a:ahLst/>
              <a:cxnLst/>
              <a:rect l="l" t="t" r="r" b="b"/>
              <a:pathLst>
                <a:path w="12593" h="11896" extrusionOk="0">
                  <a:moveTo>
                    <a:pt x="5195" y="1"/>
                  </a:moveTo>
                  <a:cubicBezTo>
                    <a:pt x="5102" y="1"/>
                    <a:pt x="5002" y="10"/>
                    <a:pt x="4894" y="30"/>
                  </a:cubicBezTo>
                  <a:cubicBezTo>
                    <a:pt x="2865" y="408"/>
                    <a:pt x="1" y="7191"/>
                    <a:pt x="1373" y="9519"/>
                  </a:cubicBezTo>
                  <a:cubicBezTo>
                    <a:pt x="2260" y="11023"/>
                    <a:pt x="5630" y="11895"/>
                    <a:pt x="8258" y="11895"/>
                  </a:cubicBezTo>
                  <a:cubicBezTo>
                    <a:pt x="9698" y="11895"/>
                    <a:pt x="10915" y="11634"/>
                    <a:pt x="11379" y="11070"/>
                  </a:cubicBezTo>
                  <a:cubicBezTo>
                    <a:pt x="12593" y="9618"/>
                    <a:pt x="9927" y="8763"/>
                    <a:pt x="9927" y="8763"/>
                  </a:cubicBezTo>
                  <a:cubicBezTo>
                    <a:pt x="10882" y="7589"/>
                    <a:pt x="11280" y="5859"/>
                    <a:pt x="10345" y="4247"/>
                  </a:cubicBezTo>
                  <a:cubicBezTo>
                    <a:pt x="9548" y="2918"/>
                    <a:pt x="8223" y="2352"/>
                    <a:pt x="6951" y="2352"/>
                  </a:cubicBezTo>
                  <a:cubicBezTo>
                    <a:pt x="6699" y="2352"/>
                    <a:pt x="6450" y="2374"/>
                    <a:pt x="6207" y="2417"/>
                  </a:cubicBezTo>
                  <a:cubicBezTo>
                    <a:pt x="6207" y="2417"/>
                    <a:pt x="6683" y="1"/>
                    <a:pt x="519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1"/>
            <p:cNvSpPr/>
            <p:nvPr/>
          </p:nvSpPr>
          <p:spPr>
            <a:xfrm>
              <a:off x="8012300" y="2618275"/>
              <a:ext cx="314325" cy="297225"/>
            </a:xfrm>
            <a:custGeom>
              <a:avLst/>
              <a:gdLst/>
              <a:ahLst/>
              <a:cxnLst/>
              <a:rect l="l" t="t" r="r" b="b"/>
              <a:pathLst>
                <a:path w="12573" h="11889" extrusionOk="0">
                  <a:moveTo>
                    <a:pt x="4336" y="0"/>
                  </a:moveTo>
                  <a:cubicBezTo>
                    <a:pt x="2897" y="0"/>
                    <a:pt x="1679" y="260"/>
                    <a:pt x="1214" y="816"/>
                  </a:cubicBezTo>
                  <a:cubicBezTo>
                    <a:pt x="1" y="2268"/>
                    <a:pt x="2666" y="3124"/>
                    <a:pt x="2666" y="3124"/>
                  </a:cubicBezTo>
                  <a:cubicBezTo>
                    <a:pt x="1711" y="4297"/>
                    <a:pt x="1314" y="6028"/>
                    <a:pt x="2249" y="7639"/>
                  </a:cubicBezTo>
                  <a:cubicBezTo>
                    <a:pt x="3046" y="8968"/>
                    <a:pt x="4370" y="9534"/>
                    <a:pt x="5643" y="9534"/>
                  </a:cubicBezTo>
                  <a:cubicBezTo>
                    <a:pt x="5894" y="9534"/>
                    <a:pt x="6143" y="9512"/>
                    <a:pt x="6386" y="9470"/>
                  </a:cubicBezTo>
                  <a:lnTo>
                    <a:pt x="6386" y="9470"/>
                  </a:lnTo>
                  <a:cubicBezTo>
                    <a:pt x="6386" y="9470"/>
                    <a:pt x="5913" y="11889"/>
                    <a:pt x="7386" y="11889"/>
                  </a:cubicBezTo>
                  <a:cubicBezTo>
                    <a:pt x="7482" y="11889"/>
                    <a:pt x="7586" y="11879"/>
                    <a:pt x="7699" y="11857"/>
                  </a:cubicBezTo>
                  <a:cubicBezTo>
                    <a:pt x="9728" y="11479"/>
                    <a:pt x="12573" y="4695"/>
                    <a:pt x="11200" y="2368"/>
                  </a:cubicBezTo>
                  <a:cubicBezTo>
                    <a:pt x="10327" y="864"/>
                    <a:pt x="6963" y="0"/>
                    <a:pt x="433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1"/>
            <p:cNvSpPr/>
            <p:nvPr/>
          </p:nvSpPr>
          <p:spPr>
            <a:xfrm>
              <a:off x="8276875" y="2555125"/>
              <a:ext cx="109425" cy="167125"/>
            </a:xfrm>
            <a:custGeom>
              <a:avLst/>
              <a:gdLst/>
              <a:ahLst/>
              <a:cxnLst/>
              <a:rect l="l" t="t" r="r" b="b"/>
              <a:pathLst>
                <a:path w="4377" h="6685" extrusionOk="0">
                  <a:moveTo>
                    <a:pt x="896" y="0"/>
                  </a:moveTo>
                  <a:cubicBezTo>
                    <a:pt x="259" y="1870"/>
                    <a:pt x="1" y="3840"/>
                    <a:pt x="617" y="4894"/>
                  </a:cubicBezTo>
                  <a:cubicBezTo>
                    <a:pt x="1075" y="5670"/>
                    <a:pt x="2209" y="6286"/>
                    <a:pt x="3542" y="6684"/>
                  </a:cubicBezTo>
                  <a:cubicBezTo>
                    <a:pt x="3422" y="5769"/>
                    <a:pt x="3601" y="4755"/>
                    <a:pt x="3880" y="3939"/>
                  </a:cubicBezTo>
                  <a:cubicBezTo>
                    <a:pt x="3999" y="3601"/>
                    <a:pt x="4158" y="3263"/>
                    <a:pt x="4377" y="2964"/>
                  </a:cubicBezTo>
                  <a:cubicBezTo>
                    <a:pt x="4178" y="2905"/>
                    <a:pt x="3979" y="2845"/>
                    <a:pt x="3800" y="2785"/>
                  </a:cubicBezTo>
                  <a:cubicBezTo>
                    <a:pt x="2388" y="2228"/>
                    <a:pt x="1632" y="1253"/>
                    <a:pt x="89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1"/>
            <p:cNvSpPr/>
            <p:nvPr/>
          </p:nvSpPr>
          <p:spPr>
            <a:xfrm>
              <a:off x="8199800" y="2633700"/>
              <a:ext cx="108925" cy="172600"/>
            </a:xfrm>
            <a:custGeom>
              <a:avLst/>
              <a:gdLst/>
              <a:ahLst/>
              <a:cxnLst/>
              <a:rect l="l" t="t" r="r" b="b"/>
              <a:pathLst>
                <a:path w="4357" h="6904" extrusionOk="0">
                  <a:moveTo>
                    <a:pt x="895" y="0"/>
                  </a:moveTo>
                  <a:cubicBezTo>
                    <a:pt x="876" y="716"/>
                    <a:pt x="716" y="1452"/>
                    <a:pt x="517" y="2089"/>
                  </a:cubicBezTo>
                  <a:cubicBezTo>
                    <a:pt x="378" y="2447"/>
                    <a:pt x="219" y="2785"/>
                    <a:pt x="0" y="3104"/>
                  </a:cubicBezTo>
                  <a:lnTo>
                    <a:pt x="40" y="3104"/>
                  </a:lnTo>
                  <a:cubicBezTo>
                    <a:pt x="1492" y="3661"/>
                    <a:pt x="2248" y="4695"/>
                    <a:pt x="3004" y="5988"/>
                  </a:cubicBezTo>
                  <a:cubicBezTo>
                    <a:pt x="3163" y="6266"/>
                    <a:pt x="3283" y="6565"/>
                    <a:pt x="3342" y="6903"/>
                  </a:cubicBezTo>
                  <a:cubicBezTo>
                    <a:pt x="4058" y="4954"/>
                    <a:pt x="4357" y="2845"/>
                    <a:pt x="3700" y="1751"/>
                  </a:cubicBezTo>
                  <a:cubicBezTo>
                    <a:pt x="3263" y="995"/>
                    <a:pt x="2188" y="398"/>
                    <a:pt x="89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1"/>
            <p:cNvSpPr/>
            <p:nvPr/>
          </p:nvSpPr>
          <p:spPr>
            <a:xfrm>
              <a:off x="8292300" y="2574525"/>
              <a:ext cx="117875" cy="112900"/>
            </a:xfrm>
            <a:custGeom>
              <a:avLst/>
              <a:gdLst/>
              <a:ahLst/>
              <a:cxnLst/>
              <a:rect l="l" t="t" r="r" b="b"/>
              <a:pathLst>
                <a:path w="4715" h="4516" fill="none" extrusionOk="0">
                  <a:moveTo>
                    <a:pt x="3601" y="0"/>
                  </a:moveTo>
                  <a:cubicBezTo>
                    <a:pt x="1234" y="1154"/>
                    <a:pt x="0" y="4118"/>
                    <a:pt x="0" y="4118"/>
                  </a:cubicBezTo>
                  <a:cubicBezTo>
                    <a:pt x="0" y="4118"/>
                    <a:pt x="1691" y="4516"/>
                    <a:pt x="4715" y="3402"/>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1"/>
            <p:cNvSpPr/>
            <p:nvPr/>
          </p:nvSpPr>
          <p:spPr>
            <a:xfrm>
              <a:off x="8176925" y="2677450"/>
              <a:ext cx="115400" cy="73625"/>
            </a:xfrm>
            <a:custGeom>
              <a:avLst/>
              <a:gdLst/>
              <a:ahLst/>
              <a:cxnLst/>
              <a:rect l="l" t="t" r="r" b="b"/>
              <a:pathLst>
                <a:path w="4616" h="2945" fill="none" extrusionOk="0">
                  <a:moveTo>
                    <a:pt x="0" y="1513"/>
                  </a:moveTo>
                  <a:cubicBezTo>
                    <a:pt x="1512" y="220"/>
                    <a:pt x="4615" y="1"/>
                    <a:pt x="4615" y="1"/>
                  </a:cubicBezTo>
                  <a:cubicBezTo>
                    <a:pt x="4615" y="1"/>
                    <a:pt x="4138" y="1572"/>
                    <a:pt x="2069" y="294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1"/>
            <p:cNvSpPr/>
            <p:nvPr/>
          </p:nvSpPr>
          <p:spPr>
            <a:xfrm>
              <a:off x="8257475" y="2646500"/>
              <a:ext cx="70150" cy="61975"/>
            </a:xfrm>
            <a:custGeom>
              <a:avLst/>
              <a:gdLst/>
              <a:ahLst/>
              <a:cxnLst/>
              <a:rect l="l" t="t" r="r" b="b"/>
              <a:pathLst>
                <a:path w="2806" h="2479" extrusionOk="0">
                  <a:moveTo>
                    <a:pt x="1396" y="0"/>
                  </a:moveTo>
                  <a:cubicBezTo>
                    <a:pt x="1186" y="0"/>
                    <a:pt x="973" y="53"/>
                    <a:pt x="777" y="165"/>
                  </a:cubicBezTo>
                  <a:cubicBezTo>
                    <a:pt x="180" y="523"/>
                    <a:pt x="1" y="1279"/>
                    <a:pt x="339" y="1875"/>
                  </a:cubicBezTo>
                  <a:cubicBezTo>
                    <a:pt x="565" y="2261"/>
                    <a:pt x="978" y="2478"/>
                    <a:pt x="1406" y="2478"/>
                  </a:cubicBezTo>
                  <a:cubicBezTo>
                    <a:pt x="1617" y="2478"/>
                    <a:pt x="1832" y="2425"/>
                    <a:pt x="2030" y="2313"/>
                  </a:cubicBezTo>
                  <a:cubicBezTo>
                    <a:pt x="2627" y="1955"/>
                    <a:pt x="2806" y="1199"/>
                    <a:pt x="2467" y="622"/>
                  </a:cubicBezTo>
                  <a:cubicBezTo>
                    <a:pt x="2241" y="222"/>
                    <a:pt x="1825"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9" name="Google Shape;3599;p51"/>
          <p:cNvGrpSpPr/>
          <p:nvPr/>
        </p:nvGrpSpPr>
        <p:grpSpPr>
          <a:xfrm>
            <a:off x="92140" y="-1079686"/>
            <a:ext cx="2704659" cy="2704659"/>
            <a:chOff x="2363775" y="-1255325"/>
            <a:chExt cx="2880975" cy="2880975"/>
          </a:xfrm>
        </p:grpSpPr>
        <p:sp>
          <p:nvSpPr>
            <p:cNvPr id="3600" name="Google Shape;3600;p51"/>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1"/>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1"/>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1"/>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04" name="Google Shape;3604;p51"/>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1"/>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1"/>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1"/>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1"/>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1"/>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1"/>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1"/>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1"/>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1"/>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14" name="Google Shape;3614;p51"/>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1"/>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1"/>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1"/>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1"/>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1"/>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1"/>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1"/>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1"/>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1"/>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51"/>
          <p:cNvGrpSpPr/>
          <p:nvPr/>
        </p:nvGrpSpPr>
        <p:grpSpPr>
          <a:xfrm>
            <a:off x="958600" y="4115079"/>
            <a:ext cx="1195632" cy="1272837"/>
            <a:chOff x="7951125" y="1419675"/>
            <a:chExt cx="649525" cy="624050"/>
          </a:xfrm>
        </p:grpSpPr>
        <p:sp>
          <p:nvSpPr>
            <p:cNvPr id="3455" name="Google Shape;3455;p51"/>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1"/>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1"/>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1"/>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1"/>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1"/>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1"/>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1"/>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1"/>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1"/>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1"/>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1"/>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1"/>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1"/>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1"/>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1"/>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1"/>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1"/>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1"/>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1"/>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1"/>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1"/>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1"/>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1"/>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1"/>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02E76280-07D4-16C2-0D13-41F6671386E8}"/>
              </a:ext>
            </a:extLst>
          </p:cNvPr>
          <p:cNvGrpSpPr/>
          <p:nvPr/>
        </p:nvGrpSpPr>
        <p:grpSpPr>
          <a:xfrm>
            <a:off x="2875871" y="1038025"/>
            <a:ext cx="5879822" cy="3541984"/>
            <a:chOff x="2875871" y="1038025"/>
            <a:chExt cx="5879822" cy="3541984"/>
          </a:xfrm>
        </p:grpSpPr>
        <p:sp>
          <p:nvSpPr>
            <p:cNvPr id="8" name="Freeform 2">
              <a:extLst>
                <a:ext uri="{FF2B5EF4-FFF2-40B4-BE49-F238E27FC236}">
                  <a16:creationId xmlns:a16="http://schemas.microsoft.com/office/drawing/2014/main" id="{608C2DBA-ABD3-772F-4D6A-DF3E5A84DF85}"/>
                </a:ext>
              </a:extLst>
            </p:cNvPr>
            <p:cNvSpPr/>
            <p:nvPr/>
          </p:nvSpPr>
          <p:spPr>
            <a:xfrm>
              <a:off x="2875871" y="1038025"/>
              <a:ext cx="5879822" cy="3541984"/>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TextBox 8">
              <a:extLst>
                <a:ext uri="{FF2B5EF4-FFF2-40B4-BE49-F238E27FC236}">
                  <a16:creationId xmlns:a16="http://schemas.microsoft.com/office/drawing/2014/main" id="{661502DA-A063-5E55-EA6D-9D6D879A1B44}"/>
                </a:ext>
              </a:extLst>
            </p:cNvPr>
            <p:cNvSpPr txBox="1"/>
            <p:nvPr/>
          </p:nvSpPr>
          <p:spPr>
            <a:xfrm>
              <a:off x="4075877" y="1896078"/>
              <a:ext cx="3576388" cy="1824923"/>
            </a:xfrm>
            <a:prstGeom prst="rect">
              <a:avLst/>
            </a:prstGeom>
            <a:noFill/>
          </p:spPr>
          <p:txBody>
            <a:bodyPr wrap="square" rtlCol="0">
              <a:spAutoFit/>
            </a:bodyPr>
            <a:lstStyle/>
            <a:p>
              <a:pPr algn="ctr">
                <a:lnSpc>
                  <a:spcPct val="150000"/>
                </a:lnSpc>
              </a:pPr>
              <a:r>
                <a:rPr lang="en-US" sz="4000" b="1"/>
                <a:t>PHẦN 3. </a:t>
              </a:r>
            </a:p>
            <a:p>
              <a:pPr algn="ctr">
                <a:lnSpc>
                  <a:spcPct val="150000"/>
                </a:lnSpc>
              </a:pPr>
              <a:r>
                <a:rPr lang="en-US" sz="4000" b="1"/>
                <a:t>THẢO LUẬN </a:t>
              </a:r>
            </a:p>
          </p:txBody>
        </p:sp>
      </p:grpSp>
    </p:spTree>
    <p:extLst>
      <p:ext uri="{BB962C8B-B14F-4D97-AF65-F5344CB8AC3E}">
        <p14:creationId xmlns:p14="http://schemas.microsoft.com/office/powerpoint/2010/main" val="282921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0EEF5-469D-FD30-2775-7F8BE9AD99A6}"/>
              </a:ext>
            </a:extLst>
          </p:cNvPr>
          <p:cNvSpPr txBox="1"/>
          <p:nvPr/>
        </p:nvSpPr>
        <p:spPr>
          <a:xfrm>
            <a:off x="2536371" y="217715"/>
            <a:ext cx="4071257" cy="477054"/>
          </a:xfrm>
          <a:prstGeom prst="rect">
            <a:avLst/>
          </a:prstGeom>
          <a:noFill/>
        </p:spPr>
        <p:txBody>
          <a:bodyPr wrap="square" rtlCol="0">
            <a:spAutoFit/>
          </a:bodyPr>
          <a:lstStyle/>
          <a:p>
            <a:pPr algn="ctr"/>
            <a:r>
              <a:rPr lang="en-US" sz="2500" b="1">
                <a:solidFill>
                  <a:srgbClr val="002060"/>
                </a:solidFill>
              </a:rPr>
              <a:t>THẢO LUẬN NHÓM ĐÔI  </a:t>
            </a:r>
          </a:p>
        </p:txBody>
      </p:sp>
      <p:sp>
        <p:nvSpPr>
          <p:cNvPr id="3" name="TextBox 2">
            <a:extLst>
              <a:ext uri="{FF2B5EF4-FFF2-40B4-BE49-F238E27FC236}">
                <a16:creationId xmlns:a16="http://schemas.microsoft.com/office/drawing/2014/main" id="{9BD5F712-4610-94C2-186F-899B2737DE63}"/>
              </a:ext>
            </a:extLst>
          </p:cNvPr>
          <p:cNvSpPr txBox="1"/>
          <p:nvPr/>
        </p:nvSpPr>
        <p:spPr>
          <a:xfrm>
            <a:off x="979713" y="805542"/>
            <a:ext cx="7184572" cy="400110"/>
          </a:xfrm>
          <a:prstGeom prst="rect">
            <a:avLst/>
          </a:prstGeom>
          <a:noFill/>
        </p:spPr>
        <p:txBody>
          <a:bodyPr wrap="square" rtlCol="0">
            <a:spAutoFit/>
          </a:bodyPr>
          <a:lstStyle/>
          <a:p>
            <a:pPr algn="ctr"/>
            <a:r>
              <a:rPr lang="en-US" sz="2000">
                <a:solidFill>
                  <a:srgbClr val="C00000"/>
                </a:solidFill>
              </a:rPr>
              <a:t>Quan sát hình ảnh trong SHS tr.28 và trả lời câu hỏi: </a:t>
            </a:r>
          </a:p>
        </p:txBody>
      </p:sp>
      <p:grpSp>
        <p:nvGrpSpPr>
          <p:cNvPr id="10" name="Group 9">
            <a:extLst>
              <a:ext uri="{FF2B5EF4-FFF2-40B4-BE49-F238E27FC236}">
                <a16:creationId xmlns:a16="http://schemas.microsoft.com/office/drawing/2014/main" id="{14C7AD35-4CCD-2F54-E345-00FC02163935}"/>
              </a:ext>
            </a:extLst>
          </p:cNvPr>
          <p:cNvGrpSpPr/>
          <p:nvPr/>
        </p:nvGrpSpPr>
        <p:grpSpPr>
          <a:xfrm>
            <a:off x="258219" y="1205652"/>
            <a:ext cx="4313780" cy="3854963"/>
            <a:chOff x="258220" y="1205652"/>
            <a:chExt cx="4313780" cy="3854963"/>
          </a:xfrm>
        </p:grpSpPr>
        <p:pic>
          <p:nvPicPr>
            <p:cNvPr id="5" name="Picture 4">
              <a:extLst>
                <a:ext uri="{FF2B5EF4-FFF2-40B4-BE49-F238E27FC236}">
                  <a16:creationId xmlns:a16="http://schemas.microsoft.com/office/drawing/2014/main" id="{F16FB694-C2DE-A548-F883-0FC9CE80177D}"/>
                </a:ext>
              </a:extLst>
            </p:cNvPr>
            <p:cNvPicPr>
              <a:picLocks noChangeAspect="1"/>
            </p:cNvPicPr>
            <p:nvPr/>
          </p:nvPicPr>
          <p:blipFill>
            <a:blip r:embed="rId2"/>
            <a:stretch>
              <a:fillRect/>
            </a:stretch>
          </p:blipFill>
          <p:spPr>
            <a:xfrm>
              <a:off x="2355180" y="1234808"/>
              <a:ext cx="2216820" cy="3383331"/>
            </a:xfrm>
            <a:prstGeom prst="rect">
              <a:avLst/>
            </a:prstGeom>
          </p:spPr>
        </p:pic>
        <p:pic>
          <p:nvPicPr>
            <p:cNvPr id="7" name="Picture 6">
              <a:extLst>
                <a:ext uri="{FF2B5EF4-FFF2-40B4-BE49-F238E27FC236}">
                  <a16:creationId xmlns:a16="http://schemas.microsoft.com/office/drawing/2014/main" id="{02C810C1-03AE-45A3-C11F-F0A0BCF70B1F}"/>
                </a:ext>
              </a:extLst>
            </p:cNvPr>
            <p:cNvPicPr>
              <a:picLocks noChangeAspect="1"/>
            </p:cNvPicPr>
            <p:nvPr/>
          </p:nvPicPr>
          <p:blipFill rotWithShape="1">
            <a:blip r:embed="rId3"/>
            <a:srcRect t="3112"/>
            <a:stretch/>
          </p:blipFill>
          <p:spPr>
            <a:xfrm>
              <a:off x="258220" y="1205652"/>
              <a:ext cx="1975202" cy="1813699"/>
            </a:xfrm>
            <a:prstGeom prst="rect">
              <a:avLst/>
            </a:prstGeom>
          </p:spPr>
        </p:pic>
        <p:pic>
          <p:nvPicPr>
            <p:cNvPr id="9" name="Picture 8">
              <a:extLst>
                <a:ext uri="{FF2B5EF4-FFF2-40B4-BE49-F238E27FC236}">
                  <a16:creationId xmlns:a16="http://schemas.microsoft.com/office/drawing/2014/main" id="{F7242459-7693-3C9D-5615-2C5DBC5EBB46}"/>
                </a:ext>
              </a:extLst>
            </p:cNvPr>
            <p:cNvPicPr>
              <a:picLocks noChangeAspect="1"/>
            </p:cNvPicPr>
            <p:nvPr/>
          </p:nvPicPr>
          <p:blipFill>
            <a:blip r:embed="rId4"/>
            <a:stretch>
              <a:fillRect/>
            </a:stretch>
          </p:blipFill>
          <p:spPr>
            <a:xfrm>
              <a:off x="258220" y="3048507"/>
              <a:ext cx="1975202" cy="2012108"/>
            </a:xfrm>
            <a:prstGeom prst="rect">
              <a:avLst/>
            </a:prstGeom>
          </p:spPr>
        </p:pic>
      </p:grpSp>
      <p:sp>
        <p:nvSpPr>
          <p:cNvPr id="11" name="Rectangle: Rounded Corners 10">
            <a:extLst>
              <a:ext uri="{FF2B5EF4-FFF2-40B4-BE49-F238E27FC236}">
                <a16:creationId xmlns:a16="http://schemas.microsoft.com/office/drawing/2014/main" id="{3ED20962-62BE-89B2-37F1-81978BE8DF8E}"/>
              </a:ext>
            </a:extLst>
          </p:cNvPr>
          <p:cNvSpPr/>
          <p:nvPr/>
        </p:nvSpPr>
        <p:spPr>
          <a:xfrm>
            <a:off x="4693758" y="1484397"/>
            <a:ext cx="4192022" cy="3383331"/>
          </a:xfrm>
          <a:prstGeom prst="roundRect">
            <a:avLst/>
          </a:prstGeom>
          <a:solidFill>
            <a:schemeClr val="accent6">
              <a:lumMod val="95000"/>
            </a:schemeClr>
          </a:solidFill>
          <a:ln>
            <a:solidFill>
              <a:schemeClr val="accent4">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vi-VN" sz="2000">
                <a:solidFill>
                  <a:srgbClr val="000000"/>
                </a:solidFill>
              </a:rPr>
              <a:t>Sản phẩm được làm từ những vật liệu sẵn có nào?</a:t>
            </a:r>
          </a:p>
          <a:p>
            <a:pPr marL="342900" indent="-342900" algn="just">
              <a:lnSpc>
                <a:spcPct val="150000"/>
              </a:lnSpc>
              <a:buFont typeface="Wingdings" panose="05000000000000000000" pitchFamily="2" charset="2"/>
              <a:buChar char="§"/>
            </a:pPr>
            <a:r>
              <a:rPr lang="vi-VN" sz="2000">
                <a:solidFill>
                  <a:srgbClr val="000000"/>
                </a:solidFill>
              </a:rPr>
              <a:t>Ý tưởng cải tiến vật liệu sẵn có để làm sản phẩm là gì?</a:t>
            </a:r>
          </a:p>
          <a:p>
            <a:pPr marL="342900" indent="-342900" algn="just">
              <a:lnSpc>
                <a:spcPct val="150000"/>
              </a:lnSpc>
              <a:buFont typeface="Wingdings" panose="05000000000000000000" pitchFamily="2" charset="2"/>
              <a:buChar char="§"/>
            </a:pPr>
            <a:r>
              <a:rPr lang="vi-VN" sz="2000">
                <a:solidFill>
                  <a:srgbClr val="000000"/>
                </a:solidFill>
              </a:rPr>
              <a:t>Sản phẩm nào em thích nhất? Vì sao?</a:t>
            </a:r>
          </a:p>
        </p:txBody>
      </p:sp>
    </p:spTree>
    <p:extLst>
      <p:ext uri="{BB962C8B-B14F-4D97-AF65-F5344CB8AC3E}">
        <p14:creationId xmlns:p14="http://schemas.microsoft.com/office/powerpoint/2010/main" val="308399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19A1F-439E-8F09-4E15-7AAA2C26F732}"/>
              </a:ext>
            </a:extLst>
          </p:cNvPr>
          <p:cNvSpPr txBox="1"/>
          <p:nvPr/>
        </p:nvSpPr>
        <p:spPr>
          <a:xfrm>
            <a:off x="2496457" y="224972"/>
            <a:ext cx="4151086" cy="630942"/>
          </a:xfrm>
          <a:prstGeom prst="rect">
            <a:avLst/>
          </a:prstGeom>
          <a:noFill/>
        </p:spPr>
        <p:txBody>
          <a:bodyPr wrap="square" rtlCol="0">
            <a:spAutoFit/>
          </a:bodyPr>
          <a:lstStyle/>
          <a:p>
            <a:pPr algn="ctr"/>
            <a:r>
              <a:rPr lang="en-US" sz="3500" b="1">
                <a:solidFill>
                  <a:srgbClr val="7030A0"/>
                </a:solidFill>
              </a:rPr>
              <a:t>VẬN DỤNG </a:t>
            </a:r>
          </a:p>
        </p:txBody>
      </p:sp>
      <p:sp>
        <p:nvSpPr>
          <p:cNvPr id="5" name="Rectangle: Rounded Corners 4">
            <a:extLst>
              <a:ext uri="{FF2B5EF4-FFF2-40B4-BE49-F238E27FC236}">
                <a16:creationId xmlns:a16="http://schemas.microsoft.com/office/drawing/2014/main" id="{929365FF-A2E0-7EBC-1B5D-7804C56FDF40}"/>
              </a:ext>
            </a:extLst>
          </p:cNvPr>
          <p:cNvSpPr/>
          <p:nvPr/>
        </p:nvSpPr>
        <p:spPr>
          <a:xfrm>
            <a:off x="197757" y="957967"/>
            <a:ext cx="8748486" cy="1238250"/>
          </a:xfrm>
          <a:prstGeom prst="roundRect">
            <a:avLst/>
          </a:prstGeom>
          <a:solidFill>
            <a:srgbClr val="D7EFF9"/>
          </a:solidFill>
          <a:ln>
            <a:solidFill>
              <a:srgbClr val="6C8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a:solidFill>
                  <a:srgbClr val="C00000"/>
                </a:solidFill>
              </a:rPr>
              <a:t>Nhiệm vụ: </a:t>
            </a:r>
            <a:r>
              <a:rPr lang="en-US" sz="2000">
                <a:solidFill>
                  <a:srgbClr val="000000"/>
                </a:solidFill>
              </a:rPr>
              <a:t>Hãy sử dụng màu sắc tự thân của vật liệu để thiết kế, trang trí một sản phẩm trưng bày trong ngôi nhà/ căn hộ của em. </a:t>
            </a:r>
          </a:p>
        </p:txBody>
      </p:sp>
      <p:sp>
        <p:nvSpPr>
          <p:cNvPr id="7" name="TextBox 6">
            <a:extLst>
              <a:ext uri="{FF2B5EF4-FFF2-40B4-BE49-F238E27FC236}">
                <a16:creationId xmlns:a16="http://schemas.microsoft.com/office/drawing/2014/main" id="{F45FAD8D-5103-6A52-B575-AFE1CAF3576D}"/>
              </a:ext>
            </a:extLst>
          </p:cNvPr>
          <p:cNvSpPr txBox="1"/>
          <p:nvPr/>
        </p:nvSpPr>
        <p:spPr>
          <a:xfrm>
            <a:off x="299357" y="2196217"/>
            <a:ext cx="3996873" cy="2949525"/>
          </a:xfrm>
          <a:prstGeom prst="rect">
            <a:avLst/>
          </a:prstGeom>
          <a:noFill/>
        </p:spPr>
        <p:txBody>
          <a:bodyPr wrap="square" rtlCol="0">
            <a:spAutoFit/>
          </a:bodyPr>
          <a:lstStyle/>
          <a:p>
            <a:pPr algn="just">
              <a:lnSpc>
                <a:spcPct val="150000"/>
              </a:lnSpc>
            </a:pPr>
            <a:r>
              <a:rPr lang="en-US" sz="1800" b="1" i="1"/>
              <a:t>Lưu ý khi thực hiện: </a:t>
            </a:r>
          </a:p>
          <a:p>
            <a:pPr marL="342900" indent="-342900" algn="just">
              <a:lnSpc>
                <a:spcPct val="150000"/>
              </a:lnSpc>
              <a:buFont typeface="Wingdings" panose="05000000000000000000" pitchFamily="2" charset="2"/>
              <a:buChar char="§"/>
            </a:pPr>
            <a:r>
              <a:rPr lang="vi-VN" sz="1800"/>
              <a:t>Ý tưởng thiết kế SPMT dùng để trang trí ở đâu? (vị trí cụ thể trong hay ngoài ngôi nhà/ căn hộ).</a:t>
            </a:r>
          </a:p>
          <a:p>
            <a:pPr marL="342900" indent="-342900" algn="just">
              <a:lnSpc>
                <a:spcPct val="150000"/>
              </a:lnSpc>
              <a:buFont typeface="Wingdings" panose="05000000000000000000" pitchFamily="2" charset="2"/>
              <a:buChar char="§"/>
            </a:pPr>
            <a:r>
              <a:rPr lang="vi-VN" sz="1800"/>
              <a:t>Sản phẩm có phù hợp, hài hoà với bối cảnh chung của vị trí trưng bày không?</a:t>
            </a:r>
          </a:p>
        </p:txBody>
      </p:sp>
      <p:sp>
        <p:nvSpPr>
          <p:cNvPr id="9" name="TextBox 8">
            <a:extLst>
              <a:ext uri="{FF2B5EF4-FFF2-40B4-BE49-F238E27FC236}">
                <a16:creationId xmlns:a16="http://schemas.microsoft.com/office/drawing/2014/main" id="{250B0B06-62C2-D8B0-B6DA-BB01D5EFE068}"/>
              </a:ext>
            </a:extLst>
          </p:cNvPr>
          <p:cNvSpPr txBox="1"/>
          <p:nvPr/>
        </p:nvSpPr>
        <p:spPr>
          <a:xfrm>
            <a:off x="4905828" y="2501470"/>
            <a:ext cx="3788229" cy="2534027"/>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Xác định vật liệu sử dụng để thực hiện SPMT.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Có phương án xử lí vật liệu thô để tạo hình SPMT cho phù hợp.</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Thể hiện (tham khảo theo các bước cơ bản đã học).</a:t>
            </a:r>
          </a:p>
        </p:txBody>
      </p:sp>
      <p:cxnSp>
        <p:nvCxnSpPr>
          <p:cNvPr id="11" name="Straight Connector 10">
            <a:extLst>
              <a:ext uri="{FF2B5EF4-FFF2-40B4-BE49-F238E27FC236}">
                <a16:creationId xmlns:a16="http://schemas.microsoft.com/office/drawing/2014/main" id="{ABA2845B-7120-0FA0-84C4-3EACA0A9A3C8}"/>
              </a:ext>
            </a:extLst>
          </p:cNvPr>
          <p:cNvCxnSpPr/>
          <p:nvPr/>
        </p:nvCxnSpPr>
        <p:spPr>
          <a:xfrm>
            <a:off x="4615543" y="2658836"/>
            <a:ext cx="0" cy="2230187"/>
          </a:xfrm>
          <a:prstGeom prst="line">
            <a:avLst/>
          </a:prstGeom>
          <a:ln w="19050">
            <a:solidFill>
              <a:srgbClr val="6C89D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51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arn(inVertical)">
                                      <p:cBhvr>
                                        <p:cTn id="33" dur="500"/>
                                        <p:tgtEl>
                                          <p:spTgt spid="9">
                                            <p:txEl>
                                              <p:pRg st="0" end="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24"/>
        <p:cNvGrpSpPr/>
        <p:nvPr/>
      </p:nvGrpSpPr>
      <p:grpSpPr>
        <a:xfrm>
          <a:off x="0" y="0"/>
          <a:ext cx="0" cy="0"/>
          <a:chOff x="0" y="0"/>
          <a:chExt cx="0" cy="0"/>
        </a:xfrm>
      </p:grpSpPr>
      <p:grpSp>
        <p:nvGrpSpPr>
          <p:cNvPr id="6536" name="Google Shape;6536;p76"/>
          <p:cNvGrpSpPr/>
          <p:nvPr/>
        </p:nvGrpSpPr>
        <p:grpSpPr>
          <a:xfrm rot="-9640653">
            <a:off x="-119675" y="-353833"/>
            <a:ext cx="916250" cy="2329394"/>
            <a:chOff x="-4581700" y="1332925"/>
            <a:chExt cx="954875" cy="2428700"/>
          </a:xfrm>
        </p:grpSpPr>
        <p:sp>
          <p:nvSpPr>
            <p:cNvPr id="6537" name="Google Shape;6537;p76"/>
            <p:cNvSpPr/>
            <p:nvPr/>
          </p:nvSpPr>
          <p:spPr>
            <a:xfrm>
              <a:off x="-3990875" y="1332925"/>
              <a:ext cx="186650" cy="195050"/>
            </a:xfrm>
            <a:custGeom>
              <a:avLst/>
              <a:gdLst/>
              <a:ahLst/>
              <a:cxnLst/>
              <a:rect l="l" t="t" r="r" b="b"/>
              <a:pathLst>
                <a:path w="7466" h="7802" extrusionOk="0">
                  <a:moveTo>
                    <a:pt x="4717" y="1"/>
                  </a:moveTo>
                  <a:cubicBezTo>
                    <a:pt x="2497" y="1"/>
                    <a:pt x="1" y="7238"/>
                    <a:pt x="2108" y="7770"/>
                  </a:cubicBezTo>
                  <a:cubicBezTo>
                    <a:pt x="2190" y="7791"/>
                    <a:pt x="2274" y="7802"/>
                    <a:pt x="2358" y="7802"/>
                  </a:cubicBezTo>
                  <a:cubicBezTo>
                    <a:pt x="4549" y="7802"/>
                    <a:pt x="7465" y="856"/>
                    <a:pt x="5033" y="52"/>
                  </a:cubicBezTo>
                  <a:cubicBezTo>
                    <a:pt x="4929" y="17"/>
                    <a:pt x="4823" y="1"/>
                    <a:pt x="4717"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76"/>
            <p:cNvSpPr/>
            <p:nvPr/>
          </p:nvSpPr>
          <p:spPr>
            <a:xfrm>
              <a:off x="-4402675" y="1386800"/>
              <a:ext cx="455825" cy="961950"/>
            </a:xfrm>
            <a:custGeom>
              <a:avLst/>
              <a:gdLst/>
              <a:ahLst/>
              <a:cxnLst/>
              <a:rect l="l" t="t" r="r" b="b"/>
              <a:pathLst>
                <a:path w="18233" h="38478" extrusionOk="0">
                  <a:moveTo>
                    <a:pt x="5663" y="0"/>
                  </a:moveTo>
                  <a:cubicBezTo>
                    <a:pt x="5599" y="0"/>
                    <a:pt x="5536" y="2"/>
                    <a:pt x="5471" y="5"/>
                  </a:cubicBezTo>
                  <a:cubicBezTo>
                    <a:pt x="1" y="284"/>
                    <a:pt x="2587" y="4222"/>
                    <a:pt x="2268" y="16994"/>
                  </a:cubicBezTo>
                  <a:cubicBezTo>
                    <a:pt x="1950" y="29785"/>
                    <a:pt x="4397" y="38478"/>
                    <a:pt x="4397" y="38478"/>
                  </a:cubicBezTo>
                  <a:cubicBezTo>
                    <a:pt x="8554" y="31873"/>
                    <a:pt x="13050" y="27815"/>
                    <a:pt x="15716" y="21072"/>
                  </a:cubicBezTo>
                  <a:cubicBezTo>
                    <a:pt x="18232" y="14706"/>
                    <a:pt x="18125" y="10343"/>
                    <a:pt x="16934" y="10343"/>
                  </a:cubicBezTo>
                  <a:cubicBezTo>
                    <a:pt x="16863" y="10343"/>
                    <a:pt x="16788" y="10358"/>
                    <a:pt x="16710" y="10389"/>
                  </a:cubicBezTo>
                  <a:cubicBezTo>
                    <a:pt x="15559" y="10859"/>
                    <a:pt x="13946" y="14395"/>
                    <a:pt x="13087" y="14395"/>
                  </a:cubicBezTo>
                  <a:cubicBezTo>
                    <a:pt x="12892" y="14395"/>
                    <a:pt x="12736" y="14213"/>
                    <a:pt x="12632" y="13771"/>
                  </a:cubicBezTo>
                  <a:cubicBezTo>
                    <a:pt x="12082" y="11412"/>
                    <a:pt x="10968" y="0"/>
                    <a:pt x="566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76"/>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76"/>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76"/>
            <p:cNvSpPr/>
            <p:nvPr/>
          </p:nvSpPr>
          <p:spPr>
            <a:xfrm>
              <a:off x="-4343000" y="1645350"/>
              <a:ext cx="396150" cy="703400"/>
            </a:xfrm>
            <a:custGeom>
              <a:avLst/>
              <a:gdLst/>
              <a:ahLst/>
              <a:cxnLst/>
              <a:rect l="l" t="t" r="r" b="b"/>
              <a:pathLst>
                <a:path w="15846" h="28136" extrusionOk="0">
                  <a:moveTo>
                    <a:pt x="14547" y="1"/>
                  </a:moveTo>
                  <a:cubicBezTo>
                    <a:pt x="14476" y="1"/>
                    <a:pt x="14401" y="16"/>
                    <a:pt x="14323" y="47"/>
                  </a:cubicBezTo>
                  <a:cubicBezTo>
                    <a:pt x="14264" y="67"/>
                    <a:pt x="14204" y="107"/>
                    <a:pt x="14164" y="147"/>
                  </a:cubicBezTo>
                  <a:cubicBezTo>
                    <a:pt x="11479" y="6214"/>
                    <a:pt x="6446" y="12261"/>
                    <a:pt x="1" y="14091"/>
                  </a:cubicBezTo>
                  <a:cubicBezTo>
                    <a:pt x="498" y="22685"/>
                    <a:pt x="2010" y="28136"/>
                    <a:pt x="2010" y="28136"/>
                  </a:cubicBezTo>
                  <a:cubicBezTo>
                    <a:pt x="6167" y="21531"/>
                    <a:pt x="10663" y="17473"/>
                    <a:pt x="13329" y="10730"/>
                  </a:cubicBezTo>
                  <a:cubicBezTo>
                    <a:pt x="15845" y="4364"/>
                    <a:pt x="15738" y="1"/>
                    <a:pt x="14547"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76"/>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76"/>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76"/>
            <p:cNvSpPr/>
            <p:nvPr/>
          </p:nvSpPr>
          <p:spPr>
            <a:xfrm>
              <a:off x="-4581700" y="1553525"/>
              <a:ext cx="447600" cy="2208100"/>
            </a:xfrm>
            <a:custGeom>
              <a:avLst/>
              <a:gdLst/>
              <a:ahLst/>
              <a:cxnLst/>
              <a:rect l="l" t="t" r="r" b="b"/>
              <a:pathLst>
                <a:path w="17904" h="88324" fill="none" extrusionOk="0">
                  <a:moveTo>
                    <a:pt x="0" y="88324"/>
                  </a:moveTo>
                  <a:cubicBezTo>
                    <a:pt x="10106" y="78358"/>
                    <a:pt x="12851" y="67457"/>
                    <a:pt x="11160" y="55640"/>
                  </a:cubicBezTo>
                  <a:cubicBezTo>
                    <a:pt x="9469" y="43824"/>
                    <a:pt x="10305" y="34136"/>
                    <a:pt x="14104" y="21703"/>
                  </a:cubicBezTo>
                  <a:cubicBezTo>
                    <a:pt x="17904" y="9270"/>
                    <a:pt x="14104" y="0"/>
                    <a:pt x="14104"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76"/>
            <p:cNvSpPr/>
            <p:nvPr/>
          </p:nvSpPr>
          <p:spPr>
            <a:xfrm>
              <a:off x="-4292275" y="2348725"/>
              <a:ext cx="468500" cy="795250"/>
            </a:xfrm>
            <a:custGeom>
              <a:avLst/>
              <a:gdLst/>
              <a:ahLst/>
              <a:cxnLst/>
              <a:rect l="l" t="t" r="r" b="b"/>
              <a:pathLst>
                <a:path w="18740" h="31810" fill="none" extrusionOk="0">
                  <a:moveTo>
                    <a:pt x="18740" y="1"/>
                  </a:moveTo>
                  <a:cubicBezTo>
                    <a:pt x="6327" y="11161"/>
                    <a:pt x="220" y="23375"/>
                    <a:pt x="1" y="31809"/>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76"/>
            <p:cNvSpPr/>
            <p:nvPr/>
          </p:nvSpPr>
          <p:spPr>
            <a:xfrm>
              <a:off x="-4408150" y="2944525"/>
              <a:ext cx="584375" cy="596800"/>
            </a:xfrm>
            <a:custGeom>
              <a:avLst/>
              <a:gdLst/>
              <a:ahLst/>
              <a:cxnLst/>
              <a:rect l="l" t="t" r="r" b="b"/>
              <a:pathLst>
                <a:path w="23375" h="23872" fill="none" extrusionOk="0">
                  <a:moveTo>
                    <a:pt x="23375" y="0"/>
                  </a:moveTo>
                  <a:cubicBezTo>
                    <a:pt x="10524" y="12831"/>
                    <a:pt x="5054" y="22718"/>
                    <a:pt x="1" y="2387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7" name="Google Shape;6547;p76"/>
          <p:cNvGrpSpPr/>
          <p:nvPr/>
        </p:nvGrpSpPr>
        <p:grpSpPr>
          <a:xfrm rot="1799904">
            <a:off x="-452289" y="249456"/>
            <a:ext cx="835719" cy="802941"/>
            <a:chOff x="7951125" y="1419675"/>
            <a:chExt cx="649525" cy="624050"/>
          </a:xfrm>
        </p:grpSpPr>
        <p:sp>
          <p:nvSpPr>
            <p:cNvPr id="6548" name="Google Shape;6548;p76"/>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76"/>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76"/>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76"/>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76"/>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76"/>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76"/>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76"/>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76"/>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76"/>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76"/>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76"/>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76"/>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76"/>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76"/>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76"/>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76"/>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76"/>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76"/>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76"/>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76"/>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76"/>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76"/>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76"/>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76"/>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3" name="Google Shape;6573;p76"/>
          <p:cNvGrpSpPr/>
          <p:nvPr/>
        </p:nvGrpSpPr>
        <p:grpSpPr>
          <a:xfrm rot="8099624" flipH="1">
            <a:off x="-345047" y="3946967"/>
            <a:ext cx="2237899" cy="1343463"/>
            <a:chOff x="-2506050" y="4398675"/>
            <a:chExt cx="1732275" cy="1039925"/>
          </a:xfrm>
        </p:grpSpPr>
        <p:sp>
          <p:nvSpPr>
            <p:cNvPr id="6574" name="Google Shape;6574;p76"/>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76"/>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76"/>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76"/>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76"/>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76"/>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76"/>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76"/>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76"/>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76"/>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76"/>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76"/>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76"/>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76"/>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76"/>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76"/>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76"/>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76"/>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76"/>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3" name="Google Shape;6593;p76"/>
          <p:cNvGrpSpPr/>
          <p:nvPr/>
        </p:nvGrpSpPr>
        <p:grpSpPr>
          <a:xfrm rot="-4500152" flipH="1">
            <a:off x="224618" y="3376931"/>
            <a:ext cx="764152" cy="703244"/>
            <a:chOff x="8012300" y="2419550"/>
            <a:chExt cx="560500" cy="515825"/>
          </a:xfrm>
        </p:grpSpPr>
        <p:sp>
          <p:nvSpPr>
            <p:cNvPr id="6594" name="Google Shape;6594;p76"/>
            <p:cNvSpPr/>
            <p:nvPr/>
          </p:nvSpPr>
          <p:spPr>
            <a:xfrm>
              <a:off x="8049725" y="2419575"/>
              <a:ext cx="321175" cy="266875"/>
            </a:xfrm>
            <a:custGeom>
              <a:avLst/>
              <a:gdLst/>
              <a:ahLst/>
              <a:cxnLst/>
              <a:rect l="l" t="t" r="r" b="b"/>
              <a:pathLst>
                <a:path w="12847" h="10675" extrusionOk="0">
                  <a:moveTo>
                    <a:pt x="10524" y="0"/>
                  </a:moveTo>
                  <a:cubicBezTo>
                    <a:pt x="9537" y="0"/>
                    <a:pt x="8967" y="1762"/>
                    <a:pt x="8967" y="1762"/>
                  </a:cubicBezTo>
                  <a:cubicBezTo>
                    <a:pt x="8261" y="1199"/>
                    <a:pt x="7345" y="831"/>
                    <a:pt x="6381" y="831"/>
                  </a:cubicBezTo>
                  <a:cubicBezTo>
                    <a:pt x="5744" y="831"/>
                    <a:pt x="5085" y="992"/>
                    <a:pt x="4452" y="1364"/>
                  </a:cubicBezTo>
                  <a:cubicBezTo>
                    <a:pt x="2860" y="2299"/>
                    <a:pt x="2343" y="4010"/>
                    <a:pt x="2602" y="5502"/>
                  </a:cubicBezTo>
                  <a:cubicBezTo>
                    <a:pt x="2602" y="5502"/>
                    <a:pt x="2234" y="5429"/>
                    <a:pt x="1785" y="5429"/>
                  </a:cubicBezTo>
                  <a:cubicBezTo>
                    <a:pt x="1013" y="5429"/>
                    <a:pt x="1" y="5644"/>
                    <a:pt x="214" y="6815"/>
                  </a:cubicBezTo>
                  <a:cubicBezTo>
                    <a:pt x="524" y="8459"/>
                    <a:pt x="5134" y="10675"/>
                    <a:pt x="8064" y="10675"/>
                  </a:cubicBezTo>
                  <a:cubicBezTo>
                    <a:pt x="8715" y="10675"/>
                    <a:pt x="9284" y="10565"/>
                    <a:pt x="9703" y="10316"/>
                  </a:cubicBezTo>
                  <a:cubicBezTo>
                    <a:pt x="12051" y="8943"/>
                    <a:pt x="12846" y="1623"/>
                    <a:pt x="11255" y="310"/>
                  </a:cubicBezTo>
                  <a:cubicBezTo>
                    <a:pt x="10991" y="90"/>
                    <a:pt x="10747" y="0"/>
                    <a:pt x="1052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76"/>
            <p:cNvSpPr/>
            <p:nvPr/>
          </p:nvSpPr>
          <p:spPr>
            <a:xfrm>
              <a:off x="8214225" y="2668475"/>
              <a:ext cx="321150" cy="266900"/>
            </a:xfrm>
            <a:custGeom>
              <a:avLst/>
              <a:gdLst/>
              <a:ahLst/>
              <a:cxnLst/>
              <a:rect l="l" t="t" r="r" b="b"/>
              <a:pathLst>
                <a:path w="12846" h="10676" extrusionOk="0">
                  <a:moveTo>
                    <a:pt x="4770" y="1"/>
                  </a:moveTo>
                  <a:cubicBezTo>
                    <a:pt x="4117" y="1"/>
                    <a:pt x="3546" y="110"/>
                    <a:pt x="3123" y="360"/>
                  </a:cubicBezTo>
                  <a:cubicBezTo>
                    <a:pt x="796" y="1732"/>
                    <a:pt x="0" y="9053"/>
                    <a:pt x="1592" y="10366"/>
                  </a:cubicBezTo>
                  <a:cubicBezTo>
                    <a:pt x="1855" y="10586"/>
                    <a:pt x="2099" y="10675"/>
                    <a:pt x="2322" y="10675"/>
                  </a:cubicBezTo>
                  <a:cubicBezTo>
                    <a:pt x="3310" y="10675"/>
                    <a:pt x="3879" y="8914"/>
                    <a:pt x="3879" y="8914"/>
                  </a:cubicBezTo>
                  <a:cubicBezTo>
                    <a:pt x="4582" y="9486"/>
                    <a:pt x="5492" y="9850"/>
                    <a:pt x="6450" y="9850"/>
                  </a:cubicBezTo>
                  <a:cubicBezTo>
                    <a:pt x="7092" y="9850"/>
                    <a:pt x="7756" y="9687"/>
                    <a:pt x="8395" y="9312"/>
                  </a:cubicBezTo>
                  <a:cubicBezTo>
                    <a:pt x="9986" y="8377"/>
                    <a:pt x="10503" y="6666"/>
                    <a:pt x="10245" y="5174"/>
                  </a:cubicBezTo>
                  <a:lnTo>
                    <a:pt x="10245" y="5174"/>
                  </a:lnTo>
                  <a:cubicBezTo>
                    <a:pt x="10245" y="5174"/>
                    <a:pt x="10618" y="5247"/>
                    <a:pt x="11070" y="5247"/>
                  </a:cubicBezTo>
                  <a:cubicBezTo>
                    <a:pt x="11842" y="5247"/>
                    <a:pt x="12845" y="5034"/>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76"/>
            <p:cNvSpPr/>
            <p:nvPr/>
          </p:nvSpPr>
          <p:spPr>
            <a:xfrm>
              <a:off x="8054075" y="2419550"/>
              <a:ext cx="316825" cy="266900"/>
            </a:xfrm>
            <a:custGeom>
              <a:avLst/>
              <a:gdLst/>
              <a:ahLst/>
              <a:cxnLst/>
              <a:rect l="l" t="t" r="r" b="b"/>
              <a:pathLst>
                <a:path w="12673" h="10676" extrusionOk="0">
                  <a:moveTo>
                    <a:pt x="10344" y="0"/>
                  </a:moveTo>
                  <a:cubicBezTo>
                    <a:pt x="9494" y="0"/>
                    <a:pt x="8955" y="1286"/>
                    <a:pt x="8813" y="1663"/>
                  </a:cubicBezTo>
                  <a:cubicBezTo>
                    <a:pt x="8893" y="2519"/>
                    <a:pt x="8714" y="3434"/>
                    <a:pt x="8455" y="4190"/>
                  </a:cubicBezTo>
                  <a:cubicBezTo>
                    <a:pt x="7998" y="5543"/>
                    <a:pt x="6844" y="6557"/>
                    <a:pt x="5591" y="7154"/>
                  </a:cubicBezTo>
                  <a:cubicBezTo>
                    <a:pt x="4998" y="7435"/>
                    <a:pt x="4284" y="7564"/>
                    <a:pt x="3568" y="7564"/>
                  </a:cubicBezTo>
                  <a:cubicBezTo>
                    <a:pt x="2866" y="7564"/>
                    <a:pt x="2163" y="7440"/>
                    <a:pt x="1572" y="7214"/>
                  </a:cubicBezTo>
                  <a:cubicBezTo>
                    <a:pt x="956" y="6975"/>
                    <a:pt x="458" y="6657"/>
                    <a:pt x="40" y="6259"/>
                  </a:cubicBezTo>
                  <a:cubicBezTo>
                    <a:pt x="1" y="6418"/>
                    <a:pt x="1" y="6597"/>
                    <a:pt x="40" y="6816"/>
                  </a:cubicBezTo>
                  <a:cubicBezTo>
                    <a:pt x="350" y="8460"/>
                    <a:pt x="4960" y="10676"/>
                    <a:pt x="7890" y="10676"/>
                  </a:cubicBezTo>
                  <a:cubicBezTo>
                    <a:pt x="8541" y="10676"/>
                    <a:pt x="9110" y="10566"/>
                    <a:pt x="9529" y="10317"/>
                  </a:cubicBezTo>
                  <a:cubicBezTo>
                    <a:pt x="11877" y="8944"/>
                    <a:pt x="12672" y="1624"/>
                    <a:pt x="11081" y="311"/>
                  </a:cubicBezTo>
                  <a:cubicBezTo>
                    <a:pt x="10815" y="90"/>
                    <a:pt x="10568" y="0"/>
                    <a:pt x="1034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76"/>
            <p:cNvSpPr/>
            <p:nvPr/>
          </p:nvSpPr>
          <p:spPr>
            <a:xfrm>
              <a:off x="8214225" y="2668475"/>
              <a:ext cx="318800" cy="266875"/>
            </a:xfrm>
            <a:custGeom>
              <a:avLst/>
              <a:gdLst/>
              <a:ahLst/>
              <a:cxnLst/>
              <a:rect l="l" t="t" r="r" b="b"/>
              <a:pathLst>
                <a:path w="12752" h="10675" extrusionOk="0">
                  <a:moveTo>
                    <a:pt x="4770" y="1"/>
                  </a:moveTo>
                  <a:cubicBezTo>
                    <a:pt x="4117" y="1"/>
                    <a:pt x="3546" y="110"/>
                    <a:pt x="3123" y="360"/>
                  </a:cubicBezTo>
                  <a:cubicBezTo>
                    <a:pt x="796" y="1732"/>
                    <a:pt x="0" y="9053"/>
                    <a:pt x="1592" y="10366"/>
                  </a:cubicBezTo>
                  <a:cubicBezTo>
                    <a:pt x="1857" y="10584"/>
                    <a:pt x="2103" y="10674"/>
                    <a:pt x="2329" y="10674"/>
                  </a:cubicBezTo>
                  <a:cubicBezTo>
                    <a:pt x="2680" y="10674"/>
                    <a:pt x="2981" y="10457"/>
                    <a:pt x="3223" y="10167"/>
                  </a:cubicBezTo>
                  <a:cubicBezTo>
                    <a:pt x="2904" y="9093"/>
                    <a:pt x="3103" y="7820"/>
                    <a:pt x="3442" y="6825"/>
                  </a:cubicBezTo>
                  <a:cubicBezTo>
                    <a:pt x="3899" y="5472"/>
                    <a:pt x="5053" y="4478"/>
                    <a:pt x="6306" y="3861"/>
                  </a:cubicBezTo>
                  <a:cubicBezTo>
                    <a:pt x="6899" y="3580"/>
                    <a:pt x="7613" y="3451"/>
                    <a:pt x="8329" y="3451"/>
                  </a:cubicBezTo>
                  <a:cubicBezTo>
                    <a:pt x="9030" y="3451"/>
                    <a:pt x="9734" y="3575"/>
                    <a:pt x="10324" y="3801"/>
                  </a:cubicBezTo>
                  <a:cubicBezTo>
                    <a:pt x="11080" y="4100"/>
                    <a:pt x="11657" y="4517"/>
                    <a:pt x="12135" y="5055"/>
                  </a:cubicBezTo>
                  <a:cubicBezTo>
                    <a:pt x="12493" y="4856"/>
                    <a:pt x="12751" y="4498"/>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76"/>
            <p:cNvSpPr/>
            <p:nvPr/>
          </p:nvSpPr>
          <p:spPr>
            <a:xfrm>
              <a:off x="8210725" y="2543675"/>
              <a:ext cx="81600" cy="133800"/>
            </a:xfrm>
            <a:custGeom>
              <a:avLst/>
              <a:gdLst/>
              <a:ahLst/>
              <a:cxnLst/>
              <a:rect l="l" t="t" r="r" b="b"/>
              <a:pathLst>
                <a:path w="3264" h="5352" fill="none" extrusionOk="0">
                  <a:moveTo>
                    <a:pt x="1" y="1811"/>
                  </a:moveTo>
                  <a:cubicBezTo>
                    <a:pt x="657" y="3064"/>
                    <a:pt x="3263" y="5352"/>
                    <a:pt x="3263" y="5352"/>
                  </a:cubicBezTo>
                  <a:cubicBezTo>
                    <a:pt x="3243" y="3820"/>
                    <a:pt x="2308" y="995"/>
                    <a:pt x="1314"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76"/>
            <p:cNvSpPr/>
            <p:nvPr/>
          </p:nvSpPr>
          <p:spPr>
            <a:xfrm>
              <a:off x="8292300" y="2677450"/>
              <a:ext cx="102975" cy="152700"/>
            </a:xfrm>
            <a:custGeom>
              <a:avLst/>
              <a:gdLst/>
              <a:ahLst/>
              <a:cxnLst/>
              <a:rect l="l" t="t" r="r" b="b"/>
              <a:pathLst>
                <a:path w="4119" h="6108" fill="none" extrusionOk="0">
                  <a:moveTo>
                    <a:pt x="4118" y="4556"/>
                  </a:moveTo>
                  <a:cubicBezTo>
                    <a:pt x="2149" y="1194"/>
                    <a:pt x="0" y="1"/>
                    <a:pt x="0" y="1"/>
                  </a:cubicBezTo>
                  <a:cubicBezTo>
                    <a:pt x="0" y="1"/>
                    <a:pt x="259" y="2448"/>
                    <a:pt x="2407" y="610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76"/>
            <p:cNvSpPr/>
            <p:nvPr/>
          </p:nvSpPr>
          <p:spPr>
            <a:xfrm>
              <a:off x="8281550" y="2503075"/>
              <a:ext cx="45625" cy="95950"/>
            </a:xfrm>
            <a:custGeom>
              <a:avLst/>
              <a:gdLst/>
              <a:ahLst/>
              <a:cxnLst/>
              <a:rect l="l" t="t" r="r" b="b"/>
              <a:pathLst>
                <a:path w="1825" h="3838" extrusionOk="0">
                  <a:moveTo>
                    <a:pt x="977" y="0"/>
                  </a:moveTo>
                  <a:cubicBezTo>
                    <a:pt x="494" y="0"/>
                    <a:pt x="1" y="3467"/>
                    <a:pt x="808" y="3813"/>
                  </a:cubicBezTo>
                  <a:cubicBezTo>
                    <a:pt x="847" y="3829"/>
                    <a:pt x="883" y="3837"/>
                    <a:pt x="919" y="3837"/>
                  </a:cubicBezTo>
                  <a:cubicBezTo>
                    <a:pt x="1662" y="3837"/>
                    <a:pt x="1824" y="431"/>
                    <a:pt x="1027" y="13"/>
                  </a:cubicBezTo>
                  <a:cubicBezTo>
                    <a:pt x="1010" y="5"/>
                    <a:pt x="993"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76"/>
            <p:cNvSpPr/>
            <p:nvPr/>
          </p:nvSpPr>
          <p:spPr>
            <a:xfrm>
              <a:off x="8148150" y="2597775"/>
              <a:ext cx="98775" cy="51100"/>
            </a:xfrm>
            <a:custGeom>
              <a:avLst/>
              <a:gdLst/>
              <a:ahLst/>
              <a:cxnLst/>
              <a:rect l="l" t="t" r="r" b="b"/>
              <a:pathLst>
                <a:path w="3951" h="2044" extrusionOk="0">
                  <a:moveTo>
                    <a:pt x="692" y="1"/>
                  </a:moveTo>
                  <a:cubicBezTo>
                    <a:pt x="476" y="1"/>
                    <a:pt x="312" y="56"/>
                    <a:pt x="236" y="184"/>
                  </a:cubicBezTo>
                  <a:cubicBezTo>
                    <a:pt x="1" y="554"/>
                    <a:pt x="2318" y="2043"/>
                    <a:pt x="3273" y="2043"/>
                  </a:cubicBezTo>
                  <a:cubicBezTo>
                    <a:pt x="3449" y="2043"/>
                    <a:pt x="3579" y="1993"/>
                    <a:pt x="3638" y="1875"/>
                  </a:cubicBezTo>
                  <a:cubicBezTo>
                    <a:pt x="3950" y="1250"/>
                    <a:pt x="1723"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76"/>
            <p:cNvSpPr/>
            <p:nvPr/>
          </p:nvSpPr>
          <p:spPr>
            <a:xfrm>
              <a:off x="8347350" y="2701575"/>
              <a:ext cx="87700" cy="50000"/>
            </a:xfrm>
            <a:custGeom>
              <a:avLst/>
              <a:gdLst/>
              <a:ahLst/>
              <a:cxnLst/>
              <a:rect l="l" t="t" r="r" b="b"/>
              <a:pathLst>
                <a:path w="3508" h="2000" extrusionOk="0">
                  <a:moveTo>
                    <a:pt x="484" y="1"/>
                  </a:moveTo>
                  <a:cubicBezTo>
                    <a:pt x="239" y="1"/>
                    <a:pt x="79" y="81"/>
                    <a:pt x="66" y="269"/>
                  </a:cubicBezTo>
                  <a:cubicBezTo>
                    <a:pt x="0" y="1026"/>
                    <a:pt x="2396" y="2000"/>
                    <a:pt x="3228" y="2000"/>
                  </a:cubicBezTo>
                  <a:cubicBezTo>
                    <a:pt x="3402" y="2000"/>
                    <a:pt x="3507" y="1957"/>
                    <a:pt x="3507" y="1861"/>
                  </a:cubicBezTo>
                  <a:cubicBezTo>
                    <a:pt x="3507" y="1123"/>
                    <a:pt x="1401"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76"/>
            <p:cNvSpPr/>
            <p:nvPr/>
          </p:nvSpPr>
          <p:spPr>
            <a:xfrm>
              <a:off x="8273125" y="2721700"/>
              <a:ext cx="46425" cy="95075"/>
            </a:xfrm>
            <a:custGeom>
              <a:avLst/>
              <a:gdLst/>
              <a:ahLst/>
              <a:cxnLst/>
              <a:rect l="l" t="t" r="r" b="b"/>
              <a:pathLst>
                <a:path w="1857" h="3803" extrusionOk="0">
                  <a:moveTo>
                    <a:pt x="860" y="1"/>
                  </a:moveTo>
                  <a:cubicBezTo>
                    <a:pt x="856" y="1"/>
                    <a:pt x="851" y="1"/>
                    <a:pt x="847" y="1"/>
                  </a:cubicBezTo>
                  <a:cubicBezTo>
                    <a:pt x="0" y="41"/>
                    <a:pt x="479" y="3802"/>
                    <a:pt x="990" y="3802"/>
                  </a:cubicBezTo>
                  <a:cubicBezTo>
                    <a:pt x="995" y="3802"/>
                    <a:pt x="1001" y="3802"/>
                    <a:pt x="1006" y="3801"/>
                  </a:cubicBezTo>
                  <a:cubicBezTo>
                    <a:pt x="1857" y="3702"/>
                    <a:pt x="1704" y="1"/>
                    <a:pt x="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76"/>
            <p:cNvSpPr/>
            <p:nvPr/>
          </p:nvSpPr>
          <p:spPr>
            <a:xfrm>
              <a:off x="8257975" y="2439500"/>
              <a:ext cx="314825" cy="297400"/>
            </a:xfrm>
            <a:custGeom>
              <a:avLst/>
              <a:gdLst/>
              <a:ahLst/>
              <a:cxnLst/>
              <a:rect l="l" t="t" r="r" b="b"/>
              <a:pathLst>
                <a:path w="12593" h="11896" extrusionOk="0">
                  <a:moveTo>
                    <a:pt x="5195" y="1"/>
                  </a:moveTo>
                  <a:cubicBezTo>
                    <a:pt x="5102" y="1"/>
                    <a:pt x="5002" y="10"/>
                    <a:pt x="4894" y="30"/>
                  </a:cubicBezTo>
                  <a:cubicBezTo>
                    <a:pt x="2865" y="408"/>
                    <a:pt x="1" y="7191"/>
                    <a:pt x="1373" y="9519"/>
                  </a:cubicBezTo>
                  <a:cubicBezTo>
                    <a:pt x="2260" y="11023"/>
                    <a:pt x="5630" y="11895"/>
                    <a:pt x="8258" y="11895"/>
                  </a:cubicBezTo>
                  <a:cubicBezTo>
                    <a:pt x="9698" y="11895"/>
                    <a:pt x="10915" y="11634"/>
                    <a:pt x="11379" y="11070"/>
                  </a:cubicBezTo>
                  <a:cubicBezTo>
                    <a:pt x="12593" y="9618"/>
                    <a:pt x="9927" y="8763"/>
                    <a:pt x="9927" y="8763"/>
                  </a:cubicBezTo>
                  <a:cubicBezTo>
                    <a:pt x="10882" y="7589"/>
                    <a:pt x="11280" y="5859"/>
                    <a:pt x="10345" y="4247"/>
                  </a:cubicBezTo>
                  <a:cubicBezTo>
                    <a:pt x="9548" y="2918"/>
                    <a:pt x="8223" y="2352"/>
                    <a:pt x="6951" y="2352"/>
                  </a:cubicBezTo>
                  <a:cubicBezTo>
                    <a:pt x="6699" y="2352"/>
                    <a:pt x="6450" y="2374"/>
                    <a:pt x="6207" y="2417"/>
                  </a:cubicBezTo>
                  <a:cubicBezTo>
                    <a:pt x="6207" y="2417"/>
                    <a:pt x="6683" y="1"/>
                    <a:pt x="519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76"/>
            <p:cNvSpPr/>
            <p:nvPr/>
          </p:nvSpPr>
          <p:spPr>
            <a:xfrm>
              <a:off x="8012300" y="2618275"/>
              <a:ext cx="314325" cy="297225"/>
            </a:xfrm>
            <a:custGeom>
              <a:avLst/>
              <a:gdLst/>
              <a:ahLst/>
              <a:cxnLst/>
              <a:rect l="l" t="t" r="r" b="b"/>
              <a:pathLst>
                <a:path w="12573" h="11889" extrusionOk="0">
                  <a:moveTo>
                    <a:pt x="4336" y="0"/>
                  </a:moveTo>
                  <a:cubicBezTo>
                    <a:pt x="2897" y="0"/>
                    <a:pt x="1679" y="260"/>
                    <a:pt x="1214" y="816"/>
                  </a:cubicBezTo>
                  <a:cubicBezTo>
                    <a:pt x="1" y="2268"/>
                    <a:pt x="2666" y="3124"/>
                    <a:pt x="2666" y="3124"/>
                  </a:cubicBezTo>
                  <a:cubicBezTo>
                    <a:pt x="1711" y="4297"/>
                    <a:pt x="1314" y="6028"/>
                    <a:pt x="2249" y="7639"/>
                  </a:cubicBezTo>
                  <a:cubicBezTo>
                    <a:pt x="3046" y="8968"/>
                    <a:pt x="4370" y="9534"/>
                    <a:pt x="5643" y="9534"/>
                  </a:cubicBezTo>
                  <a:cubicBezTo>
                    <a:pt x="5894" y="9534"/>
                    <a:pt x="6143" y="9512"/>
                    <a:pt x="6386" y="9470"/>
                  </a:cubicBezTo>
                  <a:lnTo>
                    <a:pt x="6386" y="9470"/>
                  </a:lnTo>
                  <a:cubicBezTo>
                    <a:pt x="6386" y="9470"/>
                    <a:pt x="5913" y="11889"/>
                    <a:pt x="7386" y="11889"/>
                  </a:cubicBezTo>
                  <a:cubicBezTo>
                    <a:pt x="7482" y="11889"/>
                    <a:pt x="7586" y="11879"/>
                    <a:pt x="7699" y="11857"/>
                  </a:cubicBezTo>
                  <a:cubicBezTo>
                    <a:pt x="9728" y="11479"/>
                    <a:pt x="12573" y="4695"/>
                    <a:pt x="11200" y="2368"/>
                  </a:cubicBezTo>
                  <a:cubicBezTo>
                    <a:pt x="10327" y="864"/>
                    <a:pt x="6963" y="0"/>
                    <a:pt x="433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76"/>
            <p:cNvSpPr/>
            <p:nvPr/>
          </p:nvSpPr>
          <p:spPr>
            <a:xfrm>
              <a:off x="8276875" y="2555125"/>
              <a:ext cx="109425" cy="167125"/>
            </a:xfrm>
            <a:custGeom>
              <a:avLst/>
              <a:gdLst/>
              <a:ahLst/>
              <a:cxnLst/>
              <a:rect l="l" t="t" r="r" b="b"/>
              <a:pathLst>
                <a:path w="4377" h="6685" extrusionOk="0">
                  <a:moveTo>
                    <a:pt x="896" y="0"/>
                  </a:moveTo>
                  <a:cubicBezTo>
                    <a:pt x="259" y="1870"/>
                    <a:pt x="1" y="3840"/>
                    <a:pt x="617" y="4894"/>
                  </a:cubicBezTo>
                  <a:cubicBezTo>
                    <a:pt x="1075" y="5670"/>
                    <a:pt x="2209" y="6286"/>
                    <a:pt x="3542" y="6684"/>
                  </a:cubicBezTo>
                  <a:cubicBezTo>
                    <a:pt x="3422" y="5769"/>
                    <a:pt x="3601" y="4755"/>
                    <a:pt x="3880" y="3939"/>
                  </a:cubicBezTo>
                  <a:cubicBezTo>
                    <a:pt x="3999" y="3601"/>
                    <a:pt x="4158" y="3263"/>
                    <a:pt x="4377" y="2964"/>
                  </a:cubicBezTo>
                  <a:cubicBezTo>
                    <a:pt x="4178" y="2905"/>
                    <a:pt x="3979" y="2845"/>
                    <a:pt x="3800" y="2785"/>
                  </a:cubicBezTo>
                  <a:cubicBezTo>
                    <a:pt x="2388" y="2228"/>
                    <a:pt x="1632" y="1253"/>
                    <a:pt x="89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76"/>
            <p:cNvSpPr/>
            <p:nvPr/>
          </p:nvSpPr>
          <p:spPr>
            <a:xfrm>
              <a:off x="8199800" y="2633700"/>
              <a:ext cx="108925" cy="172600"/>
            </a:xfrm>
            <a:custGeom>
              <a:avLst/>
              <a:gdLst/>
              <a:ahLst/>
              <a:cxnLst/>
              <a:rect l="l" t="t" r="r" b="b"/>
              <a:pathLst>
                <a:path w="4357" h="6904" extrusionOk="0">
                  <a:moveTo>
                    <a:pt x="895" y="0"/>
                  </a:moveTo>
                  <a:cubicBezTo>
                    <a:pt x="876" y="716"/>
                    <a:pt x="716" y="1452"/>
                    <a:pt x="517" y="2089"/>
                  </a:cubicBezTo>
                  <a:cubicBezTo>
                    <a:pt x="378" y="2447"/>
                    <a:pt x="219" y="2785"/>
                    <a:pt x="0" y="3104"/>
                  </a:cubicBezTo>
                  <a:lnTo>
                    <a:pt x="40" y="3104"/>
                  </a:lnTo>
                  <a:cubicBezTo>
                    <a:pt x="1492" y="3661"/>
                    <a:pt x="2248" y="4695"/>
                    <a:pt x="3004" y="5988"/>
                  </a:cubicBezTo>
                  <a:cubicBezTo>
                    <a:pt x="3163" y="6266"/>
                    <a:pt x="3283" y="6565"/>
                    <a:pt x="3342" y="6903"/>
                  </a:cubicBezTo>
                  <a:cubicBezTo>
                    <a:pt x="4058" y="4954"/>
                    <a:pt x="4357" y="2845"/>
                    <a:pt x="3700" y="1751"/>
                  </a:cubicBezTo>
                  <a:cubicBezTo>
                    <a:pt x="3263" y="995"/>
                    <a:pt x="2188" y="398"/>
                    <a:pt x="89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76"/>
            <p:cNvSpPr/>
            <p:nvPr/>
          </p:nvSpPr>
          <p:spPr>
            <a:xfrm>
              <a:off x="8292300" y="2574525"/>
              <a:ext cx="117875" cy="112900"/>
            </a:xfrm>
            <a:custGeom>
              <a:avLst/>
              <a:gdLst/>
              <a:ahLst/>
              <a:cxnLst/>
              <a:rect l="l" t="t" r="r" b="b"/>
              <a:pathLst>
                <a:path w="4715" h="4516" fill="none" extrusionOk="0">
                  <a:moveTo>
                    <a:pt x="3601" y="0"/>
                  </a:moveTo>
                  <a:cubicBezTo>
                    <a:pt x="1234" y="1154"/>
                    <a:pt x="0" y="4118"/>
                    <a:pt x="0" y="4118"/>
                  </a:cubicBezTo>
                  <a:cubicBezTo>
                    <a:pt x="0" y="4118"/>
                    <a:pt x="1691" y="4516"/>
                    <a:pt x="4715" y="3402"/>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76"/>
            <p:cNvSpPr/>
            <p:nvPr/>
          </p:nvSpPr>
          <p:spPr>
            <a:xfrm>
              <a:off x="8176925" y="2677450"/>
              <a:ext cx="115400" cy="73625"/>
            </a:xfrm>
            <a:custGeom>
              <a:avLst/>
              <a:gdLst/>
              <a:ahLst/>
              <a:cxnLst/>
              <a:rect l="l" t="t" r="r" b="b"/>
              <a:pathLst>
                <a:path w="4616" h="2945" fill="none" extrusionOk="0">
                  <a:moveTo>
                    <a:pt x="0" y="1513"/>
                  </a:moveTo>
                  <a:cubicBezTo>
                    <a:pt x="1512" y="220"/>
                    <a:pt x="4615" y="1"/>
                    <a:pt x="4615" y="1"/>
                  </a:cubicBezTo>
                  <a:cubicBezTo>
                    <a:pt x="4615" y="1"/>
                    <a:pt x="4138" y="1572"/>
                    <a:pt x="2069" y="294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76"/>
            <p:cNvSpPr/>
            <p:nvPr/>
          </p:nvSpPr>
          <p:spPr>
            <a:xfrm>
              <a:off x="8257475" y="2646500"/>
              <a:ext cx="70150" cy="61975"/>
            </a:xfrm>
            <a:custGeom>
              <a:avLst/>
              <a:gdLst/>
              <a:ahLst/>
              <a:cxnLst/>
              <a:rect l="l" t="t" r="r" b="b"/>
              <a:pathLst>
                <a:path w="2806" h="2479" extrusionOk="0">
                  <a:moveTo>
                    <a:pt x="1396" y="0"/>
                  </a:moveTo>
                  <a:cubicBezTo>
                    <a:pt x="1186" y="0"/>
                    <a:pt x="973" y="53"/>
                    <a:pt x="777" y="165"/>
                  </a:cubicBezTo>
                  <a:cubicBezTo>
                    <a:pt x="180" y="523"/>
                    <a:pt x="1" y="1279"/>
                    <a:pt x="339" y="1875"/>
                  </a:cubicBezTo>
                  <a:cubicBezTo>
                    <a:pt x="565" y="2261"/>
                    <a:pt x="978" y="2478"/>
                    <a:pt x="1406" y="2478"/>
                  </a:cubicBezTo>
                  <a:cubicBezTo>
                    <a:pt x="1617" y="2478"/>
                    <a:pt x="1832" y="2425"/>
                    <a:pt x="2030" y="2313"/>
                  </a:cubicBezTo>
                  <a:cubicBezTo>
                    <a:pt x="2627" y="1955"/>
                    <a:pt x="2806" y="1199"/>
                    <a:pt x="2467" y="622"/>
                  </a:cubicBezTo>
                  <a:cubicBezTo>
                    <a:pt x="2241" y="222"/>
                    <a:pt x="1825"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6765;p79">
            <a:extLst>
              <a:ext uri="{FF2B5EF4-FFF2-40B4-BE49-F238E27FC236}">
                <a16:creationId xmlns:a16="http://schemas.microsoft.com/office/drawing/2014/main" id="{16355600-5434-DA78-94E1-BC45E31C488B}"/>
              </a:ext>
            </a:extLst>
          </p:cNvPr>
          <p:cNvGrpSpPr/>
          <p:nvPr/>
        </p:nvGrpSpPr>
        <p:grpSpPr>
          <a:xfrm rot="3600578">
            <a:off x="7901992" y="100602"/>
            <a:ext cx="2728088" cy="1637735"/>
            <a:chOff x="-2506050" y="4398675"/>
            <a:chExt cx="1732275" cy="1039925"/>
          </a:xfrm>
        </p:grpSpPr>
        <p:sp>
          <p:nvSpPr>
            <p:cNvPr id="3" name="Google Shape;6766;p79">
              <a:extLst>
                <a:ext uri="{FF2B5EF4-FFF2-40B4-BE49-F238E27FC236}">
                  <a16:creationId xmlns:a16="http://schemas.microsoft.com/office/drawing/2014/main" id="{A5FD8277-E3BC-3D08-2EAF-43DF38AF84CF}"/>
                </a:ext>
              </a:extLst>
            </p:cNvPr>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767;p79">
              <a:extLst>
                <a:ext uri="{FF2B5EF4-FFF2-40B4-BE49-F238E27FC236}">
                  <a16:creationId xmlns:a16="http://schemas.microsoft.com/office/drawing/2014/main" id="{902014CE-7418-C39A-3F0B-E8C1D69964FB}"/>
                </a:ext>
              </a:extLst>
            </p:cNvPr>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768;p79">
              <a:extLst>
                <a:ext uri="{FF2B5EF4-FFF2-40B4-BE49-F238E27FC236}">
                  <a16:creationId xmlns:a16="http://schemas.microsoft.com/office/drawing/2014/main" id="{91F5AF0B-367D-3EFA-1718-8598977CE0DF}"/>
                </a:ext>
              </a:extLst>
            </p:cNvPr>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69;p79">
              <a:extLst>
                <a:ext uri="{FF2B5EF4-FFF2-40B4-BE49-F238E27FC236}">
                  <a16:creationId xmlns:a16="http://schemas.microsoft.com/office/drawing/2014/main" id="{CA005CF5-6A50-3F58-1453-70BDA7D0AD58}"/>
                </a:ext>
              </a:extLst>
            </p:cNvPr>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70;p79">
              <a:extLst>
                <a:ext uri="{FF2B5EF4-FFF2-40B4-BE49-F238E27FC236}">
                  <a16:creationId xmlns:a16="http://schemas.microsoft.com/office/drawing/2014/main" id="{38C95BFD-800B-79DB-7795-AD15C302AEBE}"/>
                </a:ext>
              </a:extLst>
            </p:cNvPr>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71;p79">
              <a:extLst>
                <a:ext uri="{FF2B5EF4-FFF2-40B4-BE49-F238E27FC236}">
                  <a16:creationId xmlns:a16="http://schemas.microsoft.com/office/drawing/2014/main" id="{31F05057-BE4B-5CEE-4959-A4EC879A47F1}"/>
                </a:ext>
              </a:extLst>
            </p:cNvPr>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72;p79">
              <a:extLst>
                <a:ext uri="{FF2B5EF4-FFF2-40B4-BE49-F238E27FC236}">
                  <a16:creationId xmlns:a16="http://schemas.microsoft.com/office/drawing/2014/main" id="{B8EC4E10-3664-AB01-5070-5742C0F4A77C}"/>
                </a:ext>
              </a:extLst>
            </p:cNvPr>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73;p79">
              <a:extLst>
                <a:ext uri="{FF2B5EF4-FFF2-40B4-BE49-F238E27FC236}">
                  <a16:creationId xmlns:a16="http://schemas.microsoft.com/office/drawing/2014/main" id="{434D6ACF-7C3D-F4D8-0D89-11EAA88CE74F}"/>
                </a:ext>
              </a:extLst>
            </p:cNvPr>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74;p79">
              <a:extLst>
                <a:ext uri="{FF2B5EF4-FFF2-40B4-BE49-F238E27FC236}">
                  <a16:creationId xmlns:a16="http://schemas.microsoft.com/office/drawing/2014/main" id="{868293BF-DF16-1421-965F-9F5ECF0001BD}"/>
                </a:ext>
              </a:extLst>
            </p:cNvPr>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75;p79">
              <a:extLst>
                <a:ext uri="{FF2B5EF4-FFF2-40B4-BE49-F238E27FC236}">
                  <a16:creationId xmlns:a16="http://schemas.microsoft.com/office/drawing/2014/main" id="{39ED60C3-9B91-BC19-83E3-DF2C411E2346}"/>
                </a:ext>
              </a:extLst>
            </p:cNvPr>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76;p79">
              <a:extLst>
                <a:ext uri="{FF2B5EF4-FFF2-40B4-BE49-F238E27FC236}">
                  <a16:creationId xmlns:a16="http://schemas.microsoft.com/office/drawing/2014/main" id="{3722E5D0-8953-2AE1-1E46-FBF421AC08A3}"/>
                </a:ext>
              </a:extLst>
            </p:cNvPr>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77;p79">
              <a:extLst>
                <a:ext uri="{FF2B5EF4-FFF2-40B4-BE49-F238E27FC236}">
                  <a16:creationId xmlns:a16="http://schemas.microsoft.com/office/drawing/2014/main" id="{9242C94F-E499-9495-7FC3-7D285F08965C}"/>
                </a:ext>
              </a:extLst>
            </p:cNvPr>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78;p79">
              <a:extLst>
                <a:ext uri="{FF2B5EF4-FFF2-40B4-BE49-F238E27FC236}">
                  <a16:creationId xmlns:a16="http://schemas.microsoft.com/office/drawing/2014/main" id="{420D49FE-E048-D0C5-933A-9D862E7E50B9}"/>
                </a:ext>
              </a:extLst>
            </p:cNvPr>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79;p79">
              <a:extLst>
                <a:ext uri="{FF2B5EF4-FFF2-40B4-BE49-F238E27FC236}">
                  <a16:creationId xmlns:a16="http://schemas.microsoft.com/office/drawing/2014/main" id="{2F945B6E-BCCE-1C8C-7B6E-1F398DE3F68D}"/>
                </a:ext>
              </a:extLst>
            </p:cNvPr>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780;p79">
              <a:extLst>
                <a:ext uri="{FF2B5EF4-FFF2-40B4-BE49-F238E27FC236}">
                  <a16:creationId xmlns:a16="http://schemas.microsoft.com/office/drawing/2014/main" id="{AA3C50D1-AE73-6959-237E-08E1924B6B22}"/>
                </a:ext>
              </a:extLst>
            </p:cNvPr>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81;p79">
              <a:extLst>
                <a:ext uri="{FF2B5EF4-FFF2-40B4-BE49-F238E27FC236}">
                  <a16:creationId xmlns:a16="http://schemas.microsoft.com/office/drawing/2014/main" id="{004A5936-237C-8F5B-2308-A9282F20DFE2}"/>
                </a:ext>
              </a:extLst>
            </p:cNvPr>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82;p79">
              <a:extLst>
                <a:ext uri="{FF2B5EF4-FFF2-40B4-BE49-F238E27FC236}">
                  <a16:creationId xmlns:a16="http://schemas.microsoft.com/office/drawing/2014/main" id="{272E12BE-158E-44E9-6770-C855332EEAED}"/>
                </a:ext>
              </a:extLst>
            </p:cNvPr>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783;p79">
              <a:extLst>
                <a:ext uri="{FF2B5EF4-FFF2-40B4-BE49-F238E27FC236}">
                  <a16:creationId xmlns:a16="http://schemas.microsoft.com/office/drawing/2014/main" id="{EC37A79C-A239-134C-4185-0865178AC5BD}"/>
                </a:ext>
              </a:extLst>
            </p:cNvPr>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784;p79">
              <a:extLst>
                <a:ext uri="{FF2B5EF4-FFF2-40B4-BE49-F238E27FC236}">
                  <a16:creationId xmlns:a16="http://schemas.microsoft.com/office/drawing/2014/main" id="{99D64712-1F52-7917-E4DF-E2AC29EC99BB}"/>
                </a:ext>
              </a:extLst>
            </p:cNvPr>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6785;p79">
            <a:extLst>
              <a:ext uri="{FF2B5EF4-FFF2-40B4-BE49-F238E27FC236}">
                <a16:creationId xmlns:a16="http://schemas.microsoft.com/office/drawing/2014/main" id="{57C2D9B2-D5FA-493E-9E48-D2629D83EB4E}"/>
              </a:ext>
            </a:extLst>
          </p:cNvPr>
          <p:cNvGrpSpPr/>
          <p:nvPr/>
        </p:nvGrpSpPr>
        <p:grpSpPr>
          <a:xfrm rot="-4500131">
            <a:off x="8202240" y="39007"/>
            <a:ext cx="931560" cy="857309"/>
            <a:chOff x="8012300" y="2419550"/>
            <a:chExt cx="560500" cy="515825"/>
          </a:xfrm>
        </p:grpSpPr>
        <p:sp>
          <p:nvSpPr>
            <p:cNvPr id="23" name="Google Shape;6786;p79">
              <a:extLst>
                <a:ext uri="{FF2B5EF4-FFF2-40B4-BE49-F238E27FC236}">
                  <a16:creationId xmlns:a16="http://schemas.microsoft.com/office/drawing/2014/main" id="{2CA9AC9E-D3B4-D79A-85D0-FF67A37EA916}"/>
                </a:ext>
              </a:extLst>
            </p:cNvPr>
            <p:cNvSpPr/>
            <p:nvPr/>
          </p:nvSpPr>
          <p:spPr>
            <a:xfrm>
              <a:off x="8049725" y="2419575"/>
              <a:ext cx="321175" cy="266875"/>
            </a:xfrm>
            <a:custGeom>
              <a:avLst/>
              <a:gdLst/>
              <a:ahLst/>
              <a:cxnLst/>
              <a:rect l="l" t="t" r="r" b="b"/>
              <a:pathLst>
                <a:path w="12847" h="10675" extrusionOk="0">
                  <a:moveTo>
                    <a:pt x="10524" y="0"/>
                  </a:moveTo>
                  <a:cubicBezTo>
                    <a:pt x="9537" y="0"/>
                    <a:pt x="8967" y="1762"/>
                    <a:pt x="8967" y="1762"/>
                  </a:cubicBezTo>
                  <a:cubicBezTo>
                    <a:pt x="8261" y="1199"/>
                    <a:pt x="7345" y="831"/>
                    <a:pt x="6381" y="831"/>
                  </a:cubicBezTo>
                  <a:cubicBezTo>
                    <a:pt x="5744" y="831"/>
                    <a:pt x="5085" y="992"/>
                    <a:pt x="4452" y="1364"/>
                  </a:cubicBezTo>
                  <a:cubicBezTo>
                    <a:pt x="2860" y="2299"/>
                    <a:pt x="2343" y="4010"/>
                    <a:pt x="2602" y="5502"/>
                  </a:cubicBezTo>
                  <a:cubicBezTo>
                    <a:pt x="2602" y="5502"/>
                    <a:pt x="2234" y="5429"/>
                    <a:pt x="1785" y="5429"/>
                  </a:cubicBezTo>
                  <a:cubicBezTo>
                    <a:pt x="1013" y="5429"/>
                    <a:pt x="1" y="5644"/>
                    <a:pt x="214" y="6815"/>
                  </a:cubicBezTo>
                  <a:cubicBezTo>
                    <a:pt x="524" y="8459"/>
                    <a:pt x="5134" y="10675"/>
                    <a:pt x="8064" y="10675"/>
                  </a:cubicBezTo>
                  <a:cubicBezTo>
                    <a:pt x="8715" y="10675"/>
                    <a:pt x="9284" y="10565"/>
                    <a:pt x="9703" y="10316"/>
                  </a:cubicBezTo>
                  <a:cubicBezTo>
                    <a:pt x="12051" y="8943"/>
                    <a:pt x="12846" y="1623"/>
                    <a:pt x="11255" y="310"/>
                  </a:cubicBezTo>
                  <a:cubicBezTo>
                    <a:pt x="10991" y="90"/>
                    <a:pt x="10747" y="0"/>
                    <a:pt x="1052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787;p79">
              <a:extLst>
                <a:ext uri="{FF2B5EF4-FFF2-40B4-BE49-F238E27FC236}">
                  <a16:creationId xmlns:a16="http://schemas.microsoft.com/office/drawing/2014/main" id="{09543E86-65FA-1ECC-2A30-7E6686F21DB9}"/>
                </a:ext>
              </a:extLst>
            </p:cNvPr>
            <p:cNvSpPr/>
            <p:nvPr/>
          </p:nvSpPr>
          <p:spPr>
            <a:xfrm>
              <a:off x="8214225" y="2668475"/>
              <a:ext cx="321150" cy="266900"/>
            </a:xfrm>
            <a:custGeom>
              <a:avLst/>
              <a:gdLst/>
              <a:ahLst/>
              <a:cxnLst/>
              <a:rect l="l" t="t" r="r" b="b"/>
              <a:pathLst>
                <a:path w="12846" h="10676" extrusionOk="0">
                  <a:moveTo>
                    <a:pt x="4770" y="1"/>
                  </a:moveTo>
                  <a:cubicBezTo>
                    <a:pt x="4117" y="1"/>
                    <a:pt x="3546" y="110"/>
                    <a:pt x="3123" y="360"/>
                  </a:cubicBezTo>
                  <a:cubicBezTo>
                    <a:pt x="796" y="1732"/>
                    <a:pt x="0" y="9053"/>
                    <a:pt x="1592" y="10366"/>
                  </a:cubicBezTo>
                  <a:cubicBezTo>
                    <a:pt x="1855" y="10586"/>
                    <a:pt x="2099" y="10675"/>
                    <a:pt x="2322" y="10675"/>
                  </a:cubicBezTo>
                  <a:cubicBezTo>
                    <a:pt x="3310" y="10675"/>
                    <a:pt x="3879" y="8914"/>
                    <a:pt x="3879" y="8914"/>
                  </a:cubicBezTo>
                  <a:cubicBezTo>
                    <a:pt x="4582" y="9486"/>
                    <a:pt x="5492" y="9850"/>
                    <a:pt x="6450" y="9850"/>
                  </a:cubicBezTo>
                  <a:cubicBezTo>
                    <a:pt x="7092" y="9850"/>
                    <a:pt x="7756" y="9687"/>
                    <a:pt x="8395" y="9312"/>
                  </a:cubicBezTo>
                  <a:cubicBezTo>
                    <a:pt x="9986" y="8377"/>
                    <a:pt x="10503" y="6666"/>
                    <a:pt x="10245" y="5174"/>
                  </a:cubicBezTo>
                  <a:lnTo>
                    <a:pt x="10245" y="5174"/>
                  </a:lnTo>
                  <a:cubicBezTo>
                    <a:pt x="10245" y="5174"/>
                    <a:pt x="10618" y="5247"/>
                    <a:pt x="11070" y="5247"/>
                  </a:cubicBezTo>
                  <a:cubicBezTo>
                    <a:pt x="11842" y="5247"/>
                    <a:pt x="12845" y="5034"/>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788;p79">
              <a:extLst>
                <a:ext uri="{FF2B5EF4-FFF2-40B4-BE49-F238E27FC236}">
                  <a16:creationId xmlns:a16="http://schemas.microsoft.com/office/drawing/2014/main" id="{E742E9A9-F443-7530-EC4F-C94EBD872CDF}"/>
                </a:ext>
              </a:extLst>
            </p:cNvPr>
            <p:cNvSpPr/>
            <p:nvPr/>
          </p:nvSpPr>
          <p:spPr>
            <a:xfrm>
              <a:off x="8054075" y="2419550"/>
              <a:ext cx="316825" cy="266900"/>
            </a:xfrm>
            <a:custGeom>
              <a:avLst/>
              <a:gdLst/>
              <a:ahLst/>
              <a:cxnLst/>
              <a:rect l="l" t="t" r="r" b="b"/>
              <a:pathLst>
                <a:path w="12673" h="10676" extrusionOk="0">
                  <a:moveTo>
                    <a:pt x="10344" y="0"/>
                  </a:moveTo>
                  <a:cubicBezTo>
                    <a:pt x="9494" y="0"/>
                    <a:pt x="8955" y="1286"/>
                    <a:pt x="8813" y="1663"/>
                  </a:cubicBezTo>
                  <a:cubicBezTo>
                    <a:pt x="8893" y="2519"/>
                    <a:pt x="8714" y="3434"/>
                    <a:pt x="8455" y="4190"/>
                  </a:cubicBezTo>
                  <a:cubicBezTo>
                    <a:pt x="7998" y="5543"/>
                    <a:pt x="6844" y="6557"/>
                    <a:pt x="5591" y="7154"/>
                  </a:cubicBezTo>
                  <a:cubicBezTo>
                    <a:pt x="4998" y="7435"/>
                    <a:pt x="4284" y="7564"/>
                    <a:pt x="3568" y="7564"/>
                  </a:cubicBezTo>
                  <a:cubicBezTo>
                    <a:pt x="2866" y="7564"/>
                    <a:pt x="2163" y="7440"/>
                    <a:pt x="1572" y="7214"/>
                  </a:cubicBezTo>
                  <a:cubicBezTo>
                    <a:pt x="956" y="6975"/>
                    <a:pt x="458" y="6657"/>
                    <a:pt x="40" y="6259"/>
                  </a:cubicBezTo>
                  <a:cubicBezTo>
                    <a:pt x="1" y="6418"/>
                    <a:pt x="1" y="6597"/>
                    <a:pt x="40" y="6816"/>
                  </a:cubicBezTo>
                  <a:cubicBezTo>
                    <a:pt x="350" y="8460"/>
                    <a:pt x="4960" y="10676"/>
                    <a:pt x="7890" y="10676"/>
                  </a:cubicBezTo>
                  <a:cubicBezTo>
                    <a:pt x="8541" y="10676"/>
                    <a:pt x="9110" y="10566"/>
                    <a:pt x="9529" y="10317"/>
                  </a:cubicBezTo>
                  <a:cubicBezTo>
                    <a:pt x="11877" y="8944"/>
                    <a:pt x="12672" y="1624"/>
                    <a:pt x="11081" y="311"/>
                  </a:cubicBezTo>
                  <a:cubicBezTo>
                    <a:pt x="10815" y="90"/>
                    <a:pt x="10568" y="0"/>
                    <a:pt x="1034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789;p79">
              <a:extLst>
                <a:ext uri="{FF2B5EF4-FFF2-40B4-BE49-F238E27FC236}">
                  <a16:creationId xmlns:a16="http://schemas.microsoft.com/office/drawing/2014/main" id="{539C84C6-D820-4BF1-0B54-745B1B189735}"/>
                </a:ext>
              </a:extLst>
            </p:cNvPr>
            <p:cNvSpPr/>
            <p:nvPr/>
          </p:nvSpPr>
          <p:spPr>
            <a:xfrm>
              <a:off x="8214225" y="2668475"/>
              <a:ext cx="318800" cy="266875"/>
            </a:xfrm>
            <a:custGeom>
              <a:avLst/>
              <a:gdLst/>
              <a:ahLst/>
              <a:cxnLst/>
              <a:rect l="l" t="t" r="r" b="b"/>
              <a:pathLst>
                <a:path w="12752" h="10675" extrusionOk="0">
                  <a:moveTo>
                    <a:pt x="4770" y="1"/>
                  </a:moveTo>
                  <a:cubicBezTo>
                    <a:pt x="4117" y="1"/>
                    <a:pt x="3546" y="110"/>
                    <a:pt x="3123" y="360"/>
                  </a:cubicBezTo>
                  <a:cubicBezTo>
                    <a:pt x="796" y="1732"/>
                    <a:pt x="0" y="9053"/>
                    <a:pt x="1592" y="10366"/>
                  </a:cubicBezTo>
                  <a:cubicBezTo>
                    <a:pt x="1857" y="10584"/>
                    <a:pt x="2103" y="10674"/>
                    <a:pt x="2329" y="10674"/>
                  </a:cubicBezTo>
                  <a:cubicBezTo>
                    <a:pt x="2680" y="10674"/>
                    <a:pt x="2981" y="10457"/>
                    <a:pt x="3223" y="10167"/>
                  </a:cubicBezTo>
                  <a:cubicBezTo>
                    <a:pt x="2904" y="9093"/>
                    <a:pt x="3103" y="7820"/>
                    <a:pt x="3442" y="6825"/>
                  </a:cubicBezTo>
                  <a:cubicBezTo>
                    <a:pt x="3899" y="5472"/>
                    <a:pt x="5053" y="4478"/>
                    <a:pt x="6306" y="3861"/>
                  </a:cubicBezTo>
                  <a:cubicBezTo>
                    <a:pt x="6899" y="3580"/>
                    <a:pt x="7613" y="3451"/>
                    <a:pt x="8329" y="3451"/>
                  </a:cubicBezTo>
                  <a:cubicBezTo>
                    <a:pt x="9030" y="3451"/>
                    <a:pt x="9734" y="3575"/>
                    <a:pt x="10324" y="3801"/>
                  </a:cubicBezTo>
                  <a:cubicBezTo>
                    <a:pt x="11080" y="4100"/>
                    <a:pt x="11657" y="4517"/>
                    <a:pt x="12135" y="5055"/>
                  </a:cubicBezTo>
                  <a:cubicBezTo>
                    <a:pt x="12493" y="4856"/>
                    <a:pt x="12751" y="4498"/>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790;p79">
              <a:extLst>
                <a:ext uri="{FF2B5EF4-FFF2-40B4-BE49-F238E27FC236}">
                  <a16:creationId xmlns:a16="http://schemas.microsoft.com/office/drawing/2014/main" id="{A2FB2233-390A-2847-2793-7324B8964EFB}"/>
                </a:ext>
              </a:extLst>
            </p:cNvPr>
            <p:cNvSpPr/>
            <p:nvPr/>
          </p:nvSpPr>
          <p:spPr>
            <a:xfrm>
              <a:off x="8210725" y="2543675"/>
              <a:ext cx="81600" cy="133800"/>
            </a:xfrm>
            <a:custGeom>
              <a:avLst/>
              <a:gdLst/>
              <a:ahLst/>
              <a:cxnLst/>
              <a:rect l="l" t="t" r="r" b="b"/>
              <a:pathLst>
                <a:path w="3264" h="5352" fill="none" extrusionOk="0">
                  <a:moveTo>
                    <a:pt x="1" y="1811"/>
                  </a:moveTo>
                  <a:cubicBezTo>
                    <a:pt x="657" y="3064"/>
                    <a:pt x="3263" y="5352"/>
                    <a:pt x="3263" y="5352"/>
                  </a:cubicBezTo>
                  <a:cubicBezTo>
                    <a:pt x="3243" y="3820"/>
                    <a:pt x="2308" y="995"/>
                    <a:pt x="1314"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791;p79">
              <a:extLst>
                <a:ext uri="{FF2B5EF4-FFF2-40B4-BE49-F238E27FC236}">
                  <a16:creationId xmlns:a16="http://schemas.microsoft.com/office/drawing/2014/main" id="{BE830EFD-358B-42C8-EFC4-41D2E17EAD0E}"/>
                </a:ext>
              </a:extLst>
            </p:cNvPr>
            <p:cNvSpPr/>
            <p:nvPr/>
          </p:nvSpPr>
          <p:spPr>
            <a:xfrm>
              <a:off x="8292300" y="2677450"/>
              <a:ext cx="102975" cy="152700"/>
            </a:xfrm>
            <a:custGeom>
              <a:avLst/>
              <a:gdLst/>
              <a:ahLst/>
              <a:cxnLst/>
              <a:rect l="l" t="t" r="r" b="b"/>
              <a:pathLst>
                <a:path w="4119" h="6108" fill="none" extrusionOk="0">
                  <a:moveTo>
                    <a:pt x="4118" y="4556"/>
                  </a:moveTo>
                  <a:cubicBezTo>
                    <a:pt x="2149" y="1194"/>
                    <a:pt x="0" y="1"/>
                    <a:pt x="0" y="1"/>
                  </a:cubicBezTo>
                  <a:cubicBezTo>
                    <a:pt x="0" y="1"/>
                    <a:pt x="259" y="2448"/>
                    <a:pt x="2407" y="610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792;p79">
              <a:extLst>
                <a:ext uri="{FF2B5EF4-FFF2-40B4-BE49-F238E27FC236}">
                  <a16:creationId xmlns:a16="http://schemas.microsoft.com/office/drawing/2014/main" id="{9F9462A4-5D30-BECC-8872-287CF6BE3C59}"/>
                </a:ext>
              </a:extLst>
            </p:cNvPr>
            <p:cNvSpPr/>
            <p:nvPr/>
          </p:nvSpPr>
          <p:spPr>
            <a:xfrm>
              <a:off x="8281550" y="2503075"/>
              <a:ext cx="45625" cy="95950"/>
            </a:xfrm>
            <a:custGeom>
              <a:avLst/>
              <a:gdLst/>
              <a:ahLst/>
              <a:cxnLst/>
              <a:rect l="l" t="t" r="r" b="b"/>
              <a:pathLst>
                <a:path w="1825" h="3838" extrusionOk="0">
                  <a:moveTo>
                    <a:pt x="977" y="0"/>
                  </a:moveTo>
                  <a:cubicBezTo>
                    <a:pt x="494" y="0"/>
                    <a:pt x="1" y="3467"/>
                    <a:pt x="808" y="3813"/>
                  </a:cubicBezTo>
                  <a:cubicBezTo>
                    <a:pt x="847" y="3829"/>
                    <a:pt x="883" y="3837"/>
                    <a:pt x="919" y="3837"/>
                  </a:cubicBezTo>
                  <a:cubicBezTo>
                    <a:pt x="1662" y="3837"/>
                    <a:pt x="1824" y="431"/>
                    <a:pt x="1027" y="13"/>
                  </a:cubicBezTo>
                  <a:cubicBezTo>
                    <a:pt x="1010" y="5"/>
                    <a:pt x="993"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793;p79">
              <a:extLst>
                <a:ext uri="{FF2B5EF4-FFF2-40B4-BE49-F238E27FC236}">
                  <a16:creationId xmlns:a16="http://schemas.microsoft.com/office/drawing/2014/main" id="{F21A3B55-A207-F737-C98F-7AF766DFA03E}"/>
                </a:ext>
              </a:extLst>
            </p:cNvPr>
            <p:cNvSpPr/>
            <p:nvPr/>
          </p:nvSpPr>
          <p:spPr>
            <a:xfrm>
              <a:off x="8148150" y="2597775"/>
              <a:ext cx="98775" cy="51100"/>
            </a:xfrm>
            <a:custGeom>
              <a:avLst/>
              <a:gdLst/>
              <a:ahLst/>
              <a:cxnLst/>
              <a:rect l="l" t="t" r="r" b="b"/>
              <a:pathLst>
                <a:path w="3951" h="2044" extrusionOk="0">
                  <a:moveTo>
                    <a:pt x="692" y="1"/>
                  </a:moveTo>
                  <a:cubicBezTo>
                    <a:pt x="476" y="1"/>
                    <a:pt x="312" y="56"/>
                    <a:pt x="236" y="184"/>
                  </a:cubicBezTo>
                  <a:cubicBezTo>
                    <a:pt x="1" y="554"/>
                    <a:pt x="2318" y="2043"/>
                    <a:pt x="3273" y="2043"/>
                  </a:cubicBezTo>
                  <a:cubicBezTo>
                    <a:pt x="3449" y="2043"/>
                    <a:pt x="3579" y="1993"/>
                    <a:pt x="3638" y="1875"/>
                  </a:cubicBezTo>
                  <a:cubicBezTo>
                    <a:pt x="3950" y="1250"/>
                    <a:pt x="1723"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794;p79">
              <a:extLst>
                <a:ext uri="{FF2B5EF4-FFF2-40B4-BE49-F238E27FC236}">
                  <a16:creationId xmlns:a16="http://schemas.microsoft.com/office/drawing/2014/main" id="{2BE08EF3-CDC6-0C0E-4122-E101899B705E}"/>
                </a:ext>
              </a:extLst>
            </p:cNvPr>
            <p:cNvSpPr/>
            <p:nvPr/>
          </p:nvSpPr>
          <p:spPr>
            <a:xfrm>
              <a:off x="8347350" y="2701575"/>
              <a:ext cx="87700" cy="50000"/>
            </a:xfrm>
            <a:custGeom>
              <a:avLst/>
              <a:gdLst/>
              <a:ahLst/>
              <a:cxnLst/>
              <a:rect l="l" t="t" r="r" b="b"/>
              <a:pathLst>
                <a:path w="3508" h="2000" extrusionOk="0">
                  <a:moveTo>
                    <a:pt x="484" y="1"/>
                  </a:moveTo>
                  <a:cubicBezTo>
                    <a:pt x="239" y="1"/>
                    <a:pt x="79" y="81"/>
                    <a:pt x="66" y="269"/>
                  </a:cubicBezTo>
                  <a:cubicBezTo>
                    <a:pt x="0" y="1026"/>
                    <a:pt x="2396" y="2000"/>
                    <a:pt x="3228" y="2000"/>
                  </a:cubicBezTo>
                  <a:cubicBezTo>
                    <a:pt x="3402" y="2000"/>
                    <a:pt x="3507" y="1957"/>
                    <a:pt x="3507" y="1861"/>
                  </a:cubicBezTo>
                  <a:cubicBezTo>
                    <a:pt x="3507" y="1123"/>
                    <a:pt x="1401"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795;p79">
              <a:extLst>
                <a:ext uri="{FF2B5EF4-FFF2-40B4-BE49-F238E27FC236}">
                  <a16:creationId xmlns:a16="http://schemas.microsoft.com/office/drawing/2014/main" id="{D74F8CDC-0E19-AF01-3D35-ECC95E3E2C74}"/>
                </a:ext>
              </a:extLst>
            </p:cNvPr>
            <p:cNvSpPr/>
            <p:nvPr/>
          </p:nvSpPr>
          <p:spPr>
            <a:xfrm>
              <a:off x="8273125" y="2721700"/>
              <a:ext cx="46425" cy="95075"/>
            </a:xfrm>
            <a:custGeom>
              <a:avLst/>
              <a:gdLst/>
              <a:ahLst/>
              <a:cxnLst/>
              <a:rect l="l" t="t" r="r" b="b"/>
              <a:pathLst>
                <a:path w="1857" h="3803" extrusionOk="0">
                  <a:moveTo>
                    <a:pt x="860" y="1"/>
                  </a:moveTo>
                  <a:cubicBezTo>
                    <a:pt x="856" y="1"/>
                    <a:pt x="851" y="1"/>
                    <a:pt x="847" y="1"/>
                  </a:cubicBezTo>
                  <a:cubicBezTo>
                    <a:pt x="0" y="41"/>
                    <a:pt x="479" y="3802"/>
                    <a:pt x="990" y="3802"/>
                  </a:cubicBezTo>
                  <a:cubicBezTo>
                    <a:pt x="995" y="3802"/>
                    <a:pt x="1001" y="3802"/>
                    <a:pt x="1006" y="3801"/>
                  </a:cubicBezTo>
                  <a:cubicBezTo>
                    <a:pt x="1857" y="3702"/>
                    <a:pt x="1704" y="1"/>
                    <a:pt x="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796;p79">
              <a:extLst>
                <a:ext uri="{FF2B5EF4-FFF2-40B4-BE49-F238E27FC236}">
                  <a16:creationId xmlns:a16="http://schemas.microsoft.com/office/drawing/2014/main" id="{0AE90C70-435D-572D-AE6A-059A8844956A}"/>
                </a:ext>
              </a:extLst>
            </p:cNvPr>
            <p:cNvSpPr/>
            <p:nvPr/>
          </p:nvSpPr>
          <p:spPr>
            <a:xfrm>
              <a:off x="8257975" y="2439500"/>
              <a:ext cx="314825" cy="297400"/>
            </a:xfrm>
            <a:custGeom>
              <a:avLst/>
              <a:gdLst/>
              <a:ahLst/>
              <a:cxnLst/>
              <a:rect l="l" t="t" r="r" b="b"/>
              <a:pathLst>
                <a:path w="12593" h="11896" extrusionOk="0">
                  <a:moveTo>
                    <a:pt x="5195" y="1"/>
                  </a:moveTo>
                  <a:cubicBezTo>
                    <a:pt x="5102" y="1"/>
                    <a:pt x="5002" y="10"/>
                    <a:pt x="4894" y="30"/>
                  </a:cubicBezTo>
                  <a:cubicBezTo>
                    <a:pt x="2865" y="408"/>
                    <a:pt x="1" y="7191"/>
                    <a:pt x="1373" y="9519"/>
                  </a:cubicBezTo>
                  <a:cubicBezTo>
                    <a:pt x="2260" y="11023"/>
                    <a:pt x="5630" y="11895"/>
                    <a:pt x="8258" y="11895"/>
                  </a:cubicBezTo>
                  <a:cubicBezTo>
                    <a:pt x="9698" y="11895"/>
                    <a:pt x="10915" y="11634"/>
                    <a:pt x="11379" y="11070"/>
                  </a:cubicBezTo>
                  <a:cubicBezTo>
                    <a:pt x="12593" y="9618"/>
                    <a:pt x="9927" y="8763"/>
                    <a:pt x="9927" y="8763"/>
                  </a:cubicBezTo>
                  <a:cubicBezTo>
                    <a:pt x="10882" y="7589"/>
                    <a:pt x="11280" y="5859"/>
                    <a:pt x="10345" y="4247"/>
                  </a:cubicBezTo>
                  <a:cubicBezTo>
                    <a:pt x="9548" y="2918"/>
                    <a:pt x="8223" y="2352"/>
                    <a:pt x="6951" y="2352"/>
                  </a:cubicBezTo>
                  <a:cubicBezTo>
                    <a:pt x="6699" y="2352"/>
                    <a:pt x="6450" y="2374"/>
                    <a:pt x="6207" y="2417"/>
                  </a:cubicBezTo>
                  <a:cubicBezTo>
                    <a:pt x="6207" y="2417"/>
                    <a:pt x="6683" y="1"/>
                    <a:pt x="519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797;p79">
              <a:extLst>
                <a:ext uri="{FF2B5EF4-FFF2-40B4-BE49-F238E27FC236}">
                  <a16:creationId xmlns:a16="http://schemas.microsoft.com/office/drawing/2014/main" id="{D75E8EF5-0A0B-614B-B1A9-8D1DE05EFBE0}"/>
                </a:ext>
              </a:extLst>
            </p:cNvPr>
            <p:cNvSpPr/>
            <p:nvPr/>
          </p:nvSpPr>
          <p:spPr>
            <a:xfrm>
              <a:off x="8012300" y="2618275"/>
              <a:ext cx="314325" cy="297225"/>
            </a:xfrm>
            <a:custGeom>
              <a:avLst/>
              <a:gdLst/>
              <a:ahLst/>
              <a:cxnLst/>
              <a:rect l="l" t="t" r="r" b="b"/>
              <a:pathLst>
                <a:path w="12573" h="11889" extrusionOk="0">
                  <a:moveTo>
                    <a:pt x="4336" y="0"/>
                  </a:moveTo>
                  <a:cubicBezTo>
                    <a:pt x="2897" y="0"/>
                    <a:pt x="1679" y="260"/>
                    <a:pt x="1214" y="816"/>
                  </a:cubicBezTo>
                  <a:cubicBezTo>
                    <a:pt x="1" y="2268"/>
                    <a:pt x="2666" y="3124"/>
                    <a:pt x="2666" y="3124"/>
                  </a:cubicBezTo>
                  <a:cubicBezTo>
                    <a:pt x="1711" y="4297"/>
                    <a:pt x="1314" y="6028"/>
                    <a:pt x="2249" y="7639"/>
                  </a:cubicBezTo>
                  <a:cubicBezTo>
                    <a:pt x="3046" y="8968"/>
                    <a:pt x="4370" y="9534"/>
                    <a:pt x="5643" y="9534"/>
                  </a:cubicBezTo>
                  <a:cubicBezTo>
                    <a:pt x="5894" y="9534"/>
                    <a:pt x="6143" y="9512"/>
                    <a:pt x="6386" y="9470"/>
                  </a:cubicBezTo>
                  <a:lnTo>
                    <a:pt x="6386" y="9470"/>
                  </a:lnTo>
                  <a:cubicBezTo>
                    <a:pt x="6386" y="9470"/>
                    <a:pt x="5913" y="11889"/>
                    <a:pt x="7386" y="11889"/>
                  </a:cubicBezTo>
                  <a:cubicBezTo>
                    <a:pt x="7482" y="11889"/>
                    <a:pt x="7586" y="11879"/>
                    <a:pt x="7699" y="11857"/>
                  </a:cubicBezTo>
                  <a:cubicBezTo>
                    <a:pt x="9728" y="11479"/>
                    <a:pt x="12573" y="4695"/>
                    <a:pt x="11200" y="2368"/>
                  </a:cubicBezTo>
                  <a:cubicBezTo>
                    <a:pt x="10327" y="864"/>
                    <a:pt x="6963" y="0"/>
                    <a:pt x="433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798;p79">
              <a:extLst>
                <a:ext uri="{FF2B5EF4-FFF2-40B4-BE49-F238E27FC236}">
                  <a16:creationId xmlns:a16="http://schemas.microsoft.com/office/drawing/2014/main" id="{2666DB6D-B2C6-7594-4811-201F0C1143BC}"/>
                </a:ext>
              </a:extLst>
            </p:cNvPr>
            <p:cNvSpPr/>
            <p:nvPr/>
          </p:nvSpPr>
          <p:spPr>
            <a:xfrm>
              <a:off x="8276875" y="2555125"/>
              <a:ext cx="109425" cy="167125"/>
            </a:xfrm>
            <a:custGeom>
              <a:avLst/>
              <a:gdLst/>
              <a:ahLst/>
              <a:cxnLst/>
              <a:rect l="l" t="t" r="r" b="b"/>
              <a:pathLst>
                <a:path w="4377" h="6685" extrusionOk="0">
                  <a:moveTo>
                    <a:pt x="896" y="0"/>
                  </a:moveTo>
                  <a:cubicBezTo>
                    <a:pt x="259" y="1870"/>
                    <a:pt x="1" y="3840"/>
                    <a:pt x="617" y="4894"/>
                  </a:cubicBezTo>
                  <a:cubicBezTo>
                    <a:pt x="1075" y="5670"/>
                    <a:pt x="2209" y="6286"/>
                    <a:pt x="3542" y="6684"/>
                  </a:cubicBezTo>
                  <a:cubicBezTo>
                    <a:pt x="3422" y="5769"/>
                    <a:pt x="3601" y="4755"/>
                    <a:pt x="3880" y="3939"/>
                  </a:cubicBezTo>
                  <a:cubicBezTo>
                    <a:pt x="3999" y="3601"/>
                    <a:pt x="4158" y="3263"/>
                    <a:pt x="4377" y="2964"/>
                  </a:cubicBezTo>
                  <a:cubicBezTo>
                    <a:pt x="4178" y="2905"/>
                    <a:pt x="3979" y="2845"/>
                    <a:pt x="3800" y="2785"/>
                  </a:cubicBezTo>
                  <a:cubicBezTo>
                    <a:pt x="2388" y="2228"/>
                    <a:pt x="1632" y="1253"/>
                    <a:pt x="89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799;p79">
              <a:extLst>
                <a:ext uri="{FF2B5EF4-FFF2-40B4-BE49-F238E27FC236}">
                  <a16:creationId xmlns:a16="http://schemas.microsoft.com/office/drawing/2014/main" id="{2C282068-0FAC-A084-D9F5-52B141754CAE}"/>
                </a:ext>
              </a:extLst>
            </p:cNvPr>
            <p:cNvSpPr/>
            <p:nvPr/>
          </p:nvSpPr>
          <p:spPr>
            <a:xfrm>
              <a:off x="8199800" y="2633700"/>
              <a:ext cx="108925" cy="172600"/>
            </a:xfrm>
            <a:custGeom>
              <a:avLst/>
              <a:gdLst/>
              <a:ahLst/>
              <a:cxnLst/>
              <a:rect l="l" t="t" r="r" b="b"/>
              <a:pathLst>
                <a:path w="4357" h="6904" extrusionOk="0">
                  <a:moveTo>
                    <a:pt x="895" y="0"/>
                  </a:moveTo>
                  <a:cubicBezTo>
                    <a:pt x="876" y="716"/>
                    <a:pt x="716" y="1452"/>
                    <a:pt x="517" y="2089"/>
                  </a:cubicBezTo>
                  <a:cubicBezTo>
                    <a:pt x="378" y="2447"/>
                    <a:pt x="219" y="2785"/>
                    <a:pt x="0" y="3104"/>
                  </a:cubicBezTo>
                  <a:lnTo>
                    <a:pt x="40" y="3104"/>
                  </a:lnTo>
                  <a:cubicBezTo>
                    <a:pt x="1492" y="3661"/>
                    <a:pt x="2248" y="4695"/>
                    <a:pt x="3004" y="5988"/>
                  </a:cubicBezTo>
                  <a:cubicBezTo>
                    <a:pt x="3163" y="6266"/>
                    <a:pt x="3283" y="6565"/>
                    <a:pt x="3342" y="6903"/>
                  </a:cubicBezTo>
                  <a:cubicBezTo>
                    <a:pt x="4058" y="4954"/>
                    <a:pt x="4357" y="2845"/>
                    <a:pt x="3700" y="1751"/>
                  </a:cubicBezTo>
                  <a:cubicBezTo>
                    <a:pt x="3263" y="995"/>
                    <a:pt x="2188" y="398"/>
                    <a:pt x="89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800;p79">
              <a:extLst>
                <a:ext uri="{FF2B5EF4-FFF2-40B4-BE49-F238E27FC236}">
                  <a16:creationId xmlns:a16="http://schemas.microsoft.com/office/drawing/2014/main" id="{DEC15A05-E87B-4A95-001E-D33FE6DD7F82}"/>
                </a:ext>
              </a:extLst>
            </p:cNvPr>
            <p:cNvSpPr/>
            <p:nvPr/>
          </p:nvSpPr>
          <p:spPr>
            <a:xfrm>
              <a:off x="8292300" y="2574525"/>
              <a:ext cx="117875" cy="112900"/>
            </a:xfrm>
            <a:custGeom>
              <a:avLst/>
              <a:gdLst/>
              <a:ahLst/>
              <a:cxnLst/>
              <a:rect l="l" t="t" r="r" b="b"/>
              <a:pathLst>
                <a:path w="4715" h="4516" fill="none" extrusionOk="0">
                  <a:moveTo>
                    <a:pt x="3601" y="0"/>
                  </a:moveTo>
                  <a:cubicBezTo>
                    <a:pt x="1234" y="1154"/>
                    <a:pt x="0" y="4118"/>
                    <a:pt x="0" y="4118"/>
                  </a:cubicBezTo>
                  <a:cubicBezTo>
                    <a:pt x="0" y="4118"/>
                    <a:pt x="1691" y="4516"/>
                    <a:pt x="4715" y="3402"/>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801;p79">
              <a:extLst>
                <a:ext uri="{FF2B5EF4-FFF2-40B4-BE49-F238E27FC236}">
                  <a16:creationId xmlns:a16="http://schemas.microsoft.com/office/drawing/2014/main" id="{70A2CF7A-2F31-9392-E274-5525F71CA207}"/>
                </a:ext>
              </a:extLst>
            </p:cNvPr>
            <p:cNvSpPr/>
            <p:nvPr/>
          </p:nvSpPr>
          <p:spPr>
            <a:xfrm>
              <a:off x="8176925" y="2677450"/>
              <a:ext cx="115400" cy="73625"/>
            </a:xfrm>
            <a:custGeom>
              <a:avLst/>
              <a:gdLst/>
              <a:ahLst/>
              <a:cxnLst/>
              <a:rect l="l" t="t" r="r" b="b"/>
              <a:pathLst>
                <a:path w="4616" h="2945" fill="none" extrusionOk="0">
                  <a:moveTo>
                    <a:pt x="0" y="1513"/>
                  </a:moveTo>
                  <a:cubicBezTo>
                    <a:pt x="1512" y="220"/>
                    <a:pt x="4615" y="1"/>
                    <a:pt x="4615" y="1"/>
                  </a:cubicBezTo>
                  <a:cubicBezTo>
                    <a:pt x="4615" y="1"/>
                    <a:pt x="4138" y="1572"/>
                    <a:pt x="2069" y="294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802;p79">
              <a:extLst>
                <a:ext uri="{FF2B5EF4-FFF2-40B4-BE49-F238E27FC236}">
                  <a16:creationId xmlns:a16="http://schemas.microsoft.com/office/drawing/2014/main" id="{7E335992-2BC1-E4A9-C0C2-D854BFEC56AA}"/>
                </a:ext>
              </a:extLst>
            </p:cNvPr>
            <p:cNvSpPr/>
            <p:nvPr/>
          </p:nvSpPr>
          <p:spPr>
            <a:xfrm>
              <a:off x="8257475" y="2646500"/>
              <a:ext cx="70150" cy="61975"/>
            </a:xfrm>
            <a:custGeom>
              <a:avLst/>
              <a:gdLst/>
              <a:ahLst/>
              <a:cxnLst/>
              <a:rect l="l" t="t" r="r" b="b"/>
              <a:pathLst>
                <a:path w="2806" h="2479" extrusionOk="0">
                  <a:moveTo>
                    <a:pt x="1396" y="0"/>
                  </a:moveTo>
                  <a:cubicBezTo>
                    <a:pt x="1186" y="0"/>
                    <a:pt x="973" y="53"/>
                    <a:pt x="777" y="165"/>
                  </a:cubicBezTo>
                  <a:cubicBezTo>
                    <a:pt x="180" y="523"/>
                    <a:pt x="1" y="1279"/>
                    <a:pt x="339" y="1875"/>
                  </a:cubicBezTo>
                  <a:cubicBezTo>
                    <a:pt x="565" y="2261"/>
                    <a:pt x="978" y="2478"/>
                    <a:pt x="1406" y="2478"/>
                  </a:cubicBezTo>
                  <a:cubicBezTo>
                    <a:pt x="1617" y="2478"/>
                    <a:pt x="1832" y="2425"/>
                    <a:pt x="2030" y="2313"/>
                  </a:cubicBezTo>
                  <a:cubicBezTo>
                    <a:pt x="2627" y="1955"/>
                    <a:pt x="2806" y="1199"/>
                    <a:pt x="2467" y="622"/>
                  </a:cubicBezTo>
                  <a:cubicBezTo>
                    <a:pt x="2241" y="222"/>
                    <a:pt x="1825"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9" name="Group 6478">
            <a:extLst>
              <a:ext uri="{FF2B5EF4-FFF2-40B4-BE49-F238E27FC236}">
                <a16:creationId xmlns:a16="http://schemas.microsoft.com/office/drawing/2014/main" id="{9332D2E7-FE0B-BCD3-38EC-FA9CBACDBABC}"/>
              </a:ext>
            </a:extLst>
          </p:cNvPr>
          <p:cNvGrpSpPr/>
          <p:nvPr/>
        </p:nvGrpSpPr>
        <p:grpSpPr>
          <a:xfrm>
            <a:off x="7397814" y="2588335"/>
            <a:ext cx="1639656" cy="2441782"/>
            <a:chOff x="6106825" y="1600267"/>
            <a:chExt cx="1639656" cy="2441782"/>
          </a:xfrm>
        </p:grpSpPr>
        <p:grpSp>
          <p:nvGrpSpPr>
            <p:cNvPr id="6474" name="Google Shape;6854;p80">
              <a:extLst>
                <a:ext uri="{FF2B5EF4-FFF2-40B4-BE49-F238E27FC236}">
                  <a16:creationId xmlns:a16="http://schemas.microsoft.com/office/drawing/2014/main" id="{A21B3752-6943-1FDE-0E56-E88E13B1E4C2}"/>
                </a:ext>
              </a:extLst>
            </p:cNvPr>
            <p:cNvGrpSpPr/>
            <p:nvPr/>
          </p:nvGrpSpPr>
          <p:grpSpPr>
            <a:xfrm>
              <a:off x="6106825" y="2810459"/>
              <a:ext cx="1639656" cy="1231590"/>
              <a:chOff x="6482974" y="1878312"/>
              <a:chExt cx="2918915" cy="2192477"/>
            </a:xfrm>
          </p:grpSpPr>
          <p:sp>
            <p:nvSpPr>
              <p:cNvPr id="6475" name="Google Shape;6855;p80">
                <a:extLst>
                  <a:ext uri="{FF2B5EF4-FFF2-40B4-BE49-F238E27FC236}">
                    <a16:creationId xmlns:a16="http://schemas.microsoft.com/office/drawing/2014/main" id="{010D8F2F-D3D0-8CFE-3AA6-96232B6BD539}"/>
                  </a:ext>
                </a:extLst>
              </p:cNvPr>
              <p:cNvSpPr/>
              <p:nvPr/>
            </p:nvSpPr>
            <p:spPr>
              <a:xfrm>
                <a:off x="8794736" y="2193706"/>
                <a:ext cx="607153" cy="476643"/>
              </a:xfrm>
              <a:custGeom>
                <a:avLst/>
                <a:gdLst/>
                <a:ahLst/>
                <a:cxnLst/>
                <a:rect l="l" t="t" r="r" b="b"/>
                <a:pathLst>
                  <a:path w="29155" h="22888" extrusionOk="0">
                    <a:moveTo>
                      <a:pt x="10673" y="0"/>
                    </a:moveTo>
                    <a:cubicBezTo>
                      <a:pt x="4813" y="0"/>
                      <a:pt x="0" y="2039"/>
                      <a:pt x="0" y="2039"/>
                    </a:cubicBezTo>
                    <a:cubicBezTo>
                      <a:pt x="0" y="2039"/>
                      <a:pt x="21949" y="5008"/>
                      <a:pt x="19247" y="22888"/>
                    </a:cubicBezTo>
                    <a:cubicBezTo>
                      <a:pt x="19481" y="22854"/>
                      <a:pt x="19681" y="22821"/>
                      <a:pt x="19914" y="22788"/>
                    </a:cubicBezTo>
                    <a:cubicBezTo>
                      <a:pt x="26419" y="21553"/>
                      <a:pt x="29154" y="13247"/>
                      <a:pt x="25685" y="7076"/>
                    </a:cubicBezTo>
                    <a:cubicBezTo>
                      <a:pt x="21496" y="1501"/>
                      <a:pt x="15699" y="0"/>
                      <a:pt x="10673"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856;p80">
                <a:extLst>
                  <a:ext uri="{FF2B5EF4-FFF2-40B4-BE49-F238E27FC236}">
                    <a16:creationId xmlns:a16="http://schemas.microsoft.com/office/drawing/2014/main" id="{507D5966-6D5D-939C-A00D-4B599850E362}"/>
                  </a:ext>
                </a:extLst>
              </p:cNvPr>
              <p:cNvSpPr/>
              <p:nvPr/>
            </p:nvSpPr>
            <p:spPr>
              <a:xfrm>
                <a:off x="6672544" y="1878312"/>
                <a:ext cx="2684884" cy="2192477"/>
              </a:xfrm>
              <a:custGeom>
                <a:avLst/>
                <a:gdLst/>
                <a:ahLst/>
                <a:cxnLst/>
                <a:rect l="l" t="t" r="r" b="b"/>
                <a:pathLst>
                  <a:path w="128926" h="105281" extrusionOk="0">
                    <a:moveTo>
                      <a:pt x="77926" y="0"/>
                    </a:moveTo>
                    <a:cubicBezTo>
                      <a:pt x="59388" y="0"/>
                      <a:pt x="41262" y="7832"/>
                      <a:pt x="34224" y="29893"/>
                    </a:cubicBezTo>
                    <a:cubicBezTo>
                      <a:pt x="19778" y="75214"/>
                      <a:pt x="4075" y="77804"/>
                      <a:pt x="673" y="77804"/>
                    </a:cubicBezTo>
                    <a:cubicBezTo>
                      <a:pt x="234" y="77804"/>
                      <a:pt x="0" y="77761"/>
                      <a:pt x="0" y="77761"/>
                    </a:cubicBezTo>
                    <a:lnTo>
                      <a:pt x="0" y="77761"/>
                    </a:lnTo>
                    <a:cubicBezTo>
                      <a:pt x="0" y="77761"/>
                      <a:pt x="28854" y="93939"/>
                      <a:pt x="58308" y="104047"/>
                    </a:cubicBezTo>
                    <a:cubicBezTo>
                      <a:pt x="58308" y="104047"/>
                      <a:pt x="64292" y="105281"/>
                      <a:pt x="69134" y="105281"/>
                    </a:cubicBezTo>
                    <a:cubicBezTo>
                      <a:pt x="70406" y="105281"/>
                      <a:pt x="71600" y="105196"/>
                      <a:pt x="72585" y="104981"/>
                    </a:cubicBezTo>
                    <a:cubicBezTo>
                      <a:pt x="102707" y="98443"/>
                      <a:pt x="94601" y="49508"/>
                      <a:pt x="104908" y="28759"/>
                    </a:cubicBezTo>
                    <a:cubicBezTo>
                      <a:pt x="107310" y="23956"/>
                      <a:pt x="111980" y="20520"/>
                      <a:pt x="117350" y="20020"/>
                    </a:cubicBezTo>
                    <a:cubicBezTo>
                      <a:pt x="117796" y="19979"/>
                      <a:pt x="118227" y="19960"/>
                      <a:pt x="118644" y="19960"/>
                    </a:cubicBezTo>
                    <a:cubicBezTo>
                      <a:pt x="126141" y="19960"/>
                      <a:pt x="128925" y="26157"/>
                      <a:pt x="128925" y="26157"/>
                    </a:cubicBezTo>
                    <a:cubicBezTo>
                      <a:pt x="127503" y="13602"/>
                      <a:pt x="102357" y="0"/>
                      <a:pt x="77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857;p80">
                <a:extLst>
                  <a:ext uri="{FF2B5EF4-FFF2-40B4-BE49-F238E27FC236}">
                    <a16:creationId xmlns:a16="http://schemas.microsoft.com/office/drawing/2014/main" id="{0A7D81EA-E305-D7C1-6DA0-0728E376AA55}"/>
                  </a:ext>
                </a:extLst>
              </p:cNvPr>
              <p:cNvSpPr/>
              <p:nvPr/>
            </p:nvSpPr>
            <p:spPr>
              <a:xfrm>
                <a:off x="8006989" y="3734902"/>
                <a:ext cx="273016" cy="165705"/>
              </a:xfrm>
              <a:custGeom>
                <a:avLst/>
                <a:gdLst/>
                <a:ahLst/>
                <a:cxnLst/>
                <a:rect l="l" t="t" r="r" b="b"/>
                <a:pathLst>
                  <a:path w="13110" h="7957" extrusionOk="0">
                    <a:moveTo>
                      <a:pt x="9847" y="0"/>
                    </a:moveTo>
                    <a:cubicBezTo>
                      <a:pt x="5958" y="0"/>
                      <a:pt x="0" y="4387"/>
                      <a:pt x="0" y="4387"/>
                    </a:cubicBezTo>
                    <a:cubicBezTo>
                      <a:pt x="0" y="4387"/>
                      <a:pt x="745" y="4144"/>
                      <a:pt x="1880" y="4144"/>
                    </a:cubicBezTo>
                    <a:cubicBezTo>
                      <a:pt x="3687" y="4144"/>
                      <a:pt x="6484" y="4760"/>
                      <a:pt x="8840" y="7956"/>
                    </a:cubicBezTo>
                    <a:cubicBezTo>
                      <a:pt x="13109" y="6288"/>
                      <a:pt x="12976" y="2519"/>
                      <a:pt x="12976" y="2519"/>
                    </a:cubicBezTo>
                    <a:cubicBezTo>
                      <a:pt x="12564" y="667"/>
                      <a:pt x="11363" y="0"/>
                      <a:pt x="9847"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858;p80">
                <a:extLst>
                  <a:ext uri="{FF2B5EF4-FFF2-40B4-BE49-F238E27FC236}">
                    <a16:creationId xmlns:a16="http://schemas.microsoft.com/office/drawing/2014/main" id="{5ABFD6B3-E486-1839-2A3B-069FB14DA78A}"/>
                  </a:ext>
                </a:extLst>
              </p:cNvPr>
              <p:cNvSpPr/>
              <p:nvPr/>
            </p:nvSpPr>
            <p:spPr>
              <a:xfrm>
                <a:off x="6482974" y="3275502"/>
                <a:ext cx="1810234" cy="793787"/>
              </a:xfrm>
              <a:custGeom>
                <a:avLst/>
                <a:gdLst/>
                <a:ahLst/>
                <a:cxnLst/>
                <a:rect l="l" t="t" r="r" b="b"/>
                <a:pathLst>
                  <a:path w="86926" h="38117" extrusionOk="0">
                    <a:moveTo>
                      <a:pt x="12199" y="1"/>
                    </a:moveTo>
                    <a:cubicBezTo>
                      <a:pt x="5698" y="1"/>
                      <a:pt x="1" y="8550"/>
                      <a:pt x="7802" y="15306"/>
                    </a:cubicBezTo>
                    <a:cubicBezTo>
                      <a:pt x="8970" y="16306"/>
                      <a:pt x="10304" y="17107"/>
                      <a:pt x="11705" y="17774"/>
                    </a:cubicBezTo>
                    <a:cubicBezTo>
                      <a:pt x="49660" y="35099"/>
                      <a:pt x="68901" y="38117"/>
                      <a:pt x="77700" y="38117"/>
                    </a:cubicBezTo>
                    <a:cubicBezTo>
                      <a:pt x="82403" y="38117"/>
                      <a:pt x="84123" y="37255"/>
                      <a:pt x="84123" y="37255"/>
                    </a:cubicBezTo>
                    <a:lnTo>
                      <a:pt x="84123" y="37255"/>
                    </a:lnTo>
                    <a:cubicBezTo>
                      <a:pt x="84123" y="37255"/>
                      <a:pt x="82669" y="37864"/>
                      <a:pt x="80895" y="37864"/>
                    </a:cubicBezTo>
                    <a:cubicBezTo>
                      <a:pt x="79197" y="37864"/>
                      <a:pt x="77206" y="37306"/>
                      <a:pt x="75917" y="35120"/>
                    </a:cubicBezTo>
                    <a:cubicBezTo>
                      <a:pt x="74883" y="33419"/>
                      <a:pt x="74683" y="31384"/>
                      <a:pt x="75117" y="29449"/>
                    </a:cubicBezTo>
                    <a:cubicBezTo>
                      <a:pt x="75484" y="27981"/>
                      <a:pt x="76151" y="26614"/>
                      <a:pt x="77252" y="25613"/>
                    </a:cubicBezTo>
                    <a:cubicBezTo>
                      <a:pt x="79859" y="23243"/>
                      <a:pt x="81762" y="22501"/>
                      <a:pt x="83123" y="22501"/>
                    </a:cubicBezTo>
                    <a:cubicBezTo>
                      <a:pt x="85400" y="22501"/>
                      <a:pt x="86158" y="24579"/>
                      <a:pt x="86158" y="24579"/>
                    </a:cubicBezTo>
                    <a:cubicBezTo>
                      <a:pt x="86925" y="21010"/>
                      <a:pt x="75884" y="18875"/>
                      <a:pt x="55136" y="13938"/>
                    </a:cubicBezTo>
                    <a:cubicBezTo>
                      <a:pt x="34388" y="8968"/>
                      <a:pt x="22346" y="2897"/>
                      <a:pt x="14474" y="362"/>
                    </a:cubicBezTo>
                    <a:cubicBezTo>
                      <a:pt x="13718" y="116"/>
                      <a:pt x="12953" y="1"/>
                      <a:pt x="12199" y="1"/>
                    </a:cubicBezTo>
                    <a:close/>
                  </a:path>
                </a:pathLst>
              </a:custGeom>
              <a:solidFill>
                <a:srgbClr val="CD8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859;p80">
              <a:extLst>
                <a:ext uri="{FF2B5EF4-FFF2-40B4-BE49-F238E27FC236}">
                  <a16:creationId xmlns:a16="http://schemas.microsoft.com/office/drawing/2014/main" id="{8967F748-69CB-BB46-E688-67C8D1193547}"/>
                </a:ext>
              </a:extLst>
            </p:cNvPr>
            <p:cNvGrpSpPr/>
            <p:nvPr/>
          </p:nvGrpSpPr>
          <p:grpSpPr>
            <a:xfrm rot="-2700000" flipH="1">
              <a:off x="6324802" y="1600267"/>
              <a:ext cx="910772" cy="1722402"/>
              <a:chOff x="6906638" y="1034400"/>
              <a:chExt cx="1231653" cy="2329234"/>
            </a:xfrm>
          </p:grpSpPr>
          <p:sp>
            <p:nvSpPr>
              <p:cNvPr id="63" name="Google Shape;6860;p80">
                <a:extLst>
                  <a:ext uri="{FF2B5EF4-FFF2-40B4-BE49-F238E27FC236}">
                    <a16:creationId xmlns:a16="http://schemas.microsoft.com/office/drawing/2014/main" id="{38D482F3-5DEA-82E1-5965-643EE5CA76CE}"/>
                  </a:ext>
                </a:extLst>
              </p:cNvPr>
              <p:cNvSpPr/>
              <p:nvPr/>
            </p:nvSpPr>
            <p:spPr>
              <a:xfrm>
                <a:off x="6906638" y="1034400"/>
                <a:ext cx="1231653" cy="2053449"/>
              </a:xfrm>
              <a:custGeom>
                <a:avLst/>
                <a:gdLst/>
                <a:ahLst/>
                <a:cxnLst/>
                <a:rect l="l" t="t" r="r" b="b"/>
                <a:pathLst>
                  <a:path w="59143" h="98605" extrusionOk="0">
                    <a:moveTo>
                      <a:pt x="9374" y="0"/>
                    </a:moveTo>
                    <a:cubicBezTo>
                      <a:pt x="9374" y="0"/>
                      <a:pt x="2135" y="1968"/>
                      <a:pt x="0" y="4637"/>
                    </a:cubicBezTo>
                    <a:lnTo>
                      <a:pt x="9641" y="10841"/>
                    </a:lnTo>
                    <a:lnTo>
                      <a:pt x="2536" y="8240"/>
                    </a:lnTo>
                    <a:lnTo>
                      <a:pt x="13343" y="16412"/>
                    </a:lnTo>
                    <a:lnTo>
                      <a:pt x="4203" y="13076"/>
                    </a:lnTo>
                    <a:lnTo>
                      <a:pt x="4203" y="13076"/>
                    </a:lnTo>
                    <a:cubicBezTo>
                      <a:pt x="4204" y="13077"/>
                      <a:pt x="12076" y="22016"/>
                      <a:pt x="11308" y="30422"/>
                    </a:cubicBezTo>
                    <a:cubicBezTo>
                      <a:pt x="10541" y="38795"/>
                      <a:pt x="17113" y="48102"/>
                      <a:pt x="23884" y="54806"/>
                    </a:cubicBezTo>
                    <a:lnTo>
                      <a:pt x="10308" y="46767"/>
                    </a:lnTo>
                    <a:lnTo>
                      <a:pt x="10308" y="46767"/>
                    </a:lnTo>
                    <a:cubicBezTo>
                      <a:pt x="10308" y="46768"/>
                      <a:pt x="10708" y="68783"/>
                      <a:pt x="32390" y="72486"/>
                    </a:cubicBezTo>
                    <a:lnTo>
                      <a:pt x="23951" y="72452"/>
                    </a:lnTo>
                    <a:lnTo>
                      <a:pt x="23951" y="72452"/>
                    </a:lnTo>
                    <a:cubicBezTo>
                      <a:pt x="23951" y="72452"/>
                      <a:pt x="27887" y="77422"/>
                      <a:pt x="38495" y="77789"/>
                    </a:cubicBezTo>
                    <a:lnTo>
                      <a:pt x="30455" y="79824"/>
                    </a:lnTo>
                    <a:lnTo>
                      <a:pt x="35893" y="84895"/>
                    </a:lnTo>
                    <a:lnTo>
                      <a:pt x="41263" y="84928"/>
                    </a:lnTo>
                    <a:lnTo>
                      <a:pt x="37427" y="86996"/>
                    </a:lnTo>
                    <a:cubicBezTo>
                      <a:pt x="37427" y="86996"/>
                      <a:pt x="44365" y="97437"/>
                      <a:pt x="51604" y="98604"/>
                    </a:cubicBezTo>
                    <a:cubicBezTo>
                      <a:pt x="59143" y="81125"/>
                      <a:pt x="54039" y="60444"/>
                      <a:pt x="54039" y="60444"/>
                    </a:cubicBezTo>
                    <a:lnTo>
                      <a:pt x="54039" y="60444"/>
                    </a:lnTo>
                    <a:lnTo>
                      <a:pt x="48201" y="65981"/>
                    </a:lnTo>
                    <a:lnTo>
                      <a:pt x="48201" y="65981"/>
                    </a:lnTo>
                    <a:lnTo>
                      <a:pt x="53372" y="55974"/>
                    </a:lnTo>
                    <a:cubicBezTo>
                      <a:pt x="53372" y="55974"/>
                      <a:pt x="50670" y="42331"/>
                      <a:pt x="40796" y="25285"/>
                    </a:cubicBezTo>
                    <a:cubicBezTo>
                      <a:pt x="40363" y="37027"/>
                      <a:pt x="38261" y="42798"/>
                      <a:pt x="38261" y="42798"/>
                    </a:cubicBezTo>
                    <a:cubicBezTo>
                      <a:pt x="38261" y="42798"/>
                      <a:pt x="39495" y="26753"/>
                      <a:pt x="35959" y="19681"/>
                    </a:cubicBezTo>
                    <a:cubicBezTo>
                      <a:pt x="28154" y="5338"/>
                      <a:pt x="9374" y="0"/>
                      <a:pt x="9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861;p80">
                <a:extLst>
                  <a:ext uri="{FF2B5EF4-FFF2-40B4-BE49-F238E27FC236}">
                    <a16:creationId xmlns:a16="http://schemas.microsoft.com/office/drawing/2014/main" id="{9BEC5DFC-5E78-7A3B-D73C-BF4AF49252ED}"/>
                  </a:ext>
                </a:extLst>
              </p:cNvPr>
              <p:cNvSpPr/>
              <p:nvPr/>
            </p:nvSpPr>
            <p:spPr>
              <a:xfrm>
                <a:off x="7231050" y="1249751"/>
                <a:ext cx="823191" cy="2113883"/>
              </a:xfrm>
              <a:custGeom>
                <a:avLst/>
                <a:gdLst/>
                <a:ahLst/>
                <a:cxnLst/>
                <a:rect l="l" t="t" r="r" b="b"/>
                <a:pathLst>
                  <a:path w="39529" h="101507" extrusionOk="0">
                    <a:moveTo>
                      <a:pt x="0" y="0"/>
                    </a:moveTo>
                    <a:lnTo>
                      <a:pt x="0" y="0"/>
                    </a:lnTo>
                    <a:cubicBezTo>
                      <a:pt x="36493" y="51304"/>
                      <a:pt x="33924" y="97203"/>
                      <a:pt x="33924" y="97203"/>
                    </a:cubicBezTo>
                    <a:lnTo>
                      <a:pt x="38461" y="101506"/>
                    </a:lnTo>
                    <a:cubicBezTo>
                      <a:pt x="38461" y="101506"/>
                      <a:pt x="39528" y="52404"/>
                      <a:pt x="0"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862;p80">
                <a:extLst>
                  <a:ext uri="{FF2B5EF4-FFF2-40B4-BE49-F238E27FC236}">
                    <a16:creationId xmlns:a16="http://schemas.microsoft.com/office/drawing/2014/main" id="{1C39AC14-7DE1-C020-48F1-4D12815C4611}"/>
                  </a:ext>
                </a:extLst>
              </p:cNvPr>
              <p:cNvSpPr/>
              <p:nvPr/>
            </p:nvSpPr>
            <p:spPr>
              <a:xfrm>
                <a:off x="7085858" y="1443548"/>
                <a:ext cx="259834" cy="113954"/>
              </a:xfrm>
              <a:custGeom>
                <a:avLst/>
                <a:gdLst/>
                <a:ahLst/>
                <a:cxnLst/>
                <a:rect l="l" t="t" r="r" b="b"/>
                <a:pathLst>
                  <a:path w="12477" h="5472" fill="none" extrusionOk="0">
                    <a:moveTo>
                      <a:pt x="1" y="1"/>
                    </a:moveTo>
                    <a:cubicBezTo>
                      <a:pt x="1" y="1"/>
                      <a:pt x="6438" y="2069"/>
                      <a:pt x="12476" y="5471"/>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863;p80">
                <a:extLst>
                  <a:ext uri="{FF2B5EF4-FFF2-40B4-BE49-F238E27FC236}">
                    <a16:creationId xmlns:a16="http://schemas.microsoft.com/office/drawing/2014/main" id="{0D50CB42-532D-C412-CA48-276389425FC8}"/>
                  </a:ext>
                </a:extLst>
              </p:cNvPr>
              <p:cNvSpPr/>
              <p:nvPr/>
            </p:nvSpPr>
            <p:spPr>
              <a:xfrm>
                <a:off x="7118511" y="1516498"/>
                <a:ext cx="195214" cy="91026"/>
              </a:xfrm>
              <a:custGeom>
                <a:avLst/>
                <a:gdLst/>
                <a:ahLst/>
                <a:cxnLst/>
                <a:rect l="l" t="t" r="r" b="b"/>
                <a:pathLst>
                  <a:path w="9374" h="4371" fill="none" extrusionOk="0">
                    <a:moveTo>
                      <a:pt x="0" y="0"/>
                    </a:moveTo>
                    <a:cubicBezTo>
                      <a:pt x="0" y="0"/>
                      <a:pt x="5538" y="1868"/>
                      <a:pt x="9374" y="4370"/>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864;p80">
                <a:extLst>
                  <a:ext uri="{FF2B5EF4-FFF2-40B4-BE49-F238E27FC236}">
                    <a16:creationId xmlns:a16="http://schemas.microsoft.com/office/drawing/2014/main" id="{2EFCC869-EC0C-C334-636F-6D2FA8C7DE3A}"/>
                  </a:ext>
                </a:extLst>
              </p:cNvPr>
              <p:cNvSpPr/>
              <p:nvPr/>
            </p:nvSpPr>
            <p:spPr>
              <a:xfrm>
                <a:off x="7533908" y="1314350"/>
                <a:ext cx="31279" cy="259813"/>
              </a:xfrm>
              <a:custGeom>
                <a:avLst/>
                <a:gdLst/>
                <a:ahLst/>
                <a:cxnLst/>
                <a:rect l="l" t="t" r="r" b="b"/>
                <a:pathLst>
                  <a:path w="1502" h="12476" fill="none" extrusionOk="0">
                    <a:moveTo>
                      <a:pt x="1335" y="0"/>
                    </a:moveTo>
                    <a:cubicBezTo>
                      <a:pt x="1335" y="0"/>
                      <a:pt x="1502" y="5104"/>
                      <a:pt x="1" y="12476"/>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865;p80">
                <a:extLst>
                  <a:ext uri="{FF2B5EF4-FFF2-40B4-BE49-F238E27FC236}">
                    <a16:creationId xmlns:a16="http://schemas.microsoft.com/office/drawing/2014/main" id="{EECD0EB8-E656-53BF-11B6-4E89B8A0ED56}"/>
                  </a:ext>
                </a:extLst>
              </p:cNvPr>
              <p:cNvSpPr/>
              <p:nvPr/>
            </p:nvSpPr>
            <p:spPr>
              <a:xfrm>
                <a:off x="7819418" y="1880498"/>
                <a:ext cx="94504" cy="259125"/>
              </a:xfrm>
              <a:custGeom>
                <a:avLst/>
                <a:gdLst/>
                <a:ahLst/>
                <a:cxnLst/>
                <a:rect l="l" t="t" r="r" b="b"/>
                <a:pathLst>
                  <a:path w="4538" h="12443" fill="none" extrusionOk="0">
                    <a:moveTo>
                      <a:pt x="4537" y="0"/>
                    </a:moveTo>
                    <a:cubicBezTo>
                      <a:pt x="4537" y="0"/>
                      <a:pt x="3103" y="6805"/>
                      <a:pt x="1" y="12443"/>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866;p80">
                <a:extLst>
                  <a:ext uri="{FF2B5EF4-FFF2-40B4-BE49-F238E27FC236}">
                    <a16:creationId xmlns:a16="http://schemas.microsoft.com/office/drawing/2014/main" id="{0904920C-CCFA-1C05-B78A-23CE421CEDF8}"/>
                  </a:ext>
                </a:extLst>
              </p:cNvPr>
              <p:cNvSpPr/>
              <p:nvPr/>
            </p:nvSpPr>
            <p:spPr>
              <a:xfrm>
                <a:off x="7813171" y="1816586"/>
                <a:ext cx="73658" cy="200774"/>
              </a:xfrm>
              <a:custGeom>
                <a:avLst/>
                <a:gdLst/>
                <a:ahLst/>
                <a:cxnLst/>
                <a:rect l="l" t="t" r="r" b="b"/>
                <a:pathLst>
                  <a:path w="3537" h="9641" fill="none" extrusionOk="0">
                    <a:moveTo>
                      <a:pt x="3536" y="1"/>
                    </a:moveTo>
                    <a:cubicBezTo>
                      <a:pt x="3536" y="1"/>
                      <a:pt x="2302" y="4971"/>
                      <a:pt x="0" y="9641"/>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867;p80">
                <a:extLst>
                  <a:ext uri="{FF2B5EF4-FFF2-40B4-BE49-F238E27FC236}">
                    <a16:creationId xmlns:a16="http://schemas.microsoft.com/office/drawing/2014/main" id="{CC8250CF-55DB-122C-BD7F-63FA121D2979}"/>
                  </a:ext>
                </a:extLst>
              </p:cNvPr>
              <p:cNvSpPr/>
              <p:nvPr/>
            </p:nvSpPr>
            <p:spPr>
              <a:xfrm>
                <a:off x="7200479" y="2283399"/>
                <a:ext cx="359169" cy="179241"/>
              </a:xfrm>
              <a:custGeom>
                <a:avLst/>
                <a:gdLst/>
                <a:ahLst/>
                <a:cxnLst/>
                <a:rect l="l" t="t" r="r" b="b"/>
                <a:pathLst>
                  <a:path w="17247" h="8607" fill="none" extrusionOk="0">
                    <a:moveTo>
                      <a:pt x="0" y="1"/>
                    </a:moveTo>
                    <a:cubicBezTo>
                      <a:pt x="0" y="1"/>
                      <a:pt x="5271" y="5438"/>
                      <a:pt x="17246" y="8607"/>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868;p80">
                <a:extLst>
                  <a:ext uri="{FF2B5EF4-FFF2-40B4-BE49-F238E27FC236}">
                    <a16:creationId xmlns:a16="http://schemas.microsoft.com/office/drawing/2014/main" id="{4D9A5350-1161-C134-6E5E-B0AE150CABEC}"/>
                  </a:ext>
                </a:extLst>
              </p:cNvPr>
              <p:cNvSpPr/>
              <p:nvPr/>
            </p:nvSpPr>
            <p:spPr>
              <a:xfrm>
                <a:off x="7727726" y="2864833"/>
                <a:ext cx="79906" cy="36839"/>
              </a:xfrm>
              <a:custGeom>
                <a:avLst/>
                <a:gdLst/>
                <a:ahLst/>
                <a:cxnLst/>
                <a:rect l="l" t="t" r="r" b="b"/>
                <a:pathLst>
                  <a:path w="3837" h="1769" fill="none" extrusionOk="0">
                    <a:moveTo>
                      <a:pt x="1" y="1769"/>
                    </a:moveTo>
                    <a:lnTo>
                      <a:pt x="3837" y="1"/>
                    </a:ln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869;p80">
                <a:extLst>
                  <a:ext uri="{FF2B5EF4-FFF2-40B4-BE49-F238E27FC236}">
                    <a16:creationId xmlns:a16="http://schemas.microsoft.com/office/drawing/2014/main" id="{C57833AF-83AC-0789-08F1-1B712A1483DA}"/>
                  </a:ext>
                </a:extLst>
              </p:cNvPr>
              <p:cNvSpPr/>
              <p:nvPr/>
            </p:nvSpPr>
            <p:spPr>
              <a:xfrm>
                <a:off x="8000034" y="2536965"/>
                <a:ext cx="64620" cy="156312"/>
              </a:xfrm>
              <a:custGeom>
                <a:avLst/>
                <a:gdLst/>
                <a:ahLst/>
                <a:cxnLst/>
                <a:rect l="l" t="t" r="r" b="b"/>
                <a:pathLst>
                  <a:path w="3103" h="7506" fill="none" extrusionOk="0">
                    <a:moveTo>
                      <a:pt x="3103" y="0"/>
                    </a:moveTo>
                    <a:cubicBezTo>
                      <a:pt x="3103" y="0"/>
                      <a:pt x="2769" y="3636"/>
                      <a:pt x="1" y="7505"/>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870;p80">
                <a:extLst>
                  <a:ext uri="{FF2B5EF4-FFF2-40B4-BE49-F238E27FC236}">
                    <a16:creationId xmlns:a16="http://schemas.microsoft.com/office/drawing/2014/main" id="{8FD14932-D99A-56FE-8364-0EA510F79B65}"/>
                  </a:ext>
                </a:extLst>
              </p:cNvPr>
              <p:cNvSpPr/>
              <p:nvPr/>
            </p:nvSpPr>
            <p:spPr>
              <a:xfrm>
                <a:off x="7170616" y="1842992"/>
                <a:ext cx="352900" cy="179928"/>
              </a:xfrm>
              <a:custGeom>
                <a:avLst/>
                <a:gdLst/>
                <a:ahLst/>
                <a:cxnLst/>
                <a:rect l="l" t="t" r="r" b="b"/>
                <a:pathLst>
                  <a:path w="16946" h="8640" fill="none" extrusionOk="0">
                    <a:moveTo>
                      <a:pt x="0" y="0"/>
                    </a:moveTo>
                    <a:cubicBezTo>
                      <a:pt x="0" y="0"/>
                      <a:pt x="5938" y="4603"/>
                      <a:pt x="16946" y="8640"/>
                    </a:cubicBezTo>
                  </a:path>
                </a:pathLst>
              </a:custGeom>
              <a:noFill/>
              <a:ln w="1085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80" name="TextBox 6479">
            <a:extLst>
              <a:ext uri="{FF2B5EF4-FFF2-40B4-BE49-F238E27FC236}">
                <a16:creationId xmlns:a16="http://schemas.microsoft.com/office/drawing/2014/main" id="{1C4071E0-721F-7FEA-4CB8-B58B44C492A3}"/>
              </a:ext>
            </a:extLst>
          </p:cNvPr>
          <p:cNvSpPr txBox="1"/>
          <p:nvPr/>
        </p:nvSpPr>
        <p:spPr>
          <a:xfrm>
            <a:off x="1685481" y="376557"/>
            <a:ext cx="5772355" cy="630942"/>
          </a:xfrm>
          <a:prstGeom prst="rect">
            <a:avLst/>
          </a:prstGeom>
          <a:noFill/>
        </p:spPr>
        <p:txBody>
          <a:bodyPr wrap="square" rtlCol="0">
            <a:spAutoFit/>
          </a:bodyPr>
          <a:lstStyle/>
          <a:p>
            <a:pPr algn="ctr"/>
            <a:r>
              <a:rPr lang="en-US" sz="3500" b="1">
                <a:solidFill>
                  <a:srgbClr val="C00000"/>
                </a:solidFill>
              </a:rPr>
              <a:t>HƯỚNG DẪN VỀ NHÀ </a:t>
            </a:r>
          </a:p>
        </p:txBody>
      </p:sp>
      <p:grpSp>
        <p:nvGrpSpPr>
          <p:cNvPr id="6483" name="Group 6482">
            <a:extLst>
              <a:ext uri="{FF2B5EF4-FFF2-40B4-BE49-F238E27FC236}">
                <a16:creationId xmlns:a16="http://schemas.microsoft.com/office/drawing/2014/main" id="{1D63E9F7-B863-57E5-79FA-8F4032D2162E}"/>
              </a:ext>
            </a:extLst>
          </p:cNvPr>
          <p:cNvGrpSpPr/>
          <p:nvPr/>
        </p:nvGrpSpPr>
        <p:grpSpPr>
          <a:xfrm>
            <a:off x="1394776" y="1187335"/>
            <a:ext cx="6003038" cy="958660"/>
            <a:chOff x="1227704" y="1400174"/>
            <a:chExt cx="6003038" cy="958660"/>
          </a:xfrm>
        </p:grpSpPr>
        <p:sp>
          <p:nvSpPr>
            <p:cNvPr id="6481" name="TextBox 6480">
              <a:extLst>
                <a:ext uri="{FF2B5EF4-FFF2-40B4-BE49-F238E27FC236}">
                  <a16:creationId xmlns:a16="http://schemas.microsoft.com/office/drawing/2014/main" id="{9CCAB2E6-40F0-A181-53F4-C006BA58CF55}"/>
                </a:ext>
              </a:extLst>
            </p:cNvPr>
            <p:cNvSpPr txBox="1"/>
            <p:nvPr/>
          </p:nvSpPr>
          <p:spPr>
            <a:xfrm>
              <a:off x="1227704" y="1524301"/>
              <a:ext cx="716863" cy="630942"/>
            </a:xfrm>
            <a:prstGeom prst="rect">
              <a:avLst/>
            </a:prstGeom>
            <a:noFill/>
          </p:spPr>
          <p:txBody>
            <a:bodyPr wrap="none" rtlCol="0">
              <a:spAutoFit/>
            </a:bodyPr>
            <a:lstStyle/>
            <a:p>
              <a:r>
                <a:rPr lang="en-US" sz="3500">
                  <a:latin typeface="Amasis MT Pro Black" panose="02040A04050005020304" pitchFamily="18" charset="0"/>
                </a:rPr>
                <a:t>01</a:t>
              </a:r>
            </a:p>
          </p:txBody>
        </p:sp>
        <p:sp>
          <p:nvSpPr>
            <p:cNvPr id="6482" name="TextBox 6481">
              <a:extLst>
                <a:ext uri="{FF2B5EF4-FFF2-40B4-BE49-F238E27FC236}">
                  <a16:creationId xmlns:a16="http://schemas.microsoft.com/office/drawing/2014/main" id="{A88FED38-4BDA-75CA-1C84-66E310E86E18}"/>
                </a:ext>
              </a:extLst>
            </p:cNvPr>
            <p:cNvSpPr txBox="1"/>
            <p:nvPr/>
          </p:nvSpPr>
          <p:spPr>
            <a:xfrm>
              <a:off x="2167072" y="1400174"/>
              <a:ext cx="5063670" cy="958660"/>
            </a:xfrm>
            <a:prstGeom prst="rect">
              <a:avLst/>
            </a:prstGeom>
            <a:noFill/>
          </p:spPr>
          <p:txBody>
            <a:bodyPr wrap="square" rtlCol="0">
              <a:spAutoFit/>
            </a:bodyPr>
            <a:lstStyle/>
            <a:p>
              <a:pPr algn="just">
                <a:lnSpc>
                  <a:spcPct val="150000"/>
                </a:lnSpc>
              </a:pPr>
              <a:r>
                <a:rPr lang="en-US" sz="2000"/>
                <a:t>Ôn tập lại nội dung chính của bài học ngày hôm nay.</a:t>
              </a:r>
            </a:p>
          </p:txBody>
        </p:sp>
      </p:grpSp>
      <p:grpSp>
        <p:nvGrpSpPr>
          <p:cNvPr id="6484" name="Group 6483">
            <a:extLst>
              <a:ext uri="{FF2B5EF4-FFF2-40B4-BE49-F238E27FC236}">
                <a16:creationId xmlns:a16="http://schemas.microsoft.com/office/drawing/2014/main" id="{83A6EF1E-BE59-4CA5-FB19-95E6BE9E7360}"/>
              </a:ext>
            </a:extLst>
          </p:cNvPr>
          <p:cNvGrpSpPr/>
          <p:nvPr/>
        </p:nvGrpSpPr>
        <p:grpSpPr>
          <a:xfrm>
            <a:off x="1394776" y="2192111"/>
            <a:ext cx="6003038" cy="958660"/>
            <a:chOff x="1227704" y="1400174"/>
            <a:chExt cx="6003038" cy="958660"/>
          </a:xfrm>
        </p:grpSpPr>
        <p:sp>
          <p:nvSpPr>
            <p:cNvPr id="6485" name="TextBox 6484">
              <a:extLst>
                <a:ext uri="{FF2B5EF4-FFF2-40B4-BE49-F238E27FC236}">
                  <a16:creationId xmlns:a16="http://schemas.microsoft.com/office/drawing/2014/main" id="{80F6EA1D-EEB1-7A1A-8537-837EAE81B223}"/>
                </a:ext>
              </a:extLst>
            </p:cNvPr>
            <p:cNvSpPr txBox="1"/>
            <p:nvPr/>
          </p:nvSpPr>
          <p:spPr>
            <a:xfrm>
              <a:off x="1227704" y="1524301"/>
              <a:ext cx="716863" cy="630942"/>
            </a:xfrm>
            <a:prstGeom prst="rect">
              <a:avLst/>
            </a:prstGeom>
            <a:noFill/>
          </p:spPr>
          <p:txBody>
            <a:bodyPr wrap="none" rtlCol="0">
              <a:spAutoFit/>
            </a:bodyPr>
            <a:lstStyle/>
            <a:p>
              <a:r>
                <a:rPr lang="en-US" sz="3500">
                  <a:latin typeface="Amasis MT Pro Black" panose="02040A04050005020304" pitchFamily="18" charset="0"/>
                </a:rPr>
                <a:t>02</a:t>
              </a:r>
            </a:p>
          </p:txBody>
        </p:sp>
        <p:sp>
          <p:nvSpPr>
            <p:cNvPr id="6486" name="TextBox 6485">
              <a:extLst>
                <a:ext uri="{FF2B5EF4-FFF2-40B4-BE49-F238E27FC236}">
                  <a16:creationId xmlns:a16="http://schemas.microsoft.com/office/drawing/2014/main" id="{E24F27AB-AA43-0B60-8733-C1E27D8BC59B}"/>
                </a:ext>
              </a:extLst>
            </p:cNvPr>
            <p:cNvSpPr txBox="1"/>
            <p:nvPr/>
          </p:nvSpPr>
          <p:spPr>
            <a:xfrm>
              <a:off x="2167072" y="1400174"/>
              <a:ext cx="5063670" cy="958660"/>
            </a:xfrm>
            <a:prstGeom prst="rect">
              <a:avLst/>
            </a:prstGeom>
            <a:noFill/>
          </p:spPr>
          <p:txBody>
            <a:bodyPr wrap="square" rtlCol="0">
              <a:spAutoFit/>
            </a:bodyPr>
            <a:lstStyle/>
            <a:p>
              <a:pPr algn="just">
                <a:lnSpc>
                  <a:spcPct val="150000"/>
                </a:lnSpc>
              </a:pPr>
              <a:r>
                <a:rPr lang="en-US" sz="2000"/>
                <a:t>Hoàn thành các sản phẩm mĩ thuật và bài tập được giao về nhà. </a:t>
              </a:r>
            </a:p>
          </p:txBody>
        </p:sp>
      </p:grpSp>
      <p:grpSp>
        <p:nvGrpSpPr>
          <p:cNvPr id="6487" name="Group 6486">
            <a:extLst>
              <a:ext uri="{FF2B5EF4-FFF2-40B4-BE49-F238E27FC236}">
                <a16:creationId xmlns:a16="http://schemas.microsoft.com/office/drawing/2014/main" id="{C77529F6-0976-0024-8A28-C53B64E4F1FF}"/>
              </a:ext>
            </a:extLst>
          </p:cNvPr>
          <p:cNvGrpSpPr/>
          <p:nvPr/>
        </p:nvGrpSpPr>
        <p:grpSpPr>
          <a:xfrm>
            <a:off x="1386631" y="3274898"/>
            <a:ext cx="6003038" cy="958660"/>
            <a:chOff x="1227704" y="1400174"/>
            <a:chExt cx="6003038" cy="958660"/>
          </a:xfrm>
        </p:grpSpPr>
        <p:sp>
          <p:nvSpPr>
            <p:cNvPr id="6488" name="TextBox 6487">
              <a:extLst>
                <a:ext uri="{FF2B5EF4-FFF2-40B4-BE49-F238E27FC236}">
                  <a16:creationId xmlns:a16="http://schemas.microsoft.com/office/drawing/2014/main" id="{727A163E-1ABD-9AE7-5675-83AF795B0B92}"/>
                </a:ext>
              </a:extLst>
            </p:cNvPr>
            <p:cNvSpPr txBox="1"/>
            <p:nvPr/>
          </p:nvSpPr>
          <p:spPr>
            <a:xfrm>
              <a:off x="1227704" y="1524301"/>
              <a:ext cx="716863" cy="630942"/>
            </a:xfrm>
            <a:prstGeom prst="rect">
              <a:avLst/>
            </a:prstGeom>
            <a:noFill/>
          </p:spPr>
          <p:txBody>
            <a:bodyPr wrap="none" rtlCol="0">
              <a:spAutoFit/>
            </a:bodyPr>
            <a:lstStyle/>
            <a:p>
              <a:r>
                <a:rPr lang="en-US" sz="3500">
                  <a:latin typeface="Amasis MT Pro Black" panose="02040A04050005020304" pitchFamily="18" charset="0"/>
                </a:rPr>
                <a:t>03</a:t>
              </a:r>
            </a:p>
          </p:txBody>
        </p:sp>
        <p:sp>
          <p:nvSpPr>
            <p:cNvPr id="6489" name="TextBox 6488">
              <a:extLst>
                <a:ext uri="{FF2B5EF4-FFF2-40B4-BE49-F238E27FC236}">
                  <a16:creationId xmlns:a16="http://schemas.microsoft.com/office/drawing/2014/main" id="{3C9BE262-DD3F-7852-D0B7-7FA8202DF91B}"/>
                </a:ext>
              </a:extLst>
            </p:cNvPr>
            <p:cNvSpPr txBox="1"/>
            <p:nvPr/>
          </p:nvSpPr>
          <p:spPr>
            <a:xfrm>
              <a:off x="2167072" y="1400174"/>
              <a:ext cx="5063670" cy="958660"/>
            </a:xfrm>
            <a:prstGeom prst="rect">
              <a:avLst/>
            </a:prstGeom>
            <a:noFill/>
          </p:spPr>
          <p:txBody>
            <a:bodyPr wrap="square" rtlCol="0">
              <a:spAutoFit/>
            </a:bodyPr>
            <a:lstStyle/>
            <a:p>
              <a:pPr algn="just">
                <a:lnSpc>
                  <a:spcPct val="150000"/>
                </a:lnSpc>
              </a:pPr>
              <a:r>
                <a:rPr lang="en-US" sz="2000"/>
                <a:t>Chuẩn bị trước </a:t>
              </a:r>
              <a:r>
                <a:rPr lang="en-US" sz="2000" b="1" i="1"/>
                <a:t>Bài 7. Một số trường phái mĩ thuật phương Tây thời kì hiện đại. </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80"/>
                                        </p:tgtEl>
                                        <p:attrNameLst>
                                          <p:attrName>style.visibility</p:attrName>
                                        </p:attrNameLst>
                                      </p:cBhvr>
                                      <p:to>
                                        <p:strVal val="visible"/>
                                      </p:to>
                                    </p:set>
                                    <p:animEffect transition="in" filter="barn(inVertical)">
                                      <p:cBhvr>
                                        <p:cTn id="7" dur="500"/>
                                        <p:tgtEl>
                                          <p:spTgt spid="64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483"/>
                                        </p:tgtEl>
                                        <p:attrNameLst>
                                          <p:attrName>style.visibility</p:attrName>
                                        </p:attrNameLst>
                                      </p:cBhvr>
                                      <p:to>
                                        <p:strVal val="visible"/>
                                      </p:to>
                                    </p:set>
                                    <p:animEffect transition="in" filter="wipe(down)">
                                      <p:cBhvr>
                                        <p:cTn id="12" dur="500"/>
                                        <p:tgtEl>
                                          <p:spTgt spid="6483"/>
                                        </p:tgtEl>
                                      </p:cBhvr>
                                    </p:animEffect>
                                  </p:childTnLst>
                                </p:cTn>
                              </p:par>
                              <p:par>
                                <p:cTn id="13" presetID="22" presetClass="entr" presetSubtype="4" fill="hold" nodeType="withEffect">
                                  <p:stCondLst>
                                    <p:cond delay="0"/>
                                  </p:stCondLst>
                                  <p:childTnLst>
                                    <p:set>
                                      <p:cBhvr>
                                        <p:cTn id="14" dur="1" fill="hold">
                                          <p:stCondLst>
                                            <p:cond delay="0"/>
                                          </p:stCondLst>
                                        </p:cTn>
                                        <p:tgtEl>
                                          <p:spTgt spid="6484"/>
                                        </p:tgtEl>
                                        <p:attrNameLst>
                                          <p:attrName>style.visibility</p:attrName>
                                        </p:attrNameLst>
                                      </p:cBhvr>
                                      <p:to>
                                        <p:strVal val="visible"/>
                                      </p:to>
                                    </p:set>
                                    <p:animEffect transition="in" filter="wipe(down)">
                                      <p:cBhvr>
                                        <p:cTn id="15" dur="500"/>
                                        <p:tgtEl>
                                          <p:spTgt spid="6484"/>
                                        </p:tgtEl>
                                      </p:cBhvr>
                                    </p:animEffect>
                                  </p:childTnLst>
                                </p:cTn>
                              </p:par>
                              <p:par>
                                <p:cTn id="16" presetID="22" presetClass="entr" presetSubtype="4" fill="hold" nodeType="withEffect">
                                  <p:stCondLst>
                                    <p:cond delay="0"/>
                                  </p:stCondLst>
                                  <p:childTnLst>
                                    <p:set>
                                      <p:cBhvr>
                                        <p:cTn id="17" dur="1" fill="hold">
                                          <p:stCondLst>
                                            <p:cond delay="0"/>
                                          </p:stCondLst>
                                        </p:cTn>
                                        <p:tgtEl>
                                          <p:spTgt spid="6487"/>
                                        </p:tgtEl>
                                        <p:attrNameLst>
                                          <p:attrName>style.visibility</p:attrName>
                                        </p:attrNameLst>
                                      </p:cBhvr>
                                      <p:to>
                                        <p:strVal val="visible"/>
                                      </p:to>
                                    </p:set>
                                    <p:animEffect transition="in" filter="wipe(down)">
                                      <p:cBhvr>
                                        <p:cTn id="18" dur="500"/>
                                        <p:tgtEl>
                                          <p:spTgt spid="6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1"/>
        <p:cNvGrpSpPr/>
        <p:nvPr/>
      </p:nvGrpSpPr>
      <p:grpSpPr>
        <a:xfrm>
          <a:off x="0" y="0"/>
          <a:ext cx="0" cy="0"/>
          <a:chOff x="0" y="0"/>
          <a:chExt cx="0" cy="0"/>
        </a:xfrm>
      </p:grpSpPr>
      <p:sp>
        <p:nvSpPr>
          <p:cNvPr id="4" name="Google Shape;3094;p47">
            <a:extLst>
              <a:ext uri="{FF2B5EF4-FFF2-40B4-BE49-F238E27FC236}">
                <a16:creationId xmlns:a16="http://schemas.microsoft.com/office/drawing/2014/main" id="{5A9620E4-7DDF-B400-E842-2BBFF9E8FF6A}"/>
              </a:ext>
            </a:extLst>
          </p:cNvPr>
          <p:cNvSpPr txBox="1">
            <a:spLocks/>
          </p:cNvSpPr>
          <p:nvPr/>
        </p:nvSpPr>
        <p:spPr>
          <a:xfrm>
            <a:off x="4588" y="1226195"/>
            <a:ext cx="9139412" cy="2285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l Messiri"/>
              <a:buNone/>
              <a:defRPr sz="3300" b="1" i="0" u="none" strike="noStrike" cap="none">
                <a:solidFill>
                  <a:schemeClr val="dk1"/>
                </a:solidFill>
                <a:latin typeface="El Messiri"/>
                <a:ea typeface="El Messiri"/>
                <a:cs typeface="El Messiri"/>
                <a:sym typeface="El Messiri"/>
              </a:defRPr>
            </a:lvl1pPr>
            <a:lvl2pPr marR="0" lvl="1" algn="l" rtl="0">
              <a:lnSpc>
                <a:spcPct val="100000"/>
              </a:lnSpc>
              <a:spcBef>
                <a:spcPts val="0"/>
              </a:spcBef>
              <a:spcAft>
                <a:spcPts val="0"/>
              </a:spcAft>
              <a:buClr>
                <a:schemeClr val="dk1"/>
              </a:buClr>
              <a:buSzPts val="2800"/>
              <a:buFont typeface="El Messiri"/>
              <a:buNone/>
              <a:defRPr sz="2800" b="1" i="0" u="none" strike="noStrike" cap="none">
                <a:solidFill>
                  <a:schemeClr val="dk1"/>
                </a:solidFill>
                <a:latin typeface="El Messiri"/>
                <a:ea typeface="El Messiri"/>
                <a:cs typeface="El Messiri"/>
                <a:sym typeface="El Messiri"/>
              </a:defRPr>
            </a:lvl2pPr>
            <a:lvl3pPr marR="0" lvl="2" algn="l" rtl="0">
              <a:lnSpc>
                <a:spcPct val="100000"/>
              </a:lnSpc>
              <a:spcBef>
                <a:spcPts val="0"/>
              </a:spcBef>
              <a:spcAft>
                <a:spcPts val="0"/>
              </a:spcAft>
              <a:buClr>
                <a:schemeClr val="dk1"/>
              </a:buClr>
              <a:buSzPts val="2800"/>
              <a:buFont typeface="El Messiri"/>
              <a:buNone/>
              <a:defRPr sz="2800" b="1" i="0" u="none" strike="noStrike" cap="none">
                <a:solidFill>
                  <a:schemeClr val="dk1"/>
                </a:solidFill>
                <a:latin typeface="El Messiri"/>
                <a:ea typeface="El Messiri"/>
                <a:cs typeface="El Messiri"/>
                <a:sym typeface="El Messiri"/>
              </a:defRPr>
            </a:lvl3pPr>
            <a:lvl4pPr marR="0" lvl="3" algn="l" rtl="0">
              <a:lnSpc>
                <a:spcPct val="100000"/>
              </a:lnSpc>
              <a:spcBef>
                <a:spcPts val="0"/>
              </a:spcBef>
              <a:spcAft>
                <a:spcPts val="0"/>
              </a:spcAft>
              <a:buClr>
                <a:schemeClr val="dk1"/>
              </a:buClr>
              <a:buSzPts val="2800"/>
              <a:buFont typeface="El Messiri"/>
              <a:buNone/>
              <a:defRPr sz="2800" b="1" i="0" u="none" strike="noStrike" cap="none">
                <a:solidFill>
                  <a:schemeClr val="dk1"/>
                </a:solidFill>
                <a:latin typeface="El Messiri"/>
                <a:ea typeface="El Messiri"/>
                <a:cs typeface="El Messiri"/>
                <a:sym typeface="El Messiri"/>
              </a:defRPr>
            </a:lvl4pPr>
            <a:lvl5pPr marR="0" lvl="4" algn="l" rtl="0">
              <a:lnSpc>
                <a:spcPct val="100000"/>
              </a:lnSpc>
              <a:spcBef>
                <a:spcPts val="0"/>
              </a:spcBef>
              <a:spcAft>
                <a:spcPts val="0"/>
              </a:spcAft>
              <a:buClr>
                <a:schemeClr val="dk1"/>
              </a:buClr>
              <a:buSzPts val="2800"/>
              <a:buFont typeface="El Messiri"/>
              <a:buNone/>
              <a:defRPr sz="2800" b="1" i="0" u="none" strike="noStrike" cap="none">
                <a:solidFill>
                  <a:schemeClr val="dk1"/>
                </a:solidFill>
                <a:latin typeface="El Messiri"/>
                <a:ea typeface="El Messiri"/>
                <a:cs typeface="El Messiri"/>
                <a:sym typeface="El Messiri"/>
              </a:defRPr>
            </a:lvl5pPr>
            <a:lvl6pPr marR="0" lvl="5" algn="l" rtl="0">
              <a:lnSpc>
                <a:spcPct val="100000"/>
              </a:lnSpc>
              <a:spcBef>
                <a:spcPts val="0"/>
              </a:spcBef>
              <a:spcAft>
                <a:spcPts val="0"/>
              </a:spcAft>
              <a:buClr>
                <a:schemeClr val="dk1"/>
              </a:buClr>
              <a:buSzPts val="2800"/>
              <a:buFont typeface="El Messiri"/>
              <a:buNone/>
              <a:defRPr sz="2800" b="1" i="0" u="none" strike="noStrike" cap="none">
                <a:solidFill>
                  <a:schemeClr val="dk1"/>
                </a:solidFill>
                <a:latin typeface="El Messiri"/>
                <a:ea typeface="El Messiri"/>
                <a:cs typeface="El Messiri"/>
                <a:sym typeface="El Messiri"/>
              </a:defRPr>
            </a:lvl6pPr>
            <a:lvl7pPr marR="0" lvl="6" algn="l" rtl="0">
              <a:lnSpc>
                <a:spcPct val="100000"/>
              </a:lnSpc>
              <a:spcBef>
                <a:spcPts val="0"/>
              </a:spcBef>
              <a:spcAft>
                <a:spcPts val="0"/>
              </a:spcAft>
              <a:buClr>
                <a:schemeClr val="dk1"/>
              </a:buClr>
              <a:buSzPts val="2800"/>
              <a:buFont typeface="El Messiri"/>
              <a:buNone/>
              <a:defRPr sz="2800" b="1" i="0" u="none" strike="noStrike" cap="none">
                <a:solidFill>
                  <a:schemeClr val="dk1"/>
                </a:solidFill>
                <a:latin typeface="El Messiri"/>
                <a:ea typeface="El Messiri"/>
                <a:cs typeface="El Messiri"/>
                <a:sym typeface="El Messiri"/>
              </a:defRPr>
            </a:lvl7pPr>
            <a:lvl8pPr marR="0" lvl="7" algn="l" rtl="0">
              <a:lnSpc>
                <a:spcPct val="100000"/>
              </a:lnSpc>
              <a:spcBef>
                <a:spcPts val="0"/>
              </a:spcBef>
              <a:spcAft>
                <a:spcPts val="0"/>
              </a:spcAft>
              <a:buClr>
                <a:schemeClr val="dk1"/>
              </a:buClr>
              <a:buSzPts val="2800"/>
              <a:buFont typeface="El Messiri"/>
              <a:buNone/>
              <a:defRPr sz="2800" b="1" i="0" u="none" strike="noStrike" cap="none">
                <a:solidFill>
                  <a:schemeClr val="dk1"/>
                </a:solidFill>
                <a:latin typeface="El Messiri"/>
                <a:ea typeface="El Messiri"/>
                <a:cs typeface="El Messiri"/>
                <a:sym typeface="El Messiri"/>
              </a:defRPr>
            </a:lvl8pPr>
            <a:lvl9pPr marR="0" lvl="8" algn="l" rtl="0">
              <a:lnSpc>
                <a:spcPct val="100000"/>
              </a:lnSpc>
              <a:spcBef>
                <a:spcPts val="0"/>
              </a:spcBef>
              <a:spcAft>
                <a:spcPts val="0"/>
              </a:spcAft>
              <a:buClr>
                <a:schemeClr val="dk1"/>
              </a:buClr>
              <a:buSzPts val="2800"/>
              <a:buFont typeface="El Messiri"/>
              <a:buNone/>
              <a:defRPr sz="2800" b="1" i="0" u="none" strike="noStrike" cap="none">
                <a:solidFill>
                  <a:schemeClr val="dk1"/>
                </a:solidFill>
                <a:latin typeface="El Messiri"/>
                <a:ea typeface="El Messiri"/>
                <a:cs typeface="El Messiri"/>
                <a:sym typeface="El Messiri"/>
              </a:defRPr>
            </a:lvl9pPr>
          </a:lstStyle>
          <a:p>
            <a:pPr algn="ctr">
              <a:lnSpc>
                <a:spcPct val="150000"/>
              </a:lnSpc>
            </a:pPr>
            <a:r>
              <a:rPr lang="en-US" sz="4500">
                <a:latin typeface="+mj-lt"/>
              </a:rPr>
              <a:t>CẢM ƠN CÁC EM </a:t>
            </a:r>
            <a:br>
              <a:rPr lang="en-US" sz="4500">
                <a:latin typeface="+mj-lt"/>
              </a:rPr>
            </a:br>
            <a:r>
              <a:rPr lang="en-US" sz="4500">
                <a:latin typeface="+mj-lt"/>
              </a:rPr>
              <a:t>ĐÃ LẮNG NGHE BÀI GIẢNG!</a:t>
            </a:r>
            <a:endParaRPr lang="en-US" sz="4500">
              <a:solidFill>
                <a:schemeClr val="dk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sp>
        <p:nvSpPr>
          <p:cNvPr id="3210" name="Google Shape;3210;p50"/>
          <p:cNvSpPr txBox="1">
            <a:spLocks noGrp="1"/>
          </p:cNvSpPr>
          <p:nvPr>
            <p:ph type="title"/>
          </p:nvPr>
        </p:nvSpPr>
        <p:spPr>
          <a:xfrm>
            <a:off x="163098" y="1040973"/>
            <a:ext cx="8822661" cy="300730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500">
                <a:latin typeface="+mj-lt"/>
              </a:rPr>
              <a:t>BÀI 6. </a:t>
            </a:r>
            <a:br>
              <a:rPr lang="en-US" sz="4500">
                <a:latin typeface="+mj-lt"/>
              </a:rPr>
            </a:br>
            <a:r>
              <a:rPr lang="en-US" sz="4500">
                <a:latin typeface="+mj-lt"/>
              </a:rPr>
              <a:t>THIẾT KẾ QUÀ SINH NHẬT </a:t>
            </a:r>
            <a:br>
              <a:rPr lang="en-US" sz="4500">
                <a:latin typeface="+mj-lt"/>
              </a:rPr>
            </a:br>
            <a:r>
              <a:rPr lang="en-US" sz="4500">
                <a:latin typeface="+mj-lt"/>
              </a:rPr>
              <a:t>TỪ VẬT LIỆU CÓ SẴN </a:t>
            </a:r>
            <a:endParaRPr lang="en-US" sz="4500" b="1">
              <a:latin typeface="+mj-lt"/>
            </a:endParaRPr>
          </a:p>
        </p:txBody>
      </p:sp>
      <p:grpSp>
        <p:nvGrpSpPr>
          <p:cNvPr id="3212" name="Google Shape;3212;p50"/>
          <p:cNvGrpSpPr/>
          <p:nvPr/>
        </p:nvGrpSpPr>
        <p:grpSpPr>
          <a:xfrm rot="4453339">
            <a:off x="855829" y="-1432465"/>
            <a:ext cx="2235539" cy="3723446"/>
            <a:chOff x="-175525" y="2033675"/>
            <a:chExt cx="1732275" cy="2885225"/>
          </a:xfrm>
        </p:grpSpPr>
        <p:sp>
          <p:nvSpPr>
            <p:cNvPr id="3213" name="Google Shape;3213;p50"/>
            <p:cNvSpPr/>
            <p:nvPr/>
          </p:nvSpPr>
          <p:spPr>
            <a:xfrm>
              <a:off x="639650" y="46194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0"/>
            <p:cNvSpPr/>
            <p:nvPr/>
          </p:nvSpPr>
          <p:spPr>
            <a:xfrm>
              <a:off x="1268250" y="47174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0"/>
            <p:cNvSpPr/>
            <p:nvPr/>
          </p:nvSpPr>
          <p:spPr>
            <a:xfrm>
              <a:off x="960150" y="47702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0"/>
            <p:cNvSpPr/>
            <p:nvPr/>
          </p:nvSpPr>
          <p:spPr>
            <a:xfrm>
              <a:off x="752950" y="40216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0"/>
            <p:cNvSpPr/>
            <p:nvPr/>
          </p:nvSpPr>
          <p:spPr>
            <a:xfrm>
              <a:off x="776950" y="2033675"/>
              <a:ext cx="119025" cy="213325"/>
            </a:xfrm>
            <a:custGeom>
              <a:avLst/>
              <a:gdLst/>
              <a:ahLst/>
              <a:cxnLst/>
              <a:rect l="l" t="t" r="r" b="b"/>
              <a:pathLst>
                <a:path w="4761" h="8533" extrusionOk="0">
                  <a:moveTo>
                    <a:pt x="2079" y="1"/>
                  </a:moveTo>
                  <a:cubicBezTo>
                    <a:pt x="1883" y="1"/>
                    <a:pt x="1673" y="42"/>
                    <a:pt x="1448" y="130"/>
                  </a:cubicBezTo>
                  <a:cubicBezTo>
                    <a:pt x="1" y="705"/>
                    <a:pt x="94" y="8533"/>
                    <a:pt x="2067" y="8533"/>
                  </a:cubicBezTo>
                  <a:cubicBezTo>
                    <a:pt x="2209" y="8533"/>
                    <a:pt x="2361" y="8492"/>
                    <a:pt x="2522" y="8405"/>
                  </a:cubicBezTo>
                  <a:cubicBezTo>
                    <a:pt x="4761" y="7222"/>
                    <a:pt x="4677" y="1"/>
                    <a:pt x="2079"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0"/>
            <p:cNvSpPr/>
            <p:nvPr/>
          </p:nvSpPr>
          <p:spPr>
            <a:xfrm>
              <a:off x="324775" y="3348875"/>
              <a:ext cx="542100" cy="531725"/>
            </a:xfrm>
            <a:custGeom>
              <a:avLst/>
              <a:gdLst/>
              <a:ahLst/>
              <a:cxnLst/>
              <a:rect l="l" t="t" r="r" b="b"/>
              <a:pathLst>
                <a:path w="21684" h="21269" extrusionOk="0">
                  <a:moveTo>
                    <a:pt x="19318" y="1"/>
                  </a:moveTo>
                  <a:cubicBezTo>
                    <a:pt x="17091" y="1"/>
                    <a:pt x="13168" y="6521"/>
                    <a:pt x="7858" y="7737"/>
                  </a:cubicBezTo>
                  <a:cubicBezTo>
                    <a:pt x="2388" y="9010"/>
                    <a:pt x="3919" y="11955"/>
                    <a:pt x="1" y="15456"/>
                  </a:cubicBezTo>
                  <a:cubicBezTo>
                    <a:pt x="1" y="15456"/>
                    <a:pt x="1861" y="21268"/>
                    <a:pt x="5882" y="21268"/>
                  </a:cubicBezTo>
                  <a:cubicBezTo>
                    <a:pt x="6281" y="21268"/>
                    <a:pt x="6701" y="21211"/>
                    <a:pt x="7142" y="21085"/>
                  </a:cubicBezTo>
                  <a:cubicBezTo>
                    <a:pt x="12036" y="19673"/>
                    <a:pt x="9549" y="19534"/>
                    <a:pt x="8276" y="18937"/>
                  </a:cubicBezTo>
                  <a:cubicBezTo>
                    <a:pt x="7023" y="18340"/>
                    <a:pt x="9967" y="17564"/>
                    <a:pt x="15716" y="12810"/>
                  </a:cubicBezTo>
                  <a:cubicBezTo>
                    <a:pt x="21485" y="8056"/>
                    <a:pt x="21684" y="437"/>
                    <a:pt x="19515" y="19"/>
                  </a:cubicBezTo>
                  <a:cubicBezTo>
                    <a:pt x="19451" y="7"/>
                    <a:pt x="19385" y="1"/>
                    <a:pt x="1931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0"/>
            <p:cNvSpPr/>
            <p:nvPr/>
          </p:nvSpPr>
          <p:spPr>
            <a:xfrm>
              <a:off x="324775" y="3419450"/>
              <a:ext cx="384450" cy="461150"/>
            </a:xfrm>
            <a:custGeom>
              <a:avLst/>
              <a:gdLst/>
              <a:ahLst/>
              <a:cxnLst/>
              <a:rect l="l" t="t" r="r" b="b"/>
              <a:pathLst>
                <a:path w="15378" h="18446" extrusionOk="0">
                  <a:moveTo>
                    <a:pt x="15378" y="1"/>
                  </a:moveTo>
                  <a:lnTo>
                    <a:pt x="15378" y="1"/>
                  </a:lnTo>
                  <a:cubicBezTo>
                    <a:pt x="13329" y="1910"/>
                    <a:pt x="10802" y="4238"/>
                    <a:pt x="7858" y="4914"/>
                  </a:cubicBezTo>
                  <a:cubicBezTo>
                    <a:pt x="2388" y="6187"/>
                    <a:pt x="3919" y="9132"/>
                    <a:pt x="1" y="12633"/>
                  </a:cubicBezTo>
                  <a:cubicBezTo>
                    <a:pt x="1" y="12633"/>
                    <a:pt x="1861" y="18445"/>
                    <a:pt x="5882" y="18445"/>
                  </a:cubicBezTo>
                  <a:cubicBezTo>
                    <a:pt x="6281" y="18445"/>
                    <a:pt x="6701" y="18388"/>
                    <a:pt x="7142" y="18262"/>
                  </a:cubicBezTo>
                  <a:cubicBezTo>
                    <a:pt x="12036" y="16850"/>
                    <a:pt x="9549" y="16711"/>
                    <a:pt x="8276" y="16114"/>
                  </a:cubicBezTo>
                  <a:cubicBezTo>
                    <a:pt x="7142" y="15577"/>
                    <a:pt x="9430" y="14900"/>
                    <a:pt x="14124" y="11260"/>
                  </a:cubicBezTo>
                  <a:cubicBezTo>
                    <a:pt x="13707" y="9967"/>
                    <a:pt x="13587" y="8575"/>
                    <a:pt x="13687" y="7182"/>
                  </a:cubicBezTo>
                  <a:cubicBezTo>
                    <a:pt x="13886" y="4695"/>
                    <a:pt x="14443" y="2269"/>
                    <a:pt x="1537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0"/>
            <p:cNvSpPr/>
            <p:nvPr/>
          </p:nvSpPr>
          <p:spPr>
            <a:xfrm>
              <a:off x="668875" y="2243875"/>
              <a:ext cx="420800" cy="884175"/>
            </a:xfrm>
            <a:custGeom>
              <a:avLst/>
              <a:gdLst/>
              <a:ahLst/>
              <a:cxnLst/>
              <a:rect l="l" t="t" r="r" b="b"/>
              <a:pathLst>
                <a:path w="16832" h="35367" extrusionOk="0">
                  <a:moveTo>
                    <a:pt x="11189" y="0"/>
                  </a:moveTo>
                  <a:cubicBezTo>
                    <a:pt x="10203" y="0"/>
                    <a:pt x="9690" y="4861"/>
                    <a:pt x="8337" y="9267"/>
                  </a:cubicBezTo>
                  <a:cubicBezTo>
                    <a:pt x="6865" y="14042"/>
                    <a:pt x="5891" y="18239"/>
                    <a:pt x="5294" y="19651"/>
                  </a:cubicBezTo>
                  <a:cubicBezTo>
                    <a:pt x="5198" y="19874"/>
                    <a:pt x="5084" y="19968"/>
                    <a:pt x="4952" y="19968"/>
                  </a:cubicBezTo>
                  <a:cubicBezTo>
                    <a:pt x="4261" y="19968"/>
                    <a:pt x="3093" y="17384"/>
                    <a:pt x="1673" y="17284"/>
                  </a:cubicBezTo>
                  <a:cubicBezTo>
                    <a:pt x="1666" y="17284"/>
                    <a:pt x="1658" y="17283"/>
                    <a:pt x="1650" y="17283"/>
                  </a:cubicBezTo>
                  <a:cubicBezTo>
                    <a:pt x="0" y="17283"/>
                    <a:pt x="1946" y="28099"/>
                    <a:pt x="599" y="35367"/>
                  </a:cubicBezTo>
                  <a:cubicBezTo>
                    <a:pt x="599" y="35367"/>
                    <a:pt x="6587" y="30871"/>
                    <a:pt x="10804" y="27231"/>
                  </a:cubicBezTo>
                  <a:cubicBezTo>
                    <a:pt x="15021" y="23570"/>
                    <a:pt x="16832" y="15156"/>
                    <a:pt x="15021" y="11575"/>
                  </a:cubicBezTo>
                  <a:cubicBezTo>
                    <a:pt x="13191" y="7994"/>
                    <a:pt x="12634" y="1111"/>
                    <a:pt x="11460" y="117"/>
                  </a:cubicBezTo>
                  <a:cubicBezTo>
                    <a:pt x="11366" y="38"/>
                    <a:pt x="11275" y="0"/>
                    <a:pt x="1118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0"/>
            <p:cNvSpPr/>
            <p:nvPr/>
          </p:nvSpPr>
          <p:spPr>
            <a:xfrm>
              <a:off x="692300" y="2893975"/>
              <a:ext cx="562000" cy="320575"/>
            </a:xfrm>
            <a:custGeom>
              <a:avLst/>
              <a:gdLst/>
              <a:ahLst/>
              <a:cxnLst/>
              <a:rect l="l" t="t" r="r" b="b"/>
              <a:pathLst>
                <a:path w="22480" h="12823" extrusionOk="0">
                  <a:moveTo>
                    <a:pt x="20216" y="0"/>
                  </a:moveTo>
                  <a:cubicBezTo>
                    <a:pt x="19049" y="0"/>
                    <a:pt x="17377" y="219"/>
                    <a:pt x="15158" y="510"/>
                  </a:cubicBezTo>
                  <a:cubicBezTo>
                    <a:pt x="9867" y="1227"/>
                    <a:pt x="0" y="12625"/>
                    <a:pt x="0" y="12625"/>
                  </a:cubicBezTo>
                  <a:cubicBezTo>
                    <a:pt x="815" y="12759"/>
                    <a:pt x="1645" y="12822"/>
                    <a:pt x="2477" y="12822"/>
                  </a:cubicBezTo>
                  <a:cubicBezTo>
                    <a:pt x="7560" y="12822"/>
                    <a:pt x="12776" y="10489"/>
                    <a:pt x="15715" y="7891"/>
                  </a:cubicBezTo>
                  <a:cubicBezTo>
                    <a:pt x="19137" y="4867"/>
                    <a:pt x="21902" y="3753"/>
                    <a:pt x="22260" y="1644"/>
                  </a:cubicBezTo>
                  <a:cubicBezTo>
                    <a:pt x="22480" y="420"/>
                    <a:pt x="21834" y="0"/>
                    <a:pt x="2021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0"/>
            <p:cNvSpPr/>
            <p:nvPr/>
          </p:nvSpPr>
          <p:spPr>
            <a:xfrm>
              <a:off x="668875" y="2542200"/>
              <a:ext cx="336250" cy="585850"/>
            </a:xfrm>
            <a:custGeom>
              <a:avLst/>
              <a:gdLst/>
              <a:ahLst/>
              <a:cxnLst/>
              <a:rect l="l" t="t" r="r" b="b"/>
              <a:pathLst>
                <a:path w="13450" h="23434" extrusionOk="0">
                  <a:moveTo>
                    <a:pt x="7562" y="0"/>
                  </a:moveTo>
                  <a:cubicBezTo>
                    <a:pt x="6507" y="3620"/>
                    <a:pt x="5771" y="6585"/>
                    <a:pt x="5294" y="7718"/>
                  </a:cubicBezTo>
                  <a:cubicBezTo>
                    <a:pt x="5198" y="7941"/>
                    <a:pt x="5084" y="8035"/>
                    <a:pt x="4952" y="8035"/>
                  </a:cubicBezTo>
                  <a:cubicBezTo>
                    <a:pt x="4261" y="8035"/>
                    <a:pt x="3093" y="5451"/>
                    <a:pt x="1673" y="5351"/>
                  </a:cubicBezTo>
                  <a:cubicBezTo>
                    <a:pt x="1666" y="5351"/>
                    <a:pt x="1658" y="5350"/>
                    <a:pt x="1650" y="5350"/>
                  </a:cubicBezTo>
                  <a:cubicBezTo>
                    <a:pt x="0" y="5350"/>
                    <a:pt x="1946" y="16166"/>
                    <a:pt x="599" y="23434"/>
                  </a:cubicBezTo>
                  <a:cubicBezTo>
                    <a:pt x="599" y="23434"/>
                    <a:pt x="6587" y="18938"/>
                    <a:pt x="10804" y="15298"/>
                  </a:cubicBezTo>
                  <a:cubicBezTo>
                    <a:pt x="11838" y="14402"/>
                    <a:pt x="12734" y="13209"/>
                    <a:pt x="13450" y="11876"/>
                  </a:cubicBezTo>
                  <a:cubicBezTo>
                    <a:pt x="12276" y="10464"/>
                    <a:pt x="11281" y="8912"/>
                    <a:pt x="10327" y="7201"/>
                  </a:cubicBezTo>
                  <a:cubicBezTo>
                    <a:pt x="9073" y="4993"/>
                    <a:pt x="8198" y="2526"/>
                    <a:pt x="756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0"/>
            <p:cNvSpPr/>
            <p:nvPr/>
          </p:nvSpPr>
          <p:spPr>
            <a:xfrm>
              <a:off x="692300" y="2914175"/>
              <a:ext cx="350125" cy="300450"/>
            </a:xfrm>
            <a:custGeom>
              <a:avLst/>
              <a:gdLst/>
              <a:ahLst/>
              <a:cxnLst/>
              <a:rect l="l" t="t" r="r" b="b"/>
              <a:pathLst>
                <a:path w="14005" h="12018" extrusionOk="0">
                  <a:moveTo>
                    <a:pt x="14005" y="1"/>
                  </a:moveTo>
                  <a:lnTo>
                    <a:pt x="14005" y="1"/>
                  </a:lnTo>
                  <a:cubicBezTo>
                    <a:pt x="8554" y="1930"/>
                    <a:pt x="0" y="11817"/>
                    <a:pt x="0" y="11817"/>
                  </a:cubicBezTo>
                  <a:cubicBezTo>
                    <a:pt x="816" y="11954"/>
                    <a:pt x="1645" y="12017"/>
                    <a:pt x="2477" y="12017"/>
                  </a:cubicBezTo>
                  <a:cubicBezTo>
                    <a:pt x="4546" y="12017"/>
                    <a:pt x="6636" y="11626"/>
                    <a:pt x="8594" y="11001"/>
                  </a:cubicBezTo>
                  <a:cubicBezTo>
                    <a:pt x="8693" y="10365"/>
                    <a:pt x="8853" y="9728"/>
                    <a:pt x="9071" y="9112"/>
                  </a:cubicBezTo>
                  <a:cubicBezTo>
                    <a:pt x="10245" y="5770"/>
                    <a:pt x="11936" y="2726"/>
                    <a:pt x="14005"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0"/>
            <p:cNvSpPr/>
            <p:nvPr/>
          </p:nvSpPr>
          <p:spPr>
            <a:xfrm>
              <a:off x="224325" y="2533225"/>
              <a:ext cx="731075" cy="1230900"/>
            </a:xfrm>
            <a:custGeom>
              <a:avLst/>
              <a:gdLst/>
              <a:ahLst/>
              <a:cxnLst/>
              <a:rect l="l" t="t" r="r" b="b"/>
              <a:pathLst>
                <a:path w="29243" h="49236" fill="none" extrusionOk="0">
                  <a:moveTo>
                    <a:pt x="29242" y="1"/>
                  </a:moveTo>
                  <a:cubicBezTo>
                    <a:pt x="28447" y="11360"/>
                    <a:pt x="18122" y="24011"/>
                    <a:pt x="13487" y="30536"/>
                  </a:cubicBezTo>
                  <a:cubicBezTo>
                    <a:pt x="8852" y="37061"/>
                    <a:pt x="5491" y="46669"/>
                    <a:pt x="0" y="4923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0"/>
            <p:cNvSpPr/>
            <p:nvPr/>
          </p:nvSpPr>
          <p:spPr>
            <a:xfrm>
              <a:off x="561500" y="2958950"/>
              <a:ext cx="571450" cy="337700"/>
            </a:xfrm>
            <a:custGeom>
              <a:avLst/>
              <a:gdLst/>
              <a:ahLst/>
              <a:cxnLst/>
              <a:rect l="l" t="t" r="r" b="b"/>
              <a:pathLst>
                <a:path w="22858" h="13508" fill="none" extrusionOk="0">
                  <a:moveTo>
                    <a:pt x="22857" y="0"/>
                  </a:moveTo>
                  <a:cubicBezTo>
                    <a:pt x="16014" y="2546"/>
                    <a:pt x="0" y="13507"/>
                    <a:pt x="0" y="13507"/>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0"/>
            <p:cNvSpPr/>
            <p:nvPr/>
          </p:nvSpPr>
          <p:spPr>
            <a:xfrm>
              <a:off x="277025" y="3601975"/>
              <a:ext cx="379475" cy="179050"/>
            </a:xfrm>
            <a:custGeom>
              <a:avLst/>
              <a:gdLst/>
              <a:ahLst/>
              <a:cxnLst/>
              <a:rect l="l" t="t" r="r" b="b"/>
              <a:pathLst>
                <a:path w="15179" h="7162" fill="none" extrusionOk="0">
                  <a:moveTo>
                    <a:pt x="15179" y="0"/>
                  </a:moveTo>
                  <a:cubicBezTo>
                    <a:pt x="9271" y="7162"/>
                    <a:pt x="1" y="5093"/>
                    <a:pt x="1" y="5093"/>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0"/>
            <p:cNvSpPr/>
            <p:nvPr/>
          </p:nvSpPr>
          <p:spPr>
            <a:xfrm>
              <a:off x="-23850" y="38789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0"/>
            <p:cNvSpPr/>
            <p:nvPr/>
          </p:nvSpPr>
          <p:spPr>
            <a:xfrm>
              <a:off x="342175" y="38956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0"/>
            <p:cNvSpPr/>
            <p:nvPr/>
          </p:nvSpPr>
          <p:spPr>
            <a:xfrm>
              <a:off x="618200" y="41641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0"/>
            <p:cNvSpPr/>
            <p:nvPr/>
          </p:nvSpPr>
          <p:spPr>
            <a:xfrm>
              <a:off x="746500" y="44966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0"/>
            <p:cNvSpPr/>
            <p:nvPr/>
          </p:nvSpPr>
          <p:spPr>
            <a:xfrm>
              <a:off x="128825" y="45483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0"/>
            <p:cNvSpPr/>
            <p:nvPr/>
          </p:nvSpPr>
          <p:spPr>
            <a:xfrm>
              <a:off x="-23850" y="38789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0"/>
            <p:cNvSpPr/>
            <p:nvPr/>
          </p:nvSpPr>
          <p:spPr>
            <a:xfrm>
              <a:off x="342175" y="40162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0"/>
            <p:cNvSpPr/>
            <p:nvPr/>
          </p:nvSpPr>
          <p:spPr>
            <a:xfrm>
              <a:off x="618200" y="43887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0"/>
            <p:cNvSpPr/>
            <p:nvPr/>
          </p:nvSpPr>
          <p:spPr>
            <a:xfrm>
              <a:off x="746500" y="45434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0"/>
            <p:cNvSpPr/>
            <p:nvPr/>
          </p:nvSpPr>
          <p:spPr>
            <a:xfrm>
              <a:off x="128825" y="45483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0"/>
            <p:cNvSpPr/>
            <p:nvPr/>
          </p:nvSpPr>
          <p:spPr>
            <a:xfrm>
              <a:off x="-175525" y="44180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0"/>
            <p:cNvSpPr/>
            <p:nvPr/>
          </p:nvSpPr>
          <p:spPr>
            <a:xfrm>
              <a:off x="503325" y="42813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0"/>
            <p:cNvSpPr/>
            <p:nvPr/>
          </p:nvSpPr>
          <p:spPr>
            <a:xfrm>
              <a:off x="277025" y="40316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0"/>
            <p:cNvSpPr/>
            <p:nvPr/>
          </p:nvSpPr>
          <p:spPr>
            <a:xfrm>
              <a:off x="-109875" y="41102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0"/>
            <p:cNvSpPr/>
            <p:nvPr/>
          </p:nvSpPr>
          <p:spPr>
            <a:xfrm>
              <a:off x="8475" y="44976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2" name="Google Shape;3242;p50"/>
          <p:cNvGrpSpPr/>
          <p:nvPr/>
        </p:nvGrpSpPr>
        <p:grpSpPr>
          <a:xfrm>
            <a:off x="1775986" y="39478"/>
            <a:ext cx="835677" cy="779552"/>
            <a:chOff x="7934725" y="306475"/>
            <a:chExt cx="606750" cy="566000"/>
          </a:xfrm>
        </p:grpSpPr>
        <p:sp>
          <p:nvSpPr>
            <p:cNvPr id="3243" name="Google Shape;3243;p50"/>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0"/>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0"/>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0"/>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0"/>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0"/>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0"/>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0"/>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0"/>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0"/>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0"/>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0"/>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0"/>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50"/>
          <p:cNvGrpSpPr/>
          <p:nvPr/>
        </p:nvGrpSpPr>
        <p:grpSpPr>
          <a:xfrm>
            <a:off x="59816" y="1394888"/>
            <a:ext cx="835679" cy="802903"/>
            <a:chOff x="7951125" y="1419675"/>
            <a:chExt cx="649525" cy="624050"/>
          </a:xfrm>
        </p:grpSpPr>
        <p:sp>
          <p:nvSpPr>
            <p:cNvPr id="3261" name="Google Shape;3261;p50"/>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0"/>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0"/>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0"/>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0"/>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0"/>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0"/>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0"/>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0"/>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0"/>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0"/>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6" name="Google Shape;3286;p50"/>
          <p:cNvGrpSpPr/>
          <p:nvPr/>
        </p:nvGrpSpPr>
        <p:grpSpPr>
          <a:xfrm flipH="1">
            <a:off x="8410535" y="831840"/>
            <a:ext cx="954875" cy="2428700"/>
            <a:chOff x="-4581700" y="1332925"/>
            <a:chExt cx="954875" cy="2428700"/>
          </a:xfrm>
        </p:grpSpPr>
        <p:sp>
          <p:nvSpPr>
            <p:cNvPr id="3287" name="Google Shape;3287;p50"/>
            <p:cNvSpPr/>
            <p:nvPr/>
          </p:nvSpPr>
          <p:spPr>
            <a:xfrm>
              <a:off x="-3990875" y="1332925"/>
              <a:ext cx="186650" cy="195050"/>
            </a:xfrm>
            <a:custGeom>
              <a:avLst/>
              <a:gdLst/>
              <a:ahLst/>
              <a:cxnLst/>
              <a:rect l="l" t="t" r="r" b="b"/>
              <a:pathLst>
                <a:path w="7466" h="7802" extrusionOk="0">
                  <a:moveTo>
                    <a:pt x="4717" y="1"/>
                  </a:moveTo>
                  <a:cubicBezTo>
                    <a:pt x="2497" y="1"/>
                    <a:pt x="1" y="7238"/>
                    <a:pt x="2108" y="7770"/>
                  </a:cubicBezTo>
                  <a:cubicBezTo>
                    <a:pt x="2190" y="7791"/>
                    <a:pt x="2274" y="7802"/>
                    <a:pt x="2358" y="7802"/>
                  </a:cubicBezTo>
                  <a:cubicBezTo>
                    <a:pt x="4549" y="7802"/>
                    <a:pt x="7465" y="856"/>
                    <a:pt x="5033" y="52"/>
                  </a:cubicBezTo>
                  <a:cubicBezTo>
                    <a:pt x="4929" y="17"/>
                    <a:pt x="4823" y="1"/>
                    <a:pt x="4717"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a:off x="-4402675" y="1386800"/>
              <a:ext cx="455825" cy="961950"/>
            </a:xfrm>
            <a:custGeom>
              <a:avLst/>
              <a:gdLst/>
              <a:ahLst/>
              <a:cxnLst/>
              <a:rect l="l" t="t" r="r" b="b"/>
              <a:pathLst>
                <a:path w="18233" h="38478" extrusionOk="0">
                  <a:moveTo>
                    <a:pt x="5663" y="0"/>
                  </a:moveTo>
                  <a:cubicBezTo>
                    <a:pt x="5599" y="0"/>
                    <a:pt x="5536" y="2"/>
                    <a:pt x="5471" y="5"/>
                  </a:cubicBezTo>
                  <a:cubicBezTo>
                    <a:pt x="1" y="284"/>
                    <a:pt x="2587" y="4222"/>
                    <a:pt x="2268" y="16994"/>
                  </a:cubicBezTo>
                  <a:cubicBezTo>
                    <a:pt x="1950" y="29785"/>
                    <a:pt x="4397" y="38478"/>
                    <a:pt x="4397" y="38478"/>
                  </a:cubicBezTo>
                  <a:cubicBezTo>
                    <a:pt x="8554" y="31873"/>
                    <a:pt x="13050" y="27815"/>
                    <a:pt x="15716" y="21072"/>
                  </a:cubicBezTo>
                  <a:cubicBezTo>
                    <a:pt x="18232" y="14706"/>
                    <a:pt x="18125" y="10343"/>
                    <a:pt x="16934" y="10343"/>
                  </a:cubicBezTo>
                  <a:cubicBezTo>
                    <a:pt x="16863" y="10343"/>
                    <a:pt x="16788" y="10358"/>
                    <a:pt x="16710" y="10389"/>
                  </a:cubicBezTo>
                  <a:cubicBezTo>
                    <a:pt x="15559" y="10859"/>
                    <a:pt x="13946" y="14395"/>
                    <a:pt x="13087" y="14395"/>
                  </a:cubicBezTo>
                  <a:cubicBezTo>
                    <a:pt x="12892" y="14395"/>
                    <a:pt x="12736" y="14213"/>
                    <a:pt x="12632" y="13771"/>
                  </a:cubicBezTo>
                  <a:cubicBezTo>
                    <a:pt x="12082" y="11412"/>
                    <a:pt x="10968" y="0"/>
                    <a:pt x="566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a:off x="-4343000" y="1645350"/>
              <a:ext cx="396150" cy="703400"/>
            </a:xfrm>
            <a:custGeom>
              <a:avLst/>
              <a:gdLst/>
              <a:ahLst/>
              <a:cxnLst/>
              <a:rect l="l" t="t" r="r" b="b"/>
              <a:pathLst>
                <a:path w="15846" h="28136" extrusionOk="0">
                  <a:moveTo>
                    <a:pt x="14547" y="1"/>
                  </a:moveTo>
                  <a:cubicBezTo>
                    <a:pt x="14476" y="1"/>
                    <a:pt x="14401" y="16"/>
                    <a:pt x="14323" y="47"/>
                  </a:cubicBezTo>
                  <a:cubicBezTo>
                    <a:pt x="14264" y="67"/>
                    <a:pt x="14204" y="107"/>
                    <a:pt x="14164" y="147"/>
                  </a:cubicBezTo>
                  <a:cubicBezTo>
                    <a:pt x="11479" y="6214"/>
                    <a:pt x="6446" y="12261"/>
                    <a:pt x="1" y="14091"/>
                  </a:cubicBezTo>
                  <a:cubicBezTo>
                    <a:pt x="498" y="22685"/>
                    <a:pt x="2010" y="28136"/>
                    <a:pt x="2010" y="28136"/>
                  </a:cubicBezTo>
                  <a:cubicBezTo>
                    <a:pt x="6167" y="21531"/>
                    <a:pt x="10663" y="17473"/>
                    <a:pt x="13329" y="10730"/>
                  </a:cubicBezTo>
                  <a:cubicBezTo>
                    <a:pt x="15845" y="4364"/>
                    <a:pt x="15738" y="1"/>
                    <a:pt x="14547"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a:off x="-4251975" y="2089800"/>
              <a:ext cx="625150" cy="793075"/>
            </a:xfrm>
            <a:custGeom>
              <a:avLst/>
              <a:gdLst/>
              <a:ahLst/>
              <a:cxnLst/>
              <a:rect l="l" t="t" r="r" b="b"/>
              <a:pathLst>
                <a:path w="25006" h="31723" extrusionOk="0">
                  <a:moveTo>
                    <a:pt x="21846" y="0"/>
                  </a:moveTo>
                  <a:cubicBezTo>
                    <a:pt x="19242" y="0"/>
                    <a:pt x="13209" y="5444"/>
                    <a:pt x="13209" y="5444"/>
                  </a:cubicBezTo>
                  <a:cubicBezTo>
                    <a:pt x="13209" y="5444"/>
                    <a:pt x="12640" y="1764"/>
                    <a:pt x="11531" y="1764"/>
                  </a:cubicBezTo>
                  <a:cubicBezTo>
                    <a:pt x="11396" y="1764"/>
                    <a:pt x="11252" y="1820"/>
                    <a:pt x="11100" y="1943"/>
                  </a:cubicBezTo>
                  <a:cubicBezTo>
                    <a:pt x="9688" y="3057"/>
                    <a:pt x="9131" y="7831"/>
                    <a:pt x="5451" y="12188"/>
                  </a:cubicBezTo>
                  <a:cubicBezTo>
                    <a:pt x="1751" y="16544"/>
                    <a:pt x="0" y="21876"/>
                    <a:pt x="975" y="31723"/>
                  </a:cubicBezTo>
                  <a:cubicBezTo>
                    <a:pt x="975" y="31723"/>
                    <a:pt x="11518" y="25675"/>
                    <a:pt x="18262" y="17519"/>
                  </a:cubicBezTo>
                  <a:cubicBezTo>
                    <a:pt x="25005" y="9383"/>
                    <a:pt x="24011" y="3614"/>
                    <a:pt x="22897" y="670"/>
                  </a:cubicBezTo>
                  <a:cubicBezTo>
                    <a:pt x="22715" y="198"/>
                    <a:pt x="22343" y="0"/>
                    <a:pt x="21846"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a:off x="-4252975" y="2676850"/>
              <a:ext cx="608250" cy="748100"/>
            </a:xfrm>
            <a:custGeom>
              <a:avLst/>
              <a:gdLst/>
              <a:ahLst/>
              <a:cxnLst/>
              <a:rect l="l" t="t" r="r" b="b"/>
              <a:pathLst>
                <a:path w="24330" h="29924" extrusionOk="0">
                  <a:moveTo>
                    <a:pt x="22902" y="0"/>
                  </a:moveTo>
                  <a:cubicBezTo>
                    <a:pt x="21470" y="0"/>
                    <a:pt x="18543" y="3792"/>
                    <a:pt x="15497" y="5973"/>
                  </a:cubicBezTo>
                  <a:cubicBezTo>
                    <a:pt x="11558" y="8778"/>
                    <a:pt x="11419" y="6530"/>
                    <a:pt x="7062" y="10707"/>
                  </a:cubicBezTo>
                  <a:cubicBezTo>
                    <a:pt x="2706" y="14865"/>
                    <a:pt x="40" y="19739"/>
                    <a:pt x="0" y="29924"/>
                  </a:cubicBezTo>
                  <a:cubicBezTo>
                    <a:pt x="0" y="29924"/>
                    <a:pt x="11419" y="27735"/>
                    <a:pt x="17884" y="19460"/>
                  </a:cubicBezTo>
                  <a:cubicBezTo>
                    <a:pt x="24329" y="11165"/>
                    <a:pt x="24329" y="4441"/>
                    <a:pt x="23732" y="1059"/>
                  </a:cubicBezTo>
                  <a:cubicBezTo>
                    <a:pt x="23599" y="311"/>
                    <a:pt x="23312" y="0"/>
                    <a:pt x="2290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0"/>
            <p:cNvSpPr/>
            <p:nvPr/>
          </p:nvSpPr>
          <p:spPr>
            <a:xfrm>
              <a:off x="-4581700" y="1553525"/>
              <a:ext cx="447600" cy="2208100"/>
            </a:xfrm>
            <a:custGeom>
              <a:avLst/>
              <a:gdLst/>
              <a:ahLst/>
              <a:cxnLst/>
              <a:rect l="l" t="t" r="r" b="b"/>
              <a:pathLst>
                <a:path w="17904" h="88324" fill="none" extrusionOk="0">
                  <a:moveTo>
                    <a:pt x="0" y="88324"/>
                  </a:moveTo>
                  <a:cubicBezTo>
                    <a:pt x="10106" y="78358"/>
                    <a:pt x="12851" y="67457"/>
                    <a:pt x="11160" y="55640"/>
                  </a:cubicBezTo>
                  <a:cubicBezTo>
                    <a:pt x="9469" y="43824"/>
                    <a:pt x="10305" y="34136"/>
                    <a:pt x="14104" y="21703"/>
                  </a:cubicBezTo>
                  <a:cubicBezTo>
                    <a:pt x="17904" y="9270"/>
                    <a:pt x="14104" y="0"/>
                    <a:pt x="14104"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0"/>
            <p:cNvSpPr/>
            <p:nvPr/>
          </p:nvSpPr>
          <p:spPr>
            <a:xfrm>
              <a:off x="-4292275" y="2348725"/>
              <a:ext cx="468500" cy="795250"/>
            </a:xfrm>
            <a:custGeom>
              <a:avLst/>
              <a:gdLst/>
              <a:ahLst/>
              <a:cxnLst/>
              <a:rect l="l" t="t" r="r" b="b"/>
              <a:pathLst>
                <a:path w="18740" h="31810" fill="none" extrusionOk="0">
                  <a:moveTo>
                    <a:pt x="18740" y="1"/>
                  </a:moveTo>
                  <a:cubicBezTo>
                    <a:pt x="6327" y="11161"/>
                    <a:pt x="220" y="23375"/>
                    <a:pt x="1" y="31809"/>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a:off x="-4408150" y="2944525"/>
              <a:ext cx="584375" cy="596800"/>
            </a:xfrm>
            <a:custGeom>
              <a:avLst/>
              <a:gdLst/>
              <a:ahLst/>
              <a:cxnLst/>
              <a:rect l="l" t="t" r="r" b="b"/>
              <a:pathLst>
                <a:path w="23375" h="23872" fill="none" extrusionOk="0">
                  <a:moveTo>
                    <a:pt x="23375" y="0"/>
                  </a:moveTo>
                  <a:cubicBezTo>
                    <a:pt x="10524" y="12831"/>
                    <a:pt x="5054" y="22718"/>
                    <a:pt x="1" y="2387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7" name="Google Shape;3297;p50"/>
          <p:cNvGrpSpPr/>
          <p:nvPr/>
        </p:nvGrpSpPr>
        <p:grpSpPr>
          <a:xfrm rot="11256485">
            <a:off x="5793035" y="4456387"/>
            <a:ext cx="2102179" cy="1261987"/>
            <a:chOff x="-2506050" y="4398675"/>
            <a:chExt cx="1732275" cy="1039925"/>
          </a:xfrm>
        </p:grpSpPr>
        <p:sp>
          <p:nvSpPr>
            <p:cNvPr id="3298" name="Google Shape;3298;p50"/>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0"/>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0"/>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0"/>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0"/>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0"/>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0"/>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50"/>
          <p:cNvGrpSpPr/>
          <p:nvPr/>
        </p:nvGrpSpPr>
        <p:grpSpPr>
          <a:xfrm>
            <a:off x="8317436" y="1769528"/>
            <a:ext cx="835677" cy="779552"/>
            <a:chOff x="7934725" y="306475"/>
            <a:chExt cx="606750" cy="566000"/>
          </a:xfrm>
        </p:grpSpPr>
        <p:sp>
          <p:nvSpPr>
            <p:cNvPr id="3318" name="Google Shape;3318;p50"/>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0"/>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0"/>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0"/>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0"/>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0"/>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0"/>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0"/>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0"/>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0"/>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0"/>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0"/>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0"/>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0"/>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0"/>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0"/>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0"/>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50"/>
          <p:cNvGrpSpPr/>
          <p:nvPr/>
        </p:nvGrpSpPr>
        <p:grpSpPr>
          <a:xfrm>
            <a:off x="6948309" y="3914505"/>
            <a:ext cx="835679" cy="802903"/>
            <a:chOff x="7951125" y="1419675"/>
            <a:chExt cx="649525" cy="624050"/>
          </a:xfrm>
        </p:grpSpPr>
        <p:sp>
          <p:nvSpPr>
            <p:cNvPr id="3336" name="Google Shape;3336;p50"/>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0"/>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0"/>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0"/>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0"/>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0"/>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0"/>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0"/>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0"/>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0"/>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0"/>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0"/>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0"/>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0"/>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0"/>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0"/>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0"/>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0"/>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0"/>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0"/>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0"/>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0"/>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0"/>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0"/>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0"/>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3498;p51">
            <a:extLst>
              <a:ext uri="{FF2B5EF4-FFF2-40B4-BE49-F238E27FC236}">
                <a16:creationId xmlns:a16="http://schemas.microsoft.com/office/drawing/2014/main" id="{EB3E8B23-5B5D-78DF-C88D-E4B4A54D113F}"/>
              </a:ext>
            </a:extLst>
          </p:cNvPr>
          <p:cNvGrpSpPr/>
          <p:nvPr/>
        </p:nvGrpSpPr>
        <p:grpSpPr>
          <a:xfrm rot="-5399782">
            <a:off x="7168596" y="3062913"/>
            <a:ext cx="2727987" cy="1637674"/>
            <a:chOff x="-2506050" y="4398675"/>
            <a:chExt cx="1732275" cy="1039925"/>
          </a:xfrm>
        </p:grpSpPr>
        <p:sp>
          <p:nvSpPr>
            <p:cNvPr id="3" name="Google Shape;3499;p51">
              <a:extLst>
                <a:ext uri="{FF2B5EF4-FFF2-40B4-BE49-F238E27FC236}">
                  <a16:creationId xmlns:a16="http://schemas.microsoft.com/office/drawing/2014/main" id="{FE70F489-FE4F-0771-DBA7-622E1B6E0F2F}"/>
                </a:ext>
              </a:extLst>
            </p:cNvPr>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500;p51">
              <a:extLst>
                <a:ext uri="{FF2B5EF4-FFF2-40B4-BE49-F238E27FC236}">
                  <a16:creationId xmlns:a16="http://schemas.microsoft.com/office/drawing/2014/main" id="{4462DCAE-1726-54CB-6BA4-4D0D73E3B45D}"/>
                </a:ext>
              </a:extLst>
            </p:cNvPr>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501;p51">
              <a:extLst>
                <a:ext uri="{FF2B5EF4-FFF2-40B4-BE49-F238E27FC236}">
                  <a16:creationId xmlns:a16="http://schemas.microsoft.com/office/drawing/2014/main" id="{6892E64E-792A-0952-88CF-3C021B0712AF}"/>
                </a:ext>
              </a:extLst>
            </p:cNvPr>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502;p51">
              <a:extLst>
                <a:ext uri="{FF2B5EF4-FFF2-40B4-BE49-F238E27FC236}">
                  <a16:creationId xmlns:a16="http://schemas.microsoft.com/office/drawing/2014/main" id="{32D857AD-9692-7258-43E4-7362C5067F8A}"/>
                </a:ext>
              </a:extLst>
            </p:cNvPr>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03;p51">
              <a:extLst>
                <a:ext uri="{FF2B5EF4-FFF2-40B4-BE49-F238E27FC236}">
                  <a16:creationId xmlns:a16="http://schemas.microsoft.com/office/drawing/2014/main" id="{5C126055-745A-B40F-A5D0-A4CBD52A5290}"/>
                </a:ext>
              </a:extLst>
            </p:cNvPr>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04;p51">
              <a:extLst>
                <a:ext uri="{FF2B5EF4-FFF2-40B4-BE49-F238E27FC236}">
                  <a16:creationId xmlns:a16="http://schemas.microsoft.com/office/drawing/2014/main" id="{441073BA-03DA-307E-D97E-0C2DCC0F6457}"/>
                </a:ext>
              </a:extLst>
            </p:cNvPr>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05;p51">
              <a:extLst>
                <a:ext uri="{FF2B5EF4-FFF2-40B4-BE49-F238E27FC236}">
                  <a16:creationId xmlns:a16="http://schemas.microsoft.com/office/drawing/2014/main" id="{8D24CFCC-3A93-41C0-C2D5-D3906CEAF74D}"/>
                </a:ext>
              </a:extLst>
            </p:cNvPr>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06;p51">
              <a:extLst>
                <a:ext uri="{FF2B5EF4-FFF2-40B4-BE49-F238E27FC236}">
                  <a16:creationId xmlns:a16="http://schemas.microsoft.com/office/drawing/2014/main" id="{6D17E488-5208-70B7-FB5D-3BC93F6A02B2}"/>
                </a:ext>
              </a:extLst>
            </p:cNvPr>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07;p51">
              <a:extLst>
                <a:ext uri="{FF2B5EF4-FFF2-40B4-BE49-F238E27FC236}">
                  <a16:creationId xmlns:a16="http://schemas.microsoft.com/office/drawing/2014/main" id="{5C0FA866-8A6D-D72A-6B2C-2353D203B765}"/>
                </a:ext>
              </a:extLst>
            </p:cNvPr>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08;p51">
              <a:extLst>
                <a:ext uri="{FF2B5EF4-FFF2-40B4-BE49-F238E27FC236}">
                  <a16:creationId xmlns:a16="http://schemas.microsoft.com/office/drawing/2014/main" id="{61A62651-2A56-A563-AF59-11DAAC82A3AB}"/>
                </a:ext>
              </a:extLst>
            </p:cNvPr>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09;p51">
              <a:extLst>
                <a:ext uri="{FF2B5EF4-FFF2-40B4-BE49-F238E27FC236}">
                  <a16:creationId xmlns:a16="http://schemas.microsoft.com/office/drawing/2014/main" id="{DC2D9727-F19F-CD40-78D8-005637BEC699}"/>
                </a:ext>
              </a:extLst>
            </p:cNvPr>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10;p51">
              <a:extLst>
                <a:ext uri="{FF2B5EF4-FFF2-40B4-BE49-F238E27FC236}">
                  <a16:creationId xmlns:a16="http://schemas.microsoft.com/office/drawing/2014/main" id="{1084B871-932E-3275-D01F-7EB1F81F7BE7}"/>
                </a:ext>
              </a:extLst>
            </p:cNvPr>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11;p51">
              <a:extLst>
                <a:ext uri="{FF2B5EF4-FFF2-40B4-BE49-F238E27FC236}">
                  <a16:creationId xmlns:a16="http://schemas.microsoft.com/office/drawing/2014/main" id="{009A65B5-F08C-E014-30A5-AF23615F6000}"/>
                </a:ext>
              </a:extLst>
            </p:cNvPr>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12;p51">
              <a:extLst>
                <a:ext uri="{FF2B5EF4-FFF2-40B4-BE49-F238E27FC236}">
                  <a16:creationId xmlns:a16="http://schemas.microsoft.com/office/drawing/2014/main" id="{0A2A7464-0049-32DE-0016-5888C68D4C01}"/>
                </a:ext>
              </a:extLst>
            </p:cNvPr>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13;p51">
              <a:extLst>
                <a:ext uri="{FF2B5EF4-FFF2-40B4-BE49-F238E27FC236}">
                  <a16:creationId xmlns:a16="http://schemas.microsoft.com/office/drawing/2014/main" id="{A8A0D7C6-62C2-44AF-A62F-5A72E7E60440}"/>
                </a:ext>
              </a:extLst>
            </p:cNvPr>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14;p51">
              <a:extLst>
                <a:ext uri="{FF2B5EF4-FFF2-40B4-BE49-F238E27FC236}">
                  <a16:creationId xmlns:a16="http://schemas.microsoft.com/office/drawing/2014/main" id="{4B21A69A-7760-ED1C-7EAB-4ADCF7FCCD3C}"/>
                </a:ext>
              </a:extLst>
            </p:cNvPr>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15;p51">
              <a:extLst>
                <a:ext uri="{FF2B5EF4-FFF2-40B4-BE49-F238E27FC236}">
                  <a16:creationId xmlns:a16="http://schemas.microsoft.com/office/drawing/2014/main" id="{A112870E-8A89-8F06-0BAC-A37F51A24608}"/>
                </a:ext>
              </a:extLst>
            </p:cNvPr>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16;p51">
              <a:extLst>
                <a:ext uri="{FF2B5EF4-FFF2-40B4-BE49-F238E27FC236}">
                  <a16:creationId xmlns:a16="http://schemas.microsoft.com/office/drawing/2014/main" id="{270B0C70-633B-D078-44E0-80E7FCBE0528}"/>
                </a:ext>
              </a:extLst>
            </p:cNvPr>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17;p51">
              <a:extLst>
                <a:ext uri="{FF2B5EF4-FFF2-40B4-BE49-F238E27FC236}">
                  <a16:creationId xmlns:a16="http://schemas.microsoft.com/office/drawing/2014/main" id="{0001E9B3-78BD-816F-8036-42489B209297}"/>
                </a:ext>
              </a:extLst>
            </p:cNvPr>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3242;p50">
            <a:extLst>
              <a:ext uri="{FF2B5EF4-FFF2-40B4-BE49-F238E27FC236}">
                <a16:creationId xmlns:a16="http://schemas.microsoft.com/office/drawing/2014/main" id="{4B3F2147-05B7-21EF-E7BA-07AAF3481A47}"/>
              </a:ext>
            </a:extLst>
          </p:cNvPr>
          <p:cNvGrpSpPr/>
          <p:nvPr/>
        </p:nvGrpSpPr>
        <p:grpSpPr>
          <a:xfrm>
            <a:off x="8162799" y="4200130"/>
            <a:ext cx="1005042" cy="922669"/>
            <a:chOff x="7934725" y="306475"/>
            <a:chExt cx="606750" cy="566000"/>
          </a:xfrm>
        </p:grpSpPr>
        <p:sp>
          <p:nvSpPr>
            <p:cNvPr id="23" name="Google Shape;3243;p50">
              <a:extLst>
                <a:ext uri="{FF2B5EF4-FFF2-40B4-BE49-F238E27FC236}">
                  <a16:creationId xmlns:a16="http://schemas.microsoft.com/office/drawing/2014/main" id="{B94AF2AD-AB8C-8558-8F08-908FC0BBB218}"/>
                </a:ext>
              </a:extLst>
            </p:cNvPr>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44;p50">
              <a:extLst>
                <a:ext uri="{FF2B5EF4-FFF2-40B4-BE49-F238E27FC236}">
                  <a16:creationId xmlns:a16="http://schemas.microsoft.com/office/drawing/2014/main" id="{AB4C6A88-88CB-89E4-7179-1C30058DF936}"/>
                </a:ext>
              </a:extLst>
            </p:cNvPr>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5;p50">
              <a:extLst>
                <a:ext uri="{FF2B5EF4-FFF2-40B4-BE49-F238E27FC236}">
                  <a16:creationId xmlns:a16="http://schemas.microsoft.com/office/drawing/2014/main" id="{1244FFEE-D597-8DE6-D742-8CEE1DBDE01C}"/>
                </a:ext>
              </a:extLst>
            </p:cNvPr>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46;p50">
              <a:extLst>
                <a:ext uri="{FF2B5EF4-FFF2-40B4-BE49-F238E27FC236}">
                  <a16:creationId xmlns:a16="http://schemas.microsoft.com/office/drawing/2014/main" id="{C6C9A824-5C1D-EA09-3149-DF240408F799}"/>
                </a:ext>
              </a:extLst>
            </p:cNvPr>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7;p50">
              <a:extLst>
                <a:ext uri="{FF2B5EF4-FFF2-40B4-BE49-F238E27FC236}">
                  <a16:creationId xmlns:a16="http://schemas.microsoft.com/office/drawing/2014/main" id="{ECEE89C4-0CA4-E99C-C376-E0EFCF262A0A}"/>
                </a:ext>
              </a:extLst>
            </p:cNvPr>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48;p50">
              <a:extLst>
                <a:ext uri="{FF2B5EF4-FFF2-40B4-BE49-F238E27FC236}">
                  <a16:creationId xmlns:a16="http://schemas.microsoft.com/office/drawing/2014/main" id="{E75FBCB4-2863-8B5D-E5EB-60EF8C1D4E6C}"/>
                </a:ext>
              </a:extLst>
            </p:cNvPr>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9;p50">
              <a:extLst>
                <a:ext uri="{FF2B5EF4-FFF2-40B4-BE49-F238E27FC236}">
                  <a16:creationId xmlns:a16="http://schemas.microsoft.com/office/drawing/2014/main" id="{DCB8697B-1566-77F7-5443-F98FE00FCA05}"/>
                </a:ext>
              </a:extLst>
            </p:cNvPr>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50;p50">
              <a:extLst>
                <a:ext uri="{FF2B5EF4-FFF2-40B4-BE49-F238E27FC236}">
                  <a16:creationId xmlns:a16="http://schemas.microsoft.com/office/drawing/2014/main" id="{790F66A8-A01D-27B2-1836-A9521309F5E6}"/>
                </a:ext>
              </a:extLst>
            </p:cNvPr>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51;p50">
              <a:extLst>
                <a:ext uri="{FF2B5EF4-FFF2-40B4-BE49-F238E27FC236}">
                  <a16:creationId xmlns:a16="http://schemas.microsoft.com/office/drawing/2014/main" id="{0171E0B1-5E42-BED8-6316-F658D4E0CD54}"/>
                </a:ext>
              </a:extLst>
            </p:cNvPr>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52;p50">
              <a:extLst>
                <a:ext uri="{FF2B5EF4-FFF2-40B4-BE49-F238E27FC236}">
                  <a16:creationId xmlns:a16="http://schemas.microsoft.com/office/drawing/2014/main" id="{D17F07FD-6B37-CB00-9C7B-0FBA1F4ADDEC}"/>
                </a:ext>
              </a:extLst>
            </p:cNvPr>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53;p50">
              <a:extLst>
                <a:ext uri="{FF2B5EF4-FFF2-40B4-BE49-F238E27FC236}">
                  <a16:creationId xmlns:a16="http://schemas.microsoft.com/office/drawing/2014/main" id="{7DF115FD-ABED-D494-767C-58DBCE404AA4}"/>
                </a:ext>
              </a:extLst>
            </p:cNvPr>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54;p50">
              <a:extLst>
                <a:ext uri="{FF2B5EF4-FFF2-40B4-BE49-F238E27FC236}">
                  <a16:creationId xmlns:a16="http://schemas.microsoft.com/office/drawing/2014/main" id="{4CE09CE0-D750-089B-9C10-9C2D14F8E0AF}"/>
                </a:ext>
              </a:extLst>
            </p:cNvPr>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55;p50">
              <a:extLst>
                <a:ext uri="{FF2B5EF4-FFF2-40B4-BE49-F238E27FC236}">
                  <a16:creationId xmlns:a16="http://schemas.microsoft.com/office/drawing/2014/main" id="{72B7C630-4AEE-3C8D-95F3-34D8CFB01761}"/>
                </a:ext>
              </a:extLst>
            </p:cNvPr>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56;p50">
              <a:extLst>
                <a:ext uri="{FF2B5EF4-FFF2-40B4-BE49-F238E27FC236}">
                  <a16:creationId xmlns:a16="http://schemas.microsoft.com/office/drawing/2014/main" id="{0AADD36B-4316-E056-99A7-FB2A955B8D0E}"/>
                </a:ext>
              </a:extLst>
            </p:cNvPr>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57;p50">
              <a:extLst>
                <a:ext uri="{FF2B5EF4-FFF2-40B4-BE49-F238E27FC236}">
                  <a16:creationId xmlns:a16="http://schemas.microsoft.com/office/drawing/2014/main" id="{F21D6747-17E4-6CE5-EB9F-2242D721C40D}"/>
                </a:ext>
              </a:extLst>
            </p:cNvPr>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58;p50">
              <a:extLst>
                <a:ext uri="{FF2B5EF4-FFF2-40B4-BE49-F238E27FC236}">
                  <a16:creationId xmlns:a16="http://schemas.microsoft.com/office/drawing/2014/main" id="{52AC10AD-3281-7230-7441-F704D9C49800}"/>
                </a:ext>
              </a:extLst>
            </p:cNvPr>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59;p50">
              <a:extLst>
                <a:ext uri="{FF2B5EF4-FFF2-40B4-BE49-F238E27FC236}">
                  <a16:creationId xmlns:a16="http://schemas.microsoft.com/office/drawing/2014/main" id="{DADC8BAA-655D-A35D-C25E-B01F6FB8BEF5}"/>
                </a:ext>
              </a:extLst>
            </p:cNvPr>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wipe(down)">
                                      <p:cBhvr>
                                        <p:cTn id="7" dur="500"/>
                                        <p:tgtEl>
                                          <p:spTgt spid="3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656"/>
        <p:cNvGrpSpPr/>
        <p:nvPr/>
      </p:nvGrpSpPr>
      <p:grpSpPr>
        <a:xfrm>
          <a:off x="0" y="0"/>
          <a:ext cx="0" cy="0"/>
          <a:chOff x="0" y="0"/>
          <a:chExt cx="0" cy="0"/>
        </a:xfrm>
      </p:grpSpPr>
      <p:sp>
        <p:nvSpPr>
          <p:cNvPr id="3657" name="Google Shape;3657;p54"/>
          <p:cNvSpPr txBox="1">
            <a:spLocks noGrp="1"/>
          </p:cNvSpPr>
          <p:nvPr>
            <p:ph type="title"/>
          </p:nvPr>
        </p:nvSpPr>
        <p:spPr>
          <a:xfrm>
            <a:off x="1760994" y="481166"/>
            <a:ext cx="5703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NỘI DUNG BÀI HỌC </a:t>
            </a:r>
            <a:endParaRPr lang="en-US" sz="3500" b="1">
              <a:latin typeface="+mj-lt"/>
            </a:endParaRPr>
          </a:p>
        </p:txBody>
      </p:sp>
      <p:grpSp>
        <p:nvGrpSpPr>
          <p:cNvPr id="3662" name="Google Shape;3662;p54"/>
          <p:cNvGrpSpPr/>
          <p:nvPr/>
        </p:nvGrpSpPr>
        <p:grpSpPr>
          <a:xfrm>
            <a:off x="-229168" y="-66160"/>
            <a:ext cx="1720176" cy="3456211"/>
            <a:chOff x="4256800" y="490088"/>
            <a:chExt cx="707775" cy="1422075"/>
          </a:xfrm>
        </p:grpSpPr>
        <p:sp>
          <p:nvSpPr>
            <p:cNvPr id="3663" name="Google Shape;3663;p54"/>
            <p:cNvSpPr/>
            <p:nvPr/>
          </p:nvSpPr>
          <p:spPr>
            <a:xfrm>
              <a:off x="4256800" y="1501988"/>
              <a:ext cx="707775" cy="62925"/>
            </a:xfrm>
            <a:custGeom>
              <a:avLst/>
              <a:gdLst/>
              <a:ahLst/>
              <a:cxnLst/>
              <a:rect l="l" t="t" r="r" b="b"/>
              <a:pathLst>
                <a:path w="28311" h="2517" extrusionOk="0">
                  <a:moveTo>
                    <a:pt x="15396" y="1"/>
                  </a:moveTo>
                  <a:cubicBezTo>
                    <a:pt x="7943" y="1"/>
                    <a:pt x="1" y="594"/>
                    <a:pt x="1" y="1522"/>
                  </a:cubicBezTo>
                  <a:cubicBezTo>
                    <a:pt x="1" y="2117"/>
                    <a:pt x="8308" y="2517"/>
                    <a:pt x="15903" y="2517"/>
                  </a:cubicBezTo>
                  <a:cubicBezTo>
                    <a:pt x="22365" y="2517"/>
                    <a:pt x="28310" y="2227"/>
                    <a:pt x="28188" y="1522"/>
                  </a:cubicBezTo>
                  <a:cubicBezTo>
                    <a:pt x="28001" y="451"/>
                    <a:pt x="21884" y="1"/>
                    <a:pt x="15396" y="1"/>
                  </a:cubicBezTo>
                  <a:close/>
                </a:path>
              </a:pathLst>
            </a:custGeom>
            <a:solidFill>
              <a:srgbClr val="54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4"/>
            <p:cNvSpPr/>
            <p:nvPr/>
          </p:nvSpPr>
          <p:spPr>
            <a:xfrm>
              <a:off x="4256800" y="1473313"/>
              <a:ext cx="704700" cy="438850"/>
            </a:xfrm>
            <a:custGeom>
              <a:avLst/>
              <a:gdLst/>
              <a:ahLst/>
              <a:cxnLst/>
              <a:rect l="l" t="t" r="r" b="b"/>
              <a:pathLst>
                <a:path w="28188" h="17554" extrusionOk="0">
                  <a:moveTo>
                    <a:pt x="13744" y="0"/>
                  </a:moveTo>
                  <a:cubicBezTo>
                    <a:pt x="13744" y="0"/>
                    <a:pt x="11007" y="2673"/>
                    <a:pt x="747" y="2673"/>
                  </a:cubicBezTo>
                  <a:cubicBezTo>
                    <a:pt x="502" y="2673"/>
                    <a:pt x="254" y="2672"/>
                    <a:pt x="1" y="2669"/>
                  </a:cubicBezTo>
                  <a:lnTo>
                    <a:pt x="1" y="2669"/>
                  </a:lnTo>
                  <a:cubicBezTo>
                    <a:pt x="301" y="3970"/>
                    <a:pt x="668" y="5171"/>
                    <a:pt x="1102" y="6271"/>
                  </a:cubicBezTo>
                  <a:cubicBezTo>
                    <a:pt x="1135" y="6405"/>
                    <a:pt x="1202" y="6538"/>
                    <a:pt x="1235" y="6638"/>
                  </a:cubicBezTo>
                  <a:cubicBezTo>
                    <a:pt x="1702" y="7772"/>
                    <a:pt x="2203" y="8840"/>
                    <a:pt x="2770" y="9807"/>
                  </a:cubicBezTo>
                  <a:cubicBezTo>
                    <a:pt x="2936" y="10141"/>
                    <a:pt x="3137" y="10441"/>
                    <a:pt x="3337" y="10741"/>
                  </a:cubicBezTo>
                  <a:cubicBezTo>
                    <a:pt x="3637" y="11208"/>
                    <a:pt x="3937" y="11608"/>
                    <a:pt x="4237" y="12009"/>
                  </a:cubicBezTo>
                  <a:cubicBezTo>
                    <a:pt x="5305" y="13410"/>
                    <a:pt x="6506" y="14544"/>
                    <a:pt x="7740" y="15411"/>
                  </a:cubicBezTo>
                  <a:cubicBezTo>
                    <a:pt x="8374" y="15845"/>
                    <a:pt x="9007" y="16212"/>
                    <a:pt x="9675" y="16512"/>
                  </a:cubicBezTo>
                  <a:cubicBezTo>
                    <a:pt x="10142" y="16712"/>
                    <a:pt x="10575" y="16879"/>
                    <a:pt x="11042" y="17046"/>
                  </a:cubicBezTo>
                  <a:cubicBezTo>
                    <a:pt x="11576" y="17212"/>
                    <a:pt x="12110" y="17346"/>
                    <a:pt x="12643" y="17413"/>
                  </a:cubicBezTo>
                  <a:cubicBezTo>
                    <a:pt x="13200" y="17508"/>
                    <a:pt x="13757" y="17553"/>
                    <a:pt x="14312" y="17553"/>
                  </a:cubicBezTo>
                  <a:cubicBezTo>
                    <a:pt x="15120" y="17553"/>
                    <a:pt x="15922" y="17457"/>
                    <a:pt x="16713" y="17279"/>
                  </a:cubicBezTo>
                  <a:cubicBezTo>
                    <a:pt x="17080" y="17212"/>
                    <a:pt x="17447" y="17112"/>
                    <a:pt x="17814" y="16979"/>
                  </a:cubicBezTo>
                  <a:cubicBezTo>
                    <a:pt x="18314" y="16812"/>
                    <a:pt x="18781" y="16612"/>
                    <a:pt x="19248" y="16379"/>
                  </a:cubicBezTo>
                  <a:cubicBezTo>
                    <a:pt x="20115" y="15945"/>
                    <a:pt x="20983" y="15411"/>
                    <a:pt x="21783" y="14744"/>
                  </a:cubicBezTo>
                  <a:cubicBezTo>
                    <a:pt x="22884" y="13810"/>
                    <a:pt x="23918" y="12676"/>
                    <a:pt x="24819" y="11308"/>
                  </a:cubicBezTo>
                  <a:cubicBezTo>
                    <a:pt x="25119" y="10841"/>
                    <a:pt x="25419" y="10374"/>
                    <a:pt x="25686" y="9841"/>
                  </a:cubicBezTo>
                  <a:cubicBezTo>
                    <a:pt x="25853" y="9540"/>
                    <a:pt x="26053" y="9207"/>
                    <a:pt x="26186" y="8840"/>
                  </a:cubicBezTo>
                  <a:cubicBezTo>
                    <a:pt x="26620" y="7939"/>
                    <a:pt x="27020" y="6972"/>
                    <a:pt x="27354" y="5904"/>
                  </a:cubicBezTo>
                  <a:cubicBezTo>
                    <a:pt x="27387" y="5804"/>
                    <a:pt x="27421" y="5671"/>
                    <a:pt x="27487" y="5571"/>
                  </a:cubicBezTo>
                  <a:cubicBezTo>
                    <a:pt x="27754" y="4637"/>
                    <a:pt x="27988" y="3703"/>
                    <a:pt x="28188" y="2669"/>
                  </a:cubicBezTo>
                  <a:lnTo>
                    <a:pt x="28188" y="2669"/>
                  </a:lnTo>
                  <a:cubicBezTo>
                    <a:pt x="27705" y="2680"/>
                    <a:pt x="27237" y="2686"/>
                    <a:pt x="26783" y="2686"/>
                  </a:cubicBezTo>
                  <a:cubicBezTo>
                    <a:pt x="16796" y="2686"/>
                    <a:pt x="13744" y="0"/>
                    <a:pt x="13744"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4"/>
            <p:cNvSpPr/>
            <p:nvPr/>
          </p:nvSpPr>
          <p:spPr>
            <a:xfrm>
              <a:off x="4326025" y="1663838"/>
              <a:ext cx="585450" cy="235625"/>
            </a:xfrm>
            <a:custGeom>
              <a:avLst/>
              <a:gdLst/>
              <a:ahLst/>
              <a:cxnLst/>
              <a:rect l="l" t="t" r="r" b="b"/>
              <a:pathLst>
                <a:path w="23418" h="9425" extrusionOk="0">
                  <a:moveTo>
                    <a:pt x="17866" y="1"/>
                  </a:moveTo>
                  <a:cubicBezTo>
                    <a:pt x="16778" y="1"/>
                    <a:pt x="16101" y="298"/>
                    <a:pt x="15779" y="885"/>
                  </a:cubicBezTo>
                  <a:cubicBezTo>
                    <a:pt x="15111" y="2153"/>
                    <a:pt x="15145" y="5322"/>
                    <a:pt x="15278" y="7623"/>
                  </a:cubicBezTo>
                  <a:cubicBezTo>
                    <a:pt x="14342" y="6220"/>
                    <a:pt x="13027" y="4699"/>
                    <a:pt x="11715" y="4699"/>
                  </a:cubicBezTo>
                  <a:cubicBezTo>
                    <a:pt x="11624" y="4699"/>
                    <a:pt x="11533" y="4706"/>
                    <a:pt x="11442" y="4721"/>
                  </a:cubicBezTo>
                  <a:cubicBezTo>
                    <a:pt x="10241" y="4955"/>
                    <a:pt x="9007" y="6356"/>
                    <a:pt x="8106" y="7623"/>
                  </a:cubicBezTo>
                  <a:cubicBezTo>
                    <a:pt x="8140" y="7156"/>
                    <a:pt x="8173" y="6623"/>
                    <a:pt x="8173" y="6122"/>
                  </a:cubicBezTo>
                  <a:cubicBezTo>
                    <a:pt x="8206" y="3154"/>
                    <a:pt x="7639" y="1486"/>
                    <a:pt x="6472" y="952"/>
                  </a:cubicBezTo>
                  <a:cubicBezTo>
                    <a:pt x="6076" y="773"/>
                    <a:pt x="5612" y="698"/>
                    <a:pt x="5110" y="698"/>
                  </a:cubicBezTo>
                  <a:cubicBezTo>
                    <a:pt x="3453" y="698"/>
                    <a:pt x="1383" y="1521"/>
                    <a:pt x="1" y="2186"/>
                  </a:cubicBezTo>
                  <a:cubicBezTo>
                    <a:pt x="167" y="2520"/>
                    <a:pt x="368" y="2820"/>
                    <a:pt x="568" y="3120"/>
                  </a:cubicBezTo>
                  <a:cubicBezTo>
                    <a:pt x="1992" y="2487"/>
                    <a:pt x="3811" y="1792"/>
                    <a:pt x="5105" y="1792"/>
                  </a:cubicBezTo>
                  <a:cubicBezTo>
                    <a:pt x="5447" y="1792"/>
                    <a:pt x="5753" y="1841"/>
                    <a:pt x="6005" y="1953"/>
                  </a:cubicBezTo>
                  <a:cubicBezTo>
                    <a:pt x="7139" y="2486"/>
                    <a:pt x="7206" y="6022"/>
                    <a:pt x="6906" y="8891"/>
                  </a:cubicBezTo>
                  <a:cubicBezTo>
                    <a:pt x="7373" y="9091"/>
                    <a:pt x="7806" y="9258"/>
                    <a:pt x="8273" y="9425"/>
                  </a:cubicBezTo>
                  <a:cubicBezTo>
                    <a:pt x="9207" y="7890"/>
                    <a:pt x="10642" y="6022"/>
                    <a:pt x="11642" y="5822"/>
                  </a:cubicBezTo>
                  <a:cubicBezTo>
                    <a:pt x="11672" y="5818"/>
                    <a:pt x="11702" y="5816"/>
                    <a:pt x="11733" y="5816"/>
                  </a:cubicBezTo>
                  <a:cubicBezTo>
                    <a:pt x="12641" y="5816"/>
                    <a:pt x="14077" y="7680"/>
                    <a:pt x="15045" y="9358"/>
                  </a:cubicBezTo>
                  <a:cubicBezTo>
                    <a:pt x="15545" y="9191"/>
                    <a:pt x="16012" y="8991"/>
                    <a:pt x="16479" y="8758"/>
                  </a:cubicBezTo>
                  <a:cubicBezTo>
                    <a:pt x="16312" y="6423"/>
                    <a:pt x="16145" y="2586"/>
                    <a:pt x="16746" y="1419"/>
                  </a:cubicBezTo>
                  <a:cubicBezTo>
                    <a:pt x="16833" y="1262"/>
                    <a:pt x="17149" y="1114"/>
                    <a:pt x="17842" y="1114"/>
                  </a:cubicBezTo>
                  <a:cubicBezTo>
                    <a:pt x="18473" y="1114"/>
                    <a:pt x="19416" y="1236"/>
                    <a:pt x="20782" y="1586"/>
                  </a:cubicBezTo>
                  <a:cubicBezTo>
                    <a:pt x="21549" y="1786"/>
                    <a:pt x="22283" y="2019"/>
                    <a:pt x="22917" y="2220"/>
                  </a:cubicBezTo>
                  <a:cubicBezTo>
                    <a:pt x="23084" y="1919"/>
                    <a:pt x="23284" y="1586"/>
                    <a:pt x="23417" y="1219"/>
                  </a:cubicBezTo>
                  <a:cubicBezTo>
                    <a:pt x="22750" y="985"/>
                    <a:pt x="21916" y="752"/>
                    <a:pt x="21082" y="518"/>
                  </a:cubicBezTo>
                  <a:cubicBezTo>
                    <a:pt x="19757" y="173"/>
                    <a:pt x="18693" y="1"/>
                    <a:pt x="17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4"/>
            <p:cNvSpPr/>
            <p:nvPr/>
          </p:nvSpPr>
          <p:spPr>
            <a:xfrm>
              <a:off x="4284325" y="1529188"/>
              <a:ext cx="659675" cy="110100"/>
            </a:xfrm>
            <a:custGeom>
              <a:avLst/>
              <a:gdLst/>
              <a:ahLst/>
              <a:cxnLst/>
              <a:rect l="l" t="t" r="r" b="b"/>
              <a:pathLst>
                <a:path w="26387" h="4404" extrusionOk="0">
                  <a:moveTo>
                    <a:pt x="12877" y="0"/>
                  </a:moveTo>
                  <a:cubicBezTo>
                    <a:pt x="8907" y="2068"/>
                    <a:pt x="4471" y="3469"/>
                    <a:pt x="1" y="4036"/>
                  </a:cubicBezTo>
                  <a:cubicBezTo>
                    <a:pt x="34" y="4170"/>
                    <a:pt x="101" y="4303"/>
                    <a:pt x="134" y="4403"/>
                  </a:cubicBezTo>
                  <a:cubicBezTo>
                    <a:pt x="4604" y="3803"/>
                    <a:pt x="9007" y="2435"/>
                    <a:pt x="12977" y="367"/>
                  </a:cubicBezTo>
                  <a:cubicBezTo>
                    <a:pt x="17213" y="2168"/>
                    <a:pt x="21750" y="3036"/>
                    <a:pt x="26253" y="3669"/>
                  </a:cubicBezTo>
                  <a:cubicBezTo>
                    <a:pt x="26286" y="3569"/>
                    <a:pt x="26320" y="3436"/>
                    <a:pt x="26386" y="3336"/>
                  </a:cubicBezTo>
                  <a:cubicBezTo>
                    <a:pt x="21850" y="2669"/>
                    <a:pt x="17280" y="1801"/>
                    <a:pt x="13043"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4"/>
            <p:cNvSpPr/>
            <p:nvPr/>
          </p:nvSpPr>
          <p:spPr>
            <a:xfrm>
              <a:off x="4362725" y="1747638"/>
              <a:ext cx="106775" cy="110975"/>
            </a:xfrm>
            <a:custGeom>
              <a:avLst/>
              <a:gdLst/>
              <a:ahLst/>
              <a:cxnLst/>
              <a:rect l="l" t="t" r="r" b="b"/>
              <a:pathLst>
                <a:path w="4271" h="4439" extrusionOk="0">
                  <a:moveTo>
                    <a:pt x="2852" y="0"/>
                  </a:moveTo>
                  <a:cubicBezTo>
                    <a:pt x="2073" y="0"/>
                    <a:pt x="917" y="551"/>
                    <a:pt x="0" y="1036"/>
                  </a:cubicBezTo>
                  <a:cubicBezTo>
                    <a:pt x="1068" y="2437"/>
                    <a:pt x="2269" y="3571"/>
                    <a:pt x="3503" y="4438"/>
                  </a:cubicBezTo>
                  <a:cubicBezTo>
                    <a:pt x="3803" y="3171"/>
                    <a:pt x="4270" y="535"/>
                    <a:pt x="3336" y="102"/>
                  </a:cubicBezTo>
                  <a:cubicBezTo>
                    <a:pt x="3201" y="31"/>
                    <a:pt x="3037" y="0"/>
                    <a:pt x="2852"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4"/>
            <p:cNvSpPr/>
            <p:nvPr/>
          </p:nvSpPr>
          <p:spPr>
            <a:xfrm>
              <a:off x="4771350" y="1734563"/>
              <a:ext cx="105925" cy="107375"/>
            </a:xfrm>
            <a:custGeom>
              <a:avLst/>
              <a:gdLst/>
              <a:ahLst/>
              <a:cxnLst/>
              <a:rect l="l" t="t" r="r" b="b"/>
              <a:pathLst>
                <a:path w="4237" h="4295" extrusionOk="0">
                  <a:moveTo>
                    <a:pt x="1009" y="1"/>
                  </a:moveTo>
                  <a:cubicBezTo>
                    <a:pt x="633" y="1"/>
                    <a:pt x="358" y="92"/>
                    <a:pt x="267" y="325"/>
                  </a:cubicBezTo>
                  <a:cubicBezTo>
                    <a:pt x="0" y="1125"/>
                    <a:pt x="768" y="3193"/>
                    <a:pt x="1201" y="4294"/>
                  </a:cubicBezTo>
                  <a:cubicBezTo>
                    <a:pt x="2302" y="3360"/>
                    <a:pt x="3336" y="2226"/>
                    <a:pt x="4237" y="858"/>
                  </a:cubicBezTo>
                  <a:cubicBezTo>
                    <a:pt x="3283" y="486"/>
                    <a:pt x="1876" y="1"/>
                    <a:pt x="1009"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4"/>
            <p:cNvSpPr/>
            <p:nvPr/>
          </p:nvSpPr>
          <p:spPr>
            <a:xfrm>
              <a:off x="4572875" y="1850238"/>
              <a:ext cx="101750" cy="61925"/>
            </a:xfrm>
            <a:custGeom>
              <a:avLst/>
              <a:gdLst/>
              <a:ahLst/>
              <a:cxnLst/>
              <a:rect l="l" t="t" r="r" b="b"/>
              <a:pathLst>
                <a:path w="4070" h="2477" extrusionOk="0">
                  <a:moveTo>
                    <a:pt x="1802" y="1"/>
                  </a:moveTo>
                  <a:cubicBezTo>
                    <a:pt x="1168" y="1"/>
                    <a:pt x="367" y="1568"/>
                    <a:pt x="0" y="2336"/>
                  </a:cubicBezTo>
                  <a:cubicBezTo>
                    <a:pt x="557" y="2431"/>
                    <a:pt x="1114" y="2476"/>
                    <a:pt x="1669" y="2476"/>
                  </a:cubicBezTo>
                  <a:cubicBezTo>
                    <a:pt x="2477" y="2476"/>
                    <a:pt x="3279" y="2380"/>
                    <a:pt x="4070" y="2202"/>
                  </a:cubicBezTo>
                  <a:cubicBezTo>
                    <a:pt x="3503" y="1435"/>
                    <a:pt x="2402" y="34"/>
                    <a:pt x="1802"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4"/>
            <p:cNvSpPr/>
            <p:nvPr/>
          </p:nvSpPr>
          <p:spPr>
            <a:xfrm>
              <a:off x="4349375" y="1647588"/>
              <a:ext cx="187650" cy="191000"/>
            </a:xfrm>
            <a:custGeom>
              <a:avLst/>
              <a:gdLst/>
              <a:ahLst/>
              <a:cxnLst/>
              <a:rect l="l" t="t" r="r" b="b"/>
              <a:pathLst>
                <a:path w="7506" h="7640" fill="none" extrusionOk="0">
                  <a:moveTo>
                    <a:pt x="1" y="1"/>
                  </a:moveTo>
                  <a:cubicBezTo>
                    <a:pt x="1502" y="3303"/>
                    <a:pt x="4204" y="6072"/>
                    <a:pt x="7506" y="7640"/>
                  </a:cubicBezTo>
                </a:path>
              </a:pathLst>
            </a:custGeom>
            <a:noFill/>
            <a:ln w="500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4"/>
            <p:cNvSpPr/>
            <p:nvPr/>
          </p:nvSpPr>
          <p:spPr>
            <a:xfrm>
              <a:off x="4458625" y="1268988"/>
              <a:ext cx="259375" cy="168475"/>
            </a:xfrm>
            <a:custGeom>
              <a:avLst/>
              <a:gdLst/>
              <a:ahLst/>
              <a:cxnLst/>
              <a:rect l="l" t="t" r="r" b="b"/>
              <a:pathLst>
                <a:path w="10375" h="6739" extrusionOk="0">
                  <a:moveTo>
                    <a:pt x="4904" y="1"/>
                  </a:moveTo>
                  <a:lnTo>
                    <a:pt x="4904" y="1"/>
                  </a:lnTo>
                  <a:cubicBezTo>
                    <a:pt x="0" y="3270"/>
                    <a:pt x="6038" y="5638"/>
                    <a:pt x="5538" y="6739"/>
                  </a:cubicBezTo>
                  <a:cubicBezTo>
                    <a:pt x="10374" y="4504"/>
                    <a:pt x="5071" y="1535"/>
                    <a:pt x="4904"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4"/>
            <p:cNvSpPr/>
            <p:nvPr/>
          </p:nvSpPr>
          <p:spPr>
            <a:xfrm>
              <a:off x="4531175" y="1342388"/>
              <a:ext cx="132625" cy="85900"/>
            </a:xfrm>
            <a:custGeom>
              <a:avLst/>
              <a:gdLst/>
              <a:ahLst/>
              <a:cxnLst/>
              <a:rect l="l" t="t" r="r" b="b"/>
              <a:pathLst>
                <a:path w="5305" h="3436" extrusionOk="0">
                  <a:moveTo>
                    <a:pt x="2502" y="0"/>
                  </a:moveTo>
                  <a:lnTo>
                    <a:pt x="2502" y="0"/>
                  </a:lnTo>
                  <a:cubicBezTo>
                    <a:pt x="0" y="1668"/>
                    <a:pt x="3103" y="2869"/>
                    <a:pt x="2836" y="3436"/>
                  </a:cubicBezTo>
                  <a:cubicBezTo>
                    <a:pt x="5304" y="2302"/>
                    <a:pt x="2602" y="801"/>
                    <a:pt x="2502" y="0"/>
                  </a:cubicBezTo>
                  <a:close/>
                </a:path>
              </a:pathLst>
            </a:custGeom>
            <a:solidFill>
              <a:srgbClr val="F7C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4"/>
            <p:cNvSpPr/>
            <p:nvPr/>
          </p:nvSpPr>
          <p:spPr>
            <a:xfrm>
              <a:off x="4261825" y="1126388"/>
              <a:ext cx="699675" cy="413650"/>
            </a:xfrm>
            <a:custGeom>
              <a:avLst/>
              <a:gdLst/>
              <a:ahLst/>
              <a:cxnLst/>
              <a:rect l="l" t="t" r="r" b="b"/>
              <a:pathLst>
                <a:path w="27987" h="16546" fill="none" extrusionOk="0">
                  <a:moveTo>
                    <a:pt x="27987" y="16546"/>
                  </a:moveTo>
                  <a:cubicBezTo>
                    <a:pt x="20748" y="10875"/>
                    <a:pt x="14077" y="1"/>
                    <a:pt x="14077" y="1"/>
                  </a:cubicBezTo>
                  <a:cubicBezTo>
                    <a:pt x="14077" y="1"/>
                    <a:pt x="6471" y="11409"/>
                    <a:pt x="0" y="16279"/>
                  </a:cubicBezTo>
                </a:path>
              </a:pathLst>
            </a:custGeom>
            <a:noFill/>
            <a:ln w="500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4"/>
            <p:cNvSpPr/>
            <p:nvPr/>
          </p:nvSpPr>
          <p:spPr>
            <a:xfrm>
              <a:off x="4613725" y="490088"/>
              <a:ext cx="25" cy="636325"/>
            </a:xfrm>
            <a:custGeom>
              <a:avLst/>
              <a:gdLst/>
              <a:ahLst/>
              <a:cxnLst/>
              <a:rect l="l" t="t" r="r" b="b"/>
              <a:pathLst>
                <a:path w="1" h="25453" fill="none" extrusionOk="0">
                  <a:moveTo>
                    <a:pt x="1" y="25453"/>
                  </a:moveTo>
                  <a:lnTo>
                    <a:pt x="1" y="1"/>
                  </a:lnTo>
                </a:path>
              </a:pathLst>
            </a:custGeom>
            <a:noFill/>
            <a:ln w="5000"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4"/>
            <p:cNvSpPr/>
            <p:nvPr/>
          </p:nvSpPr>
          <p:spPr>
            <a:xfrm>
              <a:off x="4608650" y="940288"/>
              <a:ext cx="48950" cy="42675"/>
            </a:xfrm>
            <a:custGeom>
              <a:avLst/>
              <a:gdLst/>
              <a:ahLst/>
              <a:cxnLst/>
              <a:rect l="l" t="t" r="r" b="b"/>
              <a:pathLst>
                <a:path w="1958" h="1707" extrusionOk="0">
                  <a:moveTo>
                    <a:pt x="1137" y="1"/>
                  </a:moveTo>
                  <a:cubicBezTo>
                    <a:pt x="481" y="1"/>
                    <a:pt x="0" y="1470"/>
                    <a:pt x="204" y="1674"/>
                  </a:cubicBezTo>
                  <a:cubicBezTo>
                    <a:pt x="223" y="1696"/>
                    <a:pt x="253" y="1707"/>
                    <a:pt x="289" y="1707"/>
                  </a:cubicBezTo>
                  <a:cubicBezTo>
                    <a:pt x="686" y="1707"/>
                    <a:pt x="1957" y="473"/>
                    <a:pt x="1438" y="106"/>
                  </a:cubicBezTo>
                  <a:cubicBezTo>
                    <a:pt x="1335" y="33"/>
                    <a:pt x="1234" y="1"/>
                    <a:pt x="1137" y="1"/>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4"/>
            <p:cNvSpPr/>
            <p:nvPr/>
          </p:nvSpPr>
          <p:spPr>
            <a:xfrm>
              <a:off x="4573550" y="935513"/>
              <a:ext cx="47975" cy="46750"/>
            </a:xfrm>
            <a:custGeom>
              <a:avLst/>
              <a:gdLst/>
              <a:ahLst/>
              <a:cxnLst/>
              <a:rect l="l" t="t" r="r" b="b"/>
              <a:pathLst>
                <a:path w="1919" h="1870" extrusionOk="0">
                  <a:moveTo>
                    <a:pt x="973" y="0"/>
                  </a:moveTo>
                  <a:cubicBezTo>
                    <a:pt x="930" y="0"/>
                    <a:pt x="886" y="10"/>
                    <a:pt x="841" y="30"/>
                  </a:cubicBezTo>
                  <a:cubicBezTo>
                    <a:pt x="1" y="418"/>
                    <a:pt x="1195" y="1869"/>
                    <a:pt x="1574" y="1869"/>
                  </a:cubicBezTo>
                  <a:cubicBezTo>
                    <a:pt x="1586" y="1869"/>
                    <a:pt x="1597" y="1868"/>
                    <a:pt x="1608" y="1865"/>
                  </a:cubicBezTo>
                  <a:cubicBezTo>
                    <a:pt x="1919" y="1803"/>
                    <a:pt x="1563" y="0"/>
                    <a:pt x="973"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4"/>
            <p:cNvSpPr/>
            <p:nvPr/>
          </p:nvSpPr>
          <p:spPr>
            <a:xfrm>
              <a:off x="4562900" y="967963"/>
              <a:ext cx="52525" cy="23175"/>
            </a:xfrm>
            <a:custGeom>
              <a:avLst/>
              <a:gdLst/>
              <a:ahLst/>
              <a:cxnLst/>
              <a:rect l="l" t="t" r="r" b="b"/>
              <a:pathLst>
                <a:path w="2101" h="927" extrusionOk="0">
                  <a:moveTo>
                    <a:pt x="597" y="1"/>
                  </a:moveTo>
                  <a:cubicBezTo>
                    <a:pt x="292" y="1"/>
                    <a:pt x="54" y="90"/>
                    <a:pt x="32" y="333"/>
                  </a:cubicBezTo>
                  <a:cubicBezTo>
                    <a:pt x="1" y="776"/>
                    <a:pt x="427" y="927"/>
                    <a:pt x="894" y="927"/>
                  </a:cubicBezTo>
                  <a:cubicBezTo>
                    <a:pt x="1413" y="927"/>
                    <a:pt x="1981" y="742"/>
                    <a:pt x="2034" y="567"/>
                  </a:cubicBezTo>
                  <a:cubicBezTo>
                    <a:pt x="2101" y="366"/>
                    <a:pt x="1212" y="1"/>
                    <a:pt x="597" y="1"/>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4"/>
            <p:cNvSpPr/>
            <p:nvPr/>
          </p:nvSpPr>
          <p:spPr>
            <a:xfrm>
              <a:off x="4569750" y="981488"/>
              <a:ext cx="49100" cy="43300"/>
            </a:xfrm>
            <a:custGeom>
              <a:avLst/>
              <a:gdLst/>
              <a:ahLst/>
              <a:cxnLst/>
              <a:rect l="l" t="t" r="r" b="b"/>
              <a:pathLst>
                <a:path w="1964" h="1732" extrusionOk="0">
                  <a:moveTo>
                    <a:pt x="1687" y="0"/>
                  </a:moveTo>
                  <a:cubicBezTo>
                    <a:pt x="1305" y="0"/>
                    <a:pt x="1" y="1256"/>
                    <a:pt x="526" y="1627"/>
                  </a:cubicBezTo>
                  <a:cubicBezTo>
                    <a:pt x="629" y="1700"/>
                    <a:pt x="729" y="1732"/>
                    <a:pt x="826" y="1732"/>
                  </a:cubicBezTo>
                  <a:cubicBezTo>
                    <a:pt x="1483" y="1732"/>
                    <a:pt x="1963" y="258"/>
                    <a:pt x="1760" y="26"/>
                  </a:cubicBezTo>
                  <a:cubicBezTo>
                    <a:pt x="1742" y="8"/>
                    <a:pt x="1718" y="0"/>
                    <a:pt x="1687"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4"/>
            <p:cNvSpPr/>
            <p:nvPr/>
          </p:nvSpPr>
          <p:spPr>
            <a:xfrm>
              <a:off x="4605950" y="982063"/>
              <a:ext cx="48200" cy="47525"/>
            </a:xfrm>
            <a:custGeom>
              <a:avLst/>
              <a:gdLst/>
              <a:ahLst/>
              <a:cxnLst/>
              <a:rect l="l" t="t" r="r" b="b"/>
              <a:pathLst>
                <a:path w="1928" h="1901" extrusionOk="0">
                  <a:moveTo>
                    <a:pt x="334" y="1"/>
                  </a:moveTo>
                  <a:cubicBezTo>
                    <a:pt x="326" y="1"/>
                    <a:pt x="319" y="1"/>
                    <a:pt x="312" y="3"/>
                  </a:cubicBezTo>
                  <a:cubicBezTo>
                    <a:pt x="1" y="96"/>
                    <a:pt x="386" y="1901"/>
                    <a:pt x="953" y="1901"/>
                  </a:cubicBezTo>
                  <a:cubicBezTo>
                    <a:pt x="994" y="1901"/>
                    <a:pt x="1036" y="1891"/>
                    <a:pt x="1079" y="1871"/>
                  </a:cubicBezTo>
                  <a:cubicBezTo>
                    <a:pt x="1928" y="1479"/>
                    <a:pt x="700" y="1"/>
                    <a:pt x="334" y="1"/>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4"/>
            <p:cNvSpPr/>
            <p:nvPr/>
          </p:nvSpPr>
          <p:spPr>
            <a:xfrm>
              <a:off x="4612050" y="973863"/>
              <a:ext cx="52550" cy="23225"/>
            </a:xfrm>
            <a:custGeom>
              <a:avLst/>
              <a:gdLst/>
              <a:ahLst/>
              <a:cxnLst/>
              <a:rect l="l" t="t" r="r" b="b"/>
              <a:pathLst>
                <a:path w="2102" h="929" extrusionOk="0">
                  <a:moveTo>
                    <a:pt x="1190" y="1"/>
                  </a:moveTo>
                  <a:cubicBezTo>
                    <a:pt x="677" y="1"/>
                    <a:pt x="120" y="175"/>
                    <a:pt x="68" y="331"/>
                  </a:cubicBezTo>
                  <a:cubicBezTo>
                    <a:pt x="1" y="555"/>
                    <a:pt x="895" y="929"/>
                    <a:pt x="1511" y="929"/>
                  </a:cubicBezTo>
                  <a:cubicBezTo>
                    <a:pt x="1813" y="929"/>
                    <a:pt x="2047" y="839"/>
                    <a:pt x="2069" y="598"/>
                  </a:cubicBezTo>
                  <a:cubicBezTo>
                    <a:pt x="2101" y="149"/>
                    <a:pt x="1664" y="1"/>
                    <a:pt x="1190" y="1"/>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4"/>
            <p:cNvSpPr/>
            <p:nvPr/>
          </p:nvSpPr>
          <p:spPr>
            <a:xfrm>
              <a:off x="4608725" y="978363"/>
              <a:ext cx="10875" cy="9125"/>
            </a:xfrm>
            <a:custGeom>
              <a:avLst/>
              <a:gdLst/>
              <a:ahLst/>
              <a:cxnLst/>
              <a:rect l="l" t="t" r="r" b="b"/>
              <a:pathLst>
                <a:path w="435" h="365" extrusionOk="0">
                  <a:moveTo>
                    <a:pt x="201" y="1"/>
                  </a:moveTo>
                  <a:cubicBezTo>
                    <a:pt x="151" y="1"/>
                    <a:pt x="101" y="17"/>
                    <a:pt x="67" y="51"/>
                  </a:cubicBezTo>
                  <a:cubicBezTo>
                    <a:pt x="1" y="151"/>
                    <a:pt x="34" y="251"/>
                    <a:pt x="101" y="318"/>
                  </a:cubicBezTo>
                  <a:cubicBezTo>
                    <a:pt x="131" y="348"/>
                    <a:pt x="174" y="364"/>
                    <a:pt x="219" y="364"/>
                  </a:cubicBezTo>
                  <a:cubicBezTo>
                    <a:pt x="274" y="364"/>
                    <a:pt x="331" y="339"/>
                    <a:pt x="368" y="284"/>
                  </a:cubicBezTo>
                  <a:cubicBezTo>
                    <a:pt x="434" y="217"/>
                    <a:pt x="401" y="117"/>
                    <a:pt x="334" y="51"/>
                  </a:cubicBezTo>
                  <a:cubicBezTo>
                    <a:pt x="301" y="17"/>
                    <a:pt x="251" y="1"/>
                    <a:pt x="201" y="1"/>
                  </a:cubicBezTo>
                  <a:close/>
                </a:path>
              </a:pathLst>
            </a:custGeom>
            <a:solidFill>
              <a:srgbClr val="54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4"/>
            <p:cNvSpPr/>
            <p:nvPr/>
          </p:nvSpPr>
          <p:spPr>
            <a:xfrm>
              <a:off x="4551825" y="1023513"/>
              <a:ext cx="72650" cy="61925"/>
            </a:xfrm>
            <a:custGeom>
              <a:avLst/>
              <a:gdLst/>
              <a:ahLst/>
              <a:cxnLst/>
              <a:rect l="l" t="t" r="r" b="b"/>
              <a:pathLst>
                <a:path w="2906" h="2477" extrusionOk="0">
                  <a:moveTo>
                    <a:pt x="1115" y="0"/>
                  </a:moveTo>
                  <a:cubicBezTo>
                    <a:pt x="1023" y="0"/>
                    <a:pt x="932" y="25"/>
                    <a:pt x="842" y="79"/>
                  </a:cubicBezTo>
                  <a:cubicBezTo>
                    <a:pt x="0" y="578"/>
                    <a:pt x="1899" y="2476"/>
                    <a:pt x="2449" y="2476"/>
                  </a:cubicBezTo>
                  <a:cubicBezTo>
                    <a:pt x="2488" y="2476"/>
                    <a:pt x="2520" y="2467"/>
                    <a:pt x="2544" y="2448"/>
                  </a:cubicBezTo>
                  <a:cubicBezTo>
                    <a:pt x="2906" y="2206"/>
                    <a:pt x="1985" y="0"/>
                    <a:pt x="111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4"/>
            <p:cNvSpPr/>
            <p:nvPr/>
          </p:nvSpPr>
          <p:spPr>
            <a:xfrm>
              <a:off x="4541275" y="1078888"/>
              <a:ext cx="76425" cy="36900"/>
            </a:xfrm>
            <a:custGeom>
              <a:avLst/>
              <a:gdLst/>
              <a:ahLst/>
              <a:cxnLst/>
              <a:rect l="l" t="t" r="r" b="b"/>
              <a:pathLst>
                <a:path w="3057" h="1476" extrusionOk="0">
                  <a:moveTo>
                    <a:pt x="2220" y="1"/>
                  </a:moveTo>
                  <a:cubicBezTo>
                    <a:pt x="1345" y="1"/>
                    <a:pt x="1" y="356"/>
                    <a:pt x="164" y="1100"/>
                  </a:cubicBezTo>
                  <a:cubicBezTo>
                    <a:pt x="222" y="1370"/>
                    <a:pt x="439" y="1475"/>
                    <a:pt x="727" y="1475"/>
                  </a:cubicBezTo>
                  <a:cubicBezTo>
                    <a:pt x="1579" y="1475"/>
                    <a:pt x="3057" y="548"/>
                    <a:pt x="2932" y="199"/>
                  </a:cubicBezTo>
                  <a:cubicBezTo>
                    <a:pt x="2892" y="68"/>
                    <a:pt x="2600" y="1"/>
                    <a:pt x="22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4"/>
            <p:cNvSpPr/>
            <p:nvPr/>
          </p:nvSpPr>
          <p:spPr>
            <a:xfrm>
              <a:off x="4587050" y="1084688"/>
              <a:ext cx="52925" cy="73475"/>
            </a:xfrm>
            <a:custGeom>
              <a:avLst/>
              <a:gdLst/>
              <a:ahLst/>
              <a:cxnLst/>
              <a:rect l="l" t="t" r="r" b="b"/>
              <a:pathLst>
                <a:path w="2117" h="2939" extrusionOk="0">
                  <a:moveTo>
                    <a:pt x="1068" y="1"/>
                  </a:moveTo>
                  <a:cubicBezTo>
                    <a:pt x="634" y="1"/>
                    <a:pt x="0" y="2836"/>
                    <a:pt x="1068" y="2936"/>
                  </a:cubicBezTo>
                  <a:cubicBezTo>
                    <a:pt x="1085" y="2938"/>
                    <a:pt x="1102" y="2939"/>
                    <a:pt x="1118" y="2939"/>
                  </a:cubicBezTo>
                  <a:cubicBezTo>
                    <a:pt x="2117" y="2939"/>
                    <a:pt x="1560" y="1"/>
                    <a:pt x="106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4"/>
            <p:cNvSpPr/>
            <p:nvPr/>
          </p:nvSpPr>
          <p:spPr>
            <a:xfrm>
              <a:off x="4612050" y="1081038"/>
              <a:ext cx="79575" cy="36425"/>
            </a:xfrm>
            <a:custGeom>
              <a:avLst/>
              <a:gdLst/>
              <a:ahLst/>
              <a:cxnLst/>
              <a:rect l="l" t="t" r="r" b="b"/>
              <a:pathLst>
                <a:path w="3183" h="1457" extrusionOk="0">
                  <a:moveTo>
                    <a:pt x="758" y="0"/>
                  </a:moveTo>
                  <a:cubicBezTo>
                    <a:pt x="404" y="0"/>
                    <a:pt x="138" y="59"/>
                    <a:pt x="101" y="180"/>
                  </a:cubicBezTo>
                  <a:cubicBezTo>
                    <a:pt x="0" y="533"/>
                    <a:pt x="1402" y="1456"/>
                    <a:pt x="2267" y="1456"/>
                  </a:cubicBezTo>
                  <a:cubicBezTo>
                    <a:pt x="2548" y="1456"/>
                    <a:pt x="2772" y="1359"/>
                    <a:pt x="2870" y="1114"/>
                  </a:cubicBezTo>
                  <a:cubicBezTo>
                    <a:pt x="3182" y="392"/>
                    <a:pt x="1674" y="0"/>
                    <a:pt x="758"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4"/>
            <p:cNvSpPr/>
            <p:nvPr/>
          </p:nvSpPr>
          <p:spPr>
            <a:xfrm>
              <a:off x="4606550" y="1024088"/>
              <a:ext cx="71725" cy="62100"/>
            </a:xfrm>
            <a:custGeom>
              <a:avLst/>
              <a:gdLst/>
              <a:ahLst/>
              <a:cxnLst/>
              <a:rect l="l" t="t" r="r" b="b"/>
              <a:pathLst>
                <a:path w="2869" h="2484" extrusionOk="0">
                  <a:moveTo>
                    <a:pt x="1795" y="1"/>
                  </a:moveTo>
                  <a:cubicBezTo>
                    <a:pt x="1004" y="1"/>
                    <a:pt x="0" y="2222"/>
                    <a:pt x="355" y="2458"/>
                  </a:cubicBezTo>
                  <a:cubicBezTo>
                    <a:pt x="380" y="2475"/>
                    <a:pt x="414" y="2484"/>
                    <a:pt x="453" y="2484"/>
                  </a:cubicBezTo>
                  <a:cubicBezTo>
                    <a:pt x="1023" y="2484"/>
                    <a:pt x="2869" y="778"/>
                    <a:pt x="2089" y="123"/>
                  </a:cubicBezTo>
                  <a:cubicBezTo>
                    <a:pt x="1997" y="39"/>
                    <a:pt x="1898" y="1"/>
                    <a:pt x="179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4"/>
            <p:cNvSpPr/>
            <p:nvPr/>
          </p:nvSpPr>
          <p:spPr>
            <a:xfrm>
              <a:off x="4586550" y="1013788"/>
              <a:ext cx="53050" cy="73425"/>
            </a:xfrm>
            <a:custGeom>
              <a:avLst/>
              <a:gdLst/>
              <a:ahLst/>
              <a:cxnLst/>
              <a:rect l="l" t="t" r="r" b="b"/>
              <a:pathLst>
                <a:path w="2122" h="2937" extrusionOk="0">
                  <a:moveTo>
                    <a:pt x="1020" y="0"/>
                  </a:moveTo>
                  <a:cubicBezTo>
                    <a:pt x="1" y="0"/>
                    <a:pt x="626" y="2937"/>
                    <a:pt x="1121" y="2937"/>
                  </a:cubicBezTo>
                  <a:cubicBezTo>
                    <a:pt x="1588" y="2903"/>
                    <a:pt x="2122" y="68"/>
                    <a:pt x="1054" y="1"/>
                  </a:cubicBezTo>
                  <a:cubicBezTo>
                    <a:pt x="1043" y="1"/>
                    <a:pt x="1031" y="0"/>
                    <a:pt x="102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4"/>
            <p:cNvSpPr/>
            <p:nvPr/>
          </p:nvSpPr>
          <p:spPr>
            <a:xfrm>
              <a:off x="4536775" y="1055863"/>
              <a:ext cx="79475" cy="35075"/>
            </a:xfrm>
            <a:custGeom>
              <a:avLst/>
              <a:gdLst/>
              <a:ahLst/>
              <a:cxnLst/>
              <a:rect l="l" t="t" r="r" b="b"/>
              <a:pathLst>
                <a:path w="3179" h="1403" extrusionOk="0">
                  <a:moveTo>
                    <a:pt x="914" y="0"/>
                  </a:moveTo>
                  <a:cubicBezTo>
                    <a:pt x="617" y="0"/>
                    <a:pt x="378" y="100"/>
                    <a:pt x="277" y="353"/>
                  </a:cubicBezTo>
                  <a:cubicBezTo>
                    <a:pt x="0" y="1045"/>
                    <a:pt x="1382" y="1402"/>
                    <a:pt x="2305" y="1402"/>
                  </a:cubicBezTo>
                  <a:cubicBezTo>
                    <a:pt x="2717" y="1402"/>
                    <a:pt x="3038" y="1331"/>
                    <a:pt x="3079" y="1187"/>
                  </a:cubicBezTo>
                  <a:cubicBezTo>
                    <a:pt x="3178" y="863"/>
                    <a:pt x="1790" y="0"/>
                    <a:pt x="91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4"/>
            <p:cNvSpPr/>
            <p:nvPr/>
          </p:nvSpPr>
          <p:spPr>
            <a:xfrm>
              <a:off x="4551675" y="1085738"/>
              <a:ext cx="70200" cy="63250"/>
            </a:xfrm>
            <a:custGeom>
              <a:avLst/>
              <a:gdLst/>
              <a:ahLst/>
              <a:cxnLst/>
              <a:rect l="l" t="t" r="r" b="b"/>
              <a:pathLst>
                <a:path w="2808" h="2530" extrusionOk="0">
                  <a:moveTo>
                    <a:pt x="2355" y="1"/>
                  </a:moveTo>
                  <a:cubicBezTo>
                    <a:pt x="1797" y="1"/>
                    <a:pt x="0" y="1771"/>
                    <a:pt x="782" y="2427"/>
                  </a:cubicBezTo>
                  <a:cubicBezTo>
                    <a:pt x="870" y="2498"/>
                    <a:pt x="963" y="2529"/>
                    <a:pt x="1057" y="2529"/>
                  </a:cubicBezTo>
                  <a:cubicBezTo>
                    <a:pt x="1858" y="2529"/>
                    <a:pt x="2807" y="264"/>
                    <a:pt x="2449" y="25"/>
                  </a:cubicBezTo>
                  <a:cubicBezTo>
                    <a:pt x="2424" y="9"/>
                    <a:pt x="2392" y="1"/>
                    <a:pt x="235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4"/>
            <p:cNvSpPr/>
            <p:nvPr/>
          </p:nvSpPr>
          <p:spPr>
            <a:xfrm>
              <a:off x="4604625" y="1086438"/>
              <a:ext cx="73475" cy="61175"/>
            </a:xfrm>
            <a:custGeom>
              <a:avLst/>
              <a:gdLst/>
              <a:ahLst/>
              <a:cxnLst/>
              <a:rect l="l" t="t" r="r" b="b"/>
              <a:pathLst>
                <a:path w="2939" h="2447" extrusionOk="0">
                  <a:moveTo>
                    <a:pt x="432" y="1"/>
                  </a:moveTo>
                  <a:cubicBezTo>
                    <a:pt x="390" y="1"/>
                    <a:pt x="356" y="10"/>
                    <a:pt x="331" y="31"/>
                  </a:cubicBezTo>
                  <a:cubicBezTo>
                    <a:pt x="0" y="302"/>
                    <a:pt x="973" y="2446"/>
                    <a:pt x="1828" y="2446"/>
                  </a:cubicBezTo>
                  <a:cubicBezTo>
                    <a:pt x="1920" y="2446"/>
                    <a:pt x="2011" y="2421"/>
                    <a:pt x="2099" y="2366"/>
                  </a:cubicBezTo>
                  <a:cubicBezTo>
                    <a:pt x="2939" y="1806"/>
                    <a:pt x="997" y="1"/>
                    <a:pt x="432"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4"/>
            <p:cNvSpPr/>
            <p:nvPr/>
          </p:nvSpPr>
          <p:spPr>
            <a:xfrm>
              <a:off x="4610575" y="1054338"/>
              <a:ext cx="77175" cy="37500"/>
            </a:xfrm>
            <a:custGeom>
              <a:avLst/>
              <a:gdLst/>
              <a:ahLst/>
              <a:cxnLst/>
              <a:rect l="l" t="t" r="r" b="b"/>
              <a:pathLst>
                <a:path w="3087" h="1500" extrusionOk="0">
                  <a:moveTo>
                    <a:pt x="2360" y="1"/>
                  </a:moveTo>
                  <a:cubicBezTo>
                    <a:pt x="1511" y="1"/>
                    <a:pt x="0" y="985"/>
                    <a:pt x="127" y="1315"/>
                  </a:cubicBezTo>
                  <a:cubicBezTo>
                    <a:pt x="174" y="1438"/>
                    <a:pt x="440" y="1499"/>
                    <a:pt x="790" y="1499"/>
                  </a:cubicBezTo>
                  <a:cubicBezTo>
                    <a:pt x="1672" y="1499"/>
                    <a:pt x="3086" y="1111"/>
                    <a:pt x="2895" y="347"/>
                  </a:cubicBezTo>
                  <a:cubicBezTo>
                    <a:pt x="2831" y="99"/>
                    <a:pt x="2629" y="1"/>
                    <a:pt x="23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4"/>
            <p:cNvSpPr/>
            <p:nvPr/>
          </p:nvSpPr>
          <p:spPr>
            <a:xfrm>
              <a:off x="4604550" y="1078013"/>
              <a:ext cx="17550" cy="17550"/>
            </a:xfrm>
            <a:custGeom>
              <a:avLst/>
              <a:gdLst/>
              <a:ahLst/>
              <a:cxnLst/>
              <a:rect l="l" t="t" r="r" b="b"/>
              <a:pathLst>
                <a:path w="702" h="702" extrusionOk="0">
                  <a:moveTo>
                    <a:pt x="334" y="1"/>
                  </a:moveTo>
                  <a:cubicBezTo>
                    <a:pt x="168" y="1"/>
                    <a:pt x="1" y="168"/>
                    <a:pt x="1" y="368"/>
                  </a:cubicBezTo>
                  <a:cubicBezTo>
                    <a:pt x="1" y="535"/>
                    <a:pt x="168" y="701"/>
                    <a:pt x="334" y="701"/>
                  </a:cubicBezTo>
                  <a:cubicBezTo>
                    <a:pt x="535" y="701"/>
                    <a:pt x="701" y="535"/>
                    <a:pt x="701" y="368"/>
                  </a:cubicBezTo>
                  <a:cubicBezTo>
                    <a:pt x="701" y="168"/>
                    <a:pt x="535" y="1"/>
                    <a:pt x="334" y="1"/>
                  </a:cubicBezTo>
                  <a:close/>
                </a:path>
              </a:pathLst>
            </a:custGeom>
            <a:solidFill>
              <a:srgbClr val="54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4"/>
            <p:cNvSpPr/>
            <p:nvPr/>
          </p:nvSpPr>
          <p:spPr>
            <a:xfrm>
              <a:off x="4551825" y="818363"/>
              <a:ext cx="72650" cy="61925"/>
            </a:xfrm>
            <a:custGeom>
              <a:avLst/>
              <a:gdLst/>
              <a:ahLst/>
              <a:cxnLst/>
              <a:rect l="l" t="t" r="r" b="b"/>
              <a:pathLst>
                <a:path w="2906" h="2477" extrusionOk="0">
                  <a:moveTo>
                    <a:pt x="1115" y="1"/>
                  </a:moveTo>
                  <a:cubicBezTo>
                    <a:pt x="1023" y="1"/>
                    <a:pt x="932" y="25"/>
                    <a:pt x="842" y="79"/>
                  </a:cubicBezTo>
                  <a:cubicBezTo>
                    <a:pt x="0" y="578"/>
                    <a:pt x="1899" y="2477"/>
                    <a:pt x="2449" y="2477"/>
                  </a:cubicBezTo>
                  <a:cubicBezTo>
                    <a:pt x="2488" y="2477"/>
                    <a:pt x="2520" y="2467"/>
                    <a:pt x="2544" y="2448"/>
                  </a:cubicBezTo>
                  <a:cubicBezTo>
                    <a:pt x="2906" y="2206"/>
                    <a:pt x="1985" y="1"/>
                    <a:pt x="111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4"/>
            <p:cNvSpPr/>
            <p:nvPr/>
          </p:nvSpPr>
          <p:spPr>
            <a:xfrm>
              <a:off x="4541275" y="873738"/>
              <a:ext cx="76450" cy="36550"/>
            </a:xfrm>
            <a:custGeom>
              <a:avLst/>
              <a:gdLst/>
              <a:ahLst/>
              <a:cxnLst/>
              <a:rect l="l" t="t" r="r" b="b"/>
              <a:pathLst>
                <a:path w="3058" h="1462" extrusionOk="0">
                  <a:moveTo>
                    <a:pt x="2220" y="1"/>
                  </a:moveTo>
                  <a:cubicBezTo>
                    <a:pt x="1345" y="1"/>
                    <a:pt x="1" y="356"/>
                    <a:pt x="164" y="1100"/>
                  </a:cubicBezTo>
                  <a:cubicBezTo>
                    <a:pt x="222" y="1359"/>
                    <a:pt x="436" y="1461"/>
                    <a:pt x="720" y="1461"/>
                  </a:cubicBezTo>
                  <a:cubicBezTo>
                    <a:pt x="1571" y="1461"/>
                    <a:pt x="3057" y="549"/>
                    <a:pt x="2932" y="199"/>
                  </a:cubicBezTo>
                  <a:cubicBezTo>
                    <a:pt x="2892" y="68"/>
                    <a:pt x="2600" y="1"/>
                    <a:pt x="22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4"/>
            <p:cNvSpPr/>
            <p:nvPr/>
          </p:nvSpPr>
          <p:spPr>
            <a:xfrm>
              <a:off x="4587050" y="879538"/>
              <a:ext cx="52925" cy="73475"/>
            </a:xfrm>
            <a:custGeom>
              <a:avLst/>
              <a:gdLst/>
              <a:ahLst/>
              <a:cxnLst/>
              <a:rect l="l" t="t" r="r" b="b"/>
              <a:pathLst>
                <a:path w="2117" h="2939" extrusionOk="0">
                  <a:moveTo>
                    <a:pt x="1068" y="1"/>
                  </a:moveTo>
                  <a:cubicBezTo>
                    <a:pt x="634" y="1"/>
                    <a:pt x="0" y="2836"/>
                    <a:pt x="1068" y="2936"/>
                  </a:cubicBezTo>
                  <a:cubicBezTo>
                    <a:pt x="1085" y="2938"/>
                    <a:pt x="1102" y="2939"/>
                    <a:pt x="1118" y="2939"/>
                  </a:cubicBezTo>
                  <a:cubicBezTo>
                    <a:pt x="2117" y="2939"/>
                    <a:pt x="1560" y="1"/>
                    <a:pt x="106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4"/>
            <p:cNvSpPr/>
            <p:nvPr/>
          </p:nvSpPr>
          <p:spPr>
            <a:xfrm>
              <a:off x="4612050" y="875538"/>
              <a:ext cx="79550" cy="36775"/>
            </a:xfrm>
            <a:custGeom>
              <a:avLst/>
              <a:gdLst/>
              <a:ahLst/>
              <a:cxnLst/>
              <a:rect l="l" t="t" r="r" b="b"/>
              <a:pathLst>
                <a:path w="3182" h="1471" extrusionOk="0">
                  <a:moveTo>
                    <a:pt x="768" y="0"/>
                  </a:moveTo>
                  <a:cubicBezTo>
                    <a:pt x="409" y="0"/>
                    <a:pt x="139" y="63"/>
                    <a:pt x="101" y="194"/>
                  </a:cubicBezTo>
                  <a:cubicBezTo>
                    <a:pt x="0" y="547"/>
                    <a:pt x="1402" y="1470"/>
                    <a:pt x="2267" y="1470"/>
                  </a:cubicBezTo>
                  <a:cubicBezTo>
                    <a:pt x="2548" y="1470"/>
                    <a:pt x="2772" y="1373"/>
                    <a:pt x="2870" y="1128"/>
                  </a:cubicBezTo>
                  <a:cubicBezTo>
                    <a:pt x="3181" y="409"/>
                    <a:pt x="1684" y="0"/>
                    <a:pt x="768"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4"/>
            <p:cNvSpPr/>
            <p:nvPr/>
          </p:nvSpPr>
          <p:spPr>
            <a:xfrm>
              <a:off x="4606550" y="818963"/>
              <a:ext cx="71725" cy="62075"/>
            </a:xfrm>
            <a:custGeom>
              <a:avLst/>
              <a:gdLst/>
              <a:ahLst/>
              <a:cxnLst/>
              <a:rect l="l" t="t" r="r" b="b"/>
              <a:pathLst>
                <a:path w="2869" h="2483" extrusionOk="0">
                  <a:moveTo>
                    <a:pt x="1795" y="0"/>
                  </a:moveTo>
                  <a:cubicBezTo>
                    <a:pt x="1004" y="0"/>
                    <a:pt x="0" y="2221"/>
                    <a:pt x="355" y="2457"/>
                  </a:cubicBezTo>
                  <a:cubicBezTo>
                    <a:pt x="380" y="2474"/>
                    <a:pt x="414" y="2483"/>
                    <a:pt x="453" y="2483"/>
                  </a:cubicBezTo>
                  <a:cubicBezTo>
                    <a:pt x="1023" y="2483"/>
                    <a:pt x="2869" y="777"/>
                    <a:pt x="2089" y="122"/>
                  </a:cubicBezTo>
                  <a:cubicBezTo>
                    <a:pt x="1997" y="38"/>
                    <a:pt x="1898" y="0"/>
                    <a:pt x="179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4"/>
            <p:cNvSpPr/>
            <p:nvPr/>
          </p:nvSpPr>
          <p:spPr>
            <a:xfrm>
              <a:off x="4586700" y="808638"/>
              <a:ext cx="52900" cy="72600"/>
            </a:xfrm>
            <a:custGeom>
              <a:avLst/>
              <a:gdLst/>
              <a:ahLst/>
              <a:cxnLst/>
              <a:rect l="l" t="t" r="r" b="b"/>
              <a:pathLst>
                <a:path w="2116" h="2904" extrusionOk="0">
                  <a:moveTo>
                    <a:pt x="1014" y="0"/>
                  </a:moveTo>
                  <a:cubicBezTo>
                    <a:pt x="1" y="0"/>
                    <a:pt x="613" y="2904"/>
                    <a:pt x="1107" y="2904"/>
                  </a:cubicBezTo>
                  <a:cubicBezTo>
                    <a:pt x="1110" y="2904"/>
                    <a:pt x="1112" y="2904"/>
                    <a:pt x="1115" y="2904"/>
                  </a:cubicBezTo>
                  <a:cubicBezTo>
                    <a:pt x="1582" y="2904"/>
                    <a:pt x="2116" y="68"/>
                    <a:pt x="1048" y="1"/>
                  </a:cubicBezTo>
                  <a:cubicBezTo>
                    <a:pt x="1037" y="1"/>
                    <a:pt x="1025" y="0"/>
                    <a:pt x="101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4"/>
            <p:cNvSpPr/>
            <p:nvPr/>
          </p:nvSpPr>
          <p:spPr>
            <a:xfrm>
              <a:off x="4536775" y="850713"/>
              <a:ext cx="79475" cy="35075"/>
            </a:xfrm>
            <a:custGeom>
              <a:avLst/>
              <a:gdLst/>
              <a:ahLst/>
              <a:cxnLst/>
              <a:rect l="l" t="t" r="r" b="b"/>
              <a:pathLst>
                <a:path w="3179" h="1403" extrusionOk="0">
                  <a:moveTo>
                    <a:pt x="914" y="0"/>
                  </a:moveTo>
                  <a:cubicBezTo>
                    <a:pt x="617" y="0"/>
                    <a:pt x="378" y="100"/>
                    <a:pt x="277" y="353"/>
                  </a:cubicBezTo>
                  <a:cubicBezTo>
                    <a:pt x="0" y="1045"/>
                    <a:pt x="1382" y="1402"/>
                    <a:pt x="2305" y="1402"/>
                  </a:cubicBezTo>
                  <a:cubicBezTo>
                    <a:pt x="2717" y="1402"/>
                    <a:pt x="3038" y="1331"/>
                    <a:pt x="3079" y="1187"/>
                  </a:cubicBezTo>
                  <a:cubicBezTo>
                    <a:pt x="3178" y="863"/>
                    <a:pt x="1790" y="0"/>
                    <a:pt x="91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4"/>
            <p:cNvSpPr/>
            <p:nvPr/>
          </p:nvSpPr>
          <p:spPr>
            <a:xfrm>
              <a:off x="4551675" y="880588"/>
              <a:ext cx="70200" cy="63250"/>
            </a:xfrm>
            <a:custGeom>
              <a:avLst/>
              <a:gdLst/>
              <a:ahLst/>
              <a:cxnLst/>
              <a:rect l="l" t="t" r="r" b="b"/>
              <a:pathLst>
                <a:path w="2808" h="2530" extrusionOk="0">
                  <a:moveTo>
                    <a:pt x="2355" y="1"/>
                  </a:moveTo>
                  <a:cubicBezTo>
                    <a:pt x="1797" y="1"/>
                    <a:pt x="0" y="1771"/>
                    <a:pt x="782" y="2427"/>
                  </a:cubicBezTo>
                  <a:cubicBezTo>
                    <a:pt x="870" y="2498"/>
                    <a:pt x="963" y="2530"/>
                    <a:pt x="1057" y="2530"/>
                  </a:cubicBezTo>
                  <a:cubicBezTo>
                    <a:pt x="1858" y="2530"/>
                    <a:pt x="2807" y="264"/>
                    <a:pt x="2449" y="26"/>
                  </a:cubicBezTo>
                  <a:cubicBezTo>
                    <a:pt x="2424" y="9"/>
                    <a:pt x="2392" y="1"/>
                    <a:pt x="235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4"/>
            <p:cNvSpPr/>
            <p:nvPr/>
          </p:nvSpPr>
          <p:spPr>
            <a:xfrm>
              <a:off x="4604600" y="881288"/>
              <a:ext cx="73500" cy="61150"/>
            </a:xfrm>
            <a:custGeom>
              <a:avLst/>
              <a:gdLst/>
              <a:ahLst/>
              <a:cxnLst/>
              <a:rect l="l" t="t" r="r" b="b"/>
              <a:pathLst>
                <a:path w="2940" h="2446" extrusionOk="0">
                  <a:moveTo>
                    <a:pt x="433" y="1"/>
                  </a:moveTo>
                  <a:cubicBezTo>
                    <a:pt x="391" y="1"/>
                    <a:pt x="357" y="10"/>
                    <a:pt x="332" y="31"/>
                  </a:cubicBezTo>
                  <a:cubicBezTo>
                    <a:pt x="1" y="272"/>
                    <a:pt x="976" y="2446"/>
                    <a:pt x="1832" y="2446"/>
                  </a:cubicBezTo>
                  <a:cubicBezTo>
                    <a:pt x="1923" y="2446"/>
                    <a:pt x="2013" y="2421"/>
                    <a:pt x="2100" y="2366"/>
                  </a:cubicBezTo>
                  <a:cubicBezTo>
                    <a:pt x="2940" y="1806"/>
                    <a:pt x="998" y="1"/>
                    <a:pt x="433"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4"/>
            <p:cNvSpPr/>
            <p:nvPr/>
          </p:nvSpPr>
          <p:spPr>
            <a:xfrm>
              <a:off x="4610575" y="849188"/>
              <a:ext cx="77175" cy="37500"/>
            </a:xfrm>
            <a:custGeom>
              <a:avLst/>
              <a:gdLst/>
              <a:ahLst/>
              <a:cxnLst/>
              <a:rect l="l" t="t" r="r" b="b"/>
              <a:pathLst>
                <a:path w="3087" h="1500" extrusionOk="0">
                  <a:moveTo>
                    <a:pt x="2360" y="1"/>
                  </a:moveTo>
                  <a:cubicBezTo>
                    <a:pt x="1511" y="1"/>
                    <a:pt x="0" y="985"/>
                    <a:pt x="127" y="1315"/>
                  </a:cubicBezTo>
                  <a:cubicBezTo>
                    <a:pt x="174" y="1438"/>
                    <a:pt x="440" y="1499"/>
                    <a:pt x="790" y="1499"/>
                  </a:cubicBezTo>
                  <a:cubicBezTo>
                    <a:pt x="1672" y="1499"/>
                    <a:pt x="3086" y="1111"/>
                    <a:pt x="2895" y="348"/>
                  </a:cubicBezTo>
                  <a:cubicBezTo>
                    <a:pt x="2831" y="99"/>
                    <a:pt x="2629" y="1"/>
                    <a:pt x="23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4"/>
            <p:cNvSpPr/>
            <p:nvPr/>
          </p:nvSpPr>
          <p:spPr>
            <a:xfrm>
              <a:off x="4604550" y="872863"/>
              <a:ext cx="17550" cy="17550"/>
            </a:xfrm>
            <a:custGeom>
              <a:avLst/>
              <a:gdLst/>
              <a:ahLst/>
              <a:cxnLst/>
              <a:rect l="l" t="t" r="r" b="b"/>
              <a:pathLst>
                <a:path w="702" h="702" extrusionOk="0">
                  <a:moveTo>
                    <a:pt x="334" y="1"/>
                  </a:moveTo>
                  <a:cubicBezTo>
                    <a:pt x="168" y="1"/>
                    <a:pt x="1" y="168"/>
                    <a:pt x="1" y="335"/>
                  </a:cubicBezTo>
                  <a:cubicBezTo>
                    <a:pt x="1" y="535"/>
                    <a:pt x="168" y="701"/>
                    <a:pt x="334" y="701"/>
                  </a:cubicBezTo>
                  <a:cubicBezTo>
                    <a:pt x="535" y="701"/>
                    <a:pt x="701" y="535"/>
                    <a:pt x="701" y="335"/>
                  </a:cubicBezTo>
                  <a:cubicBezTo>
                    <a:pt x="701" y="168"/>
                    <a:pt x="535" y="1"/>
                    <a:pt x="334" y="1"/>
                  </a:cubicBezTo>
                  <a:close/>
                </a:path>
              </a:pathLst>
            </a:custGeom>
            <a:solidFill>
              <a:srgbClr val="54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4"/>
            <p:cNvSpPr/>
            <p:nvPr/>
          </p:nvSpPr>
          <p:spPr>
            <a:xfrm>
              <a:off x="4608600" y="738763"/>
              <a:ext cx="49100" cy="43050"/>
            </a:xfrm>
            <a:custGeom>
              <a:avLst/>
              <a:gdLst/>
              <a:ahLst/>
              <a:cxnLst/>
              <a:rect l="l" t="t" r="r" b="b"/>
              <a:pathLst>
                <a:path w="1964" h="1722" extrusionOk="0">
                  <a:moveTo>
                    <a:pt x="1154" y="0"/>
                  </a:moveTo>
                  <a:cubicBezTo>
                    <a:pt x="490" y="0"/>
                    <a:pt x="1" y="1491"/>
                    <a:pt x="206" y="1696"/>
                  </a:cubicBezTo>
                  <a:cubicBezTo>
                    <a:pt x="224" y="1713"/>
                    <a:pt x="249" y="1722"/>
                    <a:pt x="281" y="1722"/>
                  </a:cubicBezTo>
                  <a:cubicBezTo>
                    <a:pt x="665" y="1722"/>
                    <a:pt x="1964" y="495"/>
                    <a:pt x="1440" y="95"/>
                  </a:cubicBezTo>
                  <a:cubicBezTo>
                    <a:pt x="1342" y="29"/>
                    <a:pt x="1246" y="0"/>
                    <a:pt x="1154"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4"/>
            <p:cNvSpPr/>
            <p:nvPr/>
          </p:nvSpPr>
          <p:spPr>
            <a:xfrm>
              <a:off x="4573550" y="734513"/>
              <a:ext cx="47975" cy="46775"/>
            </a:xfrm>
            <a:custGeom>
              <a:avLst/>
              <a:gdLst/>
              <a:ahLst/>
              <a:cxnLst/>
              <a:rect l="l" t="t" r="r" b="b"/>
              <a:pathLst>
                <a:path w="1919" h="1871" extrusionOk="0">
                  <a:moveTo>
                    <a:pt x="974" y="1"/>
                  </a:moveTo>
                  <a:cubicBezTo>
                    <a:pt x="931" y="1"/>
                    <a:pt x="886" y="10"/>
                    <a:pt x="841" y="31"/>
                  </a:cubicBezTo>
                  <a:cubicBezTo>
                    <a:pt x="0" y="387"/>
                    <a:pt x="1196" y="1870"/>
                    <a:pt x="1574" y="1870"/>
                  </a:cubicBezTo>
                  <a:cubicBezTo>
                    <a:pt x="1586" y="1870"/>
                    <a:pt x="1598" y="1869"/>
                    <a:pt x="1608" y="1866"/>
                  </a:cubicBezTo>
                  <a:cubicBezTo>
                    <a:pt x="1918" y="1772"/>
                    <a:pt x="1564" y="1"/>
                    <a:pt x="974" y="1"/>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4"/>
            <p:cNvSpPr/>
            <p:nvPr/>
          </p:nvSpPr>
          <p:spPr>
            <a:xfrm>
              <a:off x="4562900" y="766563"/>
              <a:ext cx="52525" cy="23475"/>
            </a:xfrm>
            <a:custGeom>
              <a:avLst/>
              <a:gdLst/>
              <a:ahLst/>
              <a:cxnLst/>
              <a:rect l="l" t="t" r="r" b="b"/>
              <a:pathLst>
                <a:path w="2101" h="939" extrusionOk="0">
                  <a:moveTo>
                    <a:pt x="590" y="0"/>
                  </a:moveTo>
                  <a:cubicBezTo>
                    <a:pt x="289" y="0"/>
                    <a:pt x="54" y="87"/>
                    <a:pt x="32" y="317"/>
                  </a:cubicBezTo>
                  <a:cubicBezTo>
                    <a:pt x="0" y="782"/>
                    <a:pt x="439" y="939"/>
                    <a:pt x="915" y="939"/>
                  </a:cubicBezTo>
                  <a:cubicBezTo>
                    <a:pt x="1427" y="939"/>
                    <a:pt x="1982" y="757"/>
                    <a:pt x="2034" y="584"/>
                  </a:cubicBezTo>
                  <a:cubicBezTo>
                    <a:pt x="2101" y="360"/>
                    <a:pt x="1206" y="0"/>
                    <a:pt x="590"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4"/>
            <p:cNvSpPr/>
            <p:nvPr/>
          </p:nvSpPr>
          <p:spPr>
            <a:xfrm>
              <a:off x="4569775" y="780488"/>
              <a:ext cx="49100" cy="43050"/>
            </a:xfrm>
            <a:custGeom>
              <a:avLst/>
              <a:gdLst/>
              <a:ahLst/>
              <a:cxnLst/>
              <a:rect l="l" t="t" r="r" b="b"/>
              <a:pathLst>
                <a:path w="1964" h="1722" extrusionOk="0">
                  <a:moveTo>
                    <a:pt x="1684" y="1"/>
                  </a:moveTo>
                  <a:cubicBezTo>
                    <a:pt x="1299" y="1"/>
                    <a:pt x="1" y="1227"/>
                    <a:pt x="525" y="1628"/>
                  </a:cubicBezTo>
                  <a:cubicBezTo>
                    <a:pt x="622" y="1693"/>
                    <a:pt x="718" y="1722"/>
                    <a:pt x="811" y="1722"/>
                  </a:cubicBezTo>
                  <a:cubicBezTo>
                    <a:pt x="1475" y="1722"/>
                    <a:pt x="1964" y="232"/>
                    <a:pt x="1759" y="27"/>
                  </a:cubicBezTo>
                  <a:cubicBezTo>
                    <a:pt x="1741" y="9"/>
                    <a:pt x="1716" y="1"/>
                    <a:pt x="1684" y="1"/>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4"/>
            <p:cNvSpPr/>
            <p:nvPr/>
          </p:nvSpPr>
          <p:spPr>
            <a:xfrm>
              <a:off x="4605950" y="781038"/>
              <a:ext cx="48000" cy="47575"/>
            </a:xfrm>
            <a:custGeom>
              <a:avLst/>
              <a:gdLst/>
              <a:ahLst/>
              <a:cxnLst/>
              <a:rect l="l" t="t" r="r" b="b"/>
              <a:pathLst>
                <a:path w="1920" h="1903" extrusionOk="0">
                  <a:moveTo>
                    <a:pt x="345" y="0"/>
                  </a:moveTo>
                  <a:cubicBezTo>
                    <a:pt x="333" y="0"/>
                    <a:pt x="322" y="2"/>
                    <a:pt x="312" y="5"/>
                  </a:cubicBezTo>
                  <a:cubicBezTo>
                    <a:pt x="1" y="98"/>
                    <a:pt x="386" y="1902"/>
                    <a:pt x="953" y="1902"/>
                  </a:cubicBezTo>
                  <a:cubicBezTo>
                    <a:pt x="994" y="1902"/>
                    <a:pt x="1036" y="1893"/>
                    <a:pt x="1079" y="1873"/>
                  </a:cubicBezTo>
                  <a:cubicBezTo>
                    <a:pt x="1920" y="1485"/>
                    <a:pt x="723" y="0"/>
                    <a:pt x="345"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4"/>
            <p:cNvSpPr/>
            <p:nvPr/>
          </p:nvSpPr>
          <p:spPr>
            <a:xfrm>
              <a:off x="4612050" y="772588"/>
              <a:ext cx="52550" cy="23150"/>
            </a:xfrm>
            <a:custGeom>
              <a:avLst/>
              <a:gdLst/>
              <a:ahLst/>
              <a:cxnLst/>
              <a:rect l="l" t="t" r="r" b="b"/>
              <a:pathLst>
                <a:path w="2102" h="926" extrusionOk="0">
                  <a:moveTo>
                    <a:pt x="1170" y="0"/>
                  </a:moveTo>
                  <a:cubicBezTo>
                    <a:pt x="662" y="0"/>
                    <a:pt x="119" y="172"/>
                    <a:pt x="68" y="343"/>
                  </a:cubicBezTo>
                  <a:cubicBezTo>
                    <a:pt x="1" y="567"/>
                    <a:pt x="896" y="926"/>
                    <a:pt x="1511" y="926"/>
                  </a:cubicBezTo>
                  <a:cubicBezTo>
                    <a:pt x="1813" y="926"/>
                    <a:pt x="2047" y="840"/>
                    <a:pt x="2069" y="610"/>
                  </a:cubicBezTo>
                  <a:cubicBezTo>
                    <a:pt x="2102" y="155"/>
                    <a:pt x="1652" y="0"/>
                    <a:pt x="1170" y="0"/>
                  </a:cubicBezTo>
                  <a:close/>
                </a:path>
              </a:pathLst>
            </a:custGeom>
            <a:solidFill>
              <a:srgbClr val="E29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4"/>
            <p:cNvSpPr/>
            <p:nvPr/>
          </p:nvSpPr>
          <p:spPr>
            <a:xfrm>
              <a:off x="4608725" y="776888"/>
              <a:ext cx="10875" cy="9350"/>
            </a:xfrm>
            <a:custGeom>
              <a:avLst/>
              <a:gdLst/>
              <a:ahLst/>
              <a:cxnLst/>
              <a:rect l="l" t="t" r="r" b="b"/>
              <a:pathLst>
                <a:path w="435" h="374" extrusionOk="0">
                  <a:moveTo>
                    <a:pt x="236" y="1"/>
                  </a:moveTo>
                  <a:cubicBezTo>
                    <a:pt x="175" y="1"/>
                    <a:pt x="109" y="29"/>
                    <a:pt x="67" y="71"/>
                  </a:cubicBezTo>
                  <a:cubicBezTo>
                    <a:pt x="1" y="137"/>
                    <a:pt x="34" y="271"/>
                    <a:pt x="101" y="337"/>
                  </a:cubicBezTo>
                  <a:cubicBezTo>
                    <a:pt x="126" y="363"/>
                    <a:pt x="161" y="374"/>
                    <a:pt x="199" y="374"/>
                  </a:cubicBezTo>
                  <a:cubicBezTo>
                    <a:pt x="260" y="374"/>
                    <a:pt x="326" y="345"/>
                    <a:pt x="368" y="304"/>
                  </a:cubicBezTo>
                  <a:cubicBezTo>
                    <a:pt x="434" y="237"/>
                    <a:pt x="401" y="104"/>
                    <a:pt x="334" y="37"/>
                  </a:cubicBezTo>
                  <a:cubicBezTo>
                    <a:pt x="309" y="12"/>
                    <a:pt x="274" y="1"/>
                    <a:pt x="236" y="1"/>
                  </a:cubicBezTo>
                  <a:close/>
                </a:path>
              </a:pathLst>
            </a:custGeom>
            <a:solidFill>
              <a:srgbClr val="54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4"/>
            <p:cNvSpPr/>
            <p:nvPr/>
          </p:nvSpPr>
          <p:spPr>
            <a:xfrm>
              <a:off x="4551700" y="616738"/>
              <a:ext cx="72825" cy="62450"/>
            </a:xfrm>
            <a:custGeom>
              <a:avLst/>
              <a:gdLst/>
              <a:ahLst/>
              <a:cxnLst/>
              <a:rect l="l" t="t" r="r" b="b"/>
              <a:pathLst>
                <a:path w="2913" h="2498" extrusionOk="0">
                  <a:moveTo>
                    <a:pt x="1108" y="1"/>
                  </a:moveTo>
                  <a:cubicBezTo>
                    <a:pt x="1020" y="1"/>
                    <a:pt x="933" y="23"/>
                    <a:pt x="847" y="72"/>
                  </a:cubicBezTo>
                  <a:cubicBezTo>
                    <a:pt x="0" y="605"/>
                    <a:pt x="1928" y="2497"/>
                    <a:pt x="2465" y="2497"/>
                  </a:cubicBezTo>
                  <a:cubicBezTo>
                    <a:pt x="2498" y="2497"/>
                    <a:pt x="2527" y="2490"/>
                    <a:pt x="2549" y="2474"/>
                  </a:cubicBezTo>
                  <a:cubicBezTo>
                    <a:pt x="2912" y="2201"/>
                    <a:pt x="1982" y="1"/>
                    <a:pt x="110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4"/>
            <p:cNvSpPr/>
            <p:nvPr/>
          </p:nvSpPr>
          <p:spPr>
            <a:xfrm>
              <a:off x="4541275" y="672763"/>
              <a:ext cx="76450" cy="36550"/>
            </a:xfrm>
            <a:custGeom>
              <a:avLst/>
              <a:gdLst/>
              <a:ahLst/>
              <a:cxnLst/>
              <a:rect l="l" t="t" r="r" b="b"/>
              <a:pathLst>
                <a:path w="3058" h="1462" extrusionOk="0">
                  <a:moveTo>
                    <a:pt x="2220" y="1"/>
                  </a:moveTo>
                  <a:cubicBezTo>
                    <a:pt x="1345" y="1"/>
                    <a:pt x="1" y="356"/>
                    <a:pt x="164" y="1100"/>
                  </a:cubicBezTo>
                  <a:cubicBezTo>
                    <a:pt x="222" y="1359"/>
                    <a:pt x="436" y="1461"/>
                    <a:pt x="720" y="1461"/>
                  </a:cubicBezTo>
                  <a:cubicBezTo>
                    <a:pt x="1571" y="1461"/>
                    <a:pt x="3057" y="549"/>
                    <a:pt x="2932" y="199"/>
                  </a:cubicBezTo>
                  <a:cubicBezTo>
                    <a:pt x="2892" y="68"/>
                    <a:pt x="2600" y="1"/>
                    <a:pt x="22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4"/>
            <p:cNvSpPr/>
            <p:nvPr/>
          </p:nvSpPr>
          <p:spPr>
            <a:xfrm>
              <a:off x="4587050" y="678563"/>
              <a:ext cx="53075" cy="73450"/>
            </a:xfrm>
            <a:custGeom>
              <a:avLst/>
              <a:gdLst/>
              <a:ahLst/>
              <a:cxnLst/>
              <a:rect l="l" t="t" r="r" b="b"/>
              <a:pathLst>
                <a:path w="2123" h="2938" extrusionOk="0">
                  <a:moveTo>
                    <a:pt x="1068" y="1"/>
                  </a:moveTo>
                  <a:cubicBezTo>
                    <a:pt x="634" y="1"/>
                    <a:pt x="0" y="2836"/>
                    <a:pt x="1068" y="2936"/>
                  </a:cubicBezTo>
                  <a:cubicBezTo>
                    <a:pt x="1080" y="2937"/>
                    <a:pt x="1091" y="2937"/>
                    <a:pt x="1102" y="2937"/>
                  </a:cubicBezTo>
                  <a:cubicBezTo>
                    <a:pt x="2123" y="2937"/>
                    <a:pt x="1563" y="1"/>
                    <a:pt x="106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4"/>
            <p:cNvSpPr/>
            <p:nvPr/>
          </p:nvSpPr>
          <p:spPr>
            <a:xfrm>
              <a:off x="4612025" y="674538"/>
              <a:ext cx="79575" cy="36325"/>
            </a:xfrm>
            <a:custGeom>
              <a:avLst/>
              <a:gdLst/>
              <a:ahLst/>
              <a:cxnLst/>
              <a:rect l="l" t="t" r="r" b="b"/>
              <a:pathLst>
                <a:path w="3183" h="1453" extrusionOk="0">
                  <a:moveTo>
                    <a:pt x="769" y="1"/>
                  </a:moveTo>
                  <a:cubicBezTo>
                    <a:pt x="410" y="1"/>
                    <a:pt x="140" y="64"/>
                    <a:pt x="102" y="195"/>
                  </a:cubicBezTo>
                  <a:cubicBezTo>
                    <a:pt x="1" y="525"/>
                    <a:pt x="1423" y="1453"/>
                    <a:pt x="2287" y="1453"/>
                  </a:cubicBezTo>
                  <a:cubicBezTo>
                    <a:pt x="2559" y="1453"/>
                    <a:pt x="2775" y="1361"/>
                    <a:pt x="2871" y="1129"/>
                  </a:cubicBezTo>
                  <a:cubicBezTo>
                    <a:pt x="3182" y="410"/>
                    <a:pt x="1685" y="1"/>
                    <a:pt x="76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4"/>
            <p:cNvSpPr/>
            <p:nvPr/>
          </p:nvSpPr>
          <p:spPr>
            <a:xfrm>
              <a:off x="4606500" y="617363"/>
              <a:ext cx="71800" cy="62700"/>
            </a:xfrm>
            <a:custGeom>
              <a:avLst/>
              <a:gdLst/>
              <a:ahLst/>
              <a:cxnLst/>
              <a:rect l="l" t="t" r="r" b="b"/>
              <a:pathLst>
                <a:path w="2872" h="2508" extrusionOk="0">
                  <a:moveTo>
                    <a:pt x="1806" y="1"/>
                  </a:moveTo>
                  <a:cubicBezTo>
                    <a:pt x="1014" y="1"/>
                    <a:pt x="1" y="2215"/>
                    <a:pt x="357" y="2482"/>
                  </a:cubicBezTo>
                  <a:cubicBezTo>
                    <a:pt x="382" y="2499"/>
                    <a:pt x="415" y="2507"/>
                    <a:pt x="453" y="2507"/>
                  </a:cubicBezTo>
                  <a:cubicBezTo>
                    <a:pt x="1021" y="2507"/>
                    <a:pt x="2872" y="770"/>
                    <a:pt x="2091" y="114"/>
                  </a:cubicBezTo>
                  <a:cubicBezTo>
                    <a:pt x="2002" y="36"/>
                    <a:pt x="1906" y="1"/>
                    <a:pt x="180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4"/>
            <p:cNvSpPr/>
            <p:nvPr/>
          </p:nvSpPr>
          <p:spPr>
            <a:xfrm>
              <a:off x="4586525" y="606838"/>
              <a:ext cx="53075" cy="73425"/>
            </a:xfrm>
            <a:custGeom>
              <a:avLst/>
              <a:gdLst/>
              <a:ahLst/>
              <a:cxnLst/>
              <a:rect l="l" t="t" r="r" b="b"/>
              <a:pathLst>
                <a:path w="2123" h="2937" extrusionOk="0">
                  <a:moveTo>
                    <a:pt x="1038" y="1"/>
                  </a:moveTo>
                  <a:cubicBezTo>
                    <a:pt x="1" y="1"/>
                    <a:pt x="618" y="2937"/>
                    <a:pt x="1114" y="2937"/>
                  </a:cubicBezTo>
                  <a:cubicBezTo>
                    <a:pt x="1117" y="2937"/>
                    <a:pt x="1119" y="2937"/>
                    <a:pt x="1122" y="2936"/>
                  </a:cubicBezTo>
                  <a:cubicBezTo>
                    <a:pt x="1589" y="2936"/>
                    <a:pt x="2123" y="68"/>
                    <a:pt x="1055" y="1"/>
                  </a:cubicBezTo>
                  <a:cubicBezTo>
                    <a:pt x="1050" y="1"/>
                    <a:pt x="1044" y="1"/>
                    <a:pt x="1038"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4"/>
            <p:cNvSpPr/>
            <p:nvPr/>
          </p:nvSpPr>
          <p:spPr>
            <a:xfrm>
              <a:off x="4536775" y="649738"/>
              <a:ext cx="79475" cy="35075"/>
            </a:xfrm>
            <a:custGeom>
              <a:avLst/>
              <a:gdLst/>
              <a:ahLst/>
              <a:cxnLst/>
              <a:rect l="l" t="t" r="r" b="b"/>
              <a:pathLst>
                <a:path w="3179" h="1403" extrusionOk="0">
                  <a:moveTo>
                    <a:pt x="914" y="0"/>
                  </a:moveTo>
                  <a:cubicBezTo>
                    <a:pt x="617" y="0"/>
                    <a:pt x="378" y="100"/>
                    <a:pt x="277" y="353"/>
                  </a:cubicBezTo>
                  <a:cubicBezTo>
                    <a:pt x="0" y="1045"/>
                    <a:pt x="1382" y="1402"/>
                    <a:pt x="2305" y="1402"/>
                  </a:cubicBezTo>
                  <a:cubicBezTo>
                    <a:pt x="2717" y="1402"/>
                    <a:pt x="3038" y="1331"/>
                    <a:pt x="3079" y="1187"/>
                  </a:cubicBezTo>
                  <a:cubicBezTo>
                    <a:pt x="3178" y="863"/>
                    <a:pt x="1790" y="0"/>
                    <a:pt x="91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4"/>
            <p:cNvSpPr/>
            <p:nvPr/>
          </p:nvSpPr>
          <p:spPr>
            <a:xfrm>
              <a:off x="4551500" y="678913"/>
              <a:ext cx="70325" cy="63325"/>
            </a:xfrm>
            <a:custGeom>
              <a:avLst/>
              <a:gdLst/>
              <a:ahLst/>
              <a:cxnLst/>
              <a:rect l="l" t="t" r="r" b="b"/>
              <a:pathLst>
                <a:path w="2813" h="2533" extrusionOk="0">
                  <a:moveTo>
                    <a:pt x="2375" y="1"/>
                  </a:moveTo>
                  <a:cubicBezTo>
                    <a:pt x="1832" y="1"/>
                    <a:pt x="1" y="1792"/>
                    <a:pt x="789" y="2422"/>
                  </a:cubicBezTo>
                  <a:cubicBezTo>
                    <a:pt x="880" y="2498"/>
                    <a:pt x="976" y="2533"/>
                    <a:pt x="1074" y="2533"/>
                  </a:cubicBezTo>
                  <a:cubicBezTo>
                    <a:pt x="1873" y="2533"/>
                    <a:pt x="2813" y="258"/>
                    <a:pt x="2456" y="20"/>
                  </a:cubicBezTo>
                  <a:cubicBezTo>
                    <a:pt x="2434" y="7"/>
                    <a:pt x="2407" y="1"/>
                    <a:pt x="237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4"/>
            <p:cNvSpPr/>
            <p:nvPr/>
          </p:nvSpPr>
          <p:spPr>
            <a:xfrm>
              <a:off x="4604650" y="680313"/>
              <a:ext cx="73450" cy="60550"/>
            </a:xfrm>
            <a:custGeom>
              <a:avLst/>
              <a:gdLst/>
              <a:ahLst/>
              <a:cxnLst/>
              <a:rect l="l" t="t" r="r" b="b"/>
              <a:pathLst>
                <a:path w="2938" h="2422" extrusionOk="0">
                  <a:moveTo>
                    <a:pt x="431" y="1"/>
                  </a:moveTo>
                  <a:cubicBezTo>
                    <a:pt x="389" y="1"/>
                    <a:pt x="355" y="10"/>
                    <a:pt x="330" y="31"/>
                  </a:cubicBezTo>
                  <a:cubicBezTo>
                    <a:pt x="1" y="270"/>
                    <a:pt x="963" y="2421"/>
                    <a:pt x="1815" y="2421"/>
                  </a:cubicBezTo>
                  <a:cubicBezTo>
                    <a:pt x="1912" y="2421"/>
                    <a:pt x="2007" y="2394"/>
                    <a:pt x="2098" y="2332"/>
                  </a:cubicBezTo>
                  <a:cubicBezTo>
                    <a:pt x="2938" y="1804"/>
                    <a:pt x="996" y="1"/>
                    <a:pt x="431"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4"/>
            <p:cNvSpPr/>
            <p:nvPr/>
          </p:nvSpPr>
          <p:spPr>
            <a:xfrm>
              <a:off x="4610575" y="648113"/>
              <a:ext cx="77225" cy="37450"/>
            </a:xfrm>
            <a:custGeom>
              <a:avLst/>
              <a:gdLst/>
              <a:ahLst/>
              <a:cxnLst/>
              <a:rect l="l" t="t" r="r" b="b"/>
              <a:pathLst>
                <a:path w="3089" h="1498" extrusionOk="0">
                  <a:moveTo>
                    <a:pt x="2350" y="0"/>
                  </a:moveTo>
                  <a:cubicBezTo>
                    <a:pt x="1499" y="0"/>
                    <a:pt x="1" y="965"/>
                    <a:pt x="127" y="1319"/>
                  </a:cubicBezTo>
                  <a:cubicBezTo>
                    <a:pt x="173" y="1439"/>
                    <a:pt x="427" y="1498"/>
                    <a:pt x="764" y="1498"/>
                  </a:cubicBezTo>
                  <a:cubicBezTo>
                    <a:pt x="1643" y="1498"/>
                    <a:pt x="3088" y="1099"/>
                    <a:pt x="2895" y="351"/>
                  </a:cubicBezTo>
                  <a:cubicBezTo>
                    <a:pt x="2831" y="100"/>
                    <a:pt x="2624" y="0"/>
                    <a:pt x="235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4"/>
            <p:cNvSpPr/>
            <p:nvPr/>
          </p:nvSpPr>
          <p:spPr>
            <a:xfrm>
              <a:off x="4604550" y="671888"/>
              <a:ext cx="17550" cy="16725"/>
            </a:xfrm>
            <a:custGeom>
              <a:avLst/>
              <a:gdLst/>
              <a:ahLst/>
              <a:cxnLst/>
              <a:rect l="l" t="t" r="r" b="b"/>
              <a:pathLst>
                <a:path w="702" h="669" extrusionOk="0">
                  <a:moveTo>
                    <a:pt x="334" y="1"/>
                  </a:moveTo>
                  <a:cubicBezTo>
                    <a:pt x="168" y="1"/>
                    <a:pt x="1" y="134"/>
                    <a:pt x="1" y="334"/>
                  </a:cubicBezTo>
                  <a:cubicBezTo>
                    <a:pt x="1" y="535"/>
                    <a:pt x="168" y="668"/>
                    <a:pt x="334" y="668"/>
                  </a:cubicBezTo>
                  <a:cubicBezTo>
                    <a:pt x="535" y="668"/>
                    <a:pt x="701" y="535"/>
                    <a:pt x="701" y="334"/>
                  </a:cubicBezTo>
                  <a:cubicBezTo>
                    <a:pt x="701" y="134"/>
                    <a:pt x="535" y="1"/>
                    <a:pt x="334" y="1"/>
                  </a:cubicBezTo>
                  <a:close/>
                </a:path>
              </a:pathLst>
            </a:custGeom>
            <a:solidFill>
              <a:srgbClr val="542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8" name="Google Shape;3848;p54"/>
          <p:cNvGrpSpPr/>
          <p:nvPr/>
        </p:nvGrpSpPr>
        <p:grpSpPr>
          <a:xfrm rot="-1799447">
            <a:off x="-258909" y="3953654"/>
            <a:ext cx="2062675" cy="1238016"/>
            <a:chOff x="-2506050" y="4398675"/>
            <a:chExt cx="1732275" cy="1039925"/>
          </a:xfrm>
        </p:grpSpPr>
        <p:sp>
          <p:nvSpPr>
            <p:cNvPr id="3849" name="Google Shape;3849;p54"/>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4"/>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4"/>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4"/>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4"/>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4"/>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4"/>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4"/>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4"/>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4"/>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4"/>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4"/>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4"/>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4"/>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4"/>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4"/>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4"/>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4"/>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4"/>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8" name="Google Shape;3868;p54"/>
          <p:cNvGrpSpPr/>
          <p:nvPr/>
        </p:nvGrpSpPr>
        <p:grpSpPr>
          <a:xfrm rot="9000184">
            <a:off x="1216154" y="4163217"/>
            <a:ext cx="835567" cy="819484"/>
            <a:chOff x="8943825" y="367250"/>
            <a:chExt cx="492275" cy="482800"/>
          </a:xfrm>
        </p:grpSpPr>
        <p:sp>
          <p:nvSpPr>
            <p:cNvPr id="3869" name="Google Shape;3869;p54"/>
            <p:cNvSpPr/>
            <p:nvPr/>
          </p:nvSpPr>
          <p:spPr>
            <a:xfrm>
              <a:off x="8975600" y="367250"/>
              <a:ext cx="262225" cy="233325"/>
            </a:xfrm>
            <a:custGeom>
              <a:avLst/>
              <a:gdLst/>
              <a:ahLst/>
              <a:cxnLst/>
              <a:rect l="l" t="t" r="r" b="b"/>
              <a:pathLst>
                <a:path w="10489" h="9333" extrusionOk="0">
                  <a:moveTo>
                    <a:pt x="8478" y="1"/>
                  </a:moveTo>
                  <a:cubicBezTo>
                    <a:pt x="8312" y="1"/>
                    <a:pt x="8165" y="34"/>
                    <a:pt x="8057" y="87"/>
                  </a:cubicBezTo>
                  <a:cubicBezTo>
                    <a:pt x="7222" y="485"/>
                    <a:pt x="7103" y="1360"/>
                    <a:pt x="7103" y="1360"/>
                  </a:cubicBezTo>
                  <a:cubicBezTo>
                    <a:pt x="6634" y="822"/>
                    <a:pt x="5935" y="523"/>
                    <a:pt x="5265" y="523"/>
                  </a:cubicBezTo>
                  <a:cubicBezTo>
                    <a:pt x="4969" y="523"/>
                    <a:pt x="4679" y="581"/>
                    <a:pt x="4417" y="703"/>
                  </a:cubicBezTo>
                  <a:cubicBezTo>
                    <a:pt x="3562" y="1101"/>
                    <a:pt x="3025" y="2156"/>
                    <a:pt x="3184" y="3190"/>
                  </a:cubicBezTo>
                  <a:cubicBezTo>
                    <a:pt x="3184" y="3190"/>
                    <a:pt x="2806" y="2945"/>
                    <a:pt x="2277" y="2945"/>
                  </a:cubicBezTo>
                  <a:cubicBezTo>
                    <a:pt x="2068" y="2945"/>
                    <a:pt x="1835" y="2983"/>
                    <a:pt x="1592" y="3090"/>
                  </a:cubicBezTo>
                  <a:cubicBezTo>
                    <a:pt x="976" y="3369"/>
                    <a:pt x="1" y="4980"/>
                    <a:pt x="3104" y="7208"/>
                  </a:cubicBezTo>
                  <a:cubicBezTo>
                    <a:pt x="4337" y="8084"/>
                    <a:pt x="5471" y="8680"/>
                    <a:pt x="6386" y="9098"/>
                  </a:cubicBezTo>
                  <a:cubicBezTo>
                    <a:pt x="6739" y="9257"/>
                    <a:pt x="7093" y="9332"/>
                    <a:pt x="7432" y="9332"/>
                  </a:cubicBezTo>
                  <a:cubicBezTo>
                    <a:pt x="8410" y="9332"/>
                    <a:pt x="9259" y="8700"/>
                    <a:pt x="9569" y="7606"/>
                  </a:cubicBezTo>
                  <a:cubicBezTo>
                    <a:pt x="9848" y="6651"/>
                    <a:pt x="10106" y="5398"/>
                    <a:pt x="10226" y="3906"/>
                  </a:cubicBezTo>
                  <a:cubicBezTo>
                    <a:pt x="10488" y="755"/>
                    <a:pt x="9261" y="1"/>
                    <a:pt x="8478"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4"/>
            <p:cNvSpPr/>
            <p:nvPr/>
          </p:nvSpPr>
          <p:spPr>
            <a:xfrm>
              <a:off x="9142550" y="617175"/>
              <a:ext cx="262275" cy="232875"/>
            </a:xfrm>
            <a:custGeom>
              <a:avLst/>
              <a:gdLst/>
              <a:ahLst/>
              <a:cxnLst/>
              <a:rect l="l" t="t" r="r" b="b"/>
              <a:pathLst>
                <a:path w="10491" h="9315" extrusionOk="0">
                  <a:moveTo>
                    <a:pt x="3048" y="0"/>
                  </a:moveTo>
                  <a:cubicBezTo>
                    <a:pt x="2068" y="0"/>
                    <a:pt x="1232" y="629"/>
                    <a:pt x="922" y="1707"/>
                  </a:cubicBezTo>
                  <a:cubicBezTo>
                    <a:pt x="643" y="2662"/>
                    <a:pt x="365" y="3915"/>
                    <a:pt x="245" y="5427"/>
                  </a:cubicBezTo>
                  <a:cubicBezTo>
                    <a:pt x="0" y="8568"/>
                    <a:pt x="1221" y="9314"/>
                    <a:pt x="1995" y="9314"/>
                  </a:cubicBezTo>
                  <a:cubicBezTo>
                    <a:pt x="2162" y="9314"/>
                    <a:pt x="2308" y="9279"/>
                    <a:pt x="2414" y="9226"/>
                  </a:cubicBezTo>
                  <a:cubicBezTo>
                    <a:pt x="3269" y="8829"/>
                    <a:pt x="3389" y="7973"/>
                    <a:pt x="3389" y="7973"/>
                  </a:cubicBezTo>
                  <a:cubicBezTo>
                    <a:pt x="3858" y="8511"/>
                    <a:pt x="4556" y="8810"/>
                    <a:pt x="5226" y="8810"/>
                  </a:cubicBezTo>
                  <a:cubicBezTo>
                    <a:pt x="5522" y="8810"/>
                    <a:pt x="5812" y="8752"/>
                    <a:pt x="6074" y="8630"/>
                  </a:cubicBezTo>
                  <a:cubicBezTo>
                    <a:pt x="6929" y="8232"/>
                    <a:pt x="7467" y="7158"/>
                    <a:pt x="7307" y="6143"/>
                  </a:cubicBezTo>
                  <a:lnTo>
                    <a:pt x="7307" y="6143"/>
                  </a:lnTo>
                  <a:cubicBezTo>
                    <a:pt x="7308" y="6143"/>
                    <a:pt x="7676" y="6372"/>
                    <a:pt x="8188" y="6372"/>
                  </a:cubicBezTo>
                  <a:cubicBezTo>
                    <a:pt x="8399" y="6372"/>
                    <a:pt x="8635" y="6333"/>
                    <a:pt x="8879" y="6223"/>
                  </a:cubicBezTo>
                  <a:cubicBezTo>
                    <a:pt x="9515" y="5944"/>
                    <a:pt x="10490" y="4353"/>
                    <a:pt x="7367" y="2125"/>
                  </a:cubicBezTo>
                  <a:cubicBezTo>
                    <a:pt x="6154" y="1230"/>
                    <a:pt x="5020" y="633"/>
                    <a:pt x="4105" y="235"/>
                  </a:cubicBezTo>
                  <a:cubicBezTo>
                    <a:pt x="3746" y="76"/>
                    <a:pt x="3389" y="0"/>
                    <a:pt x="30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4"/>
            <p:cNvSpPr/>
            <p:nvPr/>
          </p:nvSpPr>
          <p:spPr>
            <a:xfrm>
              <a:off x="9101575" y="501850"/>
              <a:ext cx="101825" cy="116750"/>
            </a:xfrm>
            <a:custGeom>
              <a:avLst/>
              <a:gdLst/>
              <a:ahLst/>
              <a:cxnLst/>
              <a:rect l="l" t="t" r="r" b="b"/>
              <a:pathLst>
                <a:path w="4073" h="4670" extrusionOk="0">
                  <a:moveTo>
                    <a:pt x="1810" y="0"/>
                  </a:moveTo>
                  <a:cubicBezTo>
                    <a:pt x="1762" y="0"/>
                    <a:pt x="1714" y="11"/>
                    <a:pt x="1666" y="34"/>
                  </a:cubicBezTo>
                  <a:cubicBezTo>
                    <a:pt x="1089" y="293"/>
                    <a:pt x="1865" y="1745"/>
                    <a:pt x="1865" y="1745"/>
                  </a:cubicBezTo>
                  <a:cubicBezTo>
                    <a:pt x="1865" y="1745"/>
                    <a:pt x="1233" y="1593"/>
                    <a:pt x="712" y="1593"/>
                  </a:cubicBezTo>
                  <a:cubicBezTo>
                    <a:pt x="326" y="1593"/>
                    <a:pt x="1" y="1676"/>
                    <a:pt x="34" y="1964"/>
                  </a:cubicBezTo>
                  <a:cubicBezTo>
                    <a:pt x="114" y="2620"/>
                    <a:pt x="2422" y="4052"/>
                    <a:pt x="2422" y="4052"/>
                  </a:cubicBezTo>
                  <a:cubicBezTo>
                    <a:pt x="2683" y="4451"/>
                    <a:pt x="2921" y="4669"/>
                    <a:pt x="3132" y="4669"/>
                  </a:cubicBezTo>
                  <a:cubicBezTo>
                    <a:pt x="3564" y="4669"/>
                    <a:pt x="3886" y="3756"/>
                    <a:pt x="4073" y="1605"/>
                  </a:cubicBezTo>
                  <a:cubicBezTo>
                    <a:pt x="4051" y="574"/>
                    <a:pt x="3888" y="244"/>
                    <a:pt x="3688" y="244"/>
                  </a:cubicBezTo>
                  <a:cubicBezTo>
                    <a:pt x="3332" y="244"/>
                    <a:pt x="2859" y="1287"/>
                    <a:pt x="2859" y="1287"/>
                  </a:cubicBezTo>
                  <a:cubicBezTo>
                    <a:pt x="2859" y="1287"/>
                    <a:pt x="2341" y="0"/>
                    <a:pt x="181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4"/>
            <p:cNvSpPr/>
            <p:nvPr/>
          </p:nvSpPr>
          <p:spPr>
            <a:xfrm>
              <a:off x="9157125" y="614150"/>
              <a:ext cx="119375" cy="102875"/>
            </a:xfrm>
            <a:custGeom>
              <a:avLst/>
              <a:gdLst/>
              <a:ahLst/>
              <a:cxnLst/>
              <a:rect l="l" t="t" r="r" b="b"/>
              <a:pathLst>
                <a:path w="4775" h="4115" extrusionOk="0">
                  <a:moveTo>
                    <a:pt x="1729" y="0"/>
                  </a:moveTo>
                  <a:cubicBezTo>
                    <a:pt x="911" y="0"/>
                    <a:pt x="677" y="833"/>
                    <a:pt x="677" y="833"/>
                  </a:cubicBezTo>
                  <a:cubicBezTo>
                    <a:pt x="677" y="833"/>
                    <a:pt x="1" y="3797"/>
                    <a:pt x="518" y="4076"/>
                  </a:cubicBezTo>
                  <a:cubicBezTo>
                    <a:pt x="565" y="4102"/>
                    <a:pt x="612" y="4114"/>
                    <a:pt x="659" y="4114"/>
                  </a:cubicBezTo>
                  <a:cubicBezTo>
                    <a:pt x="1145" y="4114"/>
                    <a:pt x="1592" y="2823"/>
                    <a:pt x="1592" y="2823"/>
                  </a:cubicBezTo>
                  <a:cubicBezTo>
                    <a:pt x="1592" y="2823"/>
                    <a:pt x="2271" y="3733"/>
                    <a:pt x="2705" y="3733"/>
                  </a:cubicBezTo>
                  <a:cubicBezTo>
                    <a:pt x="2763" y="3733"/>
                    <a:pt x="2818" y="3716"/>
                    <a:pt x="2865" y="3678"/>
                  </a:cubicBezTo>
                  <a:cubicBezTo>
                    <a:pt x="3243" y="3340"/>
                    <a:pt x="2806" y="1868"/>
                    <a:pt x="2806" y="1868"/>
                  </a:cubicBezTo>
                  <a:lnTo>
                    <a:pt x="2806" y="1868"/>
                  </a:lnTo>
                  <a:cubicBezTo>
                    <a:pt x="2806" y="1868"/>
                    <a:pt x="3672" y="2661"/>
                    <a:pt x="4191" y="2661"/>
                  </a:cubicBezTo>
                  <a:cubicBezTo>
                    <a:pt x="4334" y="2661"/>
                    <a:pt x="4452" y="2600"/>
                    <a:pt x="4516" y="2445"/>
                  </a:cubicBezTo>
                  <a:cubicBezTo>
                    <a:pt x="4775" y="1828"/>
                    <a:pt x="3402" y="475"/>
                    <a:pt x="2189" y="77"/>
                  </a:cubicBezTo>
                  <a:cubicBezTo>
                    <a:pt x="2018" y="23"/>
                    <a:pt x="1866" y="0"/>
                    <a:pt x="172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4"/>
            <p:cNvSpPr/>
            <p:nvPr/>
          </p:nvSpPr>
          <p:spPr>
            <a:xfrm>
              <a:off x="9091475" y="459925"/>
              <a:ext cx="104475" cy="142250"/>
            </a:xfrm>
            <a:custGeom>
              <a:avLst/>
              <a:gdLst/>
              <a:ahLst/>
              <a:cxnLst/>
              <a:rect l="l" t="t" r="r" b="b"/>
              <a:pathLst>
                <a:path w="4179" h="5690" fill="none" extrusionOk="0">
                  <a:moveTo>
                    <a:pt x="3323" y="0"/>
                  </a:moveTo>
                  <a:cubicBezTo>
                    <a:pt x="3721" y="2347"/>
                    <a:pt x="4178" y="5491"/>
                    <a:pt x="4178" y="5491"/>
                  </a:cubicBezTo>
                  <a:lnTo>
                    <a:pt x="3721" y="5689"/>
                  </a:lnTo>
                  <a:lnTo>
                    <a:pt x="1" y="1552"/>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4"/>
            <p:cNvSpPr/>
            <p:nvPr/>
          </p:nvSpPr>
          <p:spPr>
            <a:xfrm>
              <a:off x="9195925" y="617075"/>
              <a:ext cx="98500" cy="146725"/>
            </a:xfrm>
            <a:custGeom>
              <a:avLst/>
              <a:gdLst/>
              <a:ahLst/>
              <a:cxnLst/>
              <a:rect l="l" t="t" r="r" b="b"/>
              <a:pathLst>
                <a:path w="3940" h="5869" fill="none" extrusionOk="0">
                  <a:moveTo>
                    <a:pt x="3939" y="4019"/>
                  </a:moveTo>
                  <a:lnTo>
                    <a:pt x="716" y="0"/>
                  </a:lnTo>
                  <a:lnTo>
                    <a:pt x="0" y="239"/>
                  </a:lnTo>
                  <a:lnTo>
                    <a:pt x="577" y="5869"/>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4"/>
            <p:cNvSpPr/>
            <p:nvPr/>
          </p:nvSpPr>
          <p:spPr>
            <a:xfrm>
              <a:off x="9188950" y="417900"/>
              <a:ext cx="247150" cy="232925"/>
            </a:xfrm>
            <a:custGeom>
              <a:avLst/>
              <a:gdLst/>
              <a:ahLst/>
              <a:cxnLst/>
              <a:rect l="l" t="t" r="r" b="b"/>
              <a:pathLst>
                <a:path w="9886" h="9317" extrusionOk="0">
                  <a:moveTo>
                    <a:pt x="5444" y="0"/>
                  </a:moveTo>
                  <a:cubicBezTo>
                    <a:pt x="4720" y="0"/>
                    <a:pt x="3705" y="490"/>
                    <a:pt x="2507" y="2159"/>
                  </a:cubicBezTo>
                  <a:cubicBezTo>
                    <a:pt x="1632" y="3392"/>
                    <a:pt x="1015" y="4526"/>
                    <a:pt x="617" y="5441"/>
                  </a:cubicBezTo>
                  <a:cubicBezTo>
                    <a:pt x="1" y="6813"/>
                    <a:pt x="637" y="8206"/>
                    <a:pt x="2090" y="8624"/>
                  </a:cubicBezTo>
                  <a:cubicBezTo>
                    <a:pt x="3064" y="8902"/>
                    <a:pt x="4298" y="9161"/>
                    <a:pt x="5809" y="9280"/>
                  </a:cubicBezTo>
                  <a:cubicBezTo>
                    <a:pt x="6105" y="9305"/>
                    <a:pt x="6380" y="9316"/>
                    <a:pt x="6634" y="9316"/>
                  </a:cubicBezTo>
                  <a:cubicBezTo>
                    <a:pt x="9669" y="9316"/>
                    <a:pt x="9886" y="7681"/>
                    <a:pt x="9629" y="7112"/>
                  </a:cubicBezTo>
                  <a:cubicBezTo>
                    <a:pt x="9211" y="6276"/>
                    <a:pt x="8356" y="6157"/>
                    <a:pt x="8356" y="6157"/>
                  </a:cubicBezTo>
                  <a:cubicBezTo>
                    <a:pt x="9132" y="5481"/>
                    <a:pt x="9410" y="4327"/>
                    <a:pt x="9012" y="3472"/>
                  </a:cubicBezTo>
                  <a:cubicBezTo>
                    <a:pt x="8661" y="2717"/>
                    <a:pt x="7784" y="2210"/>
                    <a:pt x="6886" y="2210"/>
                  </a:cubicBezTo>
                  <a:cubicBezTo>
                    <a:pt x="6766" y="2210"/>
                    <a:pt x="6645" y="2219"/>
                    <a:pt x="6526" y="2238"/>
                  </a:cubicBezTo>
                  <a:cubicBezTo>
                    <a:pt x="6526" y="2238"/>
                    <a:pt x="7003" y="1502"/>
                    <a:pt x="6605" y="647"/>
                  </a:cubicBezTo>
                  <a:cubicBezTo>
                    <a:pt x="6476" y="362"/>
                    <a:pt x="6067" y="0"/>
                    <a:pt x="5444"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4"/>
            <p:cNvSpPr/>
            <p:nvPr/>
          </p:nvSpPr>
          <p:spPr>
            <a:xfrm>
              <a:off x="8943825" y="566525"/>
              <a:ext cx="247650" cy="233200"/>
            </a:xfrm>
            <a:custGeom>
              <a:avLst/>
              <a:gdLst/>
              <a:ahLst/>
              <a:cxnLst/>
              <a:rect l="l" t="t" r="r" b="b"/>
              <a:pathLst>
                <a:path w="9906" h="9328" extrusionOk="0">
                  <a:moveTo>
                    <a:pt x="3308" y="1"/>
                  </a:moveTo>
                  <a:cubicBezTo>
                    <a:pt x="236" y="1"/>
                    <a:pt x="1" y="1630"/>
                    <a:pt x="277" y="2201"/>
                  </a:cubicBezTo>
                  <a:cubicBezTo>
                    <a:pt x="675" y="3037"/>
                    <a:pt x="1550" y="3156"/>
                    <a:pt x="1550" y="3156"/>
                  </a:cubicBezTo>
                  <a:cubicBezTo>
                    <a:pt x="775" y="3832"/>
                    <a:pt x="496" y="5006"/>
                    <a:pt x="894" y="5862"/>
                  </a:cubicBezTo>
                  <a:cubicBezTo>
                    <a:pt x="1241" y="6591"/>
                    <a:pt x="2090" y="7109"/>
                    <a:pt x="2988" y="7109"/>
                  </a:cubicBezTo>
                  <a:cubicBezTo>
                    <a:pt x="3118" y="7109"/>
                    <a:pt x="3249" y="7098"/>
                    <a:pt x="3380" y="7075"/>
                  </a:cubicBezTo>
                  <a:lnTo>
                    <a:pt x="3380" y="7075"/>
                  </a:lnTo>
                  <a:cubicBezTo>
                    <a:pt x="3380" y="7075"/>
                    <a:pt x="2903" y="7831"/>
                    <a:pt x="3281" y="8666"/>
                  </a:cubicBezTo>
                  <a:cubicBezTo>
                    <a:pt x="3410" y="8961"/>
                    <a:pt x="3824" y="9328"/>
                    <a:pt x="4452" y="9328"/>
                  </a:cubicBezTo>
                  <a:cubicBezTo>
                    <a:pt x="5182" y="9328"/>
                    <a:pt x="6202" y="8833"/>
                    <a:pt x="7399" y="7155"/>
                  </a:cubicBezTo>
                  <a:cubicBezTo>
                    <a:pt x="8274" y="5921"/>
                    <a:pt x="8871" y="4807"/>
                    <a:pt x="9289" y="3892"/>
                  </a:cubicBezTo>
                  <a:cubicBezTo>
                    <a:pt x="9905" y="2500"/>
                    <a:pt x="9269" y="1127"/>
                    <a:pt x="7797" y="709"/>
                  </a:cubicBezTo>
                  <a:cubicBezTo>
                    <a:pt x="6842" y="431"/>
                    <a:pt x="5589" y="152"/>
                    <a:pt x="4097" y="33"/>
                  </a:cubicBezTo>
                  <a:cubicBezTo>
                    <a:pt x="3815" y="11"/>
                    <a:pt x="3553" y="1"/>
                    <a:pt x="3308"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4"/>
            <p:cNvSpPr/>
            <p:nvPr/>
          </p:nvSpPr>
          <p:spPr>
            <a:xfrm>
              <a:off x="9192450" y="554600"/>
              <a:ext cx="70625" cy="78725"/>
            </a:xfrm>
            <a:custGeom>
              <a:avLst/>
              <a:gdLst/>
              <a:ahLst/>
              <a:cxnLst/>
              <a:rect l="l" t="t" r="r" b="b"/>
              <a:pathLst>
                <a:path w="2825" h="3149" extrusionOk="0">
                  <a:moveTo>
                    <a:pt x="760" y="0"/>
                  </a:moveTo>
                  <a:cubicBezTo>
                    <a:pt x="640" y="0"/>
                    <a:pt x="472" y="149"/>
                    <a:pt x="318" y="371"/>
                  </a:cubicBezTo>
                  <a:cubicBezTo>
                    <a:pt x="0" y="1604"/>
                    <a:pt x="617" y="2758"/>
                    <a:pt x="1910" y="3136"/>
                  </a:cubicBezTo>
                  <a:cubicBezTo>
                    <a:pt x="1984" y="3144"/>
                    <a:pt x="2048" y="3149"/>
                    <a:pt x="2100" y="3149"/>
                  </a:cubicBezTo>
                  <a:cubicBezTo>
                    <a:pt x="2174" y="3149"/>
                    <a:pt x="2225" y="3139"/>
                    <a:pt x="2248" y="3116"/>
                  </a:cubicBezTo>
                  <a:cubicBezTo>
                    <a:pt x="2427" y="2917"/>
                    <a:pt x="1930" y="2420"/>
                    <a:pt x="1930" y="2420"/>
                  </a:cubicBezTo>
                  <a:cubicBezTo>
                    <a:pt x="1930" y="2420"/>
                    <a:pt x="2825" y="1863"/>
                    <a:pt x="2666" y="1525"/>
                  </a:cubicBezTo>
                  <a:cubicBezTo>
                    <a:pt x="2596" y="1377"/>
                    <a:pt x="2357" y="1336"/>
                    <a:pt x="2109" y="1336"/>
                  </a:cubicBezTo>
                  <a:cubicBezTo>
                    <a:pt x="1788" y="1336"/>
                    <a:pt x="1452" y="1405"/>
                    <a:pt x="1452" y="1405"/>
                  </a:cubicBezTo>
                  <a:cubicBezTo>
                    <a:pt x="1452" y="1405"/>
                    <a:pt x="2109" y="510"/>
                    <a:pt x="1910" y="351"/>
                  </a:cubicBezTo>
                  <a:cubicBezTo>
                    <a:pt x="1886" y="330"/>
                    <a:pt x="1854" y="321"/>
                    <a:pt x="1814" y="321"/>
                  </a:cubicBezTo>
                  <a:cubicBezTo>
                    <a:pt x="1514" y="321"/>
                    <a:pt x="816" y="848"/>
                    <a:pt x="816" y="848"/>
                  </a:cubicBezTo>
                  <a:cubicBezTo>
                    <a:pt x="816" y="848"/>
                    <a:pt x="1094" y="192"/>
                    <a:pt x="816" y="13"/>
                  </a:cubicBezTo>
                  <a:cubicBezTo>
                    <a:pt x="799" y="4"/>
                    <a:pt x="780" y="0"/>
                    <a:pt x="760"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4"/>
            <p:cNvSpPr/>
            <p:nvPr/>
          </p:nvSpPr>
          <p:spPr>
            <a:xfrm>
              <a:off x="9116850" y="585575"/>
              <a:ext cx="70650" cy="86725"/>
            </a:xfrm>
            <a:custGeom>
              <a:avLst/>
              <a:gdLst/>
              <a:ahLst/>
              <a:cxnLst/>
              <a:rect l="l" t="t" r="r" b="b"/>
              <a:pathLst>
                <a:path w="2826" h="3469" extrusionOk="0">
                  <a:moveTo>
                    <a:pt x="613" y="0"/>
                  </a:moveTo>
                  <a:cubicBezTo>
                    <a:pt x="451" y="0"/>
                    <a:pt x="325" y="40"/>
                    <a:pt x="259" y="126"/>
                  </a:cubicBezTo>
                  <a:cubicBezTo>
                    <a:pt x="100" y="365"/>
                    <a:pt x="935" y="723"/>
                    <a:pt x="935" y="723"/>
                  </a:cubicBezTo>
                  <a:cubicBezTo>
                    <a:pt x="935" y="723"/>
                    <a:pt x="0" y="1201"/>
                    <a:pt x="120" y="1499"/>
                  </a:cubicBezTo>
                  <a:cubicBezTo>
                    <a:pt x="219" y="1777"/>
                    <a:pt x="1293" y="1837"/>
                    <a:pt x="1293" y="1837"/>
                  </a:cubicBezTo>
                  <a:cubicBezTo>
                    <a:pt x="1293" y="1837"/>
                    <a:pt x="637" y="2971"/>
                    <a:pt x="876" y="3150"/>
                  </a:cubicBezTo>
                  <a:cubicBezTo>
                    <a:pt x="916" y="3178"/>
                    <a:pt x="976" y="3190"/>
                    <a:pt x="1048" y="3190"/>
                  </a:cubicBezTo>
                  <a:cubicBezTo>
                    <a:pt x="1429" y="3190"/>
                    <a:pt x="2149" y="2852"/>
                    <a:pt x="2149" y="2852"/>
                  </a:cubicBezTo>
                  <a:lnTo>
                    <a:pt x="2149" y="2852"/>
                  </a:lnTo>
                  <a:cubicBezTo>
                    <a:pt x="2149" y="2852"/>
                    <a:pt x="2010" y="3369"/>
                    <a:pt x="2208" y="3468"/>
                  </a:cubicBezTo>
                  <a:cubicBezTo>
                    <a:pt x="2268" y="3349"/>
                    <a:pt x="2308" y="3250"/>
                    <a:pt x="2368" y="3130"/>
                  </a:cubicBezTo>
                  <a:cubicBezTo>
                    <a:pt x="2825" y="2096"/>
                    <a:pt x="2586" y="1061"/>
                    <a:pt x="1830" y="425"/>
                  </a:cubicBezTo>
                  <a:cubicBezTo>
                    <a:pt x="1406" y="160"/>
                    <a:pt x="938" y="0"/>
                    <a:pt x="61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4"/>
            <p:cNvSpPr/>
            <p:nvPr/>
          </p:nvSpPr>
          <p:spPr>
            <a:xfrm>
              <a:off x="9204375" y="503175"/>
              <a:ext cx="132800" cy="108950"/>
            </a:xfrm>
            <a:custGeom>
              <a:avLst/>
              <a:gdLst/>
              <a:ahLst/>
              <a:cxnLst/>
              <a:rect l="l" t="t" r="r" b="b"/>
              <a:pathLst>
                <a:path w="5312" h="4358" fill="none" extrusionOk="0">
                  <a:moveTo>
                    <a:pt x="4138" y="1"/>
                  </a:moveTo>
                  <a:lnTo>
                    <a:pt x="0" y="3601"/>
                  </a:lnTo>
                  <a:lnTo>
                    <a:pt x="339" y="4357"/>
                  </a:lnTo>
                  <a:lnTo>
                    <a:pt x="5312" y="3522"/>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4"/>
            <p:cNvSpPr/>
            <p:nvPr/>
          </p:nvSpPr>
          <p:spPr>
            <a:xfrm>
              <a:off x="9042750" y="610100"/>
              <a:ext cx="142750" cy="104475"/>
            </a:xfrm>
            <a:custGeom>
              <a:avLst/>
              <a:gdLst/>
              <a:ahLst/>
              <a:cxnLst/>
              <a:rect l="l" t="t" r="r" b="b"/>
              <a:pathLst>
                <a:path w="5710" h="4179" fill="none" extrusionOk="0">
                  <a:moveTo>
                    <a:pt x="1592" y="4178"/>
                  </a:moveTo>
                  <a:lnTo>
                    <a:pt x="5710" y="518"/>
                  </a:lnTo>
                  <a:lnTo>
                    <a:pt x="5570" y="1"/>
                  </a:lnTo>
                  <a:lnTo>
                    <a:pt x="0" y="757"/>
                  </a:ln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4"/>
            <p:cNvSpPr/>
            <p:nvPr/>
          </p:nvSpPr>
          <p:spPr>
            <a:xfrm>
              <a:off x="9153150" y="573900"/>
              <a:ext cx="79350" cy="70950"/>
            </a:xfrm>
            <a:custGeom>
              <a:avLst/>
              <a:gdLst/>
              <a:ahLst/>
              <a:cxnLst/>
              <a:rect l="l" t="t" r="r" b="b"/>
              <a:pathLst>
                <a:path w="3174" h="2838" extrusionOk="0">
                  <a:moveTo>
                    <a:pt x="2006" y="0"/>
                  </a:moveTo>
                  <a:cubicBezTo>
                    <a:pt x="1911" y="0"/>
                    <a:pt x="1789" y="108"/>
                    <a:pt x="1632" y="335"/>
                  </a:cubicBezTo>
                  <a:cubicBezTo>
                    <a:pt x="1452" y="146"/>
                    <a:pt x="1305" y="54"/>
                    <a:pt x="1190" y="54"/>
                  </a:cubicBezTo>
                  <a:cubicBezTo>
                    <a:pt x="1038" y="54"/>
                    <a:pt x="941" y="216"/>
                    <a:pt x="896" y="534"/>
                  </a:cubicBezTo>
                  <a:cubicBezTo>
                    <a:pt x="804" y="516"/>
                    <a:pt x="725" y="507"/>
                    <a:pt x="657" y="507"/>
                  </a:cubicBezTo>
                  <a:cubicBezTo>
                    <a:pt x="342" y="507"/>
                    <a:pt x="285" y="701"/>
                    <a:pt x="498" y="1111"/>
                  </a:cubicBezTo>
                  <a:cubicBezTo>
                    <a:pt x="80" y="1310"/>
                    <a:pt x="1" y="1668"/>
                    <a:pt x="577" y="1847"/>
                  </a:cubicBezTo>
                  <a:cubicBezTo>
                    <a:pt x="395" y="2197"/>
                    <a:pt x="492" y="2524"/>
                    <a:pt x="771" y="2524"/>
                  </a:cubicBezTo>
                  <a:cubicBezTo>
                    <a:pt x="856" y="2524"/>
                    <a:pt x="958" y="2493"/>
                    <a:pt x="1075" y="2424"/>
                  </a:cubicBezTo>
                  <a:cubicBezTo>
                    <a:pt x="1201" y="2698"/>
                    <a:pt x="1328" y="2838"/>
                    <a:pt x="1454" y="2838"/>
                  </a:cubicBezTo>
                  <a:cubicBezTo>
                    <a:pt x="1566" y="2838"/>
                    <a:pt x="1679" y="2727"/>
                    <a:pt x="1791" y="2503"/>
                  </a:cubicBezTo>
                  <a:cubicBezTo>
                    <a:pt x="1971" y="2618"/>
                    <a:pt x="2120" y="2679"/>
                    <a:pt x="2234" y="2679"/>
                  </a:cubicBezTo>
                  <a:cubicBezTo>
                    <a:pt x="2434" y="2679"/>
                    <a:pt x="2525" y="2491"/>
                    <a:pt x="2487" y="2085"/>
                  </a:cubicBezTo>
                  <a:cubicBezTo>
                    <a:pt x="3124" y="2085"/>
                    <a:pt x="3163" y="1886"/>
                    <a:pt x="2686" y="1469"/>
                  </a:cubicBezTo>
                  <a:cubicBezTo>
                    <a:pt x="3173" y="927"/>
                    <a:pt x="3038" y="500"/>
                    <a:pt x="2444" y="500"/>
                  </a:cubicBezTo>
                  <a:cubicBezTo>
                    <a:pt x="2384" y="500"/>
                    <a:pt x="2318" y="505"/>
                    <a:pt x="2248" y="514"/>
                  </a:cubicBezTo>
                  <a:cubicBezTo>
                    <a:pt x="2204" y="178"/>
                    <a:pt x="2128" y="0"/>
                    <a:pt x="2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4"/>
            <p:cNvSpPr/>
            <p:nvPr/>
          </p:nvSpPr>
          <p:spPr>
            <a:xfrm>
              <a:off x="9166075" y="587000"/>
              <a:ext cx="52250" cy="45750"/>
            </a:xfrm>
            <a:custGeom>
              <a:avLst/>
              <a:gdLst/>
              <a:ahLst/>
              <a:cxnLst/>
              <a:rect l="l" t="t" r="r" b="b"/>
              <a:pathLst>
                <a:path w="2090" h="1830" extrusionOk="0">
                  <a:moveTo>
                    <a:pt x="1050" y="0"/>
                  </a:moveTo>
                  <a:cubicBezTo>
                    <a:pt x="918" y="0"/>
                    <a:pt x="784" y="29"/>
                    <a:pt x="657" y="89"/>
                  </a:cubicBezTo>
                  <a:cubicBezTo>
                    <a:pt x="200" y="288"/>
                    <a:pt x="1" y="845"/>
                    <a:pt x="220" y="1303"/>
                  </a:cubicBezTo>
                  <a:cubicBezTo>
                    <a:pt x="378" y="1634"/>
                    <a:pt x="703" y="1829"/>
                    <a:pt x="1044" y="1829"/>
                  </a:cubicBezTo>
                  <a:cubicBezTo>
                    <a:pt x="1174" y="1829"/>
                    <a:pt x="1307" y="1801"/>
                    <a:pt x="1433" y="1740"/>
                  </a:cubicBezTo>
                  <a:cubicBezTo>
                    <a:pt x="1891" y="1522"/>
                    <a:pt x="2089" y="984"/>
                    <a:pt x="1891" y="527"/>
                  </a:cubicBezTo>
                  <a:cubicBezTo>
                    <a:pt x="1732" y="196"/>
                    <a:pt x="1397" y="0"/>
                    <a:pt x="1050" y="0"/>
                  </a:cubicBezTo>
                  <a:close/>
                </a:path>
              </a:pathLst>
            </a:custGeom>
            <a:solidFill>
              <a:srgbClr val="F7B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297;p50">
            <a:extLst>
              <a:ext uri="{FF2B5EF4-FFF2-40B4-BE49-F238E27FC236}">
                <a16:creationId xmlns:a16="http://schemas.microsoft.com/office/drawing/2014/main" id="{2EFD21A4-013E-ED28-FAF4-A37F540BDA8C}"/>
              </a:ext>
            </a:extLst>
          </p:cNvPr>
          <p:cNvGrpSpPr/>
          <p:nvPr/>
        </p:nvGrpSpPr>
        <p:grpSpPr>
          <a:xfrm rot="16029267" flipV="1">
            <a:off x="7907553" y="3016007"/>
            <a:ext cx="2102179" cy="1132459"/>
            <a:chOff x="-2506050" y="4398675"/>
            <a:chExt cx="1732275" cy="1039925"/>
          </a:xfrm>
        </p:grpSpPr>
        <p:sp>
          <p:nvSpPr>
            <p:cNvPr id="11" name="Google Shape;3298;p50">
              <a:extLst>
                <a:ext uri="{FF2B5EF4-FFF2-40B4-BE49-F238E27FC236}">
                  <a16:creationId xmlns:a16="http://schemas.microsoft.com/office/drawing/2014/main" id="{85313968-5340-94DD-03DF-22394F20FD1B}"/>
                </a:ext>
              </a:extLst>
            </p:cNvPr>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99;p50">
              <a:extLst>
                <a:ext uri="{FF2B5EF4-FFF2-40B4-BE49-F238E27FC236}">
                  <a16:creationId xmlns:a16="http://schemas.microsoft.com/office/drawing/2014/main" id="{CCEF7AA4-1EA7-A3C2-FA26-A28AB8B89EEB}"/>
                </a:ext>
              </a:extLst>
            </p:cNvPr>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00;p50">
              <a:extLst>
                <a:ext uri="{FF2B5EF4-FFF2-40B4-BE49-F238E27FC236}">
                  <a16:creationId xmlns:a16="http://schemas.microsoft.com/office/drawing/2014/main" id="{7F6C3072-070B-51B5-042B-341F443186E2}"/>
                </a:ext>
              </a:extLst>
            </p:cNvPr>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01;p50">
              <a:extLst>
                <a:ext uri="{FF2B5EF4-FFF2-40B4-BE49-F238E27FC236}">
                  <a16:creationId xmlns:a16="http://schemas.microsoft.com/office/drawing/2014/main" id="{A1522A5C-1819-0B50-B797-49DED11AA3DF}"/>
                </a:ext>
              </a:extLst>
            </p:cNvPr>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02;p50">
              <a:extLst>
                <a:ext uri="{FF2B5EF4-FFF2-40B4-BE49-F238E27FC236}">
                  <a16:creationId xmlns:a16="http://schemas.microsoft.com/office/drawing/2014/main" id="{AE3727E8-3A2D-5E02-E515-6E2607F05A04}"/>
                </a:ext>
              </a:extLst>
            </p:cNvPr>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03;p50">
              <a:extLst>
                <a:ext uri="{FF2B5EF4-FFF2-40B4-BE49-F238E27FC236}">
                  <a16:creationId xmlns:a16="http://schemas.microsoft.com/office/drawing/2014/main" id="{108046EF-8038-5E1B-8B37-EF0F27F35A34}"/>
                </a:ext>
              </a:extLst>
            </p:cNvPr>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04;p50">
              <a:extLst>
                <a:ext uri="{FF2B5EF4-FFF2-40B4-BE49-F238E27FC236}">
                  <a16:creationId xmlns:a16="http://schemas.microsoft.com/office/drawing/2014/main" id="{ABE58092-5BFB-9C51-4AC6-3C4734DDCAC5}"/>
                </a:ext>
              </a:extLst>
            </p:cNvPr>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05;p50">
              <a:extLst>
                <a:ext uri="{FF2B5EF4-FFF2-40B4-BE49-F238E27FC236}">
                  <a16:creationId xmlns:a16="http://schemas.microsoft.com/office/drawing/2014/main" id="{B8669991-7D77-8575-2E2D-88CA2BD3F68A}"/>
                </a:ext>
              </a:extLst>
            </p:cNvPr>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06;p50">
              <a:extLst>
                <a:ext uri="{FF2B5EF4-FFF2-40B4-BE49-F238E27FC236}">
                  <a16:creationId xmlns:a16="http://schemas.microsoft.com/office/drawing/2014/main" id="{14B37437-7153-EC2B-5BF0-C1710AB86E8C}"/>
                </a:ext>
              </a:extLst>
            </p:cNvPr>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07;p50">
              <a:extLst>
                <a:ext uri="{FF2B5EF4-FFF2-40B4-BE49-F238E27FC236}">
                  <a16:creationId xmlns:a16="http://schemas.microsoft.com/office/drawing/2014/main" id="{3E284453-EFEB-1968-DFB9-A1B1C52AE76D}"/>
                </a:ext>
              </a:extLst>
            </p:cNvPr>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08;p50">
              <a:extLst>
                <a:ext uri="{FF2B5EF4-FFF2-40B4-BE49-F238E27FC236}">
                  <a16:creationId xmlns:a16="http://schemas.microsoft.com/office/drawing/2014/main" id="{3770D490-A7E7-EAC5-8800-67C080FD79E5}"/>
                </a:ext>
              </a:extLst>
            </p:cNvPr>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09;p50">
              <a:extLst>
                <a:ext uri="{FF2B5EF4-FFF2-40B4-BE49-F238E27FC236}">
                  <a16:creationId xmlns:a16="http://schemas.microsoft.com/office/drawing/2014/main" id="{9E457E90-C996-4981-F229-5658B07408FA}"/>
                </a:ext>
              </a:extLst>
            </p:cNvPr>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10;p50">
              <a:extLst>
                <a:ext uri="{FF2B5EF4-FFF2-40B4-BE49-F238E27FC236}">
                  <a16:creationId xmlns:a16="http://schemas.microsoft.com/office/drawing/2014/main" id="{62C776B0-0E4C-B98F-D1F0-E1F5EF99ECA7}"/>
                </a:ext>
              </a:extLst>
            </p:cNvPr>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11;p50">
              <a:extLst>
                <a:ext uri="{FF2B5EF4-FFF2-40B4-BE49-F238E27FC236}">
                  <a16:creationId xmlns:a16="http://schemas.microsoft.com/office/drawing/2014/main" id="{446C2CD1-2574-37D6-11FA-390F85BECCB8}"/>
                </a:ext>
              </a:extLst>
            </p:cNvPr>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12;p50">
              <a:extLst>
                <a:ext uri="{FF2B5EF4-FFF2-40B4-BE49-F238E27FC236}">
                  <a16:creationId xmlns:a16="http://schemas.microsoft.com/office/drawing/2014/main" id="{CDAADDAE-8A99-89F2-2259-59B677AC4409}"/>
                </a:ext>
              </a:extLst>
            </p:cNvPr>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13;p50">
              <a:extLst>
                <a:ext uri="{FF2B5EF4-FFF2-40B4-BE49-F238E27FC236}">
                  <a16:creationId xmlns:a16="http://schemas.microsoft.com/office/drawing/2014/main" id="{A8E93B56-EBA1-3E37-316B-069A7FBD0DA3}"/>
                </a:ext>
              </a:extLst>
            </p:cNvPr>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14;p50">
              <a:extLst>
                <a:ext uri="{FF2B5EF4-FFF2-40B4-BE49-F238E27FC236}">
                  <a16:creationId xmlns:a16="http://schemas.microsoft.com/office/drawing/2014/main" id="{406C7F1D-85E7-21C6-6E73-77E09509DFC8}"/>
                </a:ext>
              </a:extLst>
            </p:cNvPr>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15;p50">
              <a:extLst>
                <a:ext uri="{FF2B5EF4-FFF2-40B4-BE49-F238E27FC236}">
                  <a16:creationId xmlns:a16="http://schemas.microsoft.com/office/drawing/2014/main" id="{E57203CA-B8DD-4385-1697-F923270B2CEB}"/>
                </a:ext>
              </a:extLst>
            </p:cNvPr>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16;p50">
              <a:extLst>
                <a:ext uri="{FF2B5EF4-FFF2-40B4-BE49-F238E27FC236}">
                  <a16:creationId xmlns:a16="http://schemas.microsoft.com/office/drawing/2014/main" id="{BCA2BD1F-7905-E7B6-9294-F825E4D66525}"/>
                </a:ext>
              </a:extLst>
            </p:cNvPr>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 31">
            <a:extLst>
              <a:ext uri="{FF2B5EF4-FFF2-40B4-BE49-F238E27FC236}">
                <a16:creationId xmlns:a16="http://schemas.microsoft.com/office/drawing/2014/main" id="{1D0E5053-E5F9-E506-0341-D796FD41A22A}"/>
              </a:ext>
            </a:extLst>
          </p:cNvPr>
          <p:cNvGrpSpPr/>
          <p:nvPr/>
        </p:nvGrpSpPr>
        <p:grpSpPr>
          <a:xfrm>
            <a:off x="1629114" y="1340748"/>
            <a:ext cx="3338287" cy="630942"/>
            <a:chOff x="2373085" y="1557766"/>
            <a:chExt cx="3338287" cy="630942"/>
          </a:xfrm>
        </p:grpSpPr>
        <p:sp>
          <p:nvSpPr>
            <p:cNvPr id="30" name="TextBox 29">
              <a:extLst>
                <a:ext uri="{FF2B5EF4-FFF2-40B4-BE49-F238E27FC236}">
                  <a16:creationId xmlns:a16="http://schemas.microsoft.com/office/drawing/2014/main" id="{7DDCAFDF-252B-460C-F538-056D19E76761}"/>
                </a:ext>
              </a:extLst>
            </p:cNvPr>
            <p:cNvSpPr txBox="1"/>
            <p:nvPr/>
          </p:nvSpPr>
          <p:spPr>
            <a:xfrm>
              <a:off x="2373085" y="1557766"/>
              <a:ext cx="754743" cy="630942"/>
            </a:xfrm>
            <a:prstGeom prst="rect">
              <a:avLst/>
            </a:prstGeom>
            <a:noFill/>
          </p:spPr>
          <p:txBody>
            <a:bodyPr wrap="square" rtlCol="0">
              <a:spAutoFit/>
            </a:bodyPr>
            <a:lstStyle/>
            <a:p>
              <a:r>
                <a:rPr lang="en-US" sz="3500">
                  <a:latin typeface="Amasis MT Pro Black" panose="02040A04050005020304" pitchFamily="18" charset="0"/>
                </a:rPr>
                <a:t>01</a:t>
              </a:r>
            </a:p>
          </p:txBody>
        </p:sp>
        <p:sp>
          <p:nvSpPr>
            <p:cNvPr id="31" name="TextBox 30">
              <a:extLst>
                <a:ext uri="{FF2B5EF4-FFF2-40B4-BE49-F238E27FC236}">
                  <a16:creationId xmlns:a16="http://schemas.microsoft.com/office/drawing/2014/main" id="{4FF08383-105F-381E-0570-6317C0DFBB7F}"/>
                </a:ext>
              </a:extLst>
            </p:cNvPr>
            <p:cNvSpPr txBox="1"/>
            <p:nvPr/>
          </p:nvSpPr>
          <p:spPr>
            <a:xfrm>
              <a:off x="3287486" y="1644942"/>
              <a:ext cx="2423886" cy="477054"/>
            </a:xfrm>
            <a:prstGeom prst="rect">
              <a:avLst/>
            </a:prstGeom>
            <a:noFill/>
          </p:spPr>
          <p:txBody>
            <a:bodyPr wrap="square" rtlCol="0">
              <a:spAutoFit/>
            </a:bodyPr>
            <a:lstStyle/>
            <a:p>
              <a:r>
                <a:rPr lang="en-US" sz="2500"/>
                <a:t>Quan sát </a:t>
              </a:r>
            </a:p>
          </p:txBody>
        </p:sp>
      </p:grpSp>
      <p:grpSp>
        <p:nvGrpSpPr>
          <p:cNvPr id="33" name="Group 32">
            <a:extLst>
              <a:ext uri="{FF2B5EF4-FFF2-40B4-BE49-F238E27FC236}">
                <a16:creationId xmlns:a16="http://schemas.microsoft.com/office/drawing/2014/main" id="{E5458C58-B843-3E2E-7E82-098626185A19}"/>
              </a:ext>
            </a:extLst>
          </p:cNvPr>
          <p:cNvGrpSpPr/>
          <p:nvPr/>
        </p:nvGrpSpPr>
        <p:grpSpPr>
          <a:xfrm>
            <a:off x="2981699" y="2111114"/>
            <a:ext cx="3338287" cy="630942"/>
            <a:chOff x="2373085" y="1557766"/>
            <a:chExt cx="3338287" cy="630942"/>
          </a:xfrm>
        </p:grpSpPr>
        <p:sp>
          <p:nvSpPr>
            <p:cNvPr id="34" name="TextBox 33">
              <a:extLst>
                <a:ext uri="{FF2B5EF4-FFF2-40B4-BE49-F238E27FC236}">
                  <a16:creationId xmlns:a16="http://schemas.microsoft.com/office/drawing/2014/main" id="{FBDBDE5D-EC5C-A2B0-D1DF-942CDF8E48A1}"/>
                </a:ext>
              </a:extLst>
            </p:cNvPr>
            <p:cNvSpPr txBox="1"/>
            <p:nvPr/>
          </p:nvSpPr>
          <p:spPr>
            <a:xfrm>
              <a:off x="2373085" y="1557766"/>
              <a:ext cx="754743" cy="630942"/>
            </a:xfrm>
            <a:prstGeom prst="rect">
              <a:avLst/>
            </a:prstGeom>
            <a:noFill/>
          </p:spPr>
          <p:txBody>
            <a:bodyPr wrap="square" rtlCol="0">
              <a:spAutoFit/>
            </a:bodyPr>
            <a:lstStyle/>
            <a:p>
              <a:r>
                <a:rPr lang="en-US" sz="3500">
                  <a:latin typeface="Amasis MT Pro Black" panose="02040A04050005020304" pitchFamily="18" charset="0"/>
                </a:rPr>
                <a:t>02</a:t>
              </a:r>
            </a:p>
          </p:txBody>
        </p:sp>
        <p:sp>
          <p:nvSpPr>
            <p:cNvPr id="35" name="TextBox 34">
              <a:extLst>
                <a:ext uri="{FF2B5EF4-FFF2-40B4-BE49-F238E27FC236}">
                  <a16:creationId xmlns:a16="http://schemas.microsoft.com/office/drawing/2014/main" id="{412C24F9-412C-70E7-43E9-1BDA625D64C9}"/>
                </a:ext>
              </a:extLst>
            </p:cNvPr>
            <p:cNvSpPr txBox="1"/>
            <p:nvPr/>
          </p:nvSpPr>
          <p:spPr>
            <a:xfrm>
              <a:off x="3287486" y="1644942"/>
              <a:ext cx="2423886" cy="477054"/>
            </a:xfrm>
            <a:prstGeom prst="rect">
              <a:avLst/>
            </a:prstGeom>
            <a:noFill/>
          </p:spPr>
          <p:txBody>
            <a:bodyPr wrap="square" rtlCol="0">
              <a:spAutoFit/>
            </a:bodyPr>
            <a:lstStyle/>
            <a:p>
              <a:r>
                <a:rPr lang="en-US" sz="2500"/>
                <a:t>Thực hiện </a:t>
              </a:r>
            </a:p>
          </p:txBody>
        </p:sp>
      </p:grpSp>
      <p:grpSp>
        <p:nvGrpSpPr>
          <p:cNvPr id="36" name="Group 35">
            <a:extLst>
              <a:ext uri="{FF2B5EF4-FFF2-40B4-BE49-F238E27FC236}">
                <a16:creationId xmlns:a16="http://schemas.microsoft.com/office/drawing/2014/main" id="{93E9864D-8DED-A1B2-762C-AD10D77358A9}"/>
              </a:ext>
            </a:extLst>
          </p:cNvPr>
          <p:cNvGrpSpPr/>
          <p:nvPr/>
        </p:nvGrpSpPr>
        <p:grpSpPr>
          <a:xfrm>
            <a:off x="4074669" y="2990189"/>
            <a:ext cx="3338287" cy="630942"/>
            <a:chOff x="2373085" y="1557766"/>
            <a:chExt cx="3338287" cy="630942"/>
          </a:xfrm>
        </p:grpSpPr>
        <p:sp>
          <p:nvSpPr>
            <p:cNvPr id="37" name="TextBox 36">
              <a:extLst>
                <a:ext uri="{FF2B5EF4-FFF2-40B4-BE49-F238E27FC236}">
                  <a16:creationId xmlns:a16="http://schemas.microsoft.com/office/drawing/2014/main" id="{B1960940-C625-E3D6-FA08-6F9B1BC6ACBC}"/>
                </a:ext>
              </a:extLst>
            </p:cNvPr>
            <p:cNvSpPr txBox="1"/>
            <p:nvPr/>
          </p:nvSpPr>
          <p:spPr>
            <a:xfrm>
              <a:off x="2373085" y="1557766"/>
              <a:ext cx="754743" cy="630942"/>
            </a:xfrm>
            <a:prstGeom prst="rect">
              <a:avLst/>
            </a:prstGeom>
            <a:noFill/>
          </p:spPr>
          <p:txBody>
            <a:bodyPr wrap="square" rtlCol="0">
              <a:spAutoFit/>
            </a:bodyPr>
            <a:lstStyle/>
            <a:p>
              <a:r>
                <a:rPr lang="en-US" sz="3500">
                  <a:latin typeface="Amasis MT Pro Black" panose="02040A04050005020304" pitchFamily="18" charset="0"/>
                </a:rPr>
                <a:t>03</a:t>
              </a:r>
            </a:p>
          </p:txBody>
        </p:sp>
        <p:sp>
          <p:nvSpPr>
            <p:cNvPr id="38" name="TextBox 37">
              <a:extLst>
                <a:ext uri="{FF2B5EF4-FFF2-40B4-BE49-F238E27FC236}">
                  <a16:creationId xmlns:a16="http://schemas.microsoft.com/office/drawing/2014/main" id="{2AC48158-9999-A8A4-9D10-65E19C0F1E88}"/>
                </a:ext>
              </a:extLst>
            </p:cNvPr>
            <p:cNvSpPr txBox="1"/>
            <p:nvPr/>
          </p:nvSpPr>
          <p:spPr>
            <a:xfrm>
              <a:off x="3287486" y="1644942"/>
              <a:ext cx="2423886" cy="477054"/>
            </a:xfrm>
            <a:prstGeom prst="rect">
              <a:avLst/>
            </a:prstGeom>
            <a:noFill/>
          </p:spPr>
          <p:txBody>
            <a:bodyPr wrap="square" rtlCol="0">
              <a:spAutoFit/>
            </a:bodyPr>
            <a:lstStyle/>
            <a:p>
              <a:r>
                <a:rPr lang="en-US" sz="2500"/>
                <a:t>Thảo luận </a:t>
              </a:r>
            </a:p>
          </p:txBody>
        </p:sp>
      </p:grpSp>
      <p:grpSp>
        <p:nvGrpSpPr>
          <p:cNvPr id="39" name="Group 38">
            <a:extLst>
              <a:ext uri="{FF2B5EF4-FFF2-40B4-BE49-F238E27FC236}">
                <a16:creationId xmlns:a16="http://schemas.microsoft.com/office/drawing/2014/main" id="{9E2739E1-0D08-2958-B26D-B8A23BB9358C}"/>
              </a:ext>
            </a:extLst>
          </p:cNvPr>
          <p:cNvGrpSpPr/>
          <p:nvPr/>
        </p:nvGrpSpPr>
        <p:grpSpPr>
          <a:xfrm>
            <a:off x="5178307" y="4063856"/>
            <a:ext cx="3338287" cy="630942"/>
            <a:chOff x="2373085" y="1557766"/>
            <a:chExt cx="3338287" cy="630942"/>
          </a:xfrm>
        </p:grpSpPr>
        <p:sp>
          <p:nvSpPr>
            <p:cNvPr id="40" name="TextBox 39">
              <a:extLst>
                <a:ext uri="{FF2B5EF4-FFF2-40B4-BE49-F238E27FC236}">
                  <a16:creationId xmlns:a16="http://schemas.microsoft.com/office/drawing/2014/main" id="{9ABBB58C-58FA-9149-671A-6D399FD84941}"/>
                </a:ext>
              </a:extLst>
            </p:cNvPr>
            <p:cNvSpPr txBox="1"/>
            <p:nvPr/>
          </p:nvSpPr>
          <p:spPr>
            <a:xfrm>
              <a:off x="2373085" y="1557766"/>
              <a:ext cx="754743" cy="630942"/>
            </a:xfrm>
            <a:prstGeom prst="rect">
              <a:avLst/>
            </a:prstGeom>
            <a:noFill/>
          </p:spPr>
          <p:txBody>
            <a:bodyPr wrap="square" rtlCol="0">
              <a:spAutoFit/>
            </a:bodyPr>
            <a:lstStyle/>
            <a:p>
              <a:r>
                <a:rPr lang="en-US" sz="3500">
                  <a:latin typeface="Amasis MT Pro Black" panose="02040A04050005020304" pitchFamily="18" charset="0"/>
                </a:rPr>
                <a:t>04</a:t>
              </a:r>
            </a:p>
          </p:txBody>
        </p:sp>
        <p:sp>
          <p:nvSpPr>
            <p:cNvPr id="41" name="TextBox 40">
              <a:extLst>
                <a:ext uri="{FF2B5EF4-FFF2-40B4-BE49-F238E27FC236}">
                  <a16:creationId xmlns:a16="http://schemas.microsoft.com/office/drawing/2014/main" id="{426A1B1B-D350-357D-E877-898668BAA2C7}"/>
                </a:ext>
              </a:extLst>
            </p:cNvPr>
            <p:cNvSpPr txBox="1"/>
            <p:nvPr/>
          </p:nvSpPr>
          <p:spPr>
            <a:xfrm>
              <a:off x="3287486" y="1644942"/>
              <a:ext cx="2423886" cy="477054"/>
            </a:xfrm>
            <a:prstGeom prst="rect">
              <a:avLst/>
            </a:prstGeom>
            <a:noFill/>
          </p:spPr>
          <p:txBody>
            <a:bodyPr wrap="square" rtlCol="0">
              <a:spAutoFit/>
            </a:bodyPr>
            <a:lstStyle/>
            <a:p>
              <a:r>
                <a:rPr lang="en-US" sz="2500"/>
                <a:t>Vận dụng </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57"/>
                                        </p:tgtEl>
                                        <p:attrNameLst>
                                          <p:attrName>style.visibility</p:attrName>
                                        </p:attrNameLst>
                                      </p:cBhvr>
                                      <p:to>
                                        <p:strVal val="visible"/>
                                      </p:to>
                                    </p:set>
                                    <p:animEffect transition="in" filter="barn(inVertical)">
                                      <p:cBhvr>
                                        <p:cTn id="7" dur="500"/>
                                        <p:tgtEl>
                                          <p:spTgt spid="36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2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par>
                                <p:cTn id="19" presetID="22" presetClass="entr" presetSubtype="8"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3"/>
        <p:cNvGrpSpPr/>
        <p:nvPr/>
      </p:nvGrpSpPr>
      <p:grpSpPr>
        <a:xfrm>
          <a:off x="0" y="0"/>
          <a:ext cx="0" cy="0"/>
          <a:chOff x="0" y="0"/>
          <a:chExt cx="0" cy="0"/>
        </a:xfrm>
      </p:grpSpPr>
      <p:grpSp>
        <p:nvGrpSpPr>
          <p:cNvPr id="3434" name="Google Shape;3434;p51"/>
          <p:cNvGrpSpPr/>
          <p:nvPr/>
        </p:nvGrpSpPr>
        <p:grpSpPr>
          <a:xfrm rot="-6755622">
            <a:off x="-1067700" y="2877977"/>
            <a:ext cx="3268470" cy="1962139"/>
            <a:chOff x="-2506050" y="4398675"/>
            <a:chExt cx="1732275" cy="1039925"/>
          </a:xfrm>
        </p:grpSpPr>
        <p:sp>
          <p:nvSpPr>
            <p:cNvPr id="3435" name="Google Shape;3435;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0" name="Google Shape;3480;p51"/>
          <p:cNvGrpSpPr/>
          <p:nvPr/>
        </p:nvGrpSpPr>
        <p:grpSpPr>
          <a:xfrm>
            <a:off x="218693" y="3202754"/>
            <a:ext cx="836648" cy="780457"/>
            <a:chOff x="7934725" y="306475"/>
            <a:chExt cx="606750" cy="566000"/>
          </a:xfrm>
        </p:grpSpPr>
        <p:sp>
          <p:nvSpPr>
            <p:cNvPr id="3481" name="Google Shape;3481;p51"/>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1"/>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1"/>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1"/>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1"/>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1"/>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1"/>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1"/>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1"/>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1"/>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1"/>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1"/>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1"/>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1"/>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1"/>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1"/>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1"/>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8" name="Google Shape;3498;p51"/>
          <p:cNvGrpSpPr/>
          <p:nvPr/>
        </p:nvGrpSpPr>
        <p:grpSpPr>
          <a:xfrm rot="17174795">
            <a:off x="646053" y="2678692"/>
            <a:ext cx="2727987" cy="1637674"/>
            <a:chOff x="-2506050" y="4398675"/>
            <a:chExt cx="1732275" cy="1039925"/>
          </a:xfrm>
        </p:grpSpPr>
        <p:sp>
          <p:nvSpPr>
            <p:cNvPr id="3499" name="Google Shape;3499;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1" name="Google Shape;3521;p51"/>
          <p:cNvGrpSpPr/>
          <p:nvPr/>
        </p:nvGrpSpPr>
        <p:grpSpPr>
          <a:xfrm rot="8544551">
            <a:off x="3609251" y="-104362"/>
            <a:ext cx="2695737" cy="1618314"/>
            <a:chOff x="-2506050" y="4398675"/>
            <a:chExt cx="1732275" cy="1039925"/>
          </a:xfrm>
        </p:grpSpPr>
        <p:sp>
          <p:nvSpPr>
            <p:cNvPr id="3522" name="Google Shape;3522;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0" name="Google Shape;3570;p51"/>
          <p:cNvGrpSpPr/>
          <p:nvPr/>
        </p:nvGrpSpPr>
        <p:grpSpPr>
          <a:xfrm rot="4817239">
            <a:off x="6443609" y="-1002184"/>
            <a:ext cx="1305878" cy="2341667"/>
            <a:chOff x="-3196225" y="1987300"/>
            <a:chExt cx="1029975" cy="1846925"/>
          </a:xfrm>
        </p:grpSpPr>
        <p:sp>
          <p:nvSpPr>
            <p:cNvPr id="3571" name="Google Shape;3571;p51"/>
            <p:cNvSpPr/>
            <p:nvPr/>
          </p:nvSpPr>
          <p:spPr>
            <a:xfrm>
              <a:off x="-2643600" y="1987300"/>
              <a:ext cx="119025" cy="213325"/>
            </a:xfrm>
            <a:custGeom>
              <a:avLst/>
              <a:gdLst/>
              <a:ahLst/>
              <a:cxnLst/>
              <a:rect l="l" t="t" r="r" b="b"/>
              <a:pathLst>
                <a:path w="4761" h="8533" extrusionOk="0">
                  <a:moveTo>
                    <a:pt x="2079" y="1"/>
                  </a:moveTo>
                  <a:cubicBezTo>
                    <a:pt x="1883" y="1"/>
                    <a:pt x="1673" y="42"/>
                    <a:pt x="1448" y="130"/>
                  </a:cubicBezTo>
                  <a:cubicBezTo>
                    <a:pt x="1" y="705"/>
                    <a:pt x="94" y="8533"/>
                    <a:pt x="2067" y="8533"/>
                  </a:cubicBezTo>
                  <a:cubicBezTo>
                    <a:pt x="2209" y="8533"/>
                    <a:pt x="2361" y="8492"/>
                    <a:pt x="2522" y="8405"/>
                  </a:cubicBezTo>
                  <a:cubicBezTo>
                    <a:pt x="4761" y="7222"/>
                    <a:pt x="4677" y="1"/>
                    <a:pt x="2079"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1"/>
            <p:cNvSpPr/>
            <p:nvPr/>
          </p:nvSpPr>
          <p:spPr>
            <a:xfrm>
              <a:off x="-3095775" y="3302500"/>
              <a:ext cx="542100" cy="531725"/>
            </a:xfrm>
            <a:custGeom>
              <a:avLst/>
              <a:gdLst/>
              <a:ahLst/>
              <a:cxnLst/>
              <a:rect l="l" t="t" r="r" b="b"/>
              <a:pathLst>
                <a:path w="21684" h="21269" extrusionOk="0">
                  <a:moveTo>
                    <a:pt x="19318" y="1"/>
                  </a:moveTo>
                  <a:cubicBezTo>
                    <a:pt x="17091" y="1"/>
                    <a:pt x="13168" y="6521"/>
                    <a:pt x="7858" y="7737"/>
                  </a:cubicBezTo>
                  <a:cubicBezTo>
                    <a:pt x="2388" y="9010"/>
                    <a:pt x="3919" y="11955"/>
                    <a:pt x="1" y="15456"/>
                  </a:cubicBezTo>
                  <a:cubicBezTo>
                    <a:pt x="1" y="15456"/>
                    <a:pt x="1861" y="21268"/>
                    <a:pt x="5882" y="21268"/>
                  </a:cubicBezTo>
                  <a:cubicBezTo>
                    <a:pt x="6281" y="21268"/>
                    <a:pt x="6701" y="21211"/>
                    <a:pt x="7142" y="21085"/>
                  </a:cubicBezTo>
                  <a:cubicBezTo>
                    <a:pt x="12036" y="19673"/>
                    <a:pt x="9549" y="19534"/>
                    <a:pt x="8276" y="18937"/>
                  </a:cubicBezTo>
                  <a:cubicBezTo>
                    <a:pt x="7023" y="18340"/>
                    <a:pt x="9967" y="17564"/>
                    <a:pt x="15716" y="12810"/>
                  </a:cubicBezTo>
                  <a:cubicBezTo>
                    <a:pt x="21485" y="8056"/>
                    <a:pt x="21684" y="437"/>
                    <a:pt x="19515" y="19"/>
                  </a:cubicBezTo>
                  <a:cubicBezTo>
                    <a:pt x="19451" y="7"/>
                    <a:pt x="19385" y="1"/>
                    <a:pt x="1931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1"/>
            <p:cNvSpPr/>
            <p:nvPr/>
          </p:nvSpPr>
          <p:spPr>
            <a:xfrm>
              <a:off x="-3095775" y="3373075"/>
              <a:ext cx="384450" cy="461150"/>
            </a:xfrm>
            <a:custGeom>
              <a:avLst/>
              <a:gdLst/>
              <a:ahLst/>
              <a:cxnLst/>
              <a:rect l="l" t="t" r="r" b="b"/>
              <a:pathLst>
                <a:path w="15378" h="18446" extrusionOk="0">
                  <a:moveTo>
                    <a:pt x="15378" y="1"/>
                  </a:moveTo>
                  <a:lnTo>
                    <a:pt x="15378" y="1"/>
                  </a:lnTo>
                  <a:cubicBezTo>
                    <a:pt x="13329" y="1910"/>
                    <a:pt x="10802" y="4238"/>
                    <a:pt x="7858" y="4914"/>
                  </a:cubicBezTo>
                  <a:cubicBezTo>
                    <a:pt x="2388" y="6187"/>
                    <a:pt x="3919" y="9132"/>
                    <a:pt x="1" y="12633"/>
                  </a:cubicBezTo>
                  <a:cubicBezTo>
                    <a:pt x="1" y="12633"/>
                    <a:pt x="1861" y="18445"/>
                    <a:pt x="5882" y="18445"/>
                  </a:cubicBezTo>
                  <a:cubicBezTo>
                    <a:pt x="6281" y="18445"/>
                    <a:pt x="6701" y="18388"/>
                    <a:pt x="7142" y="18262"/>
                  </a:cubicBezTo>
                  <a:cubicBezTo>
                    <a:pt x="12036" y="16850"/>
                    <a:pt x="9549" y="16711"/>
                    <a:pt x="8276" y="16114"/>
                  </a:cubicBezTo>
                  <a:cubicBezTo>
                    <a:pt x="7142" y="15577"/>
                    <a:pt x="9430" y="14900"/>
                    <a:pt x="14124" y="11260"/>
                  </a:cubicBezTo>
                  <a:cubicBezTo>
                    <a:pt x="13707" y="9967"/>
                    <a:pt x="13587" y="8575"/>
                    <a:pt x="13687" y="7182"/>
                  </a:cubicBezTo>
                  <a:cubicBezTo>
                    <a:pt x="13886" y="4695"/>
                    <a:pt x="14443" y="2269"/>
                    <a:pt x="1537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1"/>
            <p:cNvSpPr/>
            <p:nvPr/>
          </p:nvSpPr>
          <p:spPr>
            <a:xfrm>
              <a:off x="-2751675" y="2197500"/>
              <a:ext cx="420800" cy="884175"/>
            </a:xfrm>
            <a:custGeom>
              <a:avLst/>
              <a:gdLst/>
              <a:ahLst/>
              <a:cxnLst/>
              <a:rect l="l" t="t" r="r" b="b"/>
              <a:pathLst>
                <a:path w="16832" h="35367" extrusionOk="0">
                  <a:moveTo>
                    <a:pt x="11189" y="0"/>
                  </a:moveTo>
                  <a:cubicBezTo>
                    <a:pt x="10203" y="0"/>
                    <a:pt x="9690" y="4861"/>
                    <a:pt x="8337" y="9267"/>
                  </a:cubicBezTo>
                  <a:cubicBezTo>
                    <a:pt x="6865" y="14042"/>
                    <a:pt x="5891" y="18239"/>
                    <a:pt x="5294" y="19651"/>
                  </a:cubicBezTo>
                  <a:cubicBezTo>
                    <a:pt x="5198" y="19874"/>
                    <a:pt x="5084" y="19968"/>
                    <a:pt x="4952" y="19968"/>
                  </a:cubicBezTo>
                  <a:cubicBezTo>
                    <a:pt x="4261" y="19968"/>
                    <a:pt x="3093" y="17384"/>
                    <a:pt x="1673" y="17284"/>
                  </a:cubicBezTo>
                  <a:cubicBezTo>
                    <a:pt x="1666" y="17284"/>
                    <a:pt x="1658" y="17283"/>
                    <a:pt x="1650" y="17283"/>
                  </a:cubicBezTo>
                  <a:cubicBezTo>
                    <a:pt x="0" y="17283"/>
                    <a:pt x="1946" y="28099"/>
                    <a:pt x="599" y="35367"/>
                  </a:cubicBezTo>
                  <a:cubicBezTo>
                    <a:pt x="599" y="35367"/>
                    <a:pt x="6587" y="30871"/>
                    <a:pt x="10804" y="27231"/>
                  </a:cubicBezTo>
                  <a:cubicBezTo>
                    <a:pt x="15021" y="23570"/>
                    <a:pt x="16832" y="15156"/>
                    <a:pt x="15021" y="11575"/>
                  </a:cubicBezTo>
                  <a:cubicBezTo>
                    <a:pt x="13191" y="7994"/>
                    <a:pt x="12634" y="1111"/>
                    <a:pt x="11460" y="117"/>
                  </a:cubicBezTo>
                  <a:cubicBezTo>
                    <a:pt x="11366" y="38"/>
                    <a:pt x="11275" y="0"/>
                    <a:pt x="1118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1"/>
            <p:cNvSpPr/>
            <p:nvPr/>
          </p:nvSpPr>
          <p:spPr>
            <a:xfrm>
              <a:off x="-2728250" y="2847600"/>
              <a:ext cx="562000" cy="320575"/>
            </a:xfrm>
            <a:custGeom>
              <a:avLst/>
              <a:gdLst/>
              <a:ahLst/>
              <a:cxnLst/>
              <a:rect l="l" t="t" r="r" b="b"/>
              <a:pathLst>
                <a:path w="22480" h="12823" extrusionOk="0">
                  <a:moveTo>
                    <a:pt x="20216" y="0"/>
                  </a:moveTo>
                  <a:cubicBezTo>
                    <a:pt x="19049" y="0"/>
                    <a:pt x="17377" y="219"/>
                    <a:pt x="15158" y="510"/>
                  </a:cubicBezTo>
                  <a:cubicBezTo>
                    <a:pt x="9867" y="1227"/>
                    <a:pt x="0" y="12625"/>
                    <a:pt x="0" y="12625"/>
                  </a:cubicBezTo>
                  <a:cubicBezTo>
                    <a:pt x="815" y="12759"/>
                    <a:pt x="1645" y="12822"/>
                    <a:pt x="2477" y="12822"/>
                  </a:cubicBezTo>
                  <a:cubicBezTo>
                    <a:pt x="7560" y="12822"/>
                    <a:pt x="12776" y="10489"/>
                    <a:pt x="15715" y="7891"/>
                  </a:cubicBezTo>
                  <a:cubicBezTo>
                    <a:pt x="19137" y="4867"/>
                    <a:pt x="21902" y="3753"/>
                    <a:pt x="22260" y="1644"/>
                  </a:cubicBezTo>
                  <a:cubicBezTo>
                    <a:pt x="22480" y="420"/>
                    <a:pt x="21834" y="0"/>
                    <a:pt x="2021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1"/>
            <p:cNvSpPr/>
            <p:nvPr/>
          </p:nvSpPr>
          <p:spPr>
            <a:xfrm>
              <a:off x="-2751675" y="2495825"/>
              <a:ext cx="336250" cy="585850"/>
            </a:xfrm>
            <a:custGeom>
              <a:avLst/>
              <a:gdLst/>
              <a:ahLst/>
              <a:cxnLst/>
              <a:rect l="l" t="t" r="r" b="b"/>
              <a:pathLst>
                <a:path w="13450" h="23434" extrusionOk="0">
                  <a:moveTo>
                    <a:pt x="7562" y="0"/>
                  </a:moveTo>
                  <a:cubicBezTo>
                    <a:pt x="6507" y="3620"/>
                    <a:pt x="5771" y="6585"/>
                    <a:pt x="5294" y="7718"/>
                  </a:cubicBezTo>
                  <a:cubicBezTo>
                    <a:pt x="5198" y="7941"/>
                    <a:pt x="5084" y="8035"/>
                    <a:pt x="4952" y="8035"/>
                  </a:cubicBezTo>
                  <a:cubicBezTo>
                    <a:pt x="4261" y="8035"/>
                    <a:pt x="3093" y="5451"/>
                    <a:pt x="1673" y="5351"/>
                  </a:cubicBezTo>
                  <a:cubicBezTo>
                    <a:pt x="1666" y="5351"/>
                    <a:pt x="1658" y="5350"/>
                    <a:pt x="1650" y="5350"/>
                  </a:cubicBezTo>
                  <a:cubicBezTo>
                    <a:pt x="0" y="5350"/>
                    <a:pt x="1946" y="16166"/>
                    <a:pt x="599" y="23434"/>
                  </a:cubicBezTo>
                  <a:cubicBezTo>
                    <a:pt x="599" y="23434"/>
                    <a:pt x="6587" y="18938"/>
                    <a:pt x="10804" y="15298"/>
                  </a:cubicBezTo>
                  <a:cubicBezTo>
                    <a:pt x="11838" y="14402"/>
                    <a:pt x="12734" y="13209"/>
                    <a:pt x="13450" y="11876"/>
                  </a:cubicBezTo>
                  <a:cubicBezTo>
                    <a:pt x="12276" y="10464"/>
                    <a:pt x="11281" y="8912"/>
                    <a:pt x="10327" y="7201"/>
                  </a:cubicBezTo>
                  <a:cubicBezTo>
                    <a:pt x="9073" y="4993"/>
                    <a:pt x="8198" y="2526"/>
                    <a:pt x="756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1"/>
            <p:cNvSpPr/>
            <p:nvPr/>
          </p:nvSpPr>
          <p:spPr>
            <a:xfrm>
              <a:off x="-2728250" y="2867800"/>
              <a:ext cx="350125" cy="300450"/>
            </a:xfrm>
            <a:custGeom>
              <a:avLst/>
              <a:gdLst/>
              <a:ahLst/>
              <a:cxnLst/>
              <a:rect l="l" t="t" r="r" b="b"/>
              <a:pathLst>
                <a:path w="14005" h="12018" extrusionOk="0">
                  <a:moveTo>
                    <a:pt x="14005" y="1"/>
                  </a:moveTo>
                  <a:lnTo>
                    <a:pt x="14005" y="1"/>
                  </a:lnTo>
                  <a:cubicBezTo>
                    <a:pt x="8554" y="1930"/>
                    <a:pt x="0" y="11817"/>
                    <a:pt x="0" y="11817"/>
                  </a:cubicBezTo>
                  <a:cubicBezTo>
                    <a:pt x="816" y="11954"/>
                    <a:pt x="1645" y="12017"/>
                    <a:pt x="2477" y="12017"/>
                  </a:cubicBezTo>
                  <a:cubicBezTo>
                    <a:pt x="4546" y="12017"/>
                    <a:pt x="6636" y="11626"/>
                    <a:pt x="8594" y="11001"/>
                  </a:cubicBezTo>
                  <a:cubicBezTo>
                    <a:pt x="8693" y="10365"/>
                    <a:pt x="8853" y="9728"/>
                    <a:pt x="9071" y="9112"/>
                  </a:cubicBezTo>
                  <a:cubicBezTo>
                    <a:pt x="10245" y="5770"/>
                    <a:pt x="11936" y="2726"/>
                    <a:pt x="14005"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1"/>
            <p:cNvSpPr/>
            <p:nvPr/>
          </p:nvSpPr>
          <p:spPr>
            <a:xfrm>
              <a:off x="-3196225" y="2486850"/>
              <a:ext cx="731075" cy="1230900"/>
            </a:xfrm>
            <a:custGeom>
              <a:avLst/>
              <a:gdLst/>
              <a:ahLst/>
              <a:cxnLst/>
              <a:rect l="l" t="t" r="r" b="b"/>
              <a:pathLst>
                <a:path w="29243" h="49236" fill="none" extrusionOk="0">
                  <a:moveTo>
                    <a:pt x="29242" y="1"/>
                  </a:moveTo>
                  <a:cubicBezTo>
                    <a:pt x="28447" y="11360"/>
                    <a:pt x="18122" y="24011"/>
                    <a:pt x="13487" y="30536"/>
                  </a:cubicBezTo>
                  <a:cubicBezTo>
                    <a:pt x="8852" y="37061"/>
                    <a:pt x="5491" y="46669"/>
                    <a:pt x="0" y="4923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1"/>
            <p:cNvSpPr/>
            <p:nvPr/>
          </p:nvSpPr>
          <p:spPr>
            <a:xfrm>
              <a:off x="-2859050" y="2912575"/>
              <a:ext cx="571450" cy="337700"/>
            </a:xfrm>
            <a:custGeom>
              <a:avLst/>
              <a:gdLst/>
              <a:ahLst/>
              <a:cxnLst/>
              <a:rect l="l" t="t" r="r" b="b"/>
              <a:pathLst>
                <a:path w="22858" h="13508" fill="none" extrusionOk="0">
                  <a:moveTo>
                    <a:pt x="22857" y="0"/>
                  </a:moveTo>
                  <a:cubicBezTo>
                    <a:pt x="16014" y="2546"/>
                    <a:pt x="0" y="13507"/>
                    <a:pt x="0" y="13507"/>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1"/>
            <p:cNvSpPr/>
            <p:nvPr/>
          </p:nvSpPr>
          <p:spPr>
            <a:xfrm>
              <a:off x="-3143525" y="3555600"/>
              <a:ext cx="379475" cy="179050"/>
            </a:xfrm>
            <a:custGeom>
              <a:avLst/>
              <a:gdLst/>
              <a:ahLst/>
              <a:cxnLst/>
              <a:rect l="l" t="t" r="r" b="b"/>
              <a:pathLst>
                <a:path w="15179" h="7162" fill="none" extrusionOk="0">
                  <a:moveTo>
                    <a:pt x="15179" y="0"/>
                  </a:moveTo>
                  <a:cubicBezTo>
                    <a:pt x="9271" y="7162"/>
                    <a:pt x="1" y="5093"/>
                    <a:pt x="1" y="5093"/>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1" name="Google Shape;3581;p51"/>
          <p:cNvGrpSpPr/>
          <p:nvPr/>
        </p:nvGrpSpPr>
        <p:grpSpPr>
          <a:xfrm>
            <a:off x="5454790" y="-384625"/>
            <a:ext cx="931607" cy="857353"/>
            <a:chOff x="8012300" y="2419550"/>
            <a:chExt cx="560500" cy="515825"/>
          </a:xfrm>
        </p:grpSpPr>
        <p:sp>
          <p:nvSpPr>
            <p:cNvPr id="3582" name="Google Shape;3582;p51"/>
            <p:cNvSpPr/>
            <p:nvPr/>
          </p:nvSpPr>
          <p:spPr>
            <a:xfrm>
              <a:off x="8049725" y="2419575"/>
              <a:ext cx="321175" cy="266875"/>
            </a:xfrm>
            <a:custGeom>
              <a:avLst/>
              <a:gdLst/>
              <a:ahLst/>
              <a:cxnLst/>
              <a:rect l="l" t="t" r="r" b="b"/>
              <a:pathLst>
                <a:path w="12847" h="10675" extrusionOk="0">
                  <a:moveTo>
                    <a:pt x="10524" y="0"/>
                  </a:moveTo>
                  <a:cubicBezTo>
                    <a:pt x="9537" y="0"/>
                    <a:pt x="8967" y="1762"/>
                    <a:pt x="8967" y="1762"/>
                  </a:cubicBezTo>
                  <a:cubicBezTo>
                    <a:pt x="8261" y="1199"/>
                    <a:pt x="7345" y="831"/>
                    <a:pt x="6381" y="831"/>
                  </a:cubicBezTo>
                  <a:cubicBezTo>
                    <a:pt x="5744" y="831"/>
                    <a:pt x="5085" y="992"/>
                    <a:pt x="4452" y="1364"/>
                  </a:cubicBezTo>
                  <a:cubicBezTo>
                    <a:pt x="2860" y="2299"/>
                    <a:pt x="2343" y="4010"/>
                    <a:pt x="2602" y="5502"/>
                  </a:cubicBezTo>
                  <a:cubicBezTo>
                    <a:pt x="2602" y="5502"/>
                    <a:pt x="2234" y="5429"/>
                    <a:pt x="1785" y="5429"/>
                  </a:cubicBezTo>
                  <a:cubicBezTo>
                    <a:pt x="1013" y="5429"/>
                    <a:pt x="1" y="5644"/>
                    <a:pt x="214" y="6815"/>
                  </a:cubicBezTo>
                  <a:cubicBezTo>
                    <a:pt x="524" y="8459"/>
                    <a:pt x="5134" y="10675"/>
                    <a:pt x="8064" y="10675"/>
                  </a:cubicBezTo>
                  <a:cubicBezTo>
                    <a:pt x="8715" y="10675"/>
                    <a:pt x="9284" y="10565"/>
                    <a:pt x="9703" y="10316"/>
                  </a:cubicBezTo>
                  <a:cubicBezTo>
                    <a:pt x="12051" y="8943"/>
                    <a:pt x="12846" y="1623"/>
                    <a:pt x="11255" y="310"/>
                  </a:cubicBezTo>
                  <a:cubicBezTo>
                    <a:pt x="10991" y="90"/>
                    <a:pt x="10747" y="0"/>
                    <a:pt x="1052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1"/>
            <p:cNvSpPr/>
            <p:nvPr/>
          </p:nvSpPr>
          <p:spPr>
            <a:xfrm>
              <a:off x="8214225" y="2668475"/>
              <a:ext cx="321150" cy="266900"/>
            </a:xfrm>
            <a:custGeom>
              <a:avLst/>
              <a:gdLst/>
              <a:ahLst/>
              <a:cxnLst/>
              <a:rect l="l" t="t" r="r" b="b"/>
              <a:pathLst>
                <a:path w="12846" h="10676" extrusionOk="0">
                  <a:moveTo>
                    <a:pt x="4770" y="1"/>
                  </a:moveTo>
                  <a:cubicBezTo>
                    <a:pt x="4117" y="1"/>
                    <a:pt x="3546" y="110"/>
                    <a:pt x="3123" y="360"/>
                  </a:cubicBezTo>
                  <a:cubicBezTo>
                    <a:pt x="796" y="1732"/>
                    <a:pt x="0" y="9053"/>
                    <a:pt x="1592" y="10366"/>
                  </a:cubicBezTo>
                  <a:cubicBezTo>
                    <a:pt x="1855" y="10586"/>
                    <a:pt x="2099" y="10675"/>
                    <a:pt x="2322" y="10675"/>
                  </a:cubicBezTo>
                  <a:cubicBezTo>
                    <a:pt x="3310" y="10675"/>
                    <a:pt x="3879" y="8914"/>
                    <a:pt x="3879" y="8914"/>
                  </a:cubicBezTo>
                  <a:cubicBezTo>
                    <a:pt x="4582" y="9486"/>
                    <a:pt x="5492" y="9850"/>
                    <a:pt x="6450" y="9850"/>
                  </a:cubicBezTo>
                  <a:cubicBezTo>
                    <a:pt x="7092" y="9850"/>
                    <a:pt x="7756" y="9687"/>
                    <a:pt x="8395" y="9312"/>
                  </a:cubicBezTo>
                  <a:cubicBezTo>
                    <a:pt x="9986" y="8377"/>
                    <a:pt x="10503" y="6666"/>
                    <a:pt x="10245" y="5174"/>
                  </a:cubicBezTo>
                  <a:lnTo>
                    <a:pt x="10245" y="5174"/>
                  </a:lnTo>
                  <a:cubicBezTo>
                    <a:pt x="10245" y="5174"/>
                    <a:pt x="10618" y="5247"/>
                    <a:pt x="11070" y="5247"/>
                  </a:cubicBezTo>
                  <a:cubicBezTo>
                    <a:pt x="11842" y="5247"/>
                    <a:pt x="12845" y="5034"/>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1"/>
            <p:cNvSpPr/>
            <p:nvPr/>
          </p:nvSpPr>
          <p:spPr>
            <a:xfrm>
              <a:off x="8054075" y="2419550"/>
              <a:ext cx="316825" cy="266900"/>
            </a:xfrm>
            <a:custGeom>
              <a:avLst/>
              <a:gdLst/>
              <a:ahLst/>
              <a:cxnLst/>
              <a:rect l="l" t="t" r="r" b="b"/>
              <a:pathLst>
                <a:path w="12673" h="10676" extrusionOk="0">
                  <a:moveTo>
                    <a:pt x="10344" y="0"/>
                  </a:moveTo>
                  <a:cubicBezTo>
                    <a:pt x="9494" y="0"/>
                    <a:pt x="8955" y="1286"/>
                    <a:pt x="8813" y="1663"/>
                  </a:cubicBezTo>
                  <a:cubicBezTo>
                    <a:pt x="8893" y="2519"/>
                    <a:pt x="8714" y="3434"/>
                    <a:pt x="8455" y="4190"/>
                  </a:cubicBezTo>
                  <a:cubicBezTo>
                    <a:pt x="7998" y="5543"/>
                    <a:pt x="6844" y="6557"/>
                    <a:pt x="5591" y="7154"/>
                  </a:cubicBezTo>
                  <a:cubicBezTo>
                    <a:pt x="4998" y="7435"/>
                    <a:pt x="4284" y="7564"/>
                    <a:pt x="3568" y="7564"/>
                  </a:cubicBezTo>
                  <a:cubicBezTo>
                    <a:pt x="2866" y="7564"/>
                    <a:pt x="2163" y="7440"/>
                    <a:pt x="1572" y="7214"/>
                  </a:cubicBezTo>
                  <a:cubicBezTo>
                    <a:pt x="956" y="6975"/>
                    <a:pt x="458" y="6657"/>
                    <a:pt x="40" y="6259"/>
                  </a:cubicBezTo>
                  <a:cubicBezTo>
                    <a:pt x="1" y="6418"/>
                    <a:pt x="1" y="6597"/>
                    <a:pt x="40" y="6816"/>
                  </a:cubicBezTo>
                  <a:cubicBezTo>
                    <a:pt x="350" y="8460"/>
                    <a:pt x="4960" y="10676"/>
                    <a:pt x="7890" y="10676"/>
                  </a:cubicBezTo>
                  <a:cubicBezTo>
                    <a:pt x="8541" y="10676"/>
                    <a:pt x="9110" y="10566"/>
                    <a:pt x="9529" y="10317"/>
                  </a:cubicBezTo>
                  <a:cubicBezTo>
                    <a:pt x="11877" y="8944"/>
                    <a:pt x="12672" y="1624"/>
                    <a:pt x="11081" y="311"/>
                  </a:cubicBezTo>
                  <a:cubicBezTo>
                    <a:pt x="10815" y="90"/>
                    <a:pt x="10568" y="0"/>
                    <a:pt x="1034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1"/>
            <p:cNvSpPr/>
            <p:nvPr/>
          </p:nvSpPr>
          <p:spPr>
            <a:xfrm>
              <a:off x="8214225" y="2668475"/>
              <a:ext cx="318800" cy="266875"/>
            </a:xfrm>
            <a:custGeom>
              <a:avLst/>
              <a:gdLst/>
              <a:ahLst/>
              <a:cxnLst/>
              <a:rect l="l" t="t" r="r" b="b"/>
              <a:pathLst>
                <a:path w="12752" h="10675" extrusionOk="0">
                  <a:moveTo>
                    <a:pt x="4770" y="1"/>
                  </a:moveTo>
                  <a:cubicBezTo>
                    <a:pt x="4117" y="1"/>
                    <a:pt x="3546" y="110"/>
                    <a:pt x="3123" y="360"/>
                  </a:cubicBezTo>
                  <a:cubicBezTo>
                    <a:pt x="796" y="1732"/>
                    <a:pt x="0" y="9053"/>
                    <a:pt x="1592" y="10366"/>
                  </a:cubicBezTo>
                  <a:cubicBezTo>
                    <a:pt x="1857" y="10584"/>
                    <a:pt x="2103" y="10674"/>
                    <a:pt x="2329" y="10674"/>
                  </a:cubicBezTo>
                  <a:cubicBezTo>
                    <a:pt x="2680" y="10674"/>
                    <a:pt x="2981" y="10457"/>
                    <a:pt x="3223" y="10167"/>
                  </a:cubicBezTo>
                  <a:cubicBezTo>
                    <a:pt x="2904" y="9093"/>
                    <a:pt x="3103" y="7820"/>
                    <a:pt x="3442" y="6825"/>
                  </a:cubicBezTo>
                  <a:cubicBezTo>
                    <a:pt x="3899" y="5472"/>
                    <a:pt x="5053" y="4478"/>
                    <a:pt x="6306" y="3861"/>
                  </a:cubicBezTo>
                  <a:cubicBezTo>
                    <a:pt x="6899" y="3580"/>
                    <a:pt x="7613" y="3451"/>
                    <a:pt x="8329" y="3451"/>
                  </a:cubicBezTo>
                  <a:cubicBezTo>
                    <a:pt x="9030" y="3451"/>
                    <a:pt x="9734" y="3575"/>
                    <a:pt x="10324" y="3801"/>
                  </a:cubicBezTo>
                  <a:cubicBezTo>
                    <a:pt x="11080" y="4100"/>
                    <a:pt x="11657" y="4517"/>
                    <a:pt x="12135" y="5055"/>
                  </a:cubicBezTo>
                  <a:cubicBezTo>
                    <a:pt x="12493" y="4856"/>
                    <a:pt x="12751" y="4498"/>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1"/>
            <p:cNvSpPr/>
            <p:nvPr/>
          </p:nvSpPr>
          <p:spPr>
            <a:xfrm>
              <a:off x="8210725" y="2543675"/>
              <a:ext cx="81600" cy="133800"/>
            </a:xfrm>
            <a:custGeom>
              <a:avLst/>
              <a:gdLst/>
              <a:ahLst/>
              <a:cxnLst/>
              <a:rect l="l" t="t" r="r" b="b"/>
              <a:pathLst>
                <a:path w="3264" h="5352" fill="none" extrusionOk="0">
                  <a:moveTo>
                    <a:pt x="1" y="1811"/>
                  </a:moveTo>
                  <a:cubicBezTo>
                    <a:pt x="657" y="3064"/>
                    <a:pt x="3263" y="5352"/>
                    <a:pt x="3263" y="5352"/>
                  </a:cubicBezTo>
                  <a:cubicBezTo>
                    <a:pt x="3243" y="3820"/>
                    <a:pt x="2308" y="995"/>
                    <a:pt x="1314"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1"/>
            <p:cNvSpPr/>
            <p:nvPr/>
          </p:nvSpPr>
          <p:spPr>
            <a:xfrm>
              <a:off x="8292300" y="2677450"/>
              <a:ext cx="102975" cy="152700"/>
            </a:xfrm>
            <a:custGeom>
              <a:avLst/>
              <a:gdLst/>
              <a:ahLst/>
              <a:cxnLst/>
              <a:rect l="l" t="t" r="r" b="b"/>
              <a:pathLst>
                <a:path w="4119" h="6108" fill="none" extrusionOk="0">
                  <a:moveTo>
                    <a:pt x="4118" y="4556"/>
                  </a:moveTo>
                  <a:cubicBezTo>
                    <a:pt x="2149" y="1194"/>
                    <a:pt x="0" y="1"/>
                    <a:pt x="0" y="1"/>
                  </a:cubicBezTo>
                  <a:cubicBezTo>
                    <a:pt x="0" y="1"/>
                    <a:pt x="259" y="2448"/>
                    <a:pt x="2407" y="610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1"/>
            <p:cNvSpPr/>
            <p:nvPr/>
          </p:nvSpPr>
          <p:spPr>
            <a:xfrm>
              <a:off x="8281550" y="2503075"/>
              <a:ext cx="45625" cy="95950"/>
            </a:xfrm>
            <a:custGeom>
              <a:avLst/>
              <a:gdLst/>
              <a:ahLst/>
              <a:cxnLst/>
              <a:rect l="l" t="t" r="r" b="b"/>
              <a:pathLst>
                <a:path w="1825" h="3838" extrusionOk="0">
                  <a:moveTo>
                    <a:pt x="977" y="0"/>
                  </a:moveTo>
                  <a:cubicBezTo>
                    <a:pt x="494" y="0"/>
                    <a:pt x="1" y="3467"/>
                    <a:pt x="808" y="3813"/>
                  </a:cubicBezTo>
                  <a:cubicBezTo>
                    <a:pt x="847" y="3829"/>
                    <a:pt x="883" y="3837"/>
                    <a:pt x="919" y="3837"/>
                  </a:cubicBezTo>
                  <a:cubicBezTo>
                    <a:pt x="1662" y="3837"/>
                    <a:pt x="1824" y="431"/>
                    <a:pt x="1027" y="13"/>
                  </a:cubicBezTo>
                  <a:cubicBezTo>
                    <a:pt x="1010" y="5"/>
                    <a:pt x="993"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1"/>
            <p:cNvSpPr/>
            <p:nvPr/>
          </p:nvSpPr>
          <p:spPr>
            <a:xfrm>
              <a:off x="8148150" y="2597775"/>
              <a:ext cx="98775" cy="51100"/>
            </a:xfrm>
            <a:custGeom>
              <a:avLst/>
              <a:gdLst/>
              <a:ahLst/>
              <a:cxnLst/>
              <a:rect l="l" t="t" r="r" b="b"/>
              <a:pathLst>
                <a:path w="3951" h="2044" extrusionOk="0">
                  <a:moveTo>
                    <a:pt x="692" y="1"/>
                  </a:moveTo>
                  <a:cubicBezTo>
                    <a:pt x="476" y="1"/>
                    <a:pt x="312" y="56"/>
                    <a:pt x="236" y="184"/>
                  </a:cubicBezTo>
                  <a:cubicBezTo>
                    <a:pt x="1" y="554"/>
                    <a:pt x="2318" y="2043"/>
                    <a:pt x="3273" y="2043"/>
                  </a:cubicBezTo>
                  <a:cubicBezTo>
                    <a:pt x="3449" y="2043"/>
                    <a:pt x="3579" y="1993"/>
                    <a:pt x="3638" y="1875"/>
                  </a:cubicBezTo>
                  <a:cubicBezTo>
                    <a:pt x="3950" y="1250"/>
                    <a:pt x="1723"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1"/>
            <p:cNvSpPr/>
            <p:nvPr/>
          </p:nvSpPr>
          <p:spPr>
            <a:xfrm>
              <a:off x="8347350" y="2701575"/>
              <a:ext cx="87700" cy="50000"/>
            </a:xfrm>
            <a:custGeom>
              <a:avLst/>
              <a:gdLst/>
              <a:ahLst/>
              <a:cxnLst/>
              <a:rect l="l" t="t" r="r" b="b"/>
              <a:pathLst>
                <a:path w="3508" h="2000" extrusionOk="0">
                  <a:moveTo>
                    <a:pt x="484" y="1"/>
                  </a:moveTo>
                  <a:cubicBezTo>
                    <a:pt x="239" y="1"/>
                    <a:pt x="79" y="81"/>
                    <a:pt x="66" y="269"/>
                  </a:cubicBezTo>
                  <a:cubicBezTo>
                    <a:pt x="0" y="1026"/>
                    <a:pt x="2396" y="2000"/>
                    <a:pt x="3228" y="2000"/>
                  </a:cubicBezTo>
                  <a:cubicBezTo>
                    <a:pt x="3402" y="2000"/>
                    <a:pt x="3507" y="1957"/>
                    <a:pt x="3507" y="1861"/>
                  </a:cubicBezTo>
                  <a:cubicBezTo>
                    <a:pt x="3507" y="1123"/>
                    <a:pt x="1401"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1"/>
            <p:cNvSpPr/>
            <p:nvPr/>
          </p:nvSpPr>
          <p:spPr>
            <a:xfrm>
              <a:off x="8273125" y="2721700"/>
              <a:ext cx="46425" cy="95075"/>
            </a:xfrm>
            <a:custGeom>
              <a:avLst/>
              <a:gdLst/>
              <a:ahLst/>
              <a:cxnLst/>
              <a:rect l="l" t="t" r="r" b="b"/>
              <a:pathLst>
                <a:path w="1857" h="3803" extrusionOk="0">
                  <a:moveTo>
                    <a:pt x="860" y="1"/>
                  </a:moveTo>
                  <a:cubicBezTo>
                    <a:pt x="856" y="1"/>
                    <a:pt x="851" y="1"/>
                    <a:pt x="847" y="1"/>
                  </a:cubicBezTo>
                  <a:cubicBezTo>
                    <a:pt x="0" y="41"/>
                    <a:pt x="479" y="3802"/>
                    <a:pt x="990" y="3802"/>
                  </a:cubicBezTo>
                  <a:cubicBezTo>
                    <a:pt x="995" y="3802"/>
                    <a:pt x="1001" y="3802"/>
                    <a:pt x="1006" y="3801"/>
                  </a:cubicBezTo>
                  <a:cubicBezTo>
                    <a:pt x="1857" y="3702"/>
                    <a:pt x="1704" y="1"/>
                    <a:pt x="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1"/>
            <p:cNvSpPr/>
            <p:nvPr/>
          </p:nvSpPr>
          <p:spPr>
            <a:xfrm>
              <a:off x="8257975" y="2439500"/>
              <a:ext cx="314825" cy="297400"/>
            </a:xfrm>
            <a:custGeom>
              <a:avLst/>
              <a:gdLst/>
              <a:ahLst/>
              <a:cxnLst/>
              <a:rect l="l" t="t" r="r" b="b"/>
              <a:pathLst>
                <a:path w="12593" h="11896" extrusionOk="0">
                  <a:moveTo>
                    <a:pt x="5195" y="1"/>
                  </a:moveTo>
                  <a:cubicBezTo>
                    <a:pt x="5102" y="1"/>
                    <a:pt x="5002" y="10"/>
                    <a:pt x="4894" y="30"/>
                  </a:cubicBezTo>
                  <a:cubicBezTo>
                    <a:pt x="2865" y="408"/>
                    <a:pt x="1" y="7191"/>
                    <a:pt x="1373" y="9519"/>
                  </a:cubicBezTo>
                  <a:cubicBezTo>
                    <a:pt x="2260" y="11023"/>
                    <a:pt x="5630" y="11895"/>
                    <a:pt x="8258" y="11895"/>
                  </a:cubicBezTo>
                  <a:cubicBezTo>
                    <a:pt x="9698" y="11895"/>
                    <a:pt x="10915" y="11634"/>
                    <a:pt x="11379" y="11070"/>
                  </a:cubicBezTo>
                  <a:cubicBezTo>
                    <a:pt x="12593" y="9618"/>
                    <a:pt x="9927" y="8763"/>
                    <a:pt x="9927" y="8763"/>
                  </a:cubicBezTo>
                  <a:cubicBezTo>
                    <a:pt x="10882" y="7589"/>
                    <a:pt x="11280" y="5859"/>
                    <a:pt x="10345" y="4247"/>
                  </a:cubicBezTo>
                  <a:cubicBezTo>
                    <a:pt x="9548" y="2918"/>
                    <a:pt x="8223" y="2352"/>
                    <a:pt x="6951" y="2352"/>
                  </a:cubicBezTo>
                  <a:cubicBezTo>
                    <a:pt x="6699" y="2352"/>
                    <a:pt x="6450" y="2374"/>
                    <a:pt x="6207" y="2417"/>
                  </a:cubicBezTo>
                  <a:cubicBezTo>
                    <a:pt x="6207" y="2417"/>
                    <a:pt x="6683" y="1"/>
                    <a:pt x="519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1"/>
            <p:cNvSpPr/>
            <p:nvPr/>
          </p:nvSpPr>
          <p:spPr>
            <a:xfrm>
              <a:off x="8012300" y="2618275"/>
              <a:ext cx="314325" cy="297225"/>
            </a:xfrm>
            <a:custGeom>
              <a:avLst/>
              <a:gdLst/>
              <a:ahLst/>
              <a:cxnLst/>
              <a:rect l="l" t="t" r="r" b="b"/>
              <a:pathLst>
                <a:path w="12573" h="11889" extrusionOk="0">
                  <a:moveTo>
                    <a:pt x="4336" y="0"/>
                  </a:moveTo>
                  <a:cubicBezTo>
                    <a:pt x="2897" y="0"/>
                    <a:pt x="1679" y="260"/>
                    <a:pt x="1214" y="816"/>
                  </a:cubicBezTo>
                  <a:cubicBezTo>
                    <a:pt x="1" y="2268"/>
                    <a:pt x="2666" y="3124"/>
                    <a:pt x="2666" y="3124"/>
                  </a:cubicBezTo>
                  <a:cubicBezTo>
                    <a:pt x="1711" y="4297"/>
                    <a:pt x="1314" y="6028"/>
                    <a:pt x="2249" y="7639"/>
                  </a:cubicBezTo>
                  <a:cubicBezTo>
                    <a:pt x="3046" y="8968"/>
                    <a:pt x="4370" y="9534"/>
                    <a:pt x="5643" y="9534"/>
                  </a:cubicBezTo>
                  <a:cubicBezTo>
                    <a:pt x="5894" y="9534"/>
                    <a:pt x="6143" y="9512"/>
                    <a:pt x="6386" y="9470"/>
                  </a:cubicBezTo>
                  <a:lnTo>
                    <a:pt x="6386" y="9470"/>
                  </a:lnTo>
                  <a:cubicBezTo>
                    <a:pt x="6386" y="9470"/>
                    <a:pt x="5913" y="11889"/>
                    <a:pt x="7386" y="11889"/>
                  </a:cubicBezTo>
                  <a:cubicBezTo>
                    <a:pt x="7482" y="11889"/>
                    <a:pt x="7586" y="11879"/>
                    <a:pt x="7699" y="11857"/>
                  </a:cubicBezTo>
                  <a:cubicBezTo>
                    <a:pt x="9728" y="11479"/>
                    <a:pt x="12573" y="4695"/>
                    <a:pt x="11200" y="2368"/>
                  </a:cubicBezTo>
                  <a:cubicBezTo>
                    <a:pt x="10327" y="864"/>
                    <a:pt x="6963" y="0"/>
                    <a:pt x="433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1"/>
            <p:cNvSpPr/>
            <p:nvPr/>
          </p:nvSpPr>
          <p:spPr>
            <a:xfrm>
              <a:off x="8276875" y="2555125"/>
              <a:ext cx="109425" cy="167125"/>
            </a:xfrm>
            <a:custGeom>
              <a:avLst/>
              <a:gdLst/>
              <a:ahLst/>
              <a:cxnLst/>
              <a:rect l="l" t="t" r="r" b="b"/>
              <a:pathLst>
                <a:path w="4377" h="6685" extrusionOk="0">
                  <a:moveTo>
                    <a:pt x="896" y="0"/>
                  </a:moveTo>
                  <a:cubicBezTo>
                    <a:pt x="259" y="1870"/>
                    <a:pt x="1" y="3840"/>
                    <a:pt x="617" y="4894"/>
                  </a:cubicBezTo>
                  <a:cubicBezTo>
                    <a:pt x="1075" y="5670"/>
                    <a:pt x="2209" y="6286"/>
                    <a:pt x="3542" y="6684"/>
                  </a:cubicBezTo>
                  <a:cubicBezTo>
                    <a:pt x="3422" y="5769"/>
                    <a:pt x="3601" y="4755"/>
                    <a:pt x="3880" y="3939"/>
                  </a:cubicBezTo>
                  <a:cubicBezTo>
                    <a:pt x="3999" y="3601"/>
                    <a:pt x="4158" y="3263"/>
                    <a:pt x="4377" y="2964"/>
                  </a:cubicBezTo>
                  <a:cubicBezTo>
                    <a:pt x="4178" y="2905"/>
                    <a:pt x="3979" y="2845"/>
                    <a:pt x="3800" y="2785"/>
                  </a:cubicBezTo>
                  <a:cubicBezTo>
                    <a:pt x="2388" y="2228"/>
                    <a:pt x="1632" y="1253"/>
                    <a:pt x="89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1"/>
            <p:cNvSpPr/>
            <p:nvPr/>
          </p:nvSpPr>
          <p:spPr>
            <a:xfrm>
              <a:off x="8199800" y="2633700"/>
              <a:ext cx="108925" cy="172600"/>
            </a:xfrm>
            <a:custGeom>
              <a:avLst/>
              <a:gdLst/>
              <a:ahLst/>
              <a:cxnLst/>
              <a:rect l="l" t="t" r="r" b="b"/>
              <a:pathLst>
                <a:path w="4357" h="6904" extrusionOk="0">
                  <a:moveTo>
                    <a:pt x="895" y="0"/>
                  </a:moveTo>
                  <a:cubicBezTo>
                    <a:pt x="876" y="716"/>
                    <a:pt x="716" y="1452"/>
                    <a:pt x="517" y="2089"/>
                  </a:cubicBezTo>
                  <a:cubicBezTo>
                    <a:pt x="378" y="2447"/>
                    <a:pt x="219" y="2785"/>
                    <a:pt x="0" y="3104"/>
                  </a:cubicBezTo>
                  <a:lnTo>
                    <a:pt x="40" y="3104"/>
                  </a:lnTo>
                  <a:cubicBezTo>
                    <a:pt x="1492" y="3661"/>
                    <a:pt x="2248" y="4695"/>
                    <a:pt x="3004" y="5988"/>
                  </a:cubicBezTo>
                  <a:cubicBezTo>
                    <a:pt x="3163" y="6266"/>
                    <a:pt x="3283" y="6565"/>
                    <a:pt x="3342" y="6903"/>
                  </a:cubicBezTo>
                  <a:cubicBezTo>
                    <a:pt x="4058" y="4954"/>
                    <a:pt x="4357" y="2845"/>
                    <a:pt x="3700" y="1751"/>
                  </a:cubicBezTo>
                  <a:cubicBezTo>
                    <a:pt x="3263" y="995"/>
                    <a:pt x="2188" y="398"/>
                    <a:pt x="89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1"/>
            <p:cNvSpPr/>
            <p:nvPr/>
          </p:nvSpPr>
          <p:spPr>
            <a:xfrm>
              <a:off x="8292300" y="2574525"/>
              <a:ext cx="117875" cy="112900"/>
            </a:xfrm>
            <a:custGeom>
              <a:avLst/>
              <a:gdLst/>
              <a:ahLst/>
              <a:cxnLst/>
              <a:rect l="l" t="t" r="r" b="b"/>
              <a:pathLst>
                <a:path w="4715" h="4516" fill="none" extrusionOk="0">
                  <a:moveTo>
                    <a:pt x="3601" y="0"/>
                  </a:moveTo>
                  <a:cubicBezTo>
                    <a:pt x="1234" y="1154"/>
                    <a:pt x="0" y="4118"/>
                    <a:pt x="0" y="4118"/>
                  </a:cubicBezTo>
                  <a:cubicBezTo>
                    <a:pt x="0" y="4118"/>
                    <a:pt x="1691" y="4516"/>
                    <a:pt x="4715" y="3402"/>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1"/>
            <p:cNvSpPr/>
            <p:nvPr/>
          </p:nvSpPr>
          <p:spPr>
            <a:xfrm>
              <a:off x="8176925" y="2677450"/>
              <a:ext cx="115400" cy="73625"/>
            </a:xfrm>
            <a:custGeom>
              <a:avLst/>
              <a:gdLst/>
              <a:ahLst/>
              <a:cxnLst/>
              <a:rect l="l" t="t" r="r" b="b"/>
              <a:pathLst>
                <a:path w="4616" h="2945" fill="none" extrusionOk="0">
                  <a:moveTo>
                    <a:pt x="0" y="1513"/>
                  </a:moveTo>
                  <a:cubicBezTo>
                    <a:pt x="1512" y="220"/>
                    <a:pt x="4615" y="1"/>
                    <a:pt x="4615" y="1"/>
                  </a:cubicBezTo>
                  <a:cubicBezTo>
                    <a:pt x="4615" y="1"/>
                    <a:pt x="4138" y="1572"/>
                    <a:pt x="2069" y="294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1"/>
            <p:cNvSpPr/>
            <p:nvPr/>
          </p:nvSpPr>
          <p:spPr>
            <a:xfrm>
              <a:off x="8257475" y="2646500"/>
              <a:ext cx="70150" cy="61975"/>
            </a:xfrm>
            <a:custGeom>
              <a:avLst/>
              <a:gdLst/>
              <a:ahLst/>
              <a:cxnLst/>
              <a:rect l="l" t="t" r="r" b="b"/>
              <a:pathLst>
                <a:path w="2806" h="2479" extrusionOk="0">
                  <a:moveTo>
                    <a:pt x="1396" y="0"/>
                  </a:moveTo>
                  <a:cubicBezTo>
                    <a:pt x="1186" y="0"/>
                    <a:pt x="973" y="53"/>
                    <a:pt x="777" y="165"/>
                  </a:cubicBezTo>
                  <a:cubicBezTo>
                    <a:pt x="180" y="523"/>
                    <a:pt x="1" y="1279"/>
                    <a:pt x="339" y="1875"/>
                  </a:cubicBezTo>
                  <a:cubicBezTo>
                    <a:pt x="565" y="2261"/>
                    <a:pt x="978" y="2478"/>
                    <a:pt x="1406" y="2478"/>
                  </a:cubicBezTo>
                  <a:cubicBezTo>
                    <a:pt x="1617" y="2478"/>
                    <a:pt x="1832" y="2425"/>
                    <a:pt x="2030" y="2313"/>
                  </a:cubicBezTo>
                  <a:cubicBezTo>
                    <a:pt x="2627" y="1955"/>
                    <a:pt x="2806" y="1199"/>
                    <a:pt x="2467" y="622"/>
                  </a:cubicBezTo>
                  <a:cubicBezTo>
                    <a:pt x="2241" y="222"/>
                    <a:pt x="1825"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9" name="Google Shape;3599;p51"/>
          <p:cNvGrpSpPr/>
          <p:nvPr/>
        </p:nvGrpSpPr>
        <p:grpSpPr>
          <a:xfrm>
            <a:off x="92140" y="-1079686"/>
            <a:ext cx="2704659" cy="2704659"/>
            <a:chOff x="2363775" y="-1255325"/>
            <a:chExt cx="2880975" cy="2880975"/>
          </a:xfrm>
        </p:grpSpPr>
        <p:sp>
          <p:nvSpPr>
            <p:cNvPr id="3600" name="Google Shape;3600;p51"/>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1"/>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1"/>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1"/>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04" name="Google Shape;3604;p51"/>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1"/>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1"/>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1"/>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1"/>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1"/>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1"/>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1"/>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1"/>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1"/>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14" name="Google Shape;3614;p51"/>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1"/>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1"/>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1"/>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1"/>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1"/>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1"/>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1"/>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1"/>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1"/>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51"/>
          <p:cNvGrpSpPr/>
          <p:nvPr/>
        </p:nvGrpSpPr>
        <p:grpSpPr>
          <a:xfrm>
            <a:off x="958600" y="4115079"/>
            <a:ext cx="1195632" cy="1272837"/>
            <a:chOff x="7951125" y="1419675"/>
            <a:chExt cx="649525" cy="624050"/>
          </a:xfrm>
        </p:grpSpPr>
        <p:sp>
          <p:nvSpPr>
            <p:cNvPr id="3455" name="Google Shape;3455;p51"/>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1"/>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1"/>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1"/>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1"/>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1"/>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1"/>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1"/>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1"/>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1"/>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1"/>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1"/>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1"/>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1"/>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1"/>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1"/>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1"/>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1"/>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1"/>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1"/>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1"/>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1"/>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1"/>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1"/>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1"/>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02E76280-07D4-16C2-0D13-41F6671386E8}"/>
              </a:ext>
            </a:extLst>
          </p:cNvPr>
          <p:cNvGrpSpPr/>
          <p:nvPr/>
        </p:nvGrpSpPr>
        <p:grpSpPr>
          <a:xfrm>
            <a:off x="2875871" y="1038025"/>
            <a:ext cx="5879822" cy="3541984"/>
            <a:chOff x="2875871" y="1038025"/>
            <a:chExt cx="5879822" cy="3541984"/>
          </a:xfrm>
        </p:grpSpPr>
        <p:sp>
          <p:nvSpPr>
            <p:cNvPr id="8" name="Freeform 2">
              <a:extLst>
                <a:ext uri="{FF2B5EF4-FFF2-40B4-BE49-F238E27FC236}">
                  <a16:creationId xmlns:a16="http://schemas.microsoft.com/office/drawing/2014/main" id="{608C2DBA-ABD3-772F-4D6A-DF3E5A84DF85}"/>
                </a:ext>
              </a:extLst>
            </p:cNvPr>
            <p:cNvSpPr/>
            <p:nvPr/>
          </p:nvSpPr>
          <p:spPr>
            <a:xfrm>
              <a:off x="2875871" y="1038025"/>
              <a:ext cx="5879822" cy="3541984"/>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TextBox 8">
              <a:extLst>
                <a:ext uri="{FF2B5EF4-FFF2-40B4-BE49-F238E27FC236}">
                  <a16:creationId xmlns:a16="http://schemas.microsoft.com/office/drawing/2014/main" id="{661502DA-A063-5E55-EA6D-9D6D879A1B44}"/>
                </a:ext>
              </a:extLst>
            </p:cNvPr>
            <p:cNvSpPr txBox="1"/>
            <p:nvPr/>
          </p:nvSpPr>
          <p:spPr>
            <a:xfrm>
              <a:off x="4075877" y="1896078"/>
              <a:ext cx="3576388" cy="1824923"/>
            </a:xfrm>
            <a:prstGeom prst="rect">
              <a:avLst/>
            </a:prstGeom>
            <a:noFill/>
          </p:spPr>
          <p:txBody>
            <a:bodyPr wrap="square" rtlCol="0">
              <a:spAutoFit/>
            </a:bodyPr>
            <a:lstStyle/>
            <a:p>
              <a:pPr algn="ctr">
                <a:lnSpc>
                  <a:spcPct val="150000"/>
                </a:lnSpc>
              </a:pPr>
              <a:r>
                <a:rPr lang="en-US" sz="4000" b="1"/>
                <a:t>PHẦN 1. </a:t>
              </a:r>
            </a:p>
            <a:p>
              <a:pPr algn="ctr">
                <a:lnSpc>
                  <a:spcPct val="150000"/>
                </a:lnSpc>
              </a:pPr>
              <a:r>
                <a:rPr lang="en-US" sz="4000" b="1"/>
                <a:t>QUAN SÁT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299582-9F9E-9963-B71D-1F4C413808D2}"/>
              </a:ext>
            </a:extLst>
          </p:cNvPr>
          <p:cNvSpPr txBox="1"/>
          <p:nvPr/>
        </p:nvSpPr>
        <p:spPr>
          <a:xfrm>
            <a:off x="1135743" y="137885"/>
            <a:ext cx="6872514" cy="477054"/>
          </a:xfrm>
          <a:prstGeom prst="rect">
            <a:avLst/>
          </a:prstGeom>
          <a:noFill/>
        </p:spPr>
        <p:txBody>
          <a:bodyPr wrap="square" rtlCol="0">
            <a:spAutoFit/>
          </a:bodyPr>
          <a:lstStyle/>
          <a:p>
            <a:pPr algn="ctr"/>
            <a:r>
              <a:rPr lang="en-US" sz="2500" b="1">
                <a:solidFill>
                  <a:srgbClr val="002060"/>
                </a:solidFill>
              </a:rPr>
              <a:t>Quan sát những mẫu quà và trả lời câu hỏi </a:t>
            </a:r>
          </a:p>
        </p:txBody>
      </p:sp>
      <p:grpSp>
        <p:nvGrpSpPr>
          <p:cNvPr id="14" name="Group 13">
            <a:extLst>
              <a:ext uri="{FF2B5EF4-FFF2-40B4-BE49-F238E27FC236}">
                <a16:creationId xmlns:a16="http://schemas.microsoft.com/office/drawing/2014/main" id="{D2C4E61B-5DAA-5177-BB01-4DA9DC7DBDB4}"/>
              </a:ext>
            </a:extLst>
          </p:cNvPr>
          <p:cNvGrpSpPr/>
          <p:nvPr/>
        </p:nvGrpSpPr>
        <p:grpSpPr>
          <a:xfrm>
            <a:off x="91296" y="1149887"/>
            <a:ext cx="5220817" cy="3572430"/>
            <a:chOff x="113183" y="1112747"/>
            <a:chExt cx="5220817" cy="3572430"/>
          </a:xfrm>
        </p:grpSpPr>
        <p:pic>
          <p:nvPicPr>
            <p:cNvPr id="9" name="Picture 8">
              <a:extLst>
                <a:ext uri="{FF2B5EF4-FFF2-40B4-BE49-F238E27FC236}">
                  <a16:creationId xmlns:a16="http://schemas.microsoft.com/office/drawing/2014/main" id="{E7310E24-182C-0F91-74DA-091DF8607FF6}"/>
                </a:ext>
              </a:extLst>
            </p:cNvPr>
            <p:cNvPicPr>
              <a:picLocks noChangeAspect="1"/>
            </p:cNvPicPr>
            <p:nvPr/>
          </p:nvPicPr>
          <p:blipFill>
            <a:blip r:embed="rId2"/>
            <a:stretch>
              <a:fillRect/>
            </a:stretch>
          </p:blipFill>
          <p:spPr>
            <a:xfrm>
              <a:off x="119819" y="1128436"/>
              <a:ext cx="2703210" cy="1642513"/>
            </a:xfrm>
            <a:prstGeom prst="rect">
              <a:avLst/>
            </a:prstGeom>
          </p:spPr>
        </p:pic>
        <p:pic>
          <p:nvPicPr>
            <p:cNvPr id="11" name="Picture 10">
              <a:extLst>
                <a:ext uri="{FF2B5EF4-FFF2-40B4-BE49-F238E27FC236}">
                  <a16:creationId xmlns:a16="http://schemas.microsoft.com/office/drawing/2014/main" id="{827EDB6A-DDBF-821C-B63A-D4FEED6CF479}"/>
                </a:ext>
              </a:extLst>
            </p:cNvPr>
            <p:cNvPicPr>
              <a:picLocks noChangeAspect="1"/>
            </p:cNvPicPr>
            <p:nvPr/>
          </p:nvPicPr>
          <p:blipFill>
            <a:blip r:embed="rId3"/>
            <a:stretch>
              <a:fillRect/>
            </a:stretch>
          </p:blipFill>
          <p:spPr>
            <a:xfrm>
              <a:off x="113183" y="2957874"/>
              <a:ext cx="2709846" cy="1727303"/>
            </a:xfrm>
            <a:prstGeom prst="rect">
              <a:avLst/>
            </a:prstGeom>
          </p:spPr>
        </p:pic>
        <p:pic>
          <p:nvPicPr>
            <p:cNvPr id="13" name="Picture 12">
              <a:extLst>
                <a:ext uri="{FF2B5EF4-FFF2-40B4-BE49-F238E27FC236}">
                  <a16:creationId xmlns:a16="http://schemas.microsoft.com/office/drawing/2014/main" id="{0F8E12D7-1AF3-D832-DC10-50144D8CD561}"/>
                </a:ext>
              </a:extLst>
            </p:cNvPr>
            <p:cNvPicPr>
              <a:picLocks noChangeAspect="1"/>
            </p:cNvPicPr>
            <p:nvPr/>
          </p:nvPicPr>
          <p:blipFill>
            <a:blip r:embed="rId4"/>
            <a:stretch>
              <a:fillRect/>
            </a:stretch>
          </p:blipFill>
          <p:spPr>
            <a:xfrm>
              <a:off x="2898648" y="1112747"/>
              <a:ext cx="2435352" cy="3572430"/>
            </a:xfrm>
            <a:prstGeom prst="rect">
              <a:avLst/>
            </a:prstGeom>
          </p:spPr>
        </p:pic>
      </p:grpSp>
      <p:sp>
        <p:nvSpPr>
          <p:cNvPr id="16" name="TextBox 15">
            <a:extLst>
              <a:ext uri="{FF2B5EF4-FFF2-40B4-BE49-F238E27FC236}">
                <a16:creationId xmlns:a16="http://schemas.microsoft.com/office/drawing/2014/main" id="{3B3D2642-D9FC-929F-DD1C-326D7132DA67}"/>
              </a:ext>
            </a:extLst>
          </p:cNvPr>
          <p:cNvSpPr txBox="1"/>
          <p:nvPr/>
        </p:nvSpPr>
        <p:spPr>
          <a:xfrm>
            <a:off x="5387732" y="1071777"/>
            <a:ext cx="3578392" cy="3728649"/>
          </a:xfrm>
          <a:prstGeom prst="rect">
            <a:avLst/>
          </a:prstGeom>
          <a:solidFill>
            <a:schemeClr val="accent5">
              <a:lumMod val="20000"/>
              <a:lumOff val="80000"/>
            </a:schemeClr>
          </a:solidFill>
        </p:spPr>
        <p:txBody>
          <a:bodyPr wrap="square">
            <a:spAutoFit/>
          </a:bodyPr>
          <a:lstStyle/>
          <a:p>
            <a:pPr marL="342900" indent="-342900" algn="just">
              <a:lnSpc>
                <a:spcPct val="150000"/>
              </a:lnSpc>
              <a:buFont typeface="Wingdings" panose="05000000000000000000" pitchFamily="2" charset="2"/>
              <a:buChar char="§"/>
            </a:pPr>
            <a:r>
              <a:rPr lang="vi-VN" sz="2000"/>
              <a:t>Sản phẩm dưới đây được làm từ những vật liệu nào?</a:t>
            </a:r>
          </a:p>
          <a:p>
            <a:pPr marL="342900" indent="-342900" algn="just">
              <a:lnSpc>
                <a:spcPct val="150000"/>
              </a:lnSpc>
              <a:buFont typeface="Wingdings" panose="05000000000000000000" pitchFamily="2" charset="2"/>
              <a:buChar char="§"/>
            </a:pPr>
            <a:r>
              <a:rPr lang="vi-VN" sz="2000"/>
              <a:t>Các vật liệu đó đã được gia công, xử lí thế nào để tạo hình sản phẩm?</a:t>
            </a:r>
          </a:p>
          <a:p>
            <a:pPr marL="342900" indent="-342900" algn="just">
              <a:lnSpc>
                <a:spcPct val="150000"/>
              </a:lnSpc>
              <a:buFont typeface="Wingdings" panose="05000000000000000000" pitchFamily="2" charset="2"/>
              <a:buChar char="§"/>
            </a:pPr>
            <a:r>
              <a:rPr lang="vi-VN" sz="2000"/>
              <a:t>Màu sắc tự thân của vật liệu tạo nên vẻ đẹp gì cho sản phẩm?</a:t>
            </a:r>
          </a:p>
        </p:txBody>
      </p:sp>
    </p:spTree>
    <p:extLst>
      <p:ext uri="{BB962C8B-B14F-4D97-AF65-F5344CB8AC3E}">
        <p14:creationId xmlns:p14="http://schemas.microsoft.com/office/powerpoint/2010/main" val="146873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6">
            <a:extLst>
              <a:ext uri="{FF2B5EF4-FFF2-40B4-BE49-F238E27FC236}">
                <a16:creationId xmlns:a16="http://schemas.microsoft.com/office/drawing/2014/main" id="{46E37E24-1285-00DA-29CA-8D1A61E4E696}"/>
              </a:ext>
            </a:extLst>
          </p:cNvPr>
          <p:cNvSpPr/>
          <p:nvPr/>
        </p:nvSpPr>
        <p:spPr>
          <a:xfrm>
            <a:off x="-90714" y="1132114"/>
            <a:ext cx="2960914" cy="3953329"/>
          </a:xfrm>
          <a:custGeom>
            <a:avLst/>
            <a:gdLst/>
            <a:ahLst/>
            <a:cxnLst/>
            <a:rect l="l" t="t" r="r" b="b"/>
            <a:pathLst>
              <a:path w="7753826" h="10287000">
                <a:moveTo>
                  <a:pt x="0" y="0"/>
                </a:moveTo>
                <a:lnTo>
                  <a:pt x="7753826" y="0"/>
                </a:lnTo>
                <a:lnTo>
                  <a:pt x="7753826" y="10287000"/>
                </a:lnTo>
                <a:lnTo>
                  <a:pt x="0" y="10287000"/>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396A9A-B7E7-6FC9-8678-B0161CD83255}"/>
              </a:ext>
            </a:extLst>
          </p:cNvPr>
          <p:cNvSpPr txBox="1"/>
          <p:nvPr/>
        </p:nvSpPr>
        <p:spPr>
          <a:xfrm>
            <a:off x="3450771" y="417867"/>
            <a:ext cx="4956628" cy="553998"/>
          </a:xfrm>
          <a:prstGeom prst="rect">
            <a:avLst/>
          </a:prstGeom>
          <a:noFill/>
        </p:spPr>
        <p:txBody>
          <a:bodyPr wrap="square" rtlCol="0">
            <a:spAutoFit/>
          </a:bodyPr>
          <a:lstStyle/>
          <a:p>
            <a:pPr algn="ctr"/>
            <a:r>
              <a:rPr lang="en-US" sz="3000" b="1">
                <a:solidFill>
                  <a:srgbClr val="6C89D7"/>
                </a:solidFill>
              </a:rPr>
              <a:t>MỘT SỐ CÂU HỎI GỢI Ý</a:t>
            </a:r>
          </a:p>
        </p:txBody>
      </p:sp>
      <p:grpSp>
        <p:nvGrpSpPr>
          <p:cNvPr id="8" name="Group 7">
            <a:extLst>
              <a:ext uri="{FF2B5EF4-FFF2-40B4-BE49-F238E27FC236}">
                <a16:creationId xmlns:a16="http://schemas.microsoft.com/office/drawing/2014/main" id="{1F3AF984-95B8-354A-9019-2A4774210D13}"/>
              </a:ext>
            </a:extLst>
          </p:cNvPr>
          <p:cNvGrpSpPr/>
          <p:nvPr/>
        </p:nvGrpSpPr>
        <p:grpSpPr>
          <a:xfrm>
            <a:off x="2997200" y="1132114"/>
            <a:ext cx="6016171" cy="3831771"/>
            <a:chOff x="3022600" y="1132114"/>
            <a:chExt cx="6016171" cy="3831771"/>
          </a:xfrm>
        </p:grpSpPr>
        <p:sp>
          <p:nvSpPr>
            <p:cNvPr id="4" name="Rectangle: Rounded Corners 3">
              <a:extLst>
                <a:ext uri="{FF2B5EF4-FFF2-40B4-BE49-F238E27FC236}">
                  <a16:creationId xmlns:a16="http://schemas.microsoft.com/office/drawing/2014/main" id="{2DE2058B-9AB8-1A2D-596A-16102FD69185}"/>
                </a:ext>
              </a:extLst>
            </p:cNvPr>
            <p:cNvSpPr/>
            <p:nvPr/>
          </p:nvSpPr>
          <p:spPr>
            <a:xfrm>
              <a:off x="3022600" y="1132114"/>
              <a:ext cx="5863771" cy="367937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86448C7-864E-A45D-C893-33F02DEE8FBC}"/>
                </a:ext>
              </a:extLst>
            </p:cNvPr>
            <p:cNvSpPr/>
            <p:nvPr/>
          </p:nvSpPr>
          <p:spPr>
            <a:xfrm>
              <a:off x="3175000" y="1284514"/>
              <a:ext cx="5863771" cy="3679371"/>
            </a:xfrm>
            <a:prstGeom prst="roundRect">
              <a:avLst/>
            </a:prstGeom>
            <a:solidFill>
              <a:schemeClr val="accent6"/>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B48F2B-6CE5-E643-4FCD-893F3EA68138}"/>
                </a:ext>
              </a:extLst>
            </p:cNvPr>
            <p:cNvSpPr txBox="1"/>
            <p:nvPr/>
          </p:nvSpPr>
          <p:spPr>
            <a:xfrm>
              <a:off x="3534228" y="1544500"/>
              <a:ext cx="5145314" cy="326698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Những vật liệu nào khác có thể được sử dụng làm quà sinh nhật?</a:t>
              </a:r>
            </a:p>
            <a:p>
              <a:pPr marL="342900" indent="-342900" algn="just">
                <a:lnSpc>
                  <a:spcPct val="150000"/>
                </a:lnSpc>
                <a:buFont typeface="Wingdings" panose="05000000000000000000" pitchFamily="2" charset="2"/>
                <a:buChar char="§"/>
              </a:pPr>
              <a:r>
                <a:rPr lang="vi-VN" sz="2000"/>
                <a:t>Làm thế nào có thể khai thác hiệu quả màu sắc tự thân của vật liệu trong tạo hình quà sinh nhật?</a:t>
              </a:r>
            </a:p>
            <a:p>
              <a:pPr marL="342900" indent="-342900" algn="just">
                <a:lnSpc>
                  <a:spcPct val="150000"/>
                </a:lnSpc>
                <a:buFont typeface="Wingdings" panose="05000000000000000000" pitchFamily="2" charset="2"/>
                <a:buChar char="§"/>
              </a:pPr>
              <a:r>
                <a:rPr lang="vi-VN" sz="2000"/>
                <a:t>Việc gia công, xử lí vật liệu tái sử dụng cẩn lưu ý đến điểu gì? </a:t>
              </a:r>
            </a:p>
          </p:txBody>
        </p:sp>
      </p:grpSp>
      <p:grpSp>
        <p:nvGrpSpPr>
          <p:cNvPr id="9" name="Google Shape;3521;p51">
            <a:extLst>
              <a:ext uri="{FF2B5EF4-FFF2-40B4-BE49-F238E27FC236}">
                <a16:creationId xmlns:a16="http://schemas.microsoft.com/office/drawing/2014/main" id="{12E36F9B-EF26-D852-3499-80B3AAD248A4}"/>
              </a:ext>
            </a:extLst>
          </p:cNvPr>
          <p:cNvGrpSpPr/>
          <p:nvPr/>
        </p:nvGrpSpPr>
        <p:grpSpPr>
          <a:xfrm rot="21397189">
            <a:off x="-150300" y="-809157"/>
            <a:ext cx="2695737" cy="1618314"/>
            <a:chOff x="-2506050" y="4398675"/>
            <a:chExt cx="1732275" cy="1039925"/>
          </a:xfrm>
        </p:grpSpPr>
        <p:sp>
          <p:nvSpPr>
            <p:cNvPr id="10" name="Google Shape;3522;p51">
              <a:extLst>
                <a:ext uri="{FF2B5EF4-FFF2-40B4-BE49-F238E27FC236}">
                  <a16:creationId xmlns:a16="http://schemas.microsoft.com/office/drawing/2014/main" id="{9392A989-FBB4-3A75-7AF1-70F88292894B}"/>
                </a:ext>
              </a:extLst>
            </p:cNvPr>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23;p51">
              <a:extLst>
                <a:ext uri="{FF2B5EF4-FFF2-40B4-BE49-F238E27FC236}">
                  <a16:creationId xmlns:a16="http://schemas.microsoft.com/office/drawing/2014/main" id="{BD10DE16-AE4E-7191-9121-494C79F59759}"/>
                </a:ext>
              </a:extLst>
            </p:cNvPr>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524;p51">
              <a:extLst>
                <a:ext uri="{FF2B5EF4-FFF2-40B4-BE49-F238E27FC236}">
                  <a16:creationId xmlns:a16="http://schemas.microsoft.com/office/drawing/2014/main" id="{F3E72F6D-E0C1-5C05-3DDD-9B74BD2EFEF5}"/>
                </a:ext>
              </a:extLst>
            </p:cNvPr>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25;p51">
              <a:extLst>
                <a:ext uri="{FF2B5EF4-FFF2-40B4-BE49-F238E27FC236}">
                  <a16:creationId xmlns:a16="http://schemas.microsoft.com/office/drawing/2014/main" id="{F8F33466-FA7D-A7FF-5411-6B7F63C68CE1}"/>
                </a:ext>
              </a:extLst>
            </p:cNvPr>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6;p51">
              <a:extLst>
                <a:ext uri="{FF2B5EF4-FFF2-40B4-BE49-F238E27FC236}">
                  <a16:creationId xmlns:a16="http://schemas.microsoft.com/office/drawing/2014/main" id="{20E8AEEE-78B0-789D-F191-24A8C7E8C1B4}"/>
                </a:ext>
              </a:extLst>
            </p:cNvPr>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27;p51">
              <a:extLst>
                <a:ext uri="{FF2B5EF4-FFF2-40B4-BE49-F238E27FC236}">
                  <a16:creationId xmlns:a16="http://schemas.microsoft.com/office/drawing/2014/main" id="{4350803D-6CB3-8C4F-A2C3-AAA5260DEC2E}"/>
                </a:ext>
              </a:extLst>
            </p:cNvPr>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528;p51">
              <a:extLst>
                <a:ext uri="{FF2B5EF4-FFF2-40B4-BE49-F238E27FC236}">
                  <a16:creationId xmlns:a16="http://schemas.microsoft.com/office/drawing/2014/main" id="{055A060D-605A-19BB-3B85-577FFDDF5DB6}"/>
                </a:ext>
              </a:extLst>
            </p:cNvPr>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529;p51">
              <a:extLst>
                <a:ext uri="{FF2B5EF4-FFF2-40B4-BE49-F238E27FC236}">
                  <a16:creationId xmlns:a16="http://schemas.microsoft.com/office/drawing/2014/main" id="{76D8304F-6CDA-9D06-FE66-092775B4798E}"/>
                </a:ext>
              </a:extLst>
            </p:cNvPr>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30;p51">
              <a:extLst>
                <a:ext uri="{FF2B5EF4-FFF2-40B4-BE49-F238E27FC236}">
                  <a16:creationId xmlns:a16="http://schemas.microsoft.com/office/drawing/2014/main" id="{6CA6E275-1F16-FC3D-5964-0C77049DD3AA}"/>
                </a:ext>
              </a:extLst>
            </p:cNvPr>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31;p51">
              <a:extLst>
                <a:ext uri="{FF2B5EF4-FFF2-40B4-BE49-F238E27FC236}">
                  <a16:creationId xmlns:a16="http://schemas.microsoft.com/office/drawing/2014/main" id="{22078DDC-E2B8-8BF4-A388-1AC08941F6DD}"/>
                </a:ext>
              </a:extLst>
            </p:cNvPr>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32;p51">
              <a:extLst>
                <a:ext uri="{FF2B5EF4-FFF2-40B4-BE49-F238E27FC236}">
                  <a16:creationId xmlns:a16="http://schemas.microsoft.com/office/drawing/2014/main" id="{57B22D3A-CE9A-C7CD-64EC-482C2288C9C6}"/>
                </a:ext>
              </a:extLst>
            </p:cNvPr>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33;p51">
              <a:extLst>
                <a:ext uri="{FF2B5EF4-FFF2-40B4-BE49-F238E27FC236}">
                  <a16:creationId xmlns:a16="http://schemas.microsoft.com/office/drawing/2014/main" id="{81292B92-5533-F9C4-0816-BCCA0726C1E7}"/>
                </a:ext>
              </a:extLst>
            </p:cNvPr>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34;p51">
              <a:extLst>
                <a:ext uri="{FF2B5EF4-FFF2-40B4-BE49-F238E27FC236}">
                  <a16:creationId xmlns:a16="http://schemas.microsoft.com/office/drawing/2014/main" id="{4F15AB91-63D3-4632-72EE-B8DA9E2BCC65}"/>
                </a:ext>
              </a:extLst>
            </p:cNvPr>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35;p51">
              <a:extLst>
                <a:ext uri="{FF2B5EF4-FFF2-40B4-BE49-F238E27FC236}">
                  <a16:creationId xmlns:a16="http://schemas.microsoft.com/office/drawing/2014/main" id="{4566F305-8B4E-00CC-A92A-BF61411A6C06}"/>
                </a:ext>
              </a:extLst>
            </p:cNvPr>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36;p51">
              <a:extLst>
                <a:ext uri="{FF2B5EF4-FFF2-40B4-BE49-F238E27FC236}">
                  <a16:creationId xmlns:a16="http://schemas.microsoft.com/office/drawing/2014/main" id="{6317A854-2077-F470-6F11-E9E78C8C3867}"/>
                </a:ext>
              </a:extLst>
            </p:cNvPr>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37;p51">
              <a:extLst>
                <a:ext uri="{FF2B5EF4-FFF2-40B4-BE49-F238E27FC236}">
                  <a16:creationId xmlns:a16="http://schemas.microsoft.com/office/drawing/2014/main" id="{09DF7EFF-3419-ECFA-C4AE-DA93A5ECB883}"/>
                </a:ext>
              </a:extLst>
            </p:cNvPr>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38;p51">
              <a:extLst>
                <a:ext uri="{FF2B5EF4-FFF2-40B4-BE49-F238E27FC236}">
                  <a16:creationId xmlns:a16="http://schemas.microsoft.com/office/drawing/2014/main" id="{84170822-8D23-C1A6-BC63-1910E1CC9E9B}"/>
                </a:ext>
              </a:extLst>
            </p:cNvPr>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39;p51">
              <a:extLst>
                <a:ext uri="{FF2B5EF4-FFF2-40B4-BE49-F238E27FC236}">
                  <a16:creationId xmlns:a16="http://schemas.microsoft.com/office/drawing/2014/main" id="{38470CEF-E0A5-FF3E-E9EC-F55E46D1986E}"/>
                </a:ext>
              </a:extLst>
            </p:cNvPr>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40;p51">
              <a:extLst>
                <a:ext uri="{FF2B5EF4-FFF2-40B4-BE49-F238E27FC236}">
                  <a16:creationId xmlns:a16="http://schemas.microsoft.com/office/drawing/2014/main" id="{D22D234B-1DC3-8444-200D-CB113A6E885F}"/>
                </a:ext>
              </a:extLst>
            </p:cNvPr>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3242;p50">
            <a:extLst>
              <a:ext uri="{FF2B5EF4-FFF2-40B4-BE49-F238E27FC236}">
                <a16:creationId xmlns:a16="http://schemas.microsoft.com/office/drawing/2014/main" id="{408369A1-6B1D-1AE0-962E-AC361DB9A3AB}"/>
              </a:ext>
            </a:extLst>
          </p:cNvPr>
          <p:cNvGrpSpPr/>
          <p:nvPr/>
        </p:nvGrpSpPr>
        <p:grpSpPr>
          <a:xfrm>
            <a:off x="-336297" y="-29622"/>
            <a:ext cx="835677" cy="779552"/>
            <a:chOff x="7934725" y="306475"/>
            <a:chExt cx="606750" cy="566000"/>
          </a:xfrm>
        </p:grpSpPr>
        <p:sp>
          <p:nvSpPr>
            <p:cNvPr id="30" name="Google Shape;3243;p50">
              <a:extLst>
                <a:ext uri="{FF2B5EF4-FFF2-40B4-BE49-F238E27FC236}">
                  <a16:creationId xmlns:a16="http://schemas.microsoft.com/office/drawing/2014/main" id="{E6EC1144-3084-2040-6A1A-A73FA4FF0411}"/>
                </a:ext>
              </a:extLst>
            </p:cNvPr>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44;p50">
              <a:extLst>
                <a:ext uri="{FF2B5EF4-FFF2-40B4-BE49-F238E27FC236}">
                  <a16:creationId xmlns:a16="http://schemas.microsoft.com/office/drawing/2014/main" id="{F6B8D0D5-9FAD-E483-0C58-6C910AD2B498}"/>
                </a:ext>
              </a:extLst>
            </p:cNvPr>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5;p50">
              <a:extLst>
                <a:ext uri="{FF2B5EF4-FFF2-40B4-BE49-F238E27FC236}">
                  <a16:creationId xmlns:a16="http://schemas.microsoft.com/office/drawing/2014/main" id="{A5CF55C7-A254-E445-AB1D-DA2991ABD96E}"/>
                </a:ext>
              </a:extLst>
            </p:cNvPr>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46;p50">
              <a:extLst>
                <a:ext uri="{FF2B5EF4-FFF2-40B4-BE49-F238E27FC236}">
                  <a16:creationId xmlns:a16="http://schemas.microsoft.com/office/drawing/2014/main" id="{68BE4F70-F4B6-7160-472D-FE3ED962C949}"/>
                </a:ext>
              </a:extLst>
            </p:cNvPr>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47;p50">
              <a:extLst>
                <a:ext uri="{FF2B5EF4-FFF2-40B4-BE49-F238E27FC236}">
                  <a16:creationId xmlns:a16="http://schemas.microsoft.com/office/drawing/2014/main" id="{E69AB3AC-72A3-04D3-8469-0E42A994B8E1}"/>
                </a:ext>
              </a:extLst>
            </p:cNvPr>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48;p50">
              <a:extLst>
                <a:ext uri="{FF2B5EF4-FFF2-40B4-BE49-F238E27FC236}">
                  <a16:creationId xmlns:a16="http://schemas.microsoft.com/office/drawing/2014/main" id="{6E2731C7-B90F-BB88-DBEE-674ABB85CEFA}"/>
                </a:ext>
              </a:extLst>
            </p:cNvPr>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49;p50">
              <a:extLst>
                <a:ext uri="{FF2B5EF4-FFF2-40B4-BE49-F238E27FC236}">
                  <a16:creationId xmlns:a16="http://schemas.microsoft.com/office/drawing/2014/main" id="{1E4B9068-6039-1E58-E81C-D7560B1A8950}"/>
                </a:ext>
              </a:extLst>
            </p:cNvPr>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50;p50">
              <a:extLst>
                <a:ext uri="{FF2B5EF4-FFF2-40B4-BE49-F238E27FC236}">
                  <a16:creationId xmlns:a16="http://schemas.microsoft.com/office/drawing/2014/main" id="{68FE3179-75F8-8A5F-74C2-AB016F9E11DA}"/>
                </a:ext>
              </a:extLst>
            </p:cNvPr>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51;p50">
              <a:extLst>
                <a:ext uri="{FF2B5EF4-FFF2-40B4-BE49-F238E27FC236}">
                  <a16:creationId xmlns:a16="http://schemas.microsoft.com/office/drawing/2014/main" id="{CA499F56-F64F-700D-5823-93A97A58F5B7}"/>
                </a:ext>
              </a:extLst>
            </p:cNvPr>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52;p50">
              <a:extLst>
                <a:ext uri="{FF2B5EF4-FFF2-40B4-BE49-F238E27FC236}">
                  <a16:creationId xmlns:a16="http://schemas.microsoft.com/office/drawing/2014/main" id="{4950B3B2-D3D2-189E-8D2C-5CFEF8257006}"/>
                </a:ext>
              </a:extLst>
            </p:cNvPr>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53;p50">
              <a:extLst>
                <a:ext uri="{FF2B5EF4-FFF2-40B4-BE49-F238E27FC236}">
                  <a16:creationId xmlns:a16="http://schemas.microsoft.com/office/drawing/2014/main" id="{2BA78D50-1721-523F-4370-66B65DDF42A8}"/>
                </a:ext>
              </a:extLst>
            </p:cNvPr>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54;p50">
              <a:extLst>
                <a:ext uri="{FF2B5EF4-FFF2-40B4-BE49-F238E27FC236}">
                  <a16:creationId xmlns:a16="http://schemas.microsoft.com/office/drawing/2014/main" id="{CE50153D-76B7-95AD-A5D6-600149986C39}"/>
                </a:ext>
              </a:extLst>
            </p:cNvPr>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55;p50">
              <a:extLst>
                <a:ext uri="{FF2B5EF4-FFF2-40B4-BE49-F238E27FC236}">
                  <a16:creationId xmlns:a16="http://schemas.microsoft.com/office/drawing/2014/main" id="{4705D55A-BC90-33AF-48D6-0D2C6043A458}"/>
                </a:ext>
              </a:extLst>
            </p:cNvPr>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56;p50">
              <a:extLst>
                <a:ext uri="{FF2B5EF4-FFF2-40B4-BE49-F238E27FC236}">
                  <a16:creationId xmlns:a16="http://schemas.microsoft.com/office/drawing/2014/main" id="{0FF17D0A-AB95-6329-FCB9-688CEFD0C53A}"/>
                </a:ext>
              </a:extLst>
            </p:cNvPr>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57;p50">
              <a:extLst>
                <a:ext uri="{FF2B5EF4-FFF2-40B4-BE49-F238E27FC236}">
                  <a16:creationId xmlns:a16="http://schemas.microsoft.com/office/drawing/2014/main" id="{F91AD4F2-0B3A-B386-0831-BAE85B1592E8}"/>
                </a:ext>
              </a:extLst>
            </p:cNvPr>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58;p50">
              <a:extLst>
                <a:ext uri="{FF2B5EF4-FFF2-40B4-BE49-F238E27FC236}">
                  <a16:creationId xmlns:a16="http://schemas.microsoft.com/office/drawing/2014/main" id="{BF6CE00A-1F72-9375-2A54-9F20D041FF24}"/>
                </a:ext>
              </a:extLst>
            </p:cNvPr>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59;p50">
              <a:extLst>
                <a:ext uri="{FF2B5EF4-FFF2-40B4-BE49-F238E27FC236}">
                  <a16:creationId xmlns:a16="http://schemas.microsoft.com/office/drawing/2014/main" id="{E099867D-CB76-1C20-75DB-74B0B801BFEA}"/>
                </a:ext>
              </a:extLst>
            </p:cNvPr>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69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7"/>
        <p:cNvGrpSpPr/>
        <p:nvPr/>
      </p:nvGrpSpPr>
      <p:grpSpPr>
        <a:xfrm>
          <a:off x="0" y="0"/>
          <a:ext cx="0" cy="0"/>
          <a:chOff x="0" y="0"/>
          <a:chExt cx="0" cy="0"/>
        </a:xfrm>
      </p:grpSpPr>
      <p:grpSp>
        <p:nvGrpSpPr>
          <p:cNvPr id="11" name="Group 10">
            <a:extLst>
              <a:ext uri="{FF2B5EF4-FFF2-40B4-BE49-F238E27FC236}">
                <a16:creationId xmlns:a16="http://schemas.microsoft.com/office/drawing/2014/main" id="{08826D59-950F-F368-BE09-45CD8AD95237}"/>
              </a:ext>
            </a:extLst>
          </p:cNvPr>
          <p:cNvGrpSpPr/>
          <p:nvPr/>
        </p:nvGrpSpPr>
        <p:grpSpPr>
          <a:xfrm>
            <a:off x="529771" y="840920"/>
            <a:ext cx="6770914" cy="3461659"/>
            <a:chOff x="566057" y="718455"/>
            <a:chExt cx="6770914" cy="3461659"/>
          </a:xfrm>
        </p:grpSpPr>
        <p:sp>
          <p:nvSpPr>
            <p:cNvPr id="9" name="Rectangle: Rounded Corners 8">
              <a:extLst>
                <a:ext uri="{FF2B5EF4-FFF2-40B4-BE49-F238E27FC236}">
                  <a16:creationId xmlns:a16="http://schemas.microsoft.com/office/drawing/2014/main" id="{11CF6EA4-E7BA-D554-F604-918BB8EE4F0E}"/>
                </a:ext>
              </a:extLst>
            </p:cNvPr>
            <p:cNvSpPr/>
            <p:nvPr/>
          </p:nvSpPr>
          <p:spPr>
            <a:xfrm>
              <a:off x="566057" y="718455"/>
              <a:ext cx="6770914" cy="346165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DB2D82-3FD1-6025-0DED-B004A72C8358}"/>
                </a:ext>
              </a:extLst>
            </p:cNvPr>
            <p:cNvSpPr txBox="1"/>
            <p:nvPr/>
          </p:nvSpPr>
          <p:spPr>
            <a:xfrm>
              <a:off x="2282371" y="820525"/>
              <a:ext cx="3338286" cy="553998"/>
            </a:xfrm>
            <a:prstGeom prst="rect">
              <a:avLst/>
            </a:prstGeom>
            <a:noFill/>
          </p:spPr>
          <p:txBody>
            <a:bodyPr wrap="square" rtlCol="0">
              <a:spAutoFit/>
            </a:bodyPr>
            <a:lstStyle/>
            <a:p>
              <a:pPr algn="ctr"/>
              <a:r>
                <a:rPr lang="en-US" sz="3000" b="1"/>
                <a:t>KẾT LUẬN </a:t>
              </a:r>
            </a:p>
          </p:txBody>
        </p:sp>
        <p:sp>
          <p:nvSpPr>
            <p:cNvPr id="10" name="TextBox 9">
              <a:extLst>
                <a:ext uri="{FF2B5EF4-FFF2-40B4-BE49-F238E27FC236}">
                  <a16:creationId xmlns:a16="http://schemas.microsoft.com/office/drawing/2014/main" id="{A562E8D2-CAF9-174A-4EC3-ED65DCF22646}"/>
                </a:ext>
              </a:extLst>
            </p:cNvPr>
            <p:cNvSpPr txBox="1"/>
            <p:nvPr/>
          </p:nvSpPr>
          <p:spPr>
            <a:xfrm>
              <a:off x="918029" y="1476593"/>
              <a:ext cx="6066970" cy="2343655"/>
            </a:xfrm>
            <a:prstGeom prst="rect">
              <a:avLst/>
            </a:prstGeom>
            <a:noFill/>
          </p:spPr>
          <p:txBody>
            <a:bodyPr wrap="square" rtlCol="0">
              <a:spAutoFit/>
            </a:bodyPr>
            <a:lstStyle/>
            <a:p>
              <a:pPr algn="just">
                <a:lnSpc>
                  <a:spcPct val="150000"/>
                </a:lnSpc>
              </a:pPr>
              <a:r>
                <a:rPr lang="fr-FR" sz="2000">
                  <a:solidFill>
                    <a:srgbClr val="000000"/>
                  </a:solidFill>
                  <a:effectLst/>
                  <a:latin typeface="+mj-lt"/>
                  <a:ea typeface="Times New Roman" panose="02020603050405020304" pitchFamily="18" charset="0"/>
                </a:rPr>
                <a:t>Những vật liệu sẵn có như hộp nhựa, bia, chai thuỷ tinh,... sau khi xử lí  được sử dụng làm các sản phẩm mĩ thuật vừa mang vẻ đẹp từ hình dáng, màu sắc tự thân, vừa giúp cho việc gìn giữ mỏi trường xanh, sạch, đẹp.</a:t>
              </a:r>
              <a:endParaRPr lang="en-US" sz="2000">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3"/>
        <p:cNvGrpSpPr/>
        <p:nvPr/>
      </p:nvGrpSpPr>
      <p:grpSpPr>
        <a:xfrm>
          <a:off x="0" y="0"/>
          <a:ext cx="0" cy="0"/>
          <a:chOff x="0" y="0"/>
          <a:chExt cx="0" cy="0"/>
        </a:xfrm>
      </p:grpSpPr>
      <p:grpSp>
        <p:nvGrpSpPr>
          <p:cNvPr id="3434" name="Google Shape;3434;p51"/>
          <p:cNvGrpSpPr/>
          <p:nvPr/>
        </p:nvGrpSpPr>
        <p:grpSpPr>
          <a:xfrm rot="-6755622">
            <a:off x="-1067700" y="2877977"/>
            <a:ext cx="3268470" cy="1962139"/>
            <a:chOff x="-2506050" y="4398675"/>
            <a:chExt cx="1732275" cy="1039925"/>
          </a:xfrm>
        </p:grpSpPr>
        <p:sp>
          <p:nvSpPr>
            <p:cNvPr id="3435" name="Google Shape;3435;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0" name="Google Shape;3480;p51"/>
          <p:cNvGrpSpPr/>
          <p:nvPr/>
        </p:nvGrpSpPr>
        <p:grpSpPr>
          <a:xfrm>
            <a:off x="218693" y="3202754"/>
            <a:ext cx="836648" cy="780457"/>
            <a:chOff x="7934725" y="306475"/>
            <a:chExt cx="606750" cy="566000"/>
          </a:xfrm>
        </p:grpSpPr>
        <p:sp>
          <p:nvSpPr>
            <p:cNvPr id="3481" name="Google Shape;3481;p51"/>
            <p:cNvSpPr/>
            <p:nvPr/>
          </p:nvSpPr>
          <p:spPr>
            <a:xfrm>
              <a:off x="7965600" y="306475"/>
              <a:ext cx="314275" cy="274725"/>
            </a:xfrm>
            <a:custGeom>
              <a:avLst/>
              <a:gdLst/>
              <a:ahLst/>
              <a:cxnLst/>
              <a:rect l="l" t="t" r="r" b="b"/>
              <a:pathLst>
                <a:path w="12571" h="10989" extrusionOk="0">
                  <a:moveTo>
                    <a:pt x="10165" y="1"/>
                  </a:moveTo>
                  <a:cubicBezTo>
                    <a:pt x="9109" y="1"/>
                    <a:pt x="8692" y="1921"/>
                    <a:pt x="8692" y="1921"/>
                  </a:cubicBezTo>
                  <a:cubicBezTo>
                    <a:pt x="8026" y="1484"/>
                    <a:pt x="7219" y="1216"/>
                    <a:pt x="6384" y="1216"/>
                  </a:cubicBezTo>
                  <a:cubicBezTo>
                    <a:pt x="5622" y="1216"/>
                    <a:pt x="4838" y="1439"/>
                    <a:pt x="4117" y="1961"/>
                  </a:cubicBezTo>
                  <a:cubicBezTo>
                    <a:pt x="2605" y="3055"/>
                    <a:pt x="2267" y="4825"/>
                    <a:pt x="2664" y="6277"/>
                  </a:cubicBezTo>
                  <a:cubicBezTo>
                    <a:pt x="2664" y="6277"/>
                    <a:pt x="2513" y="6262"/>
                    <a:pt x="2287" y="6262"/>
                  </a:cubicBezTo>
                  <a:cubicBezTo>
                    <a:pt x="1545" y="6262"/>
                    <a:pt x="0" y="6426"/>
                    <a:pt x="397" y="7829"/>
                  </a:cubicBezTo>
                  <a:cubicBezTo>
                    <a:pt x="835" y="9340"/>
                    <a:pt x="5024" y="10988"/>
                    <a:pt x="7982" y="10988"/>
                  </a:cubicBezTo>
                  <a:cubicBezTo>
                    <a:pt x="8919" y="10988"/>
                    <a:pt x="9732" y="10823"/>
                    <a:pt x="10263" y="10435"/>
                  </a:cubicBezTo>
                  <a:cubicBezTo>
                    <a:pt x="12472" y="8844"/>
                    <a:pt x="12571" y="1424"/>
                    <a:pt x="10860" y="250"/>
                  </a:cubicBezTo>
                  <a:cubicBezTo>
                    <a:pt x="10603" y="74"/>
                    <a:pt x="10372" y="1"/>
                    <a:pt x="10165"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1"/>
            <p:cNvSpPr/>
            <p:nvPr/>
          </p:nvSpPr>
          <p:spPr>
            <a:xfrm>
              <a:off x="8196300" y="597775"/>
              <a:ext cx="314150" cy="274700"/>
            </a:xfrm>
            <a:custGeom>
              <a:avLst/>
              <a:gdLst/>
              <a:ahLst/>
              <a:cxnLst/>
              <a:rect l="l" t="t" r="r" b="b"/>
              <a:pathLst>
                <a:path w="12566" h="10988" extrusionOk="0">
                  <a:moveTo>
                    <a:pt x="4590" y="0"/>
                  </a:moveTo>
                  <a:cubicBezTo>
                    <a:pt x="3653" y="0"/>
                    <a:pt x="2840" y="166"/>
                    <a:pt x="2309" y="553"/>
                  </a:cubicBezTo>
                  <a:cubicBezTo>
                    <a:pt x="100" y="2145"/>
                    <a:pt x="1" y="9565"/>
                    <a:pt x="1712" y="10739"/>
                  </a:cubicBezTo>
                  <a:cubicBezTo>
                    <a:pt x="1969" y="10914"/>
                    <a:pt x="2200" y="10988"/>
                    <a:pt x="2407" y="10988"/>
                  </a:cubicBezTo>
                  <a:cubicBezTo>
                    <a:pt x="3463" y="10988"/>
                    <a:pt x="3880" y="9068"/>
                    <a:pt x="3880" y="9068"/>
                  </a:cubicBezTo>
                  <a:cubicBezTo>
                    <a:pt x="4546" y="9504"/>
                    <a:pt x="5353" y="9773"/>
                    <a:pt x="6188" y="9773"/>
                  </a:cubicBezTo>
                  <a:cubicBezTo>
                    <a:pt x="6950" y="9773"/>
                    <a:pt x="7734" y="9550"/>
                    <a:pt x="8455" y="9028"/>
                  </a:cubicBezTo>
                  <a:cubicBezTo>
                    <a:pt x="9967" y="7934"/>
                    <a:pt x="10305" y="6163"/>
                    <a:pt x="9908" y="4691"/>
                  </a:cubicBezTo>
                  <a:lnTo>
                    <a:pt x="9908" y="4691"/>
                  </a:lnTo>
                  <a:cubicBezTo>
                    <a:pt x="9908" y="4691"/>
                    <a:pt x="10076" y="4709"/>
                    <a:pt x="10322" y="4709"/>
                  </a:cubicBezTo>
                  <a:cubicBezTo>
                    <a:pt x="11078" y="4709"/>
                    <a:pt x="12565" y="4539"/>
                    <a:pt x="12175" y="3159"/>
                  </a:cubicBezTo>
                  <a:cubicBezTo>
                    <a:pt x="11737" y="1649"/>
                    <a:pt x="7548" y="0"/>
                    <a:pt x="4590"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1"/>
            <p:cNvSpPr/>
            <p:nvPr/>
          </p:nvSpPr>
          <p:spPr>
            <a:xfrm>
              <a:off x="8220175" y="325025"/>
              <a:ext cx="321300" cy="293175"/>
            </a:xfrm>
            <a:custGeom>
              <a:avLst/>
              <a:gdLst/>
              <a:ahLst/>
              <a:cxnLst/>
              <a:rect l="l" t="t" r="r" b="b"/>
              <a:pathLst>
                <a:path w="12852" h="11727" extrusionOk="0">
                  <a:moveTo>
                    <a:pt x="4636" y="1"/>
                  </a:moveTo>
                  <a:cubicBezTo>
                    <a:pt x="4511" y="1"/>
                    <a:pt x="4372" y="21"/>
                    <a:pt x="4218" y="65"/>
                  </a:cubicBezTo>
                  <a:cubicBezTo>
                    <a:pt x="2209" y="642"/>
                    <a:pt x="1" y="7743"/>
                    <a:pt x="1592" y="9932"/>
                  </a:cubicBezTo>
                  <a:cubicBezTo>
                    <a:pt x="2458" y="11144"/>
                    <a:pt x="5056" y="11726"/>
                    <a:pt x="7430" y="11726"/>
                  </a:cubicBezTo>
                  <a:cubicBezTo>
                    <a:pt x="9419" y="11726"/>
                    <a:pt x="11251" y="11317"/>
                    <a:pt x="11777" y="10528"/>
                  </a:cubicBezTo>
                  <a:cubicBezTo>
                    <a:pt x="12852" y="8977"/>
                    <a:pt x="10106" y="8360"/>
                    <a:pt x="10106" y="8360"/>
                  </a:cubicBezTo>
                  <a:cubicBezTo>
                    <a:pt x="10942" y="7107"/>
                    <a:pt x="11181" y="5317"/>
                    <a:pt x="10086" y="3805"/>
                  </a:cubicBezTo>
                  <a:cubicBezTo>
                    <a:pt x="9263" y="2666"/>
                    <a:pt x="8044" y="2182"/>
                    <a:pt x="6873" y="2182"/>
                  </a:cubicBezTo>
                  <a:cubicBezTo>
                    <a:pt x="6488" y="2182"/>
                    <a:pt x="6109" y="2234"/>
                    <a:pt x="5750" y="2333"/>
                  </a:cubicBezTo>
                  <a:cubicBezTo>
                    <a:pt x="5750" y="2333"/>
                    <a:pt x="5983" y="1"/>
                    <a:pt x="4636"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1"/>
            <p:cNvSpPr/>
            <p:nvPr/>
          </p:nvSpPr>
          <p:spPr>
            <a:xfrm>
              <a:off x="7934725" y="560725"/>
              <a:ext cx="321300" cy="293200"/>
            </a:xfrm>
            <a:custGeom>
              <a:avLst/>
              <a:gdLst/>
              <a:ahLst/>
              <a:cxnLst/>
              <a:rect l="l" t="t" r="r" b="b"/>
              <a:pathLst>
                <a:path w="12852" h="11728" extrusionOk="0">
                  <a:moveTo>
                    <a:pt x="5433" y="0"/>
                  </a:moveTo>
                  <a:cubicBezTo>
                    <a:pt x="3436" y="0"/>
                    <a:pt x="1591" y="409"/>
                    <a:pt x="1055" y="1200"/>
                  </a:cubicBezTo>
                  <a:cubicBezTo>
                    <a:pt x="0" y="2752"/>
                    <a:pt x="2746" y="3368"/>
                    <a:pt x="2746" y="3368"/>
                  </a:cubicBezTo>
                  <a:cubicBezTo>
                    <a:pt x="1910" y="4621"/>
                    <a:pt x="1671" y="6412"/>
                    <a:pt x="2766" y="7924"/>
                  </a:cubicBezTo>
                  <a:cubicBezTo>
                    <a:pt x="3582" y="9052"/>
                    <a:pt x="4776" y="9538"/>
                    <a:pt x="5941" y="9538"/>
                  </a:cubicBezTo>
                  <a:cubicBezTo>
                    <a:pt x="6336" y="9538"/>
                    <a:pt x="6729" y="9482"/>
                    <a:pt x="7102" y="9376"/>
                  </a:cubicBezTo>
                  <a:lnTo>
                    <a:pt x="7102" y="9376"/>
                  </a:lnTo>
                  <a:cubicBezTo>
                    <a:pt x="7102" y="9376"/>
                    <a:pt x="6869" y="11727"/>
                    <a:pt x="8219" y="11727"/>
                  </a:cubicBezTo>
                  <a:cubicBezTo>
                    <a:pt x="8343" y="11727"/>
                    <a:pt x="8481" y="11707"/>
                    <a:pt x="8634" y="11664"/>
                  </a:cubicBezTo>
                  <a:cubicBezTo>
                    <a:pt x="10643" y="11087"/>
                    <a:pt x="12851" y="3985"/>
                    <a:pt x="11260" y="1777"/>
                  </a:cubicBezTo>
                  <a:cubicBezTo>
                    <a:pt x="10395" y="578"/>
                    <a:pt x="7806" y="0"/>
                    <a:pt x="543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1"/>
            <p:cNvSpPr/>
            <p:nvPr/>
          </p:nvSpPr>
          <p:spPr>
            <a:xfrm>
              <a:off x="8217025" y="455450"/>
              <a:ext cx="53325" cy="95900"/>
            </a:xfrm>
            <a:custGeom>
              <a:avLst/>
              <a:gdLst/>
              <a:ahLst/>
              <a:cxnLst/>
              <a:rect l="l" t="t" r="r" b="b"/>
              <a:pathLst>
                <a:path w="2133" h="3836" extrusionOk="0">
                  <a:moveTo>
                    <a:pt x="1338" y="0"/>
                  </a:moveTo>
                  <a:cubicBezTo>
                    <a:pt x="846" y="0"/>
                    <a:pt x="1" y="3361"/>
                    <a:pt x="763" y="3800"/>
                  </a:cubicBezTo>
                  <a:cubicBezTo>
                    <a:pt x="809" y="3824"/>
                    <a:pt x="853" y="3836"/>
                    <a:pt x="897" y="3836"/>
                  </a:cubicBezTo>
                  <a:cubicBezTo>
                    <a:pt x="1641" y="3836"/>
                    <a:pt x="2133" y="508"/>
                    <a:pt x="1400" y="20"/>
                  </a:cubicBezTo>
                  <a:cubicBezTo>
                    <a:pt x="1380" y="7"/>
                    <a:pt x="1359" y="0"/>
                    <a:pt x="1338"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1"/>
            <p:cNvSpPr/>
            <p:nvPr/>
          </p:nvSpPr>
          <p:spPr>
            <a:xfrm>
              <a:off x="8273325" y="591950"/>
              <a:ext cx="97500" cy="33575"/>
            </a:xfrm>
            <a:custGeom>
              <a:avLst/>
              <a:gdLst/>
              <a:ahLst/>
              <a:cxnLst/>
              <a:rect l="l" t="t" r="r" b="b"/>
              <a:pathLst>
                <a:path w="3900" h="1343" extrusionOk="0">
                  <a:moveTo>
                    <a:pt x="995" y="1"/>
                  </a:moveTo>
                  <a:cubicBezTo>
                    <a:pt x="417" y="1"/>
                    <a:pt x="0" y="133"/>
                    <a:pt x="63" y="448"/>
                  </a:cubicBezTo>
                  <a:cubicBezTo>
                    <a:pt x="178" y="1034"/>
                    <a:pt x="1760" y="1343"/>
                    <a:pt x="2842" y="1343"/>
                  </a:cubicBezTo>
                  <a:cubicBezTo>
                    <a:pt x="3450" y="1343"/>
                    <a:pt x="3900" y="1245"/>
                    <a:pt x="3843" y="1045"/>
                  </a:cubicBezTo>
                  <a:cubicBezTo>
                    <a:pt x="3675" y="452"/>
                    <a:pt x="2061" y="1"/>
                    <a:pt x="995" y="1"/>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1"/>
            <p:cNvSpPr/>
            <p:nvPr/>
          </p:nvSpPr>
          <p:spPr>
            <a:xfrm>
              <a:off x="8103900" y="554550"/>
              <a:ext cx="97500" cy="33450"/>
            </a:xfrm>
            <a:custGeom>
              <a:avLst/>
              <a:gdLst/>
              <a:ahLst/>
              <a:cxnLst/>
              <a:rect l="l" t="t" r="r" b="b"/>
              <a:pathLst>
                <a:path w="3900" h="1338" extrusionOk="0">
                  <a:moveTo>
                    <a:pt x="1035" y="0"/>
                  </a:moveTo>
                  <a:cubicBezTo>
                    <a:pt x="438" y="0"/>
                    <a:pt x="0" y="95"/>
                    <a:pt x="57" y="293"/>
                  </a:cubicBezTo>
                  <a:cubicBezTo>
                    <a:pt x="211" y="886"/>
                    <a:pt x="1829" y="1338"/>
                    <a:pt x="2899" y="1338"/>
                  </a:cubicBezTo>
                  <a:cubicBezTo>
                    <a:pt x="3480" y="1338"/>
                    <a:pt x="3899" y="1205"/>
                    <a:pt x="3836" y="890"/>
                  </a:cubicBezTo>
                  <a:cubicBezTo>
                    <a:pt x="3721" y="313"/>
                    <a:pt x="2117" y="0"/>
                    <a:pt x="1035"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1"/>
            <p:cNvSpPr/>
            <p:nvPr/>
          </p:nvSpPr>
          <p:spPr>
            <a:xfrm>
              <a:off x="8203925" y="629025"/>
              <a:ext cx="53250" cy="95975"/>
            </a:xfrm>
            <a:custGeom>
              <a:avLst/>
              <a:gdLst/>
              <a:ahLst/>
              <a:cxnLst/>
              <a:rect l="l" t="t" r="r" b="b"/>
              <a:pathLst>
                <a:path w="2130" h="3839" extrusionOk="0">
                  <a:moveTo>
                    <a:pt x="1231" y="0"/>
                  </a:moveTo>
                  <a:cubicBezTo>
                    <a:pt x="505" y="0"/>
                    <a:pt x="1" y="3313"/>
                    <a:pt x="750" y="3819"/>
                  </a:cubicBezTo>
                  <a:cubicBezTo>
                    <a:pt x="770" y="3832"/>
                    <a:pt x="791" y="3839"/>
                    <a:pt x="812" y="3839"/>
                  </a:cubicBezTo>
                  <a:cubicBezTo>
                    <a:pt x="1302" y="3839"/>
                    <a:pt x="2130" y="459"/>
                    <a:pt x="1367" y="39"/>
                  </a:cubicBezTo>
                  <a:cubicBezTo>
                    <a:pt x="1321" y="13"/>
                    <a:pt x="1275" y="0"/>
                    <a:pt x="1231" y="0"/>
                  </a:cubicBezTo>
                  <a:close/>
                </a:path>
              </a:pathLst>
            </a:custGeom>
            <a:solidFill>
              <a:srgbClr val="733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1"/>
            <p:cNvSpPr/>
            <p:nvPr/>
          </p:nvSpPr>
          <p:spPr>
            <a:xfrm>
              <a:off x="8168950" y="528625"/>
              <a:ext cx="144250" cy="126675"/>
            </a:xfrm>
            <a:custGeom>
              <a:avLst/>
              <a:gdLst/>
              <a:ahLst/>
              <a:cxnLst/>
              <a:rect l="l" t="t" r="r" b="b"/>
              <a:pathLst>
                <a:path w="5770" h="5067" extrusionOk="0">
                  <a:moveTo>
                    <a:pt x="2901" y="1"/>
                  </a:moveTo>
                  <a:cubicBezTo>
                    <a:pt x="1993" y="1"/>
                    <a:pt x="1114" y="493"/>
                    <a:pt x="657" y="1350"/>
                  </a:cubicBezTo>
                  <a:cubicBezTo>
                    <a:pt x="1" y="2583"/>
                    <a:pt x="458" y="4115"/>
                    <a:pt x="1692" y="4772"/>
                  </a:cubicBezTo>
                  <a:cubicBezTo>
                    <a:pt x="2068" y="4972"/>
                    <a:pt x="2472" y="5067"/>
                    <a:pt x="2870" y="5067"/>
                  </a:cubicBezTo>
                  <a:cubicBezTo>
                    <a:pt x="3778" y="5067"/>
                    <a:pt x="4657" y="4575"/>
                    <a:pt x="5113" y="3717"/>
                  </a:cubicBezTo>
                  <a:cubicBezTo>
                    <a:pt x="5770" y="2484"/>
                    <a:pt x="5312" y="952"/>
                    <a:pt x="4079" y="296"/>
                  </a:cubicBezTo>
                  <a:cubicBezTo>
                    <a:pt x="3703" y="96"/>
                    <a:pt x="3299" y="1"/>
                    <a:pt x="2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1"/>
            <p:cNvSpPr/>
            <p:nvPr/>
          </p:nvSpPr>
          <p:spPr>
            <a:xfrm>
              <a:off x="8314175" y="383325"/>
              <a:ext cx="49750" cy="90550"/>
            </a:xfrm>
            <a:custGeom>
              <a:avLst/>
              <a:gdLst/>
              <a:ahLst/>
              <a:cxnLst/>
              <a:rect l="l" t="t" r="r" b="b"/>
              <a:pathLst>
                <a:path w="1990" h="3622" fill="none" extrusionOk="0">
                  <a:moveTo>
                    <a:pt x="1990" y="1"/>
                  </a:moveTo>
                  <a:cubicBezTo>
                    <a:pt x="717" y="1154"/>
                    <a:pt x="1" y="3621"/>
                    <a:pt x="1" y="362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1"/>
            <p:cNvSpPr/>
            <p:nvPr/>
          </p:nvSpPr>
          <p:spPr>
            <a:xfrm>
              <a:off x="8370875" y="534025"/>
              <a:ext cx="101975" cy="29350"/>
            </a:xfrm>
            <a:custGeom>
              <a:avLst/>
              <a:gdLst/>
              <a:ahLst/>
              <a:cxnLst/>
              <a:rect l="l" t="t" r="r" b="b"/>
              <a:pathLst>
                <a:path w="4079" h="1174" fill="none" extrusionOk="0">
                  <a:moveTo>
                    <a:pt x="4078" y="0"/>
                  </a:moveTo>
                  <a:cubicBezTo>
                    <a:pt x="1830" y="1174"/>
                    <a:pt x="0" y="935"/>
                    <a:pt x="0" y="93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1"/>
            <p:cNvSpPr/>
            <p:nvPr/>
          </p:nvSpPr>
          <p:spPr>
            <a:xfrm>
              <a:off x="8003350" y="615075"/>
              <a:ext cx="87550" cy="29875"/>
            </a:xfrm>
            <a:custGeom>
              <a:avLst/>
              <a:gdLst/>
              <a:ahLst/>
              <a:cxnLst/>
              <a:rect l="l" t="t" r="r" b="b"/>
              <a:pathLst>
                <a:path w="3502" h="1195" fill="none" extrusionOk="0">
                  <a:moveTo>
                    <a:pt x="1" y="1194"/>
                  </a:moveTo>
                  <a:cubicBezTo>
                    <a:pt x="1075" y="498"/>
                    <a:pt x="3502" y="1"/>
                    <a:pt x="3502"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1"/>
            <p:cNvSpPr/>
            <p:nvPr/>
          </p:nvSpPr>
          <p:spPr>
            <a:xfrm>
              <a:off x="8112275" y="712550"/>
              <a:ext cx="55225" cy="82575"/>
            </a:xfrm>
            <a:custGeom>
              <a:avLst/>
              <a:gdLst/>
              <a:ahLst/>
              <a:cxnLst/>
              <a:rect l="l" t="t" r="r" b="b"/>
              <a:pathLst>
                <a:path w="2209" h="3303" fill="none" extrusionOk="0">
                  <a:moveTo>
                    <a:pt x="0" y="3303"/>
                  </a:moveTo>
                  <a:cubicBezTo>
                    <a:pt x="1552" y="1572"/>
                    <a:pt x="2208" y="1"/>
                    <a:pt x="220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1"/>
            <p:cNvSpPr/>
            <p:nvPr/>
          </p:nvSpPr>
          <p:spPr>
            <a:xfrm>
              <a:off x="8182875" y="354475"/>
              <a:ext cx="30875" cy="91550"/>
            </a:xfrm>
            <a:custGeom>
              <a:avLst/>
              <a:gdLst/>
              <a:ahLst/>
              <a:cxnLst/>
              <a:rect l="l" t="t" r="r" b="b"/>
              <a:pathLst>
                <a:path w="1235" h="3662" fill="none" extrusionOk="0">
                  <a:moveTo>
                    <a:pt x="1" y="1"/>
                  </a:moveTo>
                  <a:cubicBezTo>
                    <a:pt x="1234" y="2149"/>
                    <a:pt x="1214" y="3661"/>
                    <a:pt x="1214" y="366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1"/>
            <p:cNvSpPr/>
            <p:nvPr/>
          </p:nvSpPr>
          <p:spPr>
            <a:xfrm>
              <a:off x="8032200" y="463400"/>
              <a:ext cx="84575" cy="56725"/>
            </a:xfrm>
            <a:custGeom>
              <a:avLst/>
              <a:gdLst/>
              <a:ahLst/>
              <a:cxnLst/>
              <a:rect l="l" t="t" r="r" b="b"/>
              <a:pathLst>
                <a:path w="3383" h="2269" fill="none" extrusionOk="0">
                  <a:moveTo>
                    <a:pt x="0" y="0"/>
                  </a:moveTo>
                  <a:cubicBezTo>
                    <a:pt x="1114" y="1572"/>
                    <a:pt x="3382" y="2268"/>
                    <a:pt x="3382" y="226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1"/>
            <p:cNvSpPr/>
            <p:nvPr/>
          </p:nvSpPr>
          <p:spPr>
            <a:xfrm>
              <a:off x="8359425" y="662325"/>
              <a:ext cx="84575" cy="52750"/>
            </a:xfrm>
            <a:custGeom>
              <a:avLst/>
              <a:gdLst/>
              <a:ahLst/>
              <a:cxnLst/>
              <a:rect l="l" t="t" r="r" b="b"/>
              <a:pathLst>
                <a:path w="3383" h="2110" fill="none" extrusionOk="0">
                  <a:moveTo>
                    <a:pt x="3383" y="2109"/>
                  </a:moveTo>
                  <a:cubicBezTo>
                    <a:pt x="2050" y="717"/>
                    <a:pt x="1" y="0"/>
                    <a:pt x="1" y="0"/>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1"/>
            <p:cNvSpPr/>
            <p:nvPr/>
          </p:nvSpPr>
          <p:spPr>
            <a:xfrm>
              <a:off x="8256000" y="716025"/>
              <a:ext cx="37325" cy="108450"/>
            </a:xfrm>
            <a:custGeom>
              <a:avLst/>
              <a:gdLst/>
              <a:ahLst/>
              <a:cxnLst/>
              <a:rect l="l" t="t" r="r" b="b"/>
              <a:pathLst>
                <a:path w="1493" h="4338" fill="none" extrusionOk="0">
                  <a:moveTo>
                    <a:pt x="1492" y="4338"/>
                  </a:moveTo>
                  <a:cubicBezTo>
                    <a:pt x="0" y="2229"/>
                    <a:pt x="338" y="1"/>
                    <a:pt x="338"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8" name="Google Shape;3498;p51"/>
          <p:cNvGrpSpPr/>
          <p:nvPr/>
        </p:nvGrpSpPr>
        <p:grpSpPr>
          <a:xfrm rot="17174795">
            <a:off x="646053" y="2678692"/>
            <a:ext cx="2727987" cy="1637674"/>
            <a:chOff x="-2506050" y="4398675"/>
            <a:chExt cx="1732275" cy="1039925"/>
          </a:xfrm>
        </p:grpSpPr>
        <p:sp>
          <p:nvSpPr>
            <p:cNvPr id="3499" name="Google Shape;3499;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1" name="Google Shape;3521;p51"/>
          <p:cNvGrpSpPr/>
          <p:nvPr/>
        </p:nvGrpSpPr>
        <p:grpSpPr>
          <a:xfrm rot="8544551">
            <a:off x="3609251" y="-104362"/>
            <a:ext cx="2695737" cy="1618314"/>
            <a:chOff x="-2506050" y="4398675"/>
            <a:chExt cx="1732275" cy="1039925"/>
          </a:xfrm>
        </p:grpSpPr>
        <p:sp>
          <p:nvSpPr>
            <p:cNvPr id="3522" name="Google Shape;3522;p51"/>
            <p:cNvSpPr/>
            <p:nvPr/>
          </p:nvSpPr>
          <p:spPr>
            <a:xfrm>
              <a:off x="-1690875" y="5139125"/>
              <a:ext cx="245775" cy="122700"/>
            </a:xfrm>
            <a:custGeom>
              <a:avLst/>
              <a:gdLst/>
              <a:ahLst/>
              <a:cxnLst/>
              <a:rect l="l" t="t" r="r" b="b"/>
              <a:pathLst>
                <a:path w="9831" h="4908" extrusionOk="0">
                  <a:moveTo>
                    <a:pt x="2218" y="0"/>
                  </a:moveTo>
                  <a:cubicBezTo>
                    <a:pt x="1486" y="0"/>
                    <a:pt x="922" y="265"/>
                    <a:pt x="674" y="918"/>
                  </a:cubicBezTo>
                  <a:cubicBezTo>
                    <a:pt x="0" y="2627"/>
                    <a:pt x="6510" y="4907"/>
                    <a:pt x="8872" y="4907"/>
                  </a:cubicBezTo>
                  <a:cubicBezTo>
                    <a:pt x="9368" y="4907"/>
                    <a:pt x="9681" y="4806"/>
                    <a:pt x="9705" y="4578"/>
                  </a:cubicBezTo>
                  <a:cubicBezTo>
                    <a:pt x="9830" y="3547"/>
                    <a:pt x="4899" y="0"/>
                    <a:pt x="22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1"/>
            <p:cNvSpPr/>
            <p:nvPr/>
          </p:nvSpPr>
          <p:spPr>
            <a:xfrm>
              <a:off x="-1062275" y="5237150"/>
              <a:ext cx="288500" cy="92125"/>
            </a:xfrm>
            <a:custGeom>
              <a:avLst/>
              <a:gdLst/>
              <a:ahLst/>
              <a:cxnLst/>
              <a:rect l="l" t="t" r="r" b="b"/>
              <a:pathLst>
                <a:path w="11540" h="3685" extrusionOk="0">
                  <a:moveTo>
                    <a:pt x="8276" y="1"/>
                  </a:moveTo>
                  <a:cubicBezTo>
                    <a:pt x="4970" y="1"/>
                    <a:pt x="1" y="1067"/>
                    <a:pt x="595" y="2766"/>
                  </a:cubicBezTo>
                  <a:cubicBezTo>
                    <a:pt x="818" y="3424"/>
                    <a:pt x="1714" y="3684"/>
                    <a:pt x="2896" y="3684"/>
                  </a:cubicBezTo>
                  <a:cubicBezTo>
                    <a:pt x="6141" y="3684"/>
                    <a:pt x="11540" y="1722"/>
                    <a:pt x="11058" y="657"/>
                  </a:cubicBezTo>
                  <a:cubicBezTo>
                    <a:pt x="10864" y="207"/>
                    <a:pt x="9731" y="1"/>
                    <a:pt x="8276"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1"/>
            <p:cNvSpPr/>
            <p:nvPr/>
          </p:nvSpPr>
          <p:spPr>
            <a:xfrm>
              <a:off x="-1370375" y="5289950"/>
              <a:ext cx="220650" cy="127350"/>
            </a:xfrm>
            <a:custGeom>
              <a:avLst/>
              <a:gdLst/>
              <a:ahLst/>
              <a:cxnLst/>
              <a:rect l="l" t="t" r="r" b="b"/>
              <a:pathLst>
                <a:path w="8826" h="5094" extrusionOk="0">
                  <a:moveTo>
                    <a:pt x="2693" y="0"/>
                  </a:moveTo>
                  <a:cubicBezTo>
                    <a:pt x="2416" y="0"/>
                    <a:pt x="2148" y="55"/>
                    <a:pt x="1898" y="176"/>
                  </a:cubicBezTo>
                  <a:cubicBezTo>
                    <a:pt x="1" y="1096"/>
                    <a:pt x="2836" y="5093"/>
                    <a:pt x="5882" y="5093"/>
                  </a:cubicBezTo>
                  <a:cubicBezTo>
                    <a:pt x="5933" y="5093"/>
                    <a:pt x="5984" y="5092"/>
                    <a:pt x="6036" y="5090"/>
                  </a:cubicBezTo>
                  <a:cubicBezTo>
                    <a:pt x="8826" y="4964"/>
                    <a:pt x="5329" y="0"/>
                    <a:pt x="269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1"/>
            <p:cNvSpPr/>
            <p:nvPr/>
          </p:nvSpPr>
          <p:spPr>
            <a:xfrm>
              <a:off x="-1577575" y="4541325"/>
              <a:ext cx="203925" cy="162100"/>
            </a:xfrm>
            <a:custGeom>
              <a:avLst/>
              <a:gdLst/>
              <a:ahLst/>
              <a:cxnLst/>
              <a:rect l="l" t="t" r="r" b="b"/>
              <a:pathLst>
                <a:path w="8157" h="6484" extrusionOk="0">
                  <a:moveTo>
                    <a:pt x="5418" y="0"/>
                  </a:moveTo>
                  <a:cubicBezTo>
                    <a:pt x="3216" y="0"/>
                    <a:pt x="0" y="4034"/>
                    <a:pt x="1931" y="6151"/>
                  </a:cubicBezTo>
                  <a:cubicBezTo>
                    <a:pt x="2143" y="6381"/>
                    <a:pt x="2412" y="6484"/>
                    <a:pt x="2714" y="6484"/>
                  </a:cubicBezTo>
                  <a:cubicBezTo>
                    <a:pt x="4707" y="6484"/>
                    <a:pt x="8156" y="2025"/>
                    <a:pt x="6446" y="402"/>
                  </a:cubicBezTo>
                  <a:cubicBezTo>
                    <a:pt x="6156" y="124"/>
                    <a:pt x="5803" y="0"/>
                    <a:pt x="5418"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1"/>
            <p:cNvSpPr/>
            <p:nvPr/>
          </p:nvSpPr>
          <p:spPr>
            <a:xfrm>
              <a:off x="-1988350" y="4415325"/>
              <a:ext cx="451100" cy="539425"/>
            </a:xfrm>
            <a:custGeom>
              <a:avLst/>
              <a:gdLst/>
              <a:ahLst/>
              <a:cxnLst/>
              <a:rect l="l" t="t" r="r" b="b"/>
              <a:pathLst>
                <a:path w="18044" h="21577" extrusionOk="0">
                  <a:moveTo>
                    <a:pt x="15833" y="0"/>
                  </a:moveTo>
                  <a:cubicBezTo>
                    <a:pt x="13622" y="0"/>
                    <a:pt x="8947" y="2599"/>
                    <a:pt x="7301" y="4129"/>
                  </a:cubicBezTo>
                  <a:cubicBezTo>
                    <a:pt x="5332" y="5959"/>
                    <a:pt x="2766" y="12265"/>
                    <a:pt x="2766" y="12265"/>
                  </a:cubicBezTo>
                  <a:cubicBezTo>
                    <a:pt x="2766" y="12265"/>
                    <a:pt x="2836" y="8903"/>
                    <a:pt x="2012" y="8903"/>
                  </a:cubicBezTo>
                  <a:cubicBezTo>
                    <a:pt x="1854" y="8903"/>
                    <a:pt x="1663" y="9026"/>
                    <a:pt x="1433" y="9321"/>
                  </a:cubicBezTo>
                  <a:cubicBezTo>
                    <a:pt x="1" y="11151"/>
                    <a:pt x="1433" y="21575"/>
                    <a:pt x="1433" y="21575"/>
                  </a:cubicBezTo>
                  <a:cubicBezTo>
                    <a:pt x="1512" y="21576"/>
                    <a:pt x="1590" y="21576"/>
                    <a:pt x="1668" y="21576"/>
                  </a:cubicBezTo>
                  <a:cubicBezTo>
                    <a:pt x="9616" y="21576"/>
                    <a:pt x="13017" y="16564"/>
                    <a:pt x="13667" y="10733"/>
                  </a:cubicBezTo>
                  <a:cubicBezTo>
                    <a:pt x="14324" y="4825"/>
                    <a:pt x="18043" y="1742"/>
                    <a:pt x="16810" y="329"/>
                  </a:cubicBezTo>
                  <a:cubicBezTo>
                    <a:pt x="16608" y="101"/>
                    <a:pt x="16268" y="0"/>
                    <a:pt x="15833"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1"/>
            <p:cNvSpPr/>
            <p:nvPr/>
          </p:nvSpPr>
          <p:spPr>
            <a:xfrm>
              <a:off x="-1712325" y="4683825"/>
              <a:ext cx="671900" cy="365150"/>
            </a:xfrm>
            <a:custGeom>
              <a:avLst/>
              <a:gdLst/>
              <a:ahLst/>
              <a:cxnLst/>
              <a:rect l="l" t="t" r="r" b="b"/>
              <a:pathLst>
                <a:path w="26876" h="14606" extrusionOk="0">
                  <a:moveTo>
                    <a:pt x="22451" y="0"/>
                  </a:moveTo>
                  <a:cubicBezTo>
                    <a:pt x="19147" y="0"/>
                    <a:pt x="13848" y="2011"/>
                    <a:pt x="12413" y="3872"/>
                  </a:cubicBezTo>
                  <a:cubicBezTo>
                    <a:pt x="10583" y="6220"/>
                    <a:pt x="6644" y="5464"/>
                    <a:pt x="3840" y="6856"/>
                  </a:cubicBezTo>
                  <a:cubicBezTo>
                    <a:pt x="1035" y="8269"/>
                    <a:pt x="2586" y="10795"/>
                    <a:pt x="0" y="14157"/>
                  </a:cubicBezTo>
                  <a:cubicBezTo>
                    <a:pt x="0" y="14157"/>
                    <a:pt x="1556" y="14605"/>
                    <a:pt x="4114" y="14605"/>
                  </a:cubicBezTo>
                  <a:cubicBezTo>
                    <a:pt x="7283" y="14605"/>
                    <a:pt x="11992" y="13917"/>
                    <a:pt x="17188" y="10835"/>
                  </a:cubicBezTo>
                  <a:cubicBezTo>
                    <a:pt x="22300" y="7791"/>
                    <a:pt x="26875" y="1943"/>
                    <a:pt x="24528" y="451"/>
                  </a:cubicBezTo>
                  <a:cubicBezTo>
                    <a:pt x="24042" y="138"/>
                    <a:pt x="23315" y="0"/>
                    <a:pt x="2245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1"/>
            <p:cNvSpPr/>
            <p:nvPr/>
          </p:nvSpPr>
          <p:spPr>
            <a:xfrm>
              <a:off x="-1584025" y="5016325"/>
              <a:ext cx="701175" cy="222025"/>
            </a:xfrm>
            <a:custGeom>
              <a:avLst/>
              <a:gdLst/>
              <a:ahLst/>
              <a:cxnLst/>
              <a:rect l="l" t="t" r="r" b="b"/>
              <a:pathLst>
                <a:path w="28047" h="8881" extrusionOk="0">
                  <a:moveTo>
                    <a:pt x="14082" y="1"/>
                  </a:moveTo>
                  <a:cubicBezTo>
                    <a:pt x="10645" y="1"/>
                    <a:pt x="7683" y="2348"/>
                    <a:pt x="1" y="3403"/>
                  </a:cubicBezTo>
                  <a:cubicBezTo>
                    <a:pt x="1" y="3403"/>
                    <a:pt x="9947" y="8734"/>
                    <a:pt x="15457" y="8874"/>
                  </a:cubicBezTo>
                  <a:cubicBezTo>
                    <a:pt x="15642" y="8878"/>
                    <a:pt x="15822" y="8881"/>
                    <a:pt x="15998" y="8881"/>
                  </a:cubicBezTo>
                  <a:cubicBezTo>
                    <a:pt x="21085" y="8881"/>
                    <a:pt x="22803" y="6962"/>
                    <a:pt x="25244" y="4617"/>
                  </a:cubicBezTo>
                  <a:cubicBezTo>
                    <a:pt x="27759" y="2181"/>
                    <a:pt x="28047" y="41"/>
                    <a:pt x="25283" y="41"/>
                  </a:cubicBezTo>
                  <a:cubicBezTo>
                    <a:pt x="25270" y="41"/>
                    <a:pt x="25257" y="41"/>
                    <a:pt x="25244" y="41"/>
                  </a:cubicBezTo>
                  <a:cubicBezTo>
                    <a:pt x="23398" y="54"/>
                    <a:pt x="21121" y="223"/>
                    <a:pt x="18702" y="223"/>
                  </a:cubicBezTo>
                  <a:cubicBezTo>
                    <a:pt x="17446" y="223"/>
                    <a:pt x="16152" y="177"/>
                    <a:pt x="14860" y="41"/>
                  </a:cubicBezTo>
                  <a:cubicBezTo>
                    <a:pt x="14597" y="14"/>
                    <a:pt x="14338" y="1"/>
                    <a:pt x="14082"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1"/>
            <p:cNvSpPr/>
            <p:nvPr/>
          </p:nvSpPr>
          <p:spPr>
            <a:xfrm>
              <a:off x="-2201700" y="5068075"/>
              <a:ext cx="809500" cy="370525"/>
            </a:xfrm>
            <a:custGeom>
              <a:avLst/>
              <a:gdLst/>
              <a:ahLst/>
              <a:cxnLst/>
              <a:rect l="l" t="t" r="r" b="b"/>
              <a:pathLst>
                <a:path w="32380" h="14821"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33" y="14807"/>
                    <a:pt x="23235" y="14820"/>
                    <a:pt x="23707" y="14820"/>
                  </a:cubicBezTo>
                  <a:cubicBezTo>
                    <a:pt x="32379" y="14820"/>
                    <a:pt x="31299" y="10529"/>
                    <a:pt x="26319" y="9529"/>
                  </a:cubicBezTo>
                  <a:cubicBezTo>
                    <a:pt x="21067" y="8494"/>
                    <a:pt x="21724" y="7082"/>
                    <a:pt x="14005" y="3760"/>
                  </a:cubicBezTo>
                  <a:cubicBezTo>
                    <a:pt x="6287" y="418"/>
                    <a:pt x="7262" y="3004"/>
                    <a:pt x="1"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1"/>
            <p:cNvSpPr/>
            <p:nvPr/>
          </p:nvSpPr>
          <p:spPr>
            <a:xfrm>
              <a:off x="-2354375" y="4398675"/>
              <a:ext cx="459225" cy="592825"/>
            </a:xfrm>
            <a:custGeom>
              <a:avLst/>
              <a:gdLst/>
              <a:ahLst/>
              <a:cxnLst/>
              <a:rect l="l" t="t" r="r" b="b"/>
              <a:pathLst>
                <a:path w="18369" h="23713" extrusionOk="0">
                  <a:moveTo>
                    <a:pt x="15719" y="0"/>
                  </a:moveTo>
                  <a:cubicBezTo>
                    <a:pt x="15598" y="0"/>
                    <a:pt x="15472" y="20"/>
                    <a:pt x="15338" y="60"/>
                  </a:cubicBezTo>
                  <a:cubicBezTo>
                    <a:pt x="12255" y="995"/>
                    <a:pt x="10922" y="8296"/>
                    <a:pt x="7858" y="10544"/>
                  </a:cubicBezTo>
                  <a:cubicBezTo>
                    <a:pt x="7253" y="10991"/>
                    <a:pt x="6811" y="11160"/>
                    <a:pt x="6478" y="11160"/>
                  </a:cubicBezTo>
                  <a:cubicBezTo>
                    <a:pt x="5436" y="11160"/>
                    <a:pt x="5467" y="9499"/>
                    <a:pt x="4934" y="9499"/>
                  </a:cubicBezTo>
                  <a:cubicBezTo>
                    <a:pt x="4781" y="9499"/>
                    <a:pt x="4582" y="9635"/>
                    <a:pt x="4298" y="9987"/>
                  </a:cubicBezTo>
                  <a:cubicBezTo>
                    <a:pt x="2706" y="11956"/>
                    <a:pt x="1" y="23713"/>
                    <a:pt x="1" y="23713"/>
                  </a:cubicBezTo>
                  <a:cubicBezTo>
                    <a:pt x="9589" y="22758"/>
                    <a:pt x="11698" y="22897"/>
                    <a:pt x="14781" y="16094"/>
                  </a:cubicBezTo>
                  <a:cubicBezTo>
                    <a:pt x="17731" y="9585"/>
                    <a:pt x="18368" y="0"/>
                    <a:pt x="15719"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1"/>
            <p:cNvSpPr/>
            <p:nvPr/>
          </p:nvSpPr>
          <p:spPr>
            <a:xfrm>
              <a:off x="-1988350" y="4535950"/>
              <a:ext cx="222325" cy="418800"/>
            </a:xfrm>
            <a:custGeom>
              <a:avLst/>
              <a:gdLst/>
              <a:ahLst/>
              <a:cxnLst/>
              <a:rect l="l" t="t" r="r" b="b"/>
              <a:pathLst>
                <a:path w="8893" h="16752" extrusionOk="0">
                  <a:moveTo>
                    <a:pt x="6665" y="0"/>
                  </a:moveTo>
                  <a:cubicBezTo>
                    <a:pt x="4815" y="2387"/>
                    <a:pt x="2746" y="7440"/>
                    <a:pt x="2746" y="7440"/>
                  </a:cubicBezTo>
                  <a:cubicBezTo>
                    <a:pt x="2746" y="7440"/>
                    <a:pt x="2830" y="4078"/>
                    <a:pt x="2011" y="4078"/>
                  </a:cubicBezTo>
                  <a:cubicBezTo>
                    <a:pt x="1854" y="4078"/>
                    <a:pt x="1663" y="4201"/>
                    <a:pt x="1433" y="4496"/>
                  </a:cubicBezTo>
                  <a:cubicBezTo>
                    <a:pt x="1" y="6326"/>
                    <a:pt x="1433" y="16750"/>
                    <a:pt x="1433" y="16750"/>
                  </a:cubicBezTo>
                  <a:cubicBezTo>
                    <a:pt x="1514" y="16751"/>
                    <a:pt x="1594" y="16751"/>
                    <a:pt x="1674" y="16751"/>
                  </a:cubicBezTo>
                  <a:cubicBezTo>
                    <a:pt x="4702" y="16751"/>
                    <a:pt x="7071" y="16021"/>
                    <a:pt x="8893" y="14780"/>
                  </a:cubicBezTo>
                  <a:cubicBezTo>
                    <a:pt x="8336" y="14343"/>
                    <a:pt x="7839" y="13865"/>
                    <a:pt x="7441" y="13348"/>
                  </a:cubicBezTo>
                  <a:cubicBezTo>
                    <a:pt x="5809" y="11299"/>
                    <a:pt x="5531" y="9071"/>
                    <a:pt x="5551" y="6545"/>
                  </a:cubicBezTo>
                  <a:cubicBezTo>
                    <a:pt x="5591" y="4337"/>
                    <a:pt x="5989" y="2129"/>
                    <a:pt x="6665"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1"/>
            <p:cNvSpPr/>
            <p:nvPr/>
          </p:nvSpPr>
          <p:spPr>
            <a:xfrm>
              <a:off x="-1712325" y="4908425"/>
              <a:ext cx="474950" cy="140550"/>
            </a:xfrm>
            <a:custGeom>
              <a:avLst/>
              <a:gdLst/>
              <a:ahLst/>
              <a:cxnLst/>
              <a:rect l="l" t="t" r="r" b="b"/>
              <a:pathLst>
                <a:path w="18998" h="5622" extrusionOk="0">
                  <a:moveTo>
                    <a:pt x="2049" y="1"/>
                  </a:moveTo>
                  <a:cubicBezTo>
                    <a:pt x="1612" y="1373"/>
                    <a:pt x="1572" y="3124"/>
                    <a:pt x="0" y="5173"/>
                  </a:cubicBezTo>
                  <a:cubicBezTo>
                    <a:pt x="0" y="5173"/>
                    <a:pt x="1556" y="5621"/>
                    <a:pt x="4114" y="5621"/>
                  </a:cubicBezTo>
                  <a:cubicBezTo>
                    <a:pt x="7283" y="5621"/>
                    <a:pt x="11992" y="4933"/>
                    <a:pt x="17188" y="1851"/>
                  </a:cubicBezTo>
                  <a:cubicBezTo>
                    <a:pt x="17804" y="1473"/>
                    <a:pt x="18421" y="1075"/>
                    <a:pt x="18998" y="637"/>
                  </a:cubicBezTo>
                  <a:lnTo>
                    <a:pt x="18998" y="637"/>
                  </a:lnTo>
                  <a:cubicBezTo>
                    <a:pt x="14502" y="1095"/>
                    <a:pt x="9947" y="1115"/>
                    <a:pt x="5431" y="1135"/>
                  </a:cubicBezTo>
                  <a:cubicBezTo>
                    <a:pt x="4257" y="1135"/>
                    <a:pt x="3084" y="677"/>
                    <a:pt x="2049"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1"/>
            <p:cNvSpPr/>
            <p:nvPr/>
          </p:nvSpPr>
          <p:spPr>
            <a:xfrm>
              <a:off x="-1584025" y="5063100"/>
              <a:ext cx="614700" cy="175225"/>
            </a:xfrm>
            <a:custGeom>
              <a:avLst/>
              <a:gdLst/>
              <a:ahLst/>
              <a:cxnLst/>
              <a:rect l="l" t="t" r="r" b="b"/>
              <a:pathLst>
                <a:path w="24588" h="7009" extrusionOk="0">
                  <a:moveTo>
                    <a:pt x="6903" y="0"/>
                  </a:moveTo>
                  <a:cubicBezTo>
                    <a:pt x="5073" y="557"/>
                    <a:pt x="2865" y="1134"/>
                    <a:pt x="1" y="1532"/>
                  </a:cubicBezTo>
                  <a:cubicBezTo>
                    <a:pt x="1" y="1532"/>
                    <a:pt x="9947" y="6863"/>
                    <a:pt x="15457" y="7003"/>
                  </a:cubicBezTo>
                  <a:cubicBezTo>
                    <a:pt x="15633" y="7007"/>
                    <a:pt x="15805" y="7009"/>
                    <a:pt x="15973" y="7009"/>
                  </a:cubicBezTo>
                  <a:cubicBezTo>
                    <a:pt x="20622" y="7009"/>
                    <a:pt x="22457" y="5436"/>
                    <a:pt x="24588" y="3362"/>
                  </a:cubicBezTo>
                  <a:lnTo>
                    <a:pt x="24588" y="3362"/>
                  </a:lnTo>
                  <a:cubicBezTo>
                    <a:pt x="22598" y="3855"/>
                    <a:pt x="20575" y="4127"/>
                    <a:pt x="18581" y="4127"/>
                  </a:cubicBezTo>
                  <a:cubicBezTo>
                    <a:pt x="14373" y="4127"/>
                    <a:pt x="10290" y="2915"/>
                    <a:pt x="6903"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1"/>
            <p:cNvSpPr/>
            <p:nvPr/>
          </p:nvSpPr>
          <p:spPr>
            <a:xfrm>
              <a:off x="-2201700" y="5068075"/>
              <a:ext cx="709700" cy="370475"/>
            </a:xfrm>
            <a:custGeom>
              <a:avLst/>
              <a:gdLst/>
              <a:ahLst/>
              <a:cxnLst/>
              <a:rect l="l" t="t" r="r" b="b"/>
              <a:pathLst>
                <a:path w="28388" h="14819" extrusionOk="0">
                  <a:moveTo>
                    <a:pt x="1" y="0"/>
                  </a:moveTo>
                  <a:cubicBezTo>
                    <a:pt x="1" y="0"/>
                    <a:pt x="1791" y="5948"/>
                    <a:pt x="3820" y="9529"/>
                  </a:cubicBezTo>
                  <a:cubicBezTo>
                    <a:pt x="4503" y="10722"/>
                    <a:pt x="5098" y="11120"/>
                    <a:pt x="5587" y="11120"/>
                  </a:cubicBezTo>
                  <a:cubicBezTo>
                    <a:pt x="6565" y="11120"/>
                    <a:pt x="7122" y="9529"/>
                    <a:pt x="7122" y="9529"/>
                  </a:cubicBezTo>
                  <a:cubicBezTo>
                    <a:pt x="7122" y="9529"/>
                    <a:pt x="11897" y="14243"/>
                    <a:pt x="22201" y="14781"/>
                  </a:cubicBezTo>
                  <a:cubicBezTo>
                    <a:pt x="22728" y="14806"/>
                    <a:pt x="23227" y="14818"/>
                    <a:pt x="23697" y="14818"/>
                  </a:cubicBezTo>
                  <a:cubicBezTo>
                    <a:pt x="25817" y="14818"/>
                    <a:pt x="27362" y="14571"/>
                    <a:pt x="28388" y="14164"/>
                  </a:cubicBezTo>
                  <a:cubicBezTo>
                    <a:pt x="26478" y="14005"/>
                    <a:pt x="24568" y="13686"/>
                    <a:pt x="22718" y="13229"/>
                  </a:cubicBezTo>
                  <a:cubicBezTo>
                    <a:pt x="15776" y="11478"/>
                    <a:pt x="9370" y="8216"/>
                    <a:pt x="4875" y="2467"/>
                  </a:cubicBezTo>
                  <a:cubicBezTo>
                    <a:pt x="4616" y="2109"/>
                    <a:pt x="4377" y="1751"/>
                    <a:pt x="4158" y="1393"/>
                  </a:cubicBezTo>
                  <a:cubicBezTo>
                    <a:pt x="3104" y="1154"/>
                    <a:pt x="1811" y="756"/>
                    <a:pt x="1"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1"/>
            <p:cNvSpPr/>
            <p:nvPr/>
          </p:nvSpPr>
          <p:spPr>
            <a:xfrm>
              <a:off x="-2506050" y="4937775"/>
              <a:ext cx="1477050" cy="231775"/>
            </a:xfrm>
            <a:custGeom>
              <a:avLst/>
              <a:gdLst/>
              <a:ahLst/>
              <a:cxnLst/>
              <a:rect l="l" t="t" r="r" b="b"/>
              <a:pathLst>
                <a:path w="59082" h="9271" fill="none" extrusionOk="0">
                  <a:moveTo>
                    <a:pt x="1" y="5491"/>
                  </a:moveTo>
                  <a:cubicBezTo>
                    <a:pt x="11359" y="0"/>
                    <a:pt x="25523" y="3800"/>
                    <a:pt x="36882" y="6545"/>
                  </a:cubicBezTo>
                  <a:cubicBezTo>
                    <a:pt x="48220" y="9270"/>
                    <a:pt x="59082" y="6545"/>
                    <a:pt x="59082" y="654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1"/>
            <p:cNvSpPr/>
            <p:nvPr/>
          </p:nvSpPr>
          <p:spPr>
            <a:xfrm>
              <a:off x="-1827200" y="4801000"/>
              <a:ext cx="566450" cy="266100"/>
            </a:xfrm>
            <a:custGeom>
              <a:avLst/>
              <a:gdLst/>
              <a:ahLst/>
              <a:cxnLst/>
              <a:rect l="l" t="t" r="r" b="b"/>
              <a:pathLst>
                <a:path w="22658" h="10644" fill="none" extrusionOk="0">
                  <a:moveTo>
                    <a:pt x="22658" y="1"/>
                  </a:moveTo>
                  <a:cubicBezTo>
                    <a:pt x="16869" y="5889"/>
                    <a:pt x="4914" y="10643"/>
                    <a:pt x="0" y="9748"/>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1"/>
            <p:cNvSpPr/>
            <p:nvPr/>
          </p:nvSpPr>
          <p:spPr>
            <a:xfrm>
              <a:off x="-2053500" y="4551350"/>
              <a:ext cx="379475" cy="459050"/>
            </a:xfrm>
            <a:custGeom>
              <a:avLst/>
              <a:gdLst/>
              <a:ahLst/>
              <a:cxnLst/>
              <a:rect l="l" t="t" r="r" b="b"/>
              <a:pathLst>
                <a:path w="15179" h="18362" fill="none" extrusionOk="0">
                  <a:moveTo>
                    <a:pt x="15179" y="1"/>
                  </a:moveTo>
                  <a:cubicBezTo>
                    <a:pt x="6327" y="8296"/>
                    <a:pt x="6963" y="17029"/>
                    <a:pt x="1" y="18362"/>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1"/>
            <p:cNvSpPr/>
            <p:nvPr/>
          </p:nvSpPr>
          <p:spPr>
            <a:xfrm>
              <a:off x="-2440400" y="4629925"/>
              <a:ext cx="386925" cy="417775"/>
            </a:xfrm>
            <a:custGeom>
              <a:avLst/>
              <a:gdLst/>
              <a:ahLst/>
              <a:cxnLst/>
              <a:rect l="l" t="t" r="r" b="b"/>
              <a:pathLst>
                <a:path w="15477" h="16711" fill="none" extrusionOk="0">
                  <a:moveTo>
                    <a:pt x="15477" y="1"/>
                  </a:moveTo>
                  <a:cubicBezTo>
                    <a:pt x="11478" y="10425"/>
                    <a:pt x="0" y="16711"/>
                    <a:pt x="0" y="16711"/>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1"/>
            <p:cNvSpPr/>
            <p:nvPr/>
          </p:nvSpPr>
          <p:spPr>
            <a:xfrm>
              <a:off x="-2322050" y="5017350"/>
              <a:ext cx="553050" cy="288950"/>
            </a:xfrm>
            <a:custGeom>
              <a:avLst/>
              <a:gdLst/>
              <a:ahLst/>
              <a:cxnLst/>
              <a:rect l="l" t="t" r="r" b="b"/>
              <a:pathLst>
                <a:path w="22122" h="11558" fill="none" extrusionOk="0">
                  <a:moveTo>
                    <a:pt x="22121" y="11558"/>
                  </a:moveTo>
                  <a:cubicBezTo>
                    <a:pt x="10126" y="10086"/>
                    <a:pt x="11379" y="3601"/>
                    <a:pt x="1" y="0"/>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0" name="Google Shape;3570;p51"/>
          <p:cNvGrpSpPr/>
          <p:nvPr/>
        </p:nvGrpSpPr>
        <p:grpSpPr>
          <a:xfrm rot="4817239">
            <a:off x="6443609" y="-1002184"/>
            <a:ext cx="1305878" cy="2341667"/>
            <a:chOff x="-3196225" y="1987300"/>
            <a:chExt cx="1029975" cy="1846925"/>
          </a:xfrm>
        </p:grpSpPr>
        <p:sp>
          <p:nvSpPr>
            <p:cNvPr id="3571" name="Google Shape;3571;p51"/>
            <p:cNvSpPr/>
            <p:nvPr/>
          </p:nvSpPr>
          <p:spPr>
            <a:xfrm>
              <a:off x="-2643600" y="1987300"/>
              <a:ext cx="119025" cy="213325"/>
            </a:xfrm>
            <a:custGeom>
              <a:avLst/>
              <a:gdLst/>
              <a:ahLst/>
              <a:cxnLst/>
              <a:rect l="l" t="t" r="r" b="b"/>
              <a:pathLst>
                <a:path w="4761" h="8533" extrusionOk="0">
                  <a:moveTo>
                    <a:pt x="2079" y="1"/>
                  </a:moveTo>
                  <a:cubicBezTo>
                    <a:pt x="1883" y="1"/>
                    <a:pt x="1673" y="42"/>
                    <a:pt x="1448" y="130"/>
                  </a:cubicBezTo>
                  <a:cubicBezTo>
                    <a:pt x="1" y="705"/>
                    <a:pt x="94" y="8533"/>
                    <a:pt x="2067" y="8533"/>
                  </a:cubicBezTo>
                  <a:cubicBezTo>
                    <a:pt x="2209" y="8533"/>
                    <a:pt x="2361" y="8492"/>
                    <a:pt x="2522" y="8405"/>
                  </a:cubicBezTo>
                  <a:cubicBezTo>
                    <a:pt x="4761" y="7222"/>
                    <a:pt x="4677" y="1"/>
                    <a:pt x="2079"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1"/>
            <p:cNvSpPr/>
            <p:nvPr/>
          </p:nvSpPr>
          <p:spPr>
            <a:xfrm>
              <a:off x="-3095775" y="3302500"/>
              <a:ext cx="542100" cy="531725"/>
            </a:xfrm>
            <a:custGeom>
              <a:avLst/>
              <a:gdLst/>
              <a:ahLst/>
              <a:cxnLst/>
              <a:rect l="l" t="t" r="r" b="b"/>
              <a:pathLst>
                <a:path w="21684" h="21269" extrusionOk="0">
                  <a:moveTo>
                    <a:pt x="19318" y="1"/>
                  </a:moveTo>
                  <a:cubicBezTo>
                    <a:pt x="17091" y="1"/>
                    <a:pt x="13168" y="6521"/>
                    <a:pt x="7858" y="7737"/>
                  </a:cubicBezTo>
                  <a:cubicBezTo>
                    <a:pt x="2388" y="9010"/>
                    <a:pt x="3919" y="11955"/>
                    <a:pt x="1" y="15456"/>
                  </a:cubicBezTo>
                  <a:cubicBezTo>
                    <a:pt x="1" y="15456"/>
                    <a:pt x="1861" y="21268"/>
                    <a:pt x="5882" y="21268"/>
                  </a:cubicBezTo>
                  <a:cubicBezTo>
                    <a:pt x="6281" y="21268"/>
                    <a:pt x="6701" y="21211"/>
                    <a:pt x="7142" y="21085"/>
                  </a:cubicBezTo>
                  <a:cubicBezTo>
                    <a:pt x="12036" y="19673"/>
                    <a:pt x="9549" y="19534"/>
                    <a:pt x="8276" y="18937"/>
                  </a:cubicBezTo>
                  <a:cubicBezTo>
                    <a:pt x="7023" y="18340"/>
                    <a:pt x="9967" y="17564"/>
                    <a:pt x="15716" y="12810"/>
                  </a:cubicBezTo>
                  <a:cubicBezTo>
                    <a:pt x="21485" y="8056"/>
                    <a:pt x="21684" y="437"/>
                    <a:pt x="19515" y="19"/>
                  </a:cubicBezTo>
                  <a:cubicBezTo>
                    <a:pt x="19451" y="7"/>
                    <a:pt x="19385" y="1"/>
                    <a:pt x="1931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1"/>
            <p:cNvSpPr/>
            <p:nvPr/>
          </p:nvSpPr>
          <p:spPr>
            <a:xfrm>
              <a:off x="-3095775" y="3373075"/>
              <a:ext cx="384450" cy="461150"/>
            </a:xfrm>
            <a:custGeom>
              <a:avLst/>
              <a:gdLst/>
              <a:ahLst/>
              <a:cxnLst/>
              <a:rect l="l" t="t" r="r" b="b"/>
              <a:pathLst>
                <a:path w="15378" h="18446" extrusionOk="0">
                  <a:moveTo>
                    <a:pt x="15378" y="1"/>
                  </a:moveTo>
                  <a:lnTo>
                    <a:pt x="15378" y="1"/>
                  </a:lnTo>
                  <a:cubicBezTo>
                    <a:pt x="13329" y="1910"/>
                    <a:pt x="10802" y="4238"/>
                    <a:pt x="7858" y="4914"/>
                  </a:cubicBezTo>
                  <a:cubicBezTo>
                    <a:pt x="2388" y="6187"/>
                    <a:pt x="3919" y="9132"/>
                    <a:pt x="1" y="12633"/>
                  </a:cubicBezTo>
                  <a:cubicBezTo>
                    <a:pt x="1" y="12633"/>
                    <a:pt x="1861" y="18445"/>
                    <a:pt x="5882" y="18445"/>
                  </a:cubicBezTo>
                  <a:cubicBezTo>
                    <a:pt x="6281" y="18445"/>
                    <a:pt x="6701" y="18388"/>
                    <a:pt x="7142" y="18262"/>
                  </a:cubicBezTo>
                  <a:cubicBezTo>
                    <a:pt x="12036" y="16850"/>
                    <a:pt x="9549" y="16711"/>
                    <a:pt x="8276" y="16114"/>
                  </a:cubicBezTo>
                  <a:cubicBezTo>
                    <a:pt x="7142" y="15577"/>
                    <a:pt x="9430" y="14900"/>
                    <a:pt x="14124" y="11260"/>
                  </a:cubicBezTo>
                  <a:cubicBezTo>
                    <a:pt x="13707" y="9967"/>
                    <a:pt x="13587" y="8575"/>
                    <a:pt x="13687" y="7182"/>
                  </a:cubicBezTo>
                  <a:cubicBezTo>
                    <a:pt x="13886" y="4695"/>
                    <a:pt x="14443" y="2269"/>
                    <a:pt x="15378" y="1"/>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1"/>
            <p:cNvSpPr/>
            <p:nvPr/>
          </p:nvSpPr>
          <p:spPr>
            <a:xfrm>
              <a:off x="-2751675" y="2197500"/>
              <a:ext cx="420800" cy="884175"/>
            </a:xfrm>
            <a:custGeom>
              <a:avLst/>
              <a:gdLst/>
              <a:ahLst/>
              <a:cxnLst/>
              <a:rect l="l" t="t" r="r" b="b"/>
              <a:pathLst>
                <a:path w="16832" h="35367" extrusionOk="0">
                  <a:moveTo>
                    <a:pt x="11189" y="0"/>
                  </a:moveTo>
                  <a:cubicBezTo>
                    <a:pt x="10203" y="0"/>
                    <a:pt x="9690" y="4861"/>
                    <a:pt x="8337" y="9267"/>
                  </a:cubicBezTo>
                  <a:cubicBezTo>
                    <a:pt x="6865" y="14042"/>
                    <a:pt x="5891" y="18239"/>
                    <a:pt x="5294" y="19651"/>
                  </a:cubicBezTo>
                  <a:cubicBezTo>
                    <a:pt x="5198" y="19874"/>
                    <a:pt x="5084" y="19968"/>
                    <a:pt x="4952" y="19968"/>
                  </a:cubicBezTo>
                  <a:cubicBezTo>
                    <a:pt x="4261" y="19968"/>
                    <a:pt x="3093" y="17384"/>
                    <a:pt x="1673" y="17284"/>
                  </a:cubicBezTo>
                  <a:cubicBezTo>
                    <a:pt x="1666" y="17284"/>
                    <a:pt x="1658" y="17283"/>
                    <a:pt x="1650" y="17283"/>
                  </a:cubicBezTo>
                  <a:cubicBezTo>
                    <a:pt x="0" y="17283"/>
                    <a:pt x="1946" y="28099"/>
                    <a:pt x="599" y="35367"/>
                  </a:cubicBezTo>
                  <a:cubicBezTo>
                    <a:pt x="599" y="35367"/>
                    <a:pt x="6587" y="30871"/>
                    <a:pt x="10804" y="27231"/>
                  </a:cubicBezTo>
                  <a:cubicBezTo>
                    <a:pt x="15021" y="23570"/>
                    <a:pt x="16832" y="15156"/>
                    <a:pt x="15021" y="11575"/>
                  </a:cubicBezTo>
                  <a:cubicBezTo>
                    <a:pt x="13191" y="7994"/>
                    <a:pt x="12634" y="1111"/>
                    <a:pt x="11460" y="117"/>
                  </a:cubicBezTo>
                  <a:cubicBezTo>
                    <a:pt x="11366" y="38"/>
                    <a:pt x="11275" y="0"/>
                    <a:pt x="11189"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1"/>
            <p:cNvSpPr/>
            <p:nvPr/>
          </p:nvSpPr>
          <p:spPr>
            <a:xfrm>
              <a:off x="-2728250" y="2847600"/>
              <a:ext cx="562000" cy="320575"/>
            </a:xfrm>
            <a:custGeom>
              <a:avLst/>
              <a:gdLst/>
              <a:ahLst/>
              <a:cxnLst/>
              <a:rect l="l" t="t" r="r" b="b"/>
              <a:pathLst>
                <a:path w="22480" h="12823" extrusionOk="0">
                  <a:moveTo>
                    <a:pt x="20216" y="0"/>
                  </a:moveTo>
                  <a:cubicBezTo>
                    <a:pt x="19049" y="0"/>
                    <a:pt x="17377" y="219"/>
                    <a:pt x="15158" y="510"/>
                  </a:cubicBezTo>
                  <a:cubicBezTo>
                    <a:pt x="9867" y="1227"/>
                    <a:pt x="0" y="12625"/>
                    <a:pt x="0" y="12625"/>
                  </a:cubicBezTo>
                  <a:cubicBezTo>
                    <a:pt x="815" y="12759"/>
                    <a:pt x="1645" y="12822"/>
                    <a:pt x="2477" y="12822"/>
                  </a:cubicBezTo>
                  <a:cubicBezTo>
                    <a:pt x="7560" y="12822"/>
                    <a:pt x="12776" y="10489"/>
                    <a:pt x="15715" y="7891"/>
                  </a:cubicBezTo>
                  <a:cubicBezTo>
                    <a:pt x="19137" y="4867"/>
                    <a:pt x="21902" y="3753"/>
                    <a:pt x="22260" y="1644"/>
                  </a:cubicBezTo>
                  <a:cubicBezTo>
                    <a:pt x="22480" y="420"/>
                    <a:pt x="21834" y="0"/>
                    <a:pt x="20216" y="0"/>
                  </a:cubicBezTo>
                  <a:close/>
                </a:path>
              </a:pathLst>
            </a:custGeom>
            <a:solidFill>
              <a:srgbClr val="B08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1"/>
            <p:cNvSpPr/>
            <p:nvPr/>
          </p:nvSpPr>
          <p:spPr>
            <a:xfrm>
              <a:off x="-2751675" y="2495825"/>
              <a:ext cx="336250" cy="585850"/>
            </a:xfrm>
            <a:custGeom>
              <a:avLst/>
              <a:gdLst/>
              <a:ahLst/>
              <a:cxnLst/>
              <a:rect l="l" t="t" r="r" b="b"/>
              <a:pathLst>
                <a:path w="13450" h="23434" extrusionOk="0">
                  <a:moveTo>
                    <a:pt x="7562" y="0"/>
                  </a:moveTo>
                  <a:cubicBezTo>
                    <a:pt x="6507" y="3620"/>
                    <a:pt x="5771" y="6585"/>
                    <a:pt x="5294" y="7718"/>
                  </a:cubicBezTo>
                  <a:cubicBezTo>
                    <a:pt x="5198" y="7941"/>
                    <a:pt x="5084" y="8035"/>
                    <a:pt x="4952" y="8035"/>
                  </a:cubicBezTo>
                  <a:cubicBezTo>
                    <a:pt x="4261" y="8035"/>
                    <a:pt x="3093" y="5451"/>
                    <a:pt x="1673" y="5351"/>
                  </a:cubicBezTo>
                  <a:cubicBezTo>
                    <a:pt x="1666" y="5351"/>
                    <a:pt x="1658" y="5350"/>
                    <a:pt x="1650" y="5350"/>
                  </a:cubicBezTo>
                  <a:cubicBezTo>
                    <a:pt x="0" y="5350"/>
                    <a:pt x="1946" y="16166"/>
                    <a:pt x="599" y="23434"/>
                  </a:cubicBezTo>
                  <a:cubicBezTo>
                    <a:pt x="599" y="23434"/>
                    <a:pt x="6587" y="18938"/>
                    <a:pt x="10804" y="15298"/>
                  </a:cubicBezTo>
                  <a:cubicBezTo>
                    <a:pt x="11838" y="14402"/>
                    <a:pt x="12734" y="13209"/>
                    <a:pt x="13450" y="11876"/>
                  </a:cubicBezTo>
                  <a:cubicBezTo>
                    <a:pt x="12276" y="10464"/>
                    <a:pt x="11281" y="8912"/>
                    <a:pt x="10327" y="7201"/>
                  </a:cubicBezTo>
                  <a:cubicBezTo>
                    <a:pt x="9073" y="4993"/>
                    <a:pt x="8198" y="2526"/>
                    <a:pt x="7562" y="0"/>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1"/>
            <p:cNvSpPr/>
            <p:nvPr/>
          </p:nvSpPr>
          <p:spPr>
            <a:xfrm>
              <a:off x="-2728250" y="2867800"/>
              <a:ext cx="350125" cy="300450"/>
            </a:xfrm>
            <a:custGeom>
              <a:avLst/>
              <a:gdLst/>
              <a:ahLst/>
              <a:cxnLst/>
              <a:rect l="l" t="t" r="r" b="b"/>
              <a:pathLst>
                <a:path w="14005" h="12018" extrusionOk="0">
                  <a:moveTo>
                    <a:pt x="14005" y="1"/>
                  </a:moveTo>
                  <a:lnTo>
                    <a:pt x="14005" y="1"/>
                  </a:lnTo>
                  <a:cubicBezTo>
                    <a:pt x="8554" y="1930"/>
                    <a:pt x="0" y="11817"/>
                    <a:pt x="0" y="11817"/>
                  </a:cubicBezTo>
                  <a:cubicBezTo>
                    <a:pt x="816" y="11954"/>
                    <a:pt x="1645" y="12017"/>
                    <a:pt x="2477" y="12017"/>
                  </a:cubicBezTo>
                  <a:cubicBezTo>
                    <a:pt x="4546" y="12017"/>
                    <a:pt x="6636" y="11626"/>
                    <a:pt x="8594" y="11001"/>
                  </a:cubicBezTo>
                  <a:cubicBezTo>
                    <a:pt x="8693" y="10365"/>
                    <a:pt x="8853" y="9728"/>
                    <a:pt x="9071" y="9112"/>
                  </a:cubicBezTo>
                  <a:cubicBezTo>
                    <a:pt x="10245" y="5770"/>
                    <a:pt x="11936" y="2726"/>
                    <a:pt x="14005" y="1"/>
                  </a:cubicBezTo>
                  <a:close/>
                </a:path>
              </a:pathLst>
            </a:custGeom>
            <a:solidFill>
              <a:srgbClr val="8C6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1"/>
            <p:cNvSpPr/>
            <p:nvPr/>
          </p:nvSpPr>
          <p:spPr>
            <a:xfrm>
              <a:off x="-3196225" y="2486850"/>
              <a:ext cx="731075" cy="1230900"/>
            </a:xfrm>
            <a:custGeom>
              <a:avLst/>
              <a:gdLst/>
              <a:ahLst/>
              <a:cxnLst/>
              <a:rect l="l" t="t" r="r" b="b"/>
              <a:pathLst>
                <a:path w="29243" h="49236" fill="none" extrusionOk="0">
                  <a:moveTo>
                    <a:pt x="29242" y="1"/>
                  </a:moveTo>
                  <a:cubicBezTo>
                    <a:pt x="28447" y="11360"/>
                    <a:pt x="18122" y="24011"/>
                    <a:pt x="13487" y="30536"/>
                  </a:cubicBezTo>
                  <a:cubicBezTo>
                    <a:pt x="8852" y="37061"/>
                    <a:pt x="5491" y="46669"/>
                    <a:pt x="0" y="49235"/>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1"/>
            <p:cNvSpPr/>
            <p:nvPr/>
          </p:nvSpPr>
          <p:spPr>
            <a:xfrm>
              <a:off x="-2859050" y="2912575"/>
              <a:ext cx="571450" cy="337700"/>
            </a:xfrm>
            <a:custGeom>
              <a:avLst/>
              <a:gdLst/>
              <a:ahLst/>
              <a:cxnLst/>
              <a:rect l="l" t="t" r="r" b="b"/>
              <a:pathLst>
                <a:path w="22858" h="13508" fill="none" extrusionOk="0">
                  <a:moveTo>
                    <a:pt x="22857" y="0"/>
                  </a:moveTo>
                  <a:cubicBezTo>
                    <a:pt x="16014" y="2546"/>
                    <a:pt x="0" y="13507"/>
                    <a:pt x="0" y="13507"/>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1"/>
            <p:cNvSpPr/>
            <p:nvPr/>
          </p:nvSpPr>
          <p:spPr>
            <a:xfrm>
              <a:off x="-3143525" y="3555600"/>
              <a:ext cx="379475" cy="179050"/>
            </a:xfrm>
            <a:custGeom>
              <a:avLst/>
              <a:gdLst/>
              <a:ahLst/>
              <a:cxnLst/>
              <a:rect l="l" t="t" r="r" b="b"/>
              <a:pathLst>
                <a:path w="15179" h="7162" fill="none" extrusionOk="0">
                  <a:moveTo>
                    <a:pt x="15179" y="0"/>
                  </a:moveTo>
                  <a:cubicBezTo>
                    <a:pt x="9271" y="7162"/>
                    <a:pt x="1" y="5093"/>
                    <a:pt x="1" y="5093"/>
                  </a:cubicBezTo>
                </a:path>
              </a:pathLst>
            </a:custGeom>
            <a:noFill/>
            <a:ln w="6475" cap="rnd" cmpd="sng">
              <a:solidFill>
                <a:srgbClr val="4439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1" name="Google Shape;3581;p51"/>
          <p:cNvGrpSpPr/>
          <p:nvPr/>
        </p:nvGrpSpPr>
        <p:grpSpPr>
          <a:xfrm>
            <a:off x="5454790" y="-384625"/>
            <a:ext cx="931607" cy="857353"/>
            <a:chOff x="8012300" y="2419550"/>
            <a:chExt cx="560500" cy="515825"/>
          </a:xfrm>
        </p:grpSpPr>
        <p:sp>
          <p:nvSpPr>
            <p:cNvPr id="3582" name="Google Shape;3582;p51"/>
            <p:cNvSpPr/>
            <p:nvPr/>
          </p:nvSpPr>
          <p:spPr>
            <a:xfrm>
              <a:off x="8049725" y="2419575"/>
              <a:ext cx="321175" cy="266875"/>
            </a:xfrm>
            <a:custGeom>
              <a:avLst/>
              <a:gdLst/>
              <a:ahLst/>
              <a:cxnLst/>
              <a:rect l="l" t="t" r="r" b="b"/>
              <a:pathLst>
                <a:path w="12847" h="10675" extrusionOk="0">
                  <a:moveTo>
                    <a:pt x="10524" y="0"/>
                  </a:moveTo>
                  <a:cubicBezTo>
                    <a:pt x="9537" y="0"/>
                    <a:pt x="8967" y="1762"/>
                    <a:pt x="8967" y="1762"/>
                  </a:cubicBezTo>
                  <a:cubicBezTo>
                    <a:pt x="8261" y="1199"/>
                    <a:pt x="7345" y="831"/>
                    <a:pt x="6381" y="831"/>
                  </a:cubicBezTo>
                  <a:cubicBezTo>
                    <a:pt x="5744" y="831"/>
                    <a:pt x="5085" y="992"/>
                    <a:pt x="4452" y="1364"/>
                  </a:cubicBezTo>
                  <a:cubicBezTo>
                    <a:pt x="2860" y="2299"/>
                    <a:pt x="2343" y="4010"/>
                    <a:pt x="2602" y="5502"/>
                  </a:cubicBezTo>
                  <a:cubicBezTo>
                    <a:pt x="2602" y="5502"/>
                    <a:pt x="2234" y="5429"/>
                    <a:pt x="1785" y="5429"/>
                  </a:cubicBezTo>
                  <a:cubicBezTo>
                    <a:pt x="1013" y="5429"/>
                    <a:pt x="1" y="5644"/>
                    <a:pt x="214" y="6815"/>
                  </a:cubicBezTo>
                  <a:cubicBezTo>
                    <a:pt x="524" y="8459"/>
                    <a:pt x="5134" y="10675"/>
                    <a:pt x="8064" y="10675"/>
                  </a:cubicBezTo>
                  <a:cubicBezTo>
                    <a:pt x="8715" y="10675"/>
                    <a:pt x="9284" y="10565"/>
                    <a:pt x="9703" y="10316"/>
                  </a:cubicBezTo>
                  <a:cubicBezTo>
                    <a:pt x="12051" y="8943"/>
                    <a:pt x="12846" y="1623"/>
                    <a:pt x="11255" y="310"/>
                  </a:cubicBezTo>
                  <a:cubicBezTo>
                    <a:pt x="10991" y="90"/>
                    <a:pt x="10747" y="0"/>
                    <a:pt x="1052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1"/>
            <p:cNvSpPr/>
            <p:nvPr/>
          </p:nvSpPr>
          <p:spPr>
            <a:xfrm>
              <a:off x="8214225" y="2668475"/>
              <a:ext cx="321150" cy="266900"/>
            </a:xfrm>
            <a:custGeom>
              <a:avLst/>
              <a:gdLst/>
              <a:ahLst/>
              <a:cxnLst/>
              <a:rect l="l" t="t" r="r" b="b"/>
              <a:pathLst>
                <a:path w="12846" h="10676" extrusionOk="0">
                  <a:moveTo>
                    <a:pt x="4770" y="1"/>
                  </a:moveTo>
                  <a:cubicBezTo>
                    <a:pt x="4117" y="1"/>
                    <a:pt x="3546" y="110"/>
                    <a:pt x="3123" y="360"/>
                  </a:cubicBezTo>
                  <a:cubicBezTo>
                    <a:pt x="796" y="1732"/>
                    <a:pt x="0" y="9053"/>
                    <a:pt x="1592" y="10366"/>
                  </a:cubicBezTo>
                  <a:cubicBezTo>
                    <a:pt x="1855" y="10586"/>
                    <a:pt x="2099" y="10675"/>
                    <a:pt x="2322" y="10675"/>
                  </a:cubicBezTo>
                  <a:cubicBezTo>
                    <a:pt x="3310" y="10675"/>
                    <a:pt x="3879" y="8914"/>
                    <a:pt x="3879" y="8914"/>
                  </a:cubicBezTo>
                  <a:cubicBezTo>
                    <a:pt x="4582" y="9486"/>
                    <a:pt x="5492" y="9850"/>
                    <a:pt x="6450" y="9850"/>
                  </a:cubicBezTo>
                  <a:cubicBezTo>
                    <a:pt x="7092" y="9850"/>
                    <a:pt x="7756" y="9687"/>
                    <a:pt x="8395" y="9312"/>
                  </a:cubicBezTo>
                  <a:cubicBezTo>
                    <a:pt x="9986" y="8377"/>
                    <a:pt x="10503" y="6666"/>
                    <a:pt x="10245" y="5174"/>
                  </a:cubicBezTo>
                  <a:lnTo>
                    <a:pt x="10245" y="5174"/>
                  </a:lnTo>
                  <a:cubicBezTo>
                    <a:pt x="10245" y="5174"/>
                    <a:pt x="10618" y="5247"/>
                    <a:pt x="11070" y="5247"/>
                  </a:cubicBezTo>
                  <a:cubicBezTo>
                    <a:pt x="11842" y="5247"/>
                    <a:pt x="12845" y="5034"/>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1"/>
            <p:cNvSpPr/>
            <p:nvPr/>
          </p:nvSpPr>
          <p:spPr>
            <a:xfrm>
              <a:off x="8054075" y="2419550"/>
              <a:ext cx="316825" cy="266900"/>
            </a:xfrm>
            <a:custGeom>
              <a:avLst/>
              <a:gdLst/>
              <a:ahLst/>
              <a:cxnLst/>
              <a:rect l="l" t="t" r="r" b="b"/>
              <a:pathLst>
                <a:path w="12673" h="10676" extrusionOk="0">
                  <a:moveTo>
                    <a:pt x="10344" y="0"/>
                  </a:moveTo>
                  <a:cubicBezTo>
                    <a:pt x="9494" y="0"/>
                    <a:pt x="8955" y="1286"/>
                    <a:pt x="8813" y="1663"/>
                  </a:cubicBezTo>
                  <a:cubicBezTo>
                    <a:pt x="8893" y="2519"/>
                    <a:pt x="8714" y="3434"/>
                    <a:pt x="8455" y="4190"/>
                  </a:cubicBezTo>
                  <a:cubicBezTo>
                    <a:pt x="7998" y="5543"/>
                    <a:pt x="6844" y="6557"/>
                    <a:pt x="5591" y="7154"/>
                  </a:cubicBezTo>
                  <a:cubicBezTo>
                    <a:pt x="4998" y="7435"/>
                    <a:pt x="4284" y="7564"/>
                    <a:pt x="3568" y="7564"/>
                  </a:cubicBezTo>
                  <a:cubicBezTo>
                    <a:pt x="2866" y="7564"/>
                    <a:pt x="2163" y="7440"/>
                    <a:pt x="1572" y="7214"/>
                  </a:cubicBezTo>
                  <a:cubicBezTo>
                    <a:pt x="956" y="6975"/>
                    <a:pt x="458" y="6657"/>
                    <a:pt x="40" y="6259"/>
                  </a:cubicBezTo>
                  <a:cubicBezTo>
                    <a:pt x="1" y="6418"/>
                    <a:pt x="1" y="6597"/>
                    <a:pt x="40" y="6816"/>
                  </a:cubicBezTo>
                  <a:cubicBezTo>
                    <a:pt x="350" y="8460"/>
                    <a:pt x="4960" y="10676"/>
                    <a:pt x="7890" y="10676"/>
                  </a:cubicBezTo>
                  <a:cubicBezTo>
                    <a:pt x="8541" y="10676"/>
                    <a:pt x="9110" y="10566"/>
                    <a:pt x="9529" y="10317"/>
                  </a:cubicBezTo>
                  <a:cubicBezTo>
                    <a:pt x="11877" y="8944"/>
                    <a:pt x="12672" y="1624"/>
                    <a:pt x="11081" y="311"/>
                  </a:cubicBezTo>
                  <a:cubicBezTo>
                    <a:pt x="10815" y="90"/>
                    <a:pt x="10568" y="0"/>
                    <a:pt x="10344"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1"/>
            <p:cNvSpPr/>
            <p:nvPr/>
          </p:nvSpPr>
          <p:spPr>
            <a:xfrm>
              <a:off x="8214225" y="2668475"/>
              <a:ext cx="318800" cy="266875"/>
            </a:xfrm>
            <a:custGeom>
              <a:avLst/>
              <a:gdLst/>
              <a:ahLst/>
              <a:cxnLst/>
              <a:rect l="l" t="t" r="r" b="b"/>
              <a:pathLst>
                <a:path w="12752" h="10675" extrusionOk="0">
                  <a:moveTo>
                    <a:pt x="4770" y="1"/>
                  </a:moveTo>
                  <a:cubicBezTo>
                    <a:pt x="4117" y="1"/>
                    <a:pt x="3546" y="110"/>
                    <a:pt x="3123" y="360"/>
                  </a:cubicBezTo>
                  <a:cubicBezTo>
                    <a:pt x="796" y="1732"/>
                    <a:pt x="0" y="9053"/>
                    <a:pt x="1592" y="10366"/>
                  </a:cubicBezTo>
                  <a:cubicBezTo>
                    <a:pt x="1857" y="10584"/>
                    <a:pt x="2103" y="10674"/>
                    <a:pt x="2329" y="10674"/>
                  </a:cubicBezTo>
                  <a:cubicBezTo>
                    <a:pt x="2680" y="10674"/>
                    <a:pt x="2981" y="10457"/>
                    <a:pt x="3223" y="10167"/>
                  </a:cubicBezTo>
                  <a:cubicBezTo>
                    <a:pt x="2904" y="9093"/>
                    <a:pt x="3103" y="7820"/>
                    <a:pt x="3442" y="6825"/>
                  </a:cubicBezTo>
                  <a:cubicBezTo>
                    <a:pt x="3899" y="5472"/>
                    <a:pt x="5053" y="4478"/>
                    <a:pt x="6306" y="3861"/>
                  </a:cubicBezTo>
                  <a:cubicBezTo>
                    <a:pt x="6899" y="3580"/>
                    <a:pt x="7613" y="3451"/>
                    <a:pt x="8329" y="3451"/>
                  </a:cubicBezTo>
                  <a:cubicBezTo>
                    <a:pt x="9030" y="3451"/>
                    <a:pt x="9734" y="3575"/>
                    <a:pt x="10324" y="3801"/>
                  </a:cubicBezTo>
                  <a:cubicBezTo>
                    <a:pt x="11080" y="4100"/>
                    <a:pt x="11657" y="4517"/>
                    <a:pt x="12135" y="5055"/>
                  </a:cubicBezTo>
                  <a:cubicBezTo>
                    <a:pt x="12493" y="4856"/>
                    <a:pt x="12751" y="4498"/>
                    <a:pt x="12632" y="3881"/>
                  </a:cubicBezTo>
                  <a:cubicBezTo>
                    <a:pt x="12323" y="2221"/>
                    <a:pt x="7711" y="1"/>
                    <a:pt x="477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1"/>
            <p:cNvSpPr/>
            <p:nvPr/>
          </p:nvSpPr>
          <p:spPr>
            <a:xfrm>
              <a:off x="8210725" y="2543675"/>
              <a:ext cx="81600" cy="133800"/>
            </a:xfrm>
            <a:custGeom>
              <a:avLst/>
              <a:gdLst/>
              <a:ahLst/>
              <a:cxnLst/>
              <a:rect l="l" t="t" r="r" b="b"/>
              <a:pathLst>
                <a:path w="3264" h="5352" fill="none" extrusionOk="0">
                  <a:moveTo>
                    <a:pt x="1" y="1811"/>
                  </a:moveTo>
                  <a:cubicBezTo>
                    <a:pt x="657" y="3064"/>
                    <a:pt x="3263" y="5352"/>
                    <a:pt x="3263" y="5352"/>
                  </a:cubicBezTo>
                  <a:cubicBezTo>
                    <a:pt x="3243" y="3820"/>
                    <a:pt x="2308" y="995"/>
                    <a:pt x="1314" y="1"/>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1"/>
            <p:cNvSpPr/>
            <p:nvPr/>
          </p:nvSpPr>
          <p:spPr>
            <a:xfrm>
              <a:off x="8292300" y="2677450"/>
              <a:ext cx="102975" cy="152700"/>
            </a:xfrm>
            <a:custGeom>
              <a:avLst/>
              <a:gdLst/>
              <a:ahLst/>
              <a:cxnLst/>
              <a:rect l="l" t="t" r="r" b="b"/>
              <a:pathLst>
                <a:path w="4119" h="6108" fill="none" extrusionOk="0">
                  <a:moveTo>
                    <a:pt x="4118" y="4556"/>
                  </a:moveTo>
                  <a:cubicBezTo>
                    <a:pt x="2149" y="1194"/>
                    <a:pt x="0" y="1"/>
                    <a:pt x="0" y="1"/>
                  </a:cubicBezTo>
                  <a:cubicBezTo>
                    <a:pt x="0" y="1"/>
                    <a:pt x="259" y="2448"/>
                    <a:pt x="2407" y="6108"/>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1"/>
            <p:cNvSpPr/>
            <p:nvPr/>
          </p:nvSpPr>
          <p:spPr>
            <a:xfrm>
              <a:off x="8281550" y="2503075"/>
              <a:ext cx="45625" cy="95950"/>
            </a:xfrm>
            <a:custGeom>
              <a:avLst/>
              <a:gdLst/>
              <a:ahLst/>
              <a:cxnLst/>
              <a:rect l="l" t="t" r="r" b="b"/>
              <a:pathLst>
                <a:path w="1825" h="3838" extrusionOk="0">
                  <a:moveTo>
                    <a:pt x="977" y="0"/>
                  </a:moveTo>
                  <a:cubicBezTo>
                    <a:pt x="494" y="0"/>
                    <a:pt x="1" y="3467"/>
                    <a:pt x="808" y="3813"/>
                  </a:cubicBezTo>
                  <a:cubicBezTo>
                    <a:pt x="847" y="3829"/>
                    <a:pt x="883" y="3837"/>
                    <a:pt x="919" y="3837"/>
                  </a:cubicBezTo>
                  <a:cubicBezTo>
                    <a:pt x="1662" y="3837"/>
                    <a:pt x="1824" y="431"/>
                    <a:pt x="1027" y="13"/>
                  </a:cubicBezTo>
                  <a:cubicBezTo>
                    <a:pt x="1010" y="5"/>
                    <a:pt x="993" y="0"/>
                    <a:pt x="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1"/>
            <p:cNvSpPr/>
            <p:nvPr/>
          </p:nvSpPr>
          <p:spPr>
            <a:xfrm>
              <a:off x="8148150" y="2597775"/>
              <a:ext cx="98775" cy="51100"/>
            </a:xfrm>
            <a:custGeom>
              <a:avLst/>
              <a:gdLst/>
              <a:ahLst/>
              <a:cxnLst/>
              <a:rect l="l" t="t" r="r" b="b"/>
              <a:pathLst>
                <a:path w="3951" h="2044" extrusionOk="0">
                  <a:moveTo>
                    <a:pt x="692" y="1"/>
                  </a:moveTo>
                  <a:cubicBezTo>
                    <a:pt x="476" y="1"/>
                    <a:pt x="312" y="56"/>
                    <a:pt x="236" y="184"/>
                  </a:cubicBezTo>
                  <a:cubicBezTo>
                    <a:pt x="1" y="554"/>
                    <a:pt x="2318" y="2043"/>
                    <a:pt x="3273" y="2043"/>
                  </a:cubicBezTo>
                  <a:cubicBezTo>
                    <a:pt x="3449" y="2043"/>
                    <a:pt x="3579" y="1993"/>
                    <a:pt x="3638" y="1875"/>
                  </a:cubicBezTo>
                  <a:cubicBezTo>
                    <a:pt x="3950" y="1250"/>
                    <a:pt x="1723"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1"/>
            <p:cNvSpPr/>
            <p:nvPr/>
          </p:nvSpPr>
          <p:spPr>
            <a:xfrm>
              <a:off x="8347350" y="2701575"/>
              <a:ext cx="87700" cy="50000"/>
            </a:xfrm>
            <a:custGeom>
              <a:avLst/>
              <a:gdLst/>
              <a:ahLst/>
              <a:cxnLst/>
              <a:rect l="l" t="t" r="r" b="b"/>
              <a:pathLst>
                <a:path w="3508" h="2000" extrusionOk="0">
                  <a:moveTo>
                    <a:pt x="484" y="1"/>
                  </a:moveTo>
                  <a:cubicBezTo>
                    <a:pt x="239" y="1"/>
                    <a:pt x="79" y="81"/>
                    <a:pt x="66" y="269"/>
                  </a:cubicBezTo>
                  <a:cubicBezTo>
                    <a:pt x="0" y="1026"/>
                    <a:pt x="2396" y="2000"/>
                    <a:pt x="3228" y="2000"/>
                  </a:cubicBezTo>
                  <a:cubicBezTo>
                    <a:pt x="3402" y="2000"/>
                    <a:pt x="3507" y="1957"/>
                    <a:pt x="3507" y="1861"/>
                  </a:cubicBezTo>
                  <a:cubicBezTo>
                    <a:pt x="3507" y="1123"/>
                    <a:pt x="1401"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1"/>
            <p:cNvSpPr/>
            <p:nvPr/>
          </p:nvSpPr>
          <p:spPr>
            <a:xfrm>
              <a:off x="8273125" y="2721700"/>
              <a:ext cx="46425" cy="95075"/>
            </a:xfrm>
            <a:custGeom>
              <a:avLst/>
              <a:gdLst/>
              <a:ahLst/>
              <a:cxnLst/>
              <a:rect l="l" t="t" r="r" b="b"/>
              <a:pathLst>
                <a:path w="1857" h="3803" extrusionOk="0">
                  <a:moveTo>
                    <a:pt x="860" y="1"/>
                  </a:moveTo>
                  <a:cubicBezTo>
                    <a:pt x="856" y="1"/>
                    <a:pt x="851" y="1"/>
                    <a:pt x="847" y="1"/>
                  </a:cubicBezTo>
                  <a:cubicBezTo>
                    <a:pt x="0" y="41"/>
                    <a:pt x="479" y="3802"/>
                    <a:pt x="990" y="3802"/>
                  </a:cubicBezTo>
                  <a:cubicBezTo>
                    <a:pt x="995" y="3802"/>
                    <a:pt x="1001" y="3802"/>
                    <a:pt x="1006" y="3801"/>
                  </a:cubicBezTo>
                  <a:cubicBezTo>
                    <a:pt x="1857" y="3702"/>
                    <a:pt x="1704" y="1"/>
                    <a:pt x="8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1"/>
            <p:cNvSpPr/>
            <p:nvPr/>
          </p:nvSpPr>
          <p:spPr>
            <a:xfrm>
              <a:off x="8257975" y="2439500"/>
              <a:ext cx="314825" cy="297400"/>
            </a:xfrm>
            <a:custGeom>
              <a:avLst/>
              <a:gdLst/>
              <a:ahLst/>
              <a:cxnLst/>
              <a:rect l="l" t="t" r="r" b="b"/>
              <a:pathLst>
                <a:path w="12593" h="11896" extrusionOk="0">
                  <a:moveTo>
                    <a:pt x="5195" y="1"/>
                  </a:moveTo>
                  <a:cubicBezTo>
                    <a:pt x="5102" y="1"/>
                    <a:pt x="5002" y="10"/>
                    <a:pt x="4894" y="30"/>
                  </a:cubicBezTo>
                  <a:cubicBezTo>
                    <a:pt x="2865" y="408"/>
                    <a:pt x="1" y="7191"/>
                    <a:pt x="1373" y="9519"/>
                  </a:cubicBezTo>
                  <a:cubicBezTo>
                    <a:pt x="2260" y="11023"/>
                    <a:pt x="5630" y="11895"/>
                    <a:pt x="8258" y="11895"/>
                  </a:cubicBezTo>
                  <a:cubicBezTo>
                    <a:pt x="9698" y="11895"/>
                    <a:pt x="10915" y="11634"/>
                    <a:pt x="11379" y="11070"/>
                  </a:cubicBezTo>
                  <a:cubicBezTo>
                    <a:pt x="12593" y="9618"/>
                    <a:pt x="9927" y="8763"/>
                    <a:pt x="9927" y="8763"/>
                  </a:cubicBezTo>
                  <a:cubicBezTo>
                    <a:pt x="10882" y="7589"/>
                    <a:pt x="11280" y="5859"/>
                    <a:pt x="10345" y="4247"/>
                  </a:cubicBezTo>
                  <a:cubicBezTo>
                    <a:pt x="9548" y="2918"/>
                    <a:pt x="8223" y="2352"/>
                    <a:pt x="6951" y="2352"/>
                  </a:cubicBezTo>
                  <a:cubicBezTo>
                    <a:pt x="6699" y="2352"/>
                    <a:pt x="6450" y="2374"/>
                    <a:pt x="6207" y="2417"/>
                  </a:cubicBezTo>
                  <a:cubicBezTo>
                    <a:pt x="6207" y="2417"/>
                    <a:pt x="6683" y="1"/>
                    <a:pt x="519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1"/>
            <p:cNvSpPr/>
            <p:nvPr/>
          </p:nvSpPr>
          <p:spPr>
            <a:xfrm>
              <a:off x="8012300" y="2618275"/>
              <a:ext cx="314325" cy="297225"/>
            </a:xfrm>
            <a:custGeom>
              <a:avLst/>
              <a:gdLst/>
              <a:ahLst/>
              <a:cxnLst/>
              <a:rect l="l" t="t" r="r" b="b"/>
              <a:pathLst>
                <a:path w="12573" h="11889" extrusionOk="0">
                  <a:moveTo>
                    <a:pt x="4336" y="0"/>
                  </a:moveTo>
                  <a:cubicBezTo>
                    <a:pt x="2897" y="0"/>
                    <a:pt x="1679" y="260"/>
                    <a:pt x="1214" y="816"/>
                  </a:cubicBezTo>
                  <a:cubicBezTo>
                    <a:pt x="1" y="2268"/>
                    <a:pt x="2666" y="3124"/>
                    <a:pt x="2666" y="3124"/>
                  </a:cubicBezTo>
                  <a:cubicBezTo>
                    <a:pt x="1711" y="4297"/>
                    <a:pt x="1314" y="6028"/>
                    <a:pt x="2249" y="7639"/>
                  </a:cubicBezTo>
                  <a:cubicBezTo>
                    <a:pt x="3046" y="8968"/>
                    <a:pt x="4370" y="9534"/>
                    <a:pt x="5643" y="9534"/>
                  </a:cubicBezTo>
                  <a:cubicBezTo>
                    <a:pt x="5894" y="9534"/>
                    <a:pt x="6143" y="9512"/>
                    <a:pt x="6386" y="9470"/>
                  </a:cubicBezTo>
                  <a:lnTo>
                    <a:pt x="6386" y="9470"/>
                  </a:lnTo>
                  <a:cubicBezTo>
                    <a:pt x="6386" y="9470"/>
                    <a:pt x="5913" y="11889"/>
                    <a:pt x="7386" y="11889"/>
                  </a:cubicBezTo>
                  <a:cubicBezTo>
                    <a:pt x="7482" y="11889"/>
                    <a:pt x="7586" y="11879"/>
                    <a:pt x="7699" y="11857"/>
                  </a:cubicBezTo>
                  <a:cubicBezTo>
                    <a:pt x="9728" y="11479"/>
                    <a:pt x="12573" y="4695"/>
                    <a:pt x="11200" y="2368"/>
                  </a:cubicBezTo>
                  <a:cubicBezTo>
                    <a:pt x="10327" y="864"/>
                    <a:pt x="6963" y="0"/>
                    <a:pt x="433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1"/>
            <p:cNvSpPr/>
            <p:nvPr/>
          </p:nvSpPr>
          <p:spPr>
            <a:xfrm>
              <a:off x="8276875" y="2555125"/>
              <a:ext cx="109425" cy="167125"/>
            </a:xfrm>
            <a:custGeom>
              <a:avLst/>
              <a:gdLst/>
              <a:ahLst/>
              <a:cxnLst/>
              <a:rect l="l" t="t" r="r" b="b"/>
              <a:pathLst>
                <a:path w="4377" h="6685" extrusionOk="0">
                  <a:moveTo>
                    <a:pt x="896" y="0"/>
                  </a:moveTo>
                  <a:cubicBezTo>
                    <a:pt x="259" y="1870"/>
                    <a:pt x="1" y="3840"/>
                    <a:pt x="617" y="4894"/>
                  </a:cubicBezTo>
                  <a:cubicBezTo>
                    <a:pt x="1075" y="5670"/>
                    <a:pt x="2209" y="6286"/>
                    <a:pt x="3542" y="6684"/>
                  </a:cubicBezTo>
                  <a:cubicBezTo>
                    <a:pt x="3422" y="5769"/>
                    <a:pt x="3601" y="4755"/>
                    <a:pt x="3880" y="3939"/>
                  </a:cubicBezTo>
                  <a:cubicBezTo>
                    <a:pt x="3999" y="3601"/>
                    <a:pt x="4158" y="3263"/>
                    <a:pt x="4377" y="2964"/>
                  </a:cubicBezTo>
                  <a:cubicBezTo>
                    <a:pt x="4178" y="2905"/>
                    <a:pt x="3979" y="2845"/>
                    <a:pt x="3800" y="2785"/>
                  </a:cubicBezTo>
                  <a:cubicBezTo>
                    <a:pt x="2388" y="2228"/>
                    <a:pt x="1632" y="1253"/>
                    <a:pt x="896"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1"/>
            <p:cNvSpPr/>
            <p:nvPr/>
          </p:nvSpPr>
          <p:spPr>
            <a:xfrm>
              <a:off x="8199800" y="2633700"/>
              <a:ext cx="108925" cy="172600"/>
            </a:xfrm>
            <a:custGeom>
              <a:avLst/>
              <a:gdLst/>
              <a:ahLst/>
              <a:cxnLst/>
              <a:rect l="l" t="t" r="r" b="b"/>
              <a:pathLst>
                <a:path w="4357" h="6904" extrusionOk="0">
                  <a:moveTo>
                    <a:pt x="895" y="0"/>
                  </a:moveTo>
                  <a:cubicBezTo>
                    <a:pt x="876" y="716"/>
                    <a:pt x="716" y="1452"/>
                    <a:pt x="517" y="2089"/>
                  </a:cubicBezTo>
                  <a:cubicBezTo>
                    <a:pt x="378" y="2447"/>
                    <a:pt x="219" y="2785"/>
                    <a:pt x="0" y="3104"/>
                  </a:cubicBezTo>
                  <a:lnTo>
                    <a:pt x="40" y="3104"/>
                  </a:lnTo>
                  <a:cubicBezTo>
                    <a:pt x="1492" y="3661"/>
                    <a:pt x="2248" y="4695"/>
                    <a:pt x="3004" y="5988"/>
                  </a:cubicBezTo>
                  <a:cubicBezTo>
                    <a:pt x="3163" y="6266"/>
                    <a:pt x="3283" y="6565"/>
                    <a:pt x="3342" y="6903"/>
                  </a:cubicBezTo>
                  <a:cubicBezTo>
                    <a:pt x="4058" y="4954"/>
                    <a:pt x="4357" y="2845"/>
                    <a:pt x="3700" y="1751"/>
                  </a:cubicBezTo>
                  <a:cubicBezTo>
                    <a:pt x="3263" y="995"/>
                    <a:pt x="2188" y="398"/>
                    <a:pt x="895"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1"/>
            <p:cNvSpPr/>
            <p:nvPr/>
          </p:nvSpPr>
          <p:spPr>
            <a:xfrm>
              <a:off x="8292300" y="2574525"/>
              <a:ext cx="117875" cy="112900"/>
            </a:xfrm>
            <a:custGeom>
              <a:avLst/>
              <a:gdLst/>
              <a:ahLst/>
              <a:cxnLst/>
              <a:rect l="l" t="t" r="r" b="b"/>
              <a:pathLst>
                <a:path w="4715" h="4516" fill="none" extrusionOk="0">
                  <a:moveTo>
                    <a:pt x="3601" y="0"/>
                  </a:moveTo>
                  <a:cubicBezTo>
                    <a:pt x="1234" y="1154"/>
                    <a:pt x="0" y="4118"/>
                    <a:pt x="0" y="4118"/>
                  </a:cubicBezTo>
                  <a:cubicBezTo>
                    <a:pt x="0" y="4118"/>
                    <a:pt x="1691" y="4516"/>
                    <a:pt x="4715" y="3402"/>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1"/>
            <p:cNvSpPr/>
            <p:nvPr/>
          </p:nvSpPr>
          <p:spPr>
            <a:xfrm>
              <a:off x="8176925" y="2677450"/>
              <a:ext cx="115400" cy="73625"/>
            </a:xfrm>
            <a:custGeom>
              <a:avLst/>
              <a:gdLst/>
              <a:ahLst/>
              <a:cxnLst/>
              <a:rect l="l" t="t" r="r" b="b"/>
              <a:pathLst>
                <a:path w="4616" h="2945" fill="none" extrusionOk="0">
                  <a:moveTo>
                    <a:pt x="0" y="1513"/>
                  </a:moveTo>
                  <a:cubicBezTo>
                    <a:pt x="1512" y="220"/>
                    <a:pt x="4615" y="1"/>
                    <a:pt x="4615" y="1"/>
                  </a:cubicBezTo>
                  <a:cubicBezTo>
                    <a:pt x="4615" y="1"/>
                    <a:pt x="4138" y="1572"/>
                    <a:pt x="2069" y="2945"/>
                  </a:cubicBezTo>
                </a:path>
              </a:pathLst>
            </a:custGeom>
            <a:noFill/>
            <a:ln w="64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1"/>
            <p:cNvSpPr/>
            <p:nvPr/>
          </p:nvSpPr>
          <p:spPr>
            <a:xfrm>
              <a:off x="8257475" y="2646500"/>
              <a:ext cx="70150" cy="61975"/>
            </a:xfrm>
            <a:custGeom>
              <a:avLst/>
              <a:gdLst/>
              <a:ahLst/>
              <a:cxnLst/>
              <a:rect l="l" t="t" r="r" b="b"/>
              <a:pathLst>
                <a:path w="2806" h="2479" extrusionOk="0">
                  <a:moveTo>
                    <a:pt x="1396" y="0"/>
                  </a:moveTo>
                  <a:cubicBezTo>
                    <a:pt x="1186" y="0"/>
                    <a:pt x="973" y="53"/>
                    <a:pt x="777" y="165"/>
                  </a:cubicBezTo>
                  <a:cubicBezTo>
                    <a:pt x="180" y="523"/>
                    <a:pt x="1" y="1279"/>
                    <a:pt x="339" y="1875"/>
                  </a:cubicBezTo>
                  <a:cubicBezTo>
                    <a:pt x="565" y="2261"/>
                    <a:pt x="978" y="2478"/>
                    <a:pt x="1406" y="2478"/>
                  </a:cubicBezTo>
                  <a:cubicBezTo>
                    <a:pt x="1617" y="2478"/>
                    <a:pt x="1832" y="2425"/>
                    <a:pt x="2030" y="2313"/>
                  </a:cubicBezTo>
                  <a:cubicBezTo>
                    <a:pt x="2627" y="1955"/>
                    <a:pt x="2806" y="1199"/>
                    <a:pt x="2467" y="622"/>
                  </a:cubicBezTo>
                  <a:cubicBezTo>
                    <a:pt x="2241" y="222"/>
                    <a:pt x="1825"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9" name="Google Shape;3599;p51"/>
          <p:cNvGrpSpPr/>
          <p:nvPr/>
        </p:nvGrpSpPr>
        <p:grpSpPr>
          <a:xfrm>
            <a:off x="92140" y="-1079686"/>
            <a:ext cx="2704659" cy="2704659"/>
            <a:chOff x="2363775" y="-1255325"/>
            <a:chExt cx="2880975" cy="2880975"/>
          </a:xfrm>
        </p:grpSpPr>
        <p:sp>
          <p:nvSpPr>
            <p:cNvPr id="3600" name="Google Shape;3600;p51"/>
            <p:cNvSpPr/>
            <p:nvPr/>
          </p:nvSpPr>
          <p:spPr>
            <a:xfrm>
              <a:off x="3835350" y="-756525"/>
              <a:ext cx="910600" cy="910625"/>
            </a:xfrm>
            <a:custGeom>
              <a:avLst/>
              <a:gdLst/>
              <a:ahLst/>
              <a:cxnLst/>
              <a:rect l="l" t="t" r="r" b="b"/>
              <a:pathLst>
                <a:path w="36424" h="36425" fill="none" extrusionOk="0">
                  <a:moveTo>
                    <a:pt x="24468" y="19058"/>
                  </a:moveTo>
                  <a:cubicBezTo>
                    <a:pt x="16988" y="26537"/>
                    <a:pt x="0" y="36424"/>
                    <a:pt x="0" y="36424"/>
                  </a:cubicBezTo>
                  <a:cubicBezTo>
                    <a:pt x="0" y="36424"/>
                    <a:pt x="9887" y="19436"/>
                    <a:pt x="17366" y="11956"/>
                  </a:cubicBezTo>
                  <a:cubicBezTo>
                    <a:pt x="24846" y="4476"/>
                    <a:pt x="32485" y="1"/>
                    <a:pt x="34454" y="1970"/>
                  </a:cubicBezTo>
                  <a:cubicBezTo>
                    <a:pt x="36424" y="3939"/>
                    <a:pt x="31948" y="11578"/>
                    <a:pt x="24468" y="1905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1"/>
            <p:cNvSpPr/>
            <p:nvPr/>
          </p:nvSpPr>
          <p:spPr>
            <a:xfrm>
              <a:off x="2862575" y="216225"/>
              <a:ext cx="910625" cy="910625"/>
            </a:xfrm>
            <a:custGeom>
              <a:avLst/>
              <a:gdLst/>
              <a:ahLst/>
              <a:cxnLst/>
              <a:rect l="l" t="t" r="r" b="b"/>
              <a:pathLst>
                <a:path w="36425" h="36425" fill="none" extrusionOk="0">
                  <a:moveTo>
                    <a:pt x="19058" y="24469"/>
                  </a:moveTo>
                  <a:cubicBezTo>
                    <a:pt x="26538" y="16989"/>
                    <a:pt x="36424" y="1"/>
                    <a:pt x="36424" y="1"/>
                  </a:cubicBezTo>
                  <a:cubicBezTo>
                    <a:pt x="36424" y="1"/>
                    <a:pt x="19436" y="9887"/>
                    <a:pt x="11956" y="17367"/>
                  </a:cubicBezTo>
                  <a:cubicBezTo>
                    <a:pt x="4477" y="24847"/>
                    <a:pt x="1" y="32505"/>
                    <a:pt x="1970" y="34455"/>
                  </a:cubicBezTo>
                  <a:cubicBezTo>
                    <a:pt x="3940" y="36424"/>
                    <a:pt x="11578" y="31948"/>
                    <a:pt x="19058" y="2446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1"/>
            <p:cNvSpPr/>
            <p:nvPr/>
          </p:nvSpPr>
          <p:spPr>
            <a:xfrm>
              <a:off x="3815450" y="-1051925"/>
              <a:ext cx="382450" cy="1194575"/>
            </a:xfrm>
            <a:custGeom>
              <a:avLst/>
              <a:gdLst/>
              <a:ahLst/>
              <a:cxnLst/>
              <a:rect l="l" t="t" r="r" b="b"/>
              <a:pathLst>
                <a:path w="15298" h="47783" fill="none" extrusionOk="0">
                  <a:moveTo>
                    <a:pt x="12513" y="20530"/>
                  </a:moveTo>
                  <a:cubicBezTo>
                    <a:pt x="9788" y="30735"/>
                    <a:pt x="0" y="47783"/>
                    <a:pt x="0" y="47783"/>
                  </a:cubicBezTo>
                  <a:cubicBezTo>
                    <a:pt x="0" y="47783"/>
                    <a:pt x="80" y="28129"/>
                    <a:pt x="2805" y="17924"/>
                  </a:cubicBezTo>
                  <a:cubicBezTo>
                    <a:pt x="5550" y="7699"/>
                    <a:pt x="9947" y="0"/>
                    <a:pt x="12612" y="716"/>
                  </a:cubicBezTo>
                  <a:cubicBezTo>
                    <a:pt x="15298" y="1433"/>
                    <a:pt x="15258" y="10305"/>
                    <a:pt x="12513" y="2053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1"/>
            <p:cNvSpPr/>
            <p:nvPr/>
          </p:nvSpPr>
          <p:spPr>
            <a:xfrm>
              <a:off x="3410625" y="227675"/>
              <a:ext cx="382475" cy="1194575"/>
            </a:xfrm>
            <a:custGeom>
              <a:avLst/>
              <a:gdLst/>
              <a:ahLst/>
              <a:cxnLst/>
              <a:rect l="l" t="t" r="r" b="b"/>
              <a:pathLst>
                <a:path w="15299" h="47783" fill="none" extrusionOk="0">
                  <a:moveTo>
                    <a:pt x="12493" y="29879"/>
                  </a:moveTo>
                  <a:cubicBezTo>
                    <a:pt x="15219" y="19654"/>
                    <a:pt x="15298" y="0"/>
                    <a:pt x="15298" y="0"/>
                  </a:cubicBezTo>
                  <a:cubicBezTo>
                    <a:pt x="15298" y="0"/>
                    <a:pt x="5511" y="17048"/>
                    <a:pt x="2786" y="27273"/>
                  </a:cubicBezTo>
                  <a:cubicBezTo>
                    <a:pt x="40" y="37478"/>
                    <a:pt x="1" y="46350"/>
                    <a:pt x="2686" y="47066"/>
                  </a:cubicBezTo>
                  <a:cubicBezTo>
                    <a:pt x="5352" y="47783"/>
                    <a:pt x="9748" y="40084"/>
                    <a:pt x="12493" y="2987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04" name="Google Shape;3604;p51"/>
            <p:cNvSpPr/>
            <p:nvPr/>
          </p:nvSpPr>
          <p:spPr>
            <a:xfrm>
              <a:off x="3410625" y="-1051925"/>
              <a:ext cx="382475" cy="1194575"/>
            </a:xfrm>
            <a:custGeom>
              <a:avLst/>
              <a:gdLst/>
              <a:ahLst/>
              <a:cxnLst/>
              <a:rect l="l" t="t" r="r" b="b"/>
              <a:pathLst>
                <a:path w="15299" h="47783" fill="none" extrusionOk="0">
                  <a:moveTo>
                    <a:pt x="12493" y="17924"/>
                  </a:moveTo>
                  <a:cubicBezTo>
                    <a:pt x="15219" y="28129"/>
                    <a:pt x="15298" y="47783"/>
                    <a:pt x="15298" y="47783"/>
                  </a:cubicBezTo>
                  <a:cubicBezTo>
                    <a:pt x="15298" y="47783"/>
                    <a:pt x="5511" y="30735"/>
                    <a:pt x="2786" y="20530"/>
                  </a:cubicBezTo>
                  <a:cubicBezTo>
                    <a:pt x="40" y="10305"/>
                    <a:pt x="1" y="1433"/>
                    <a:pt x="2686" y="716"/>
                  </a:cubicBezTo>
                  <a:cubicBezTo>
                    <a:pt x="5352" y="0"/>
                    <a:pt x="9748" y="7699"/>
                    <a:pt x="12493" y="17924"/>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1"/>
            <p:cNvSpPr/>
            <p:nvPr/>
          </p:nvSpPr>
          <p:spPr>
            <a:xfrm>
              <a:off x="3815450" y="227675"/>
              <a:ext cx="382450" cy="1194575"/>
            </a:xfrm>
            <a:custGeom>
              <a:avLst/>
              <a:gdLst/>
              <a:ahLst/>
              <a:cxnLst/>
              <a:rect l="l" t="t" r="r" b="b"/>
              <a:pathLst>
                <a:path w="15298" h="47783" fill="none" extrusionOk="0">
                  <a:moveTo>
                    <a:pt x="12513" y="27273"/>
                  </a:moveTo>
                  <a:cubicBezTo>
                    <a:pt x="9788" y="17048"/>
                    <a:pt x="0" y="0"/>
                    <a:pt x="0" y="0"/>
                  </a:cubicBezTo>
                  <a:cubicBezTo>
                    <a:pt x="0" y="0"/>
                    <a:pt x="80" y="19654"/>
                    <a:pt x="2805" y="29879"/>
                  </a:cubicBezTo>
                  <a:cubicBezTo>
                    <a:pt x="5550" y="40084"/>
                    <a:pt x="9947" y="47783"/>
                    <a:pt x="12612" y="47066"/>
                  </a:cubicBezTo>
                  <a:cubicBezTo>
                    <a:pt x="15298" y="46350"/>
                    <a:pt x="15258" y="37478"/>
                    <a:pt x="12513" y="27273"/>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1"/>
            <p:cNvSpPr/>
            <p:nvPr/>
          </p:nvSpPr>
          <p:spPr>
            <a:xfrm>
              <a:off x="2862575" y="-756525"/>
              <a:ext cx="910625" cy="910625"/>
            </a:xfrm>
            <a:custGeom>
              <a:avLst/>
              <a:gdLst/>
              <a:ahLst/>
              <a:cxnLst/>
              <a:rect l="l" t="t" r="r" b="b"/>
              <a:pathLst>
                <a:path w="36425" h="36425" fill="none" extrusionOk="0">
                  <a:moveTo>
                    <a:pt x="19058" y="11956"/>
                  </a:moveTo>
                  <a:cubicBezTo>
                    <a:pt x="26538" y="19436"/>
                    <a:pt x="36424" y="36424"/>
                    <a:pt x="36424" y="36424"/>
                  </a:cubicBezTo>
                  <a:cubicBezTo>
                    <a:pt x="36424" y="36424"/>
                    <a:pt x="19436" y="26537"/>
                    <a:pt x="11956" y="19058"/>
                  </a:cubicBezTo>
                  <a:cubicBezTo>
                    <a:pt x="4477" y="11578"/>
                    <a:pt x="1" y="3939"/>
                    <a:pt x="1970" y="1970"/>
                  </a:cubicBezTo>
                  <a:cubicBezTo>
                    <a:pt x="3940" y="1"/>
                    <a:pt x="11578" y="4476"/>
                    <a:pt x="19058" y="1195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1"/>
            <p:cNvSpPr/>
            <p:nvPr/>
          </p:nvSpPr>
          <p:spPr>
            <a:xfrm>
              <a:off x="3835350" y="216225"/>
              <a:ext cx="910600" cy="910625"/>
            </a:xfrm>
            <a:custGeom>
              <a:avLst/>
              <a:gdLst/>
              <a:ahLst/>
              <a:cxnLst/>
              <a:rect l="l" t="t" r="r" b="b"/>
              <a:pathLst>
                <a:path w="36424" h="36425" fill="none" extrusionOk="0">
                  <a:moveTo>
                    <a:pt x="24468" y="17367"/>
                  </a:moveTo>
                  <a:cubicBezTo>
                    <a:pt x="16988" y="9887"/>
                    <a:pt x="0" y="1"/>
                    <a:pt x="0" y="1"/>
                  </a:cubicBezTo>
                  <a:cubicBezTo>
                    <a:pt x="0" y="1"/>
                    <a:pt x="9887" y="16989"/>
                    <a:pt x="17366" y="24469"/>
                  </a:cubicBezTo>
                  <a:cubicBezTo>
                    <a:pt x="24846" y="31948"/>
                    <a:pt x="32485" y="36424"/>
                    <a:pt x="34454" y="34455"/>
                  </a:cubicBezTo>
                  <a:cubicBezTo>
                    <a:pt x="36424" y="32505"/>
                    <a:pt x="31948" y="24847"/>
                    <a:pt x="24468" y="1736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1"/>
            <p:cNvSpPr/>
            <p:nvPr/>
          </p:nvSpPr>
          <p:spPr>
            <a:xfrm>
              <a:off x="2567175" y="-208475"/>
              <a:ext cx="1194575" cy="382450"/>
            </a:xfrm>
            <a:custGeom>
              <a:avLst/>
              <a:gdLst/>
              <a:ahLst/>
              <a:cxnLst/>
              <a:rect l="l" t="t" r="r" b="b"/>
              <a:pathLst>
                <a:path w="47783" h="15298" fill="none" extrusionOk="0">
                  <a:moveTo>
                    <a:pt x="20510" y="2785"/>
                  </a:moveTo>
                  <a:cubicBezTo>
                    <a:pt x="30735" y="5531"/>
                    <a:pt x="47783" y="15298"/>
                    <a:pt x="47783" y="15298"/>
                  </a:cubicBezTo>
                  <a:cubicBezTo>
                    <a:pt x="47783" y="15298"/>
                    <a:pt x="28129" y="15238"/>
                    <a:pt x="17924" y="12493"/>
                  </a:cubicBezTo>
                  <a:cubicBezTo>
                    <a:pt x="7699" y="9748"/>
                    <a:pt x="1" y="5371"/>
                    <a:pt x="717" y="2686"/>
                  </a:cubicBezTo>
                  <a:cubicBezTo>
                    <a:pt x="1433" y="0"/>
                    <a:pt x="10305" y="40"/>
                    <a:pt x="20510"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1"/>
            <p:cNvSpPr/>
            <p:nvPr/>
          </p:nvSpPr>
          <p:spPr>
            <a:xfrm>
              <a:off x="3846775" y="196825"/>
              <a:ext cx="1194575" cy="381975"/>
            </a:xfrm>
            <a:custGeom>
              <a:avLst/>
              <a:gdLst/>
              <a:ahLst/>
              <a:cxnLst/>
              <a:rect l="l" t="t" r="r" b="b"/>
              <a:pathLst>
                <a:path w="47783" h="15279" fill="none" extrusionOk="0">
                  <a:moveTo>
                    <a:pt x="29859" y="2786"/>
                  </a:moveTo>
                  <a:cubicBezTo>
                    <a:pt x="19655" y="61"/>
                    <a:pt x="1" y="1"/>
                    <a:pt x="1" y="1"/>
                  </a:cubicBezTo>
                  <a:cubicBezTo>
                    <a:pt x="1" y="1"/>
                    <a:pt x="17049" y="9768"/>
                    <a:pt x="27273" y="12494"/>
                  </a:cubicBezTo>
                  <a:cubicBezTo>
                    <a:pt x="37478" y="15239"/>
                    <a:pt x="46351" y="15279"/>
                    <a:pt x="47067" y="12613"/>
                  </a:cubicBezTo>
                  <a:cubicBezTo>
                    <a:pt x="47783" y="9927"/>
                    <a:pt x="40084" y="5531"/>
                    <a:pt x="29859"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1"/>
            <p:cNvSpPr/>
            <p:nvPr/>
          </p:nvSpPr>
          <p:spPr>
            <a:xfrm>
              <a:off x="2567175" y="196825"/>
              <a:ext cx="1194575" cy="381975"/>
            </a:xfrm>
            <a:custGeom>
              <a:avLst/>
              <a:gdLst/>
              <a:ahLst/>
              <a:cxnLst/>
              <a:rect l="l" t="t" r="r" b="b"/>
              <a:pathLst>
                <a:path w="47783" h="15279" fill="none" extrusionOk="0">
                  <a:moveTo>
                    <a:pt x="17924" y="2786"/>
                  </a:moveTo>
                  <a:cubicBezTo>
                    <a:pt x="28129" y="61"/>
                    <a:pt x="47783" y="1"/>
                    <a:pt x="47783" y="1"/>
                  </a:cubicBezTo>
                  <a:cubicBezTo>
                    <a:pt x="47783" y="1"/>
                    <a:pt x="30735" y="9768"/>
                    <a:pt x="20510" y="12494"/>
                  </a:cubicBezTo>
                  <a:cubicBezTo>
                    <a:pt x="10305" y="15239"/>
                    <a:pt x="1433" y="15279"/>
                    <a:pt x="717" y="12613"/>
                  </a:cubicBezTo>
                  <a:cubicBezTo>
                    <a:pt x="1" y="9927"/>
                    <a:pt x="7699" y="5531"/>
                    <a:pt x="17924" y="278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1"/>
            <p:cNvSpPr/>
            <p:nvPr/>
          </p:nvSpPr>
          <p:spPr>
            <a:xfrm>
              <a:off x="3846775" y="-208475"/>
              <a:ext cx="1194575" cy="382450"/>
            </a:xfrm>
            <a:custGeom>
              <a:avLst/>
              <a:gdLst/>
              <a:ahLst/>
              <a:cxnLst/>
              <a:rect l="l" t="t" r="r" b="b"/>
              <a:pathLst>
                <a:path w="47783" h="15298" fill="none" extrusionOk="0">
                  <a:moveTo>
                    <a:pt x="27273" y="2785"/>
                  </a:moveTo>
                  <a:cubicBezTo>
                    <a:pt x="17049" y="5531"/>
                    <a:pt x="1" y="15298"/>
                    <a:pt x="1" y="15298"/>
                  </a:cubicBezTo>
                  <a:cubicBezTo>
                    <a:pt x="1" y="15298"/>
                    <a:pt x="19655" y="15238"/>
                    <a:pt x="29859" y="12493"/>
                  </a:cubicBezTo>
                  <a:cubicBezTo>
                    <a:pt x="40084" y="9748"/>
                    <a:pt x="47783" y="5371"/>
                    <a:pt x="47067" y="2686"/>
                  </a:cubicBezTo>
                  <a:cubicBezTo>
                    <a:pt x="46351" y="0"/>
                    <a:pt x="37478" y="40"/>
                    <a:pt x="27273" y="278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1"/>
            <p:cNvSpPr/>
            <p:nvPr/>
          </p:nvSpPr>
          <p:spPr>
            <a:xfrm>
              <a:off x="3715975" y="-1255325"/>
              <a:ext cx="176575" cy="380950"/>
            </a:xfrm>
            <a:custGeom>
              <a:avLst/>
              <a:gdLst/>
              <a:ahLst/>
              <a:cxnLst/>
              <a:rect l="l" t="t" r="r" b="b"/>
              <a:pathLst>
                <a:path w="7063" h="15238" fill="none" extrusionOk="0">
                  <a:moveTo>
                    <a:pt x="7063" y="7619"/>
                  </a:moveTo>
                  <a:cubicBezTo>
                    <a:pt x="7063" y="11816"/>
                    <a:pt x="5491" y="15238"/>
                    <a:pt x="3522" y="15238"/>
                  </a:cubicBezTo>
                  <a:cubicBezTo>
                    <a:pt x="1572" y="15238"/>
                    <a:pt x="1" y="11816"/>
                    <a:pt x="1" y="7619"/>
                  </a:cubicBezTo>
                  <a:cubicBezTo>
                    <a:pt x="1" y="3402"/>
                    <a:pt x="1572" y="0"/>
                    <a:pt x="3522" y="0"/>
                  </a:cubicBezTo>
                  <a:cubicBezTo>
                    <a:pt x="5491" y="0"/>
                    <a:pt x="7063" y="3402"/>
                    <a:pt x="7063" y="761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1"/>
            <p:cNvSpPr/>
            <p:nvPr/>
          </p:nvSpPr>
          <p:spPr>
            <a:xfrm>
              <a:off x="3715975" y="1245175"/>
              <a:ext cx="176575" cy="380475"/>
            </a:xfrm>
            <a:custGeom>
              <a:avLst/>
              <a:gdLst/>
              <a:ahLst/>
              <a:cxnLst/>
              <a:rect l="l" t="t" r="r" b="b"/>
              <a:pathLst>
                <a:path w="7063" h="15219" fill="none" extrusionOk="0">
                  <a:moveTo>
                    <a:pt x="7063" y="7620"/>
                  </a:moveTo>
                  <a:cubicBezTo>
                    <a:pt x="7063" y="11817"/>
                    <a:pt x="5491" y="15219"/>
                    <a:pt x="3522" y="15219"/>
                  </a:cubicBezTo>
                  <a:cubicBezTo>
                    <a:pt x="1572" y="15219"/>
                    <a:pt x="1" y="11817"/>
                    <a:pt x="1" y="7620"/>
                  </a:cubicBezTo>
                  <a:cubicBezTo>
                    <a:pt x="1" y="3402"/>
                    <a:pt x="1572" y="1"/>
                    <a:pt x="3522" y="1"/>
                  </a:cubicBezTo>
                  <a:cubicBezTo>
                    <a:pt x="5491" y="1"/>
                    <a:pt x="7063" y="3402"/>
                    <a:pt x="7063" y="7620"/>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14" name="Google Shape;3614;p51"/>
            <p:cNvSpPr/>
            <p:nvPr/>
          </p:nvSpPr>
          <p:spPr>
            <a:xfrm>
              <a:off x="3041625" y="-1086750"/>
              <a:ext cx="275025" cy="378500"/>
            </a:xfrm>
            <a:custGeom>
              <a:avLst/>
              <a:gdLst/>
              <a:ahLst/>
              <a:cxnLst/>
              <a:rect l="l" t="t" r="r" b="b"/>
              <a:pathLst>
                <a:path w="11001" h="15140" fill="none" extrusionOk="0">
                  <a:moveTo>
                    <a:pt x="8554" y="5809"/>
                  </a:moveTo>
                  <a:cubicBezTo>
                    <a:pt x="10663" y="9450"/>
                    <a:pt x="11001" y="13190"/>
                    <a:pt x="9310" y="14164"/>
                  </a:cubicBezTo>
                  <a:cubicBezTo>
                    <a:pt x="7619" y="15139"/>
                    <a:pt x="4536" y="12991"/>
                    <a:pt x="2447" y="9350"/>
                  </a:cubicBezTo>
                  <a:cubicBezTo>
                    <a:pt x="338" y="5690"/>
                    <a:pt x="0" y="1950"/>
                    <a:pt x="1691" y="976"/>
                  </a:cubicBezTo>
                  <a:cubicBezTo>
                    <a:pt x="3382" y="1"/>
                    <a:pt x="6465"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1"/>
            <p:cNvSpPr/>
            <p:nvPr/>
          </p:nvSpPr>
          <p:spPr>
            <a:xfrm>
              <a:off x="4291875" y="1078575"/>
              <a:ext cx="275050" cy="378500"/>
            </a:xfrm>
            <a:custGeom>
              <a:avLst/>
              <a:gdLst/>
              <a:ahLst/>
              <a:cxnLst/>
              <a:rect l="l" t="t" r="r" b="b"/>
              <a:pathLst>
                <a:path w="11002" h="15140" fill="none" extrusionOk="0">
                  <a:moveTo>
                    <a:pt x="8554" y="5809"/>
                  </a:moveTo>
                  <a:cubicBezTo>
                    <a:pt x="10663" y="9450"/>
                    <a:pt x="11001" y="13190"/>
                    <a:pt x="9310" y="14164"/>
                  </a:cubicBezTo>
                  <a:cubicBezTo>
                    <a:pt x="7619" y="15139"/>
                    <a:pt x="4536" y="12991"/>
                    <a:pt x="2427" y="9350"/>
                  </a:cubicBezTo>
                  <a:cubicBezTo>
                    <a:pt x="339" y="5690"/>
                    <a:pt x="1" y="1950"/>
                    <a:pt x="1691" y="975"/>
                  </a:cubicBezTo>
                  <a:cubicBezTo>
                    <a:pt x="3382" y="1"/>
                    <a:pt x="6446" y="2169"/>
                    <a:pt x="8554" y="5809"/>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1"/>
            <p:cNvSpPr/>
            <p:nvPr/>
          </p:nvSpPr>
          <p:spPr>
            <a:xfrm>
              <a:off x="2532375" y="-577500"/>
              <a:ext cx="378475" cy="275050"/>
            </a:xfrm>
            <a:custGeom>
              <a:avLst/>
              <a:gdLst/>
              <a:ahLst/>
              <a:cxnLst/>
              <a:rect l="l" t="t" r="r" b="b"/>
              <a:pathLst>
                <a:path w="15139" h="11002" fill="none" extrusionOk="0">
                  <a:moveTo>
                    <a:pt x="9330" y="2448"/>
                  </a:moveTo>
                  <a:cubicBezTo>
                    <a:pt x="12970" y="4556"/>
                    <a:pt x="15139" y="7620"/>
                    <a:pt x="14164" y="9311"/>
                  </a:cubicBezTo>
                  <a:cubicBezTo>
                    <a:pt x="13189" y="11002"/>
                    <a:pt x="9449" y="10663"/>
                    <a:pt x="5809" y="8575"/>
                  </a:cubicBezTo>
                  <a:cubicBezTo>
                    <a:pt x="2168" y="6466"/>
                    <a:pt x="0" y="3383"/>
                    <a:pt x="975" y="1692"/>
                  </a:cubicBezTo>
                  <a:cubicBezTo>
                    <a:pt x="1950" y="1"/>
                    <a:pt x="5690" y="339"/>
                    <a:pt x="9330" y="2448"/>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1"/>
            <p:cNvSpPr/>
            <p:nvPr/>
          </p:nvSpPr>
          <p:spPr>
            <a:xfrm>
              <a:off x="4697675" y="672775"/>
              <a:ext cx="378500" cy="275025"/>
            </a:xfrm>
            <a:custGeom>
              <a:avLst/>
              <a:gdLst/>
              <a:ahLst/>
              <a:cxnLst/>
              <a:rect l="l" t="t" r="r" b="b"/>
              <a:pathLst>
                <a:path w="15140" h="11001" fill="none" extrusionOk="0">
                  <a:moveTo>
                    <a:pt x="9331" y="2447"/>
                  </a:moveTo>
                  <a:cubicBezTo>
                    <a:pt x="12971" y="4556"/>
                    <a:pt x="15139" y="7619"/>
                    <a:pt x="14165" y="9310"/>
                  </a:cubicBezTo>
                  <a:cubicBezTo>
                    <a:pt x="13190" y="11001"/>
                    <a:pt x="9450" y="10663"/>
                    <a:pt x="5810" y="8574"/>
                  </a:cubicBezTo>
                  <a:cubicBezTo>
                    <a:pt x="2169" y="6465"/>
                    <a:pt x="1" y="3382"/>
                    <a:pt x="976" y="1691"/>
                  </a:cubicBezTo>
                  <a:cubicBezTo>
                    <a:pt x="1950" y="0"/>
                    <a:pt x="5690" y="338"/>
                    <a:pt x="9331" y="2447"/>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1"/>
            <p:cNvSpPr/>
            <p:nvPr/>
          </p:nvSpPr>
          <p:spPr>
            <a:xfrm>
              <a:off x="2363775" y="96875"/>
              <a:ext cx="380475" cy="176575"/>
            </a:xfrm>
            <a:custGeom>
              <a:avLst/>
              <a:gdLst/>
              <a:ahLst/>
              <a:cxnLst/>
              <a:rect l="l" t="t" r="r" b="b"/>
              <a:pathLst>
                <a:path w="15219" h="7063" fill="none" extrusionOk="0">
                  <a:moveTo>
                    <a:pt x="15218" y="3541"/>
                  </a:moveTo>
                  <a:cubicBezTo>
                    <a:pt x="15218" y="5491"/>
                    <a:pt x="11817" y="7062"/>
                    <a:pt x="7619" y="7062"/>
                  </a:cubicBezTo>
                  <a:cubicBezTo>
                    <a:pt x="3402" y="7062"/>
                    <a:pt x="1" y="5491"/>
                    <a:pt x="1" y="3541"/>
                  </a:cubicBezTo>
                  <a:cubicBezTo>
                    <a:pt x="1" y="1592"/>
                    <a:pt x="3402" y="0"/>
                    <a:pt x="7619" y="0"/>
                  </a:cubicBezTo>
                  <a:cubicBezTo>
                    <a:pt x="11817" y="0"/>
                    <a:pt x="15218" y="1592"/>
                    <a:pt x="15218"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1"/>
            <p:cNvSpPr/>
            <p:nvPr/>
          </p:nvSpPr>
          <p:spPr>
            <a:xfrm>
              <a:off x="4864275" y="96875"/>
              <a:ext cx="380475" cy="176575"/>
            </a:xfrm>
            <a:custGeom>
              <a:avLst/>
              <a:gdLst/>
              <a:ahLst/>
              <a:cxnLst/>
              <a:rect l="l" t="t" r="r" b="b"/>
              <a:pathLst>
                <a:path w="15219" h="7063" fill="none" extrusionOk="0">
                  <a:moveTo>
                    <a:pt x="15219" y="3541"/>
                  </a:moveTo>
                  <a:cubicBezTo>
                    <a:pt x="15219" y="5491"/>
                    <a:pt x="11817" y="7062"/>
                    <a:pt x="7600" y="7062"/>
                  </a:cubicBezTo>
                  <a:cubicBezTo>
                    <a:pt x="3403" y="7062"/>
                    <a:pt x="1" y="5491"/>
                    <a:pt x="1" y="3541"/>
                  </a:cubicBezTo>
                  <a:cubicBezTo>
                    <a:pt x="1" y="1592"/>
                    <a:pt x="3403" y="0"/>
                    <a:pt x="7600" y="0"/>
                  </a:cubicBezTo>
                  <a:cubicBezTo>
                    <a:pt x="11817" y="0"/>
                    <a:pt x="15219" y="1592"/>
                    <a:pt x="15219" y="354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1"/>
            <p:cNvSpPr/>
            <p:nvPr/>
          </p:nvSpPr>
          <p:spPr>
            <a:xfrm>
              <a:off x="2532375" y="672775"/>
              <a:ext cx="378475" cy="275025"/>
            </a:xfrm>
            <a:custGeom>
              <a:avLst/>
              <a:gdLst/>
              <a:ahLst/>
              <a:cxnLst/>
              <a:rect l="l" t="t" r="r" b="b"/>
              <a:pathLst>
                <a:path w="15139" h="11001" fill="none" extrusionOk="0">
                  <a:moveTo>
                    <a:pt x="14164" y="1691"/>
                  </a:moveTo>
                  <a:cubicBezTo>
                    <a:pt x="15139" y="3382"/>
                    <a:pt x="12970" y="6465"/>
                    <a:pt x="9330" y="8554"/>
                  </a:cubicBezTo>
                  <a:cubicBezTo>
                    <a:pt x="5690" y="10663"/>
                    <a:pt x="1950" y="11001"/>
                    <a:pt x="975" y="9310"/>
                  </a:cubicBezTo>
                  <a:cubicBezTo>
                    <a:pt x="0" y="7619"/>
                    <a:pt x="2168" y="4536"/>
                    <a:pt x="5809" y="2447"/>
                  </a:cubicBezTo>
                  <a:cubicBezTo>
                    <a:pt x="9449" y="338"/>
                    <a:pt x="13189" y="0"/>
                    <a:pt x="14164" y="1691"/>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1"/>
            <p:cNvSpPr/>
            <p:nvPr/>
          </p:nvSpPr>
          <p:spPr>
            <a:xfrm>
              <a:off x="4697675" y="-577500"/>
              <a:ext cx="378500" cy="275050"/>
            </a:xfrm>
            <a:custGeom>
              <a:avLst/>
              <a:gdLst/>
              <a:ahLst/>
              <a:cxnLst/>
              <a:rect l="l" t="t" r="r" b="b"/>
              <a:pathLst>
                <a:path w="15140" h="11002" fill="none" extrusionOk="0">
                  <a:moveTo>
                    <a:pt x="14165" y="1692"/>
                  </a:moveTo>
                  <a:cubicBezTo>
                    <a:pt x="15139" y="3383"/>
                    <a:pt x="12971" y="6466"/>
                    <a:pt x="9331" y="8575"/>
                  </a:cubicBezTo>
                  <a:cubicBezTo>
                    <a:pt x="5690" y="10663"/>
                    <a:pt x="1950" y="11002"/>
                    <a:pt x="976" y="9311"/>
                  </a:cubicBezTo>
                  <a:cubicBezTo>
                    <a:pt x="1" y="7620"/>
                    <a:pt x="2149" y="4556"/>
                    <a:pt x="5810" y="2448"/>
                  </a:cubicBezTo>
                  <a:cubicBezTo>
                    <a:pt x="9450" y="339"/>
                    <a:pt x="13190" y="1"/>
                    <a:pt x="14165" y="1692"/>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1"/>
            <p:cNvSpPr/>
            <p:nvPr/>
          </p:nvSpPr>
          <p:spPr>
            <a:xfrm>
              <a:off x="3041625" y="1078575"/>
              <a:ext cx="275025" cy="378500"/>
            </a:xfrm>
            <a:custGeom>
              <a:avLst/>
              <a:gdLst/>
              <a:ahLst/>
              <a:cxnLst/>
              <a:rect l="l" t="t" r="r" b="b"/>
              <a:pathLst>
                <a:path w="11001" h="15140" fill="none" extrusionOk="0">
                  <a:moveTo>
                    <a:pt x="9310" y="975"/>
                  </a:moveTo>
                  <a:cubicBezTo>
                    <a:pt x="11001" y="1950"/>
                    <a:pt x="10663" y="5710"/>
                    <a:pt x="8554" y="9350"/>
                  </a:cubicBezTo>
                  <a:cubicBezTo>
                    <a:pt x="6465" y="12991"/>
                    <a:pt x="3382" y="15139"/>
                    <a:pt x="1691" y="14164"/>
                  </a:cubicBezTo>
                  <a:cubicBezTo>
                    <a:pt x="0" y="13190"/>
                    <a:pt x="338" y="9450"/>
                    <a:pt x="2447" y="5809"/>
                  </a:cubicBezTo>
                  <a:cubicBezTo>
                    <a:pt x="4536" y="2169"/>
                    <a:pt x="7619" y="1"/>
                    <a:pt x="9310" y="975"/>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1"/>
            <p:cNvSpPr/>
            <p:nvPr/>
          </p:nvSpPr>
          <p:spPr>
            <a:xfrm>
              <a:off x="4291875" y="-1086750"/>
              <a:ext cx="275050" cy="378500"/>
            </a:xfrm>
            <a:custGeom>
              <a:avLst/>
              <a:gdLst/>
              <a:ahLst/>
              <a:cxnLst/>
              <a:rect l="l" t="t" r="r" b="b"/>
              <a:pathLst>
                <a:path w="11002" h="15140" fill="none" extrusionOk="0">
                  <a:moveTo>
                    <a:pt x="9310" y="976"/>
                  </a:moveTo>
                  <a:cubicBezTo>
                    <a:pt x="11001" y="1950"/>
                    <a:pt x="10663" y="5690"/>
                    <a:pt x="8554" y="9350"/>
                  </a:cubicBezTo>
                  <a:cubicBezTo>
                    <a:pt x="6466" y="12991"/>
                    <a:pt x="3382" y="15139"/>
                    <a:pt x="1691" y="14164"/>
                  </a:cubicBezTo>
                  <a:cubicBezTo>
                    <a:pt x="1" y="13190"/>
                    <a:pt x="339" y="9450"/>
                    <a:pt x="2447" y="5809"/>
                  </a:cubicBezTo>
                  <a:cubicBezTo>
                    <a:pt x="4536" y="2169"/>
                    <a:pt x="7619" y="1"/>
                    <a:pt x="9310" y="976"/>
                  </a:cubicBez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51"/>
          <p:cNvGrpSpPr/>
          <p:nvPr/>
        </p:nvGrpSpPr>
        <p:grpSpPr>
          <a:xfrm>
            <a:off x="958600" y="4115079"/>
            <a:ext cx="1195632" cy="1272837"/>
            <a:chOff x="7951125" y="1419675"/>
            <a:chExt cx="649525" cy="624050"/>
          </a:xfrm>
        </p:grpSpPr>
        <p:sp>
          <p:nvSpPr>
            <p:cNvPr id="3455" name="Google Shape;3455;p51"/>
            <p:cNvSpPr/>
            <p:nvPr/>
          </p:nvSpPr>
          <p:spPr>
            <a:xfrm>
              <a:off x="7951125" y="1575975"/>
              <a:ext cx="342200" cy="176925"/>
            </a:xfrm>
            <a:custGeom>
              <a:avLst/>
              <a:gdLst/>
              <a:ahLst/>
              <a:cxnLst/>
              <a:rect l="l" t="t" r="r" b="b"/>
              <a:pathLst>
                <a:path w="13688" h="7077" extrusionOk="0">
                  <a:moveTo>
                    <a:pt x="2919" y="1"/>
                  </a:moveTo>
                  <a:cubicBezTo>
                    <a:pt x="1788" y="1"/>
                    <a:pt x="944" y="228"/>
                    <a:pt x="697" y="714"/>
                  </a:cubicBezTo>
                  <a:cubicBezTo>
                    <a:pt x="1" y="2086"/>
                    <a:pt x="4457" y="5806"/>
                    <a:pt x="7023" y="6622"/>
                  </a:cubicBezTo>
                  <a:cubicBezTo>
                    <a:pt x="8015" y="6940"/>
                    <a:pt x="9135" y="7076"/>
                    <a:pt x="10154" y="7076"/>
                  </a:cubicBezTo>
                  <a:cubicBezTo>
                    <a:pt x="11749" y="7076"/>
                    <a:pt x="13098" y="6741"/>
                    <a:pt x="13329" y="6244"/>
                  </a:cubicBezTo>
                  <a:cubicBezTo>
                    <a:pt x="13687" y="5448"/>
                    <a:pt x="11738" y="2663"/>
                    <a:pt x="8555" y="1271"/>
                  </a:cubicBezTo>
                  <a:cubicBezTo>
                    <a:pt x="6690" y="455"/>
                    <a:pt x="4518" y="1"/>
                    <a:pt x="2919"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1"/>
            <p:cNvSpPr/>
            <p:nvPr/>
          </p:nvSpPr>
          <p:spPr>
            <a:xfrm>
              <a:off x="8264950" y="1708250"/>
              <a:ext cx="335700" cy="176950"/>
            </a:xfrm>
            <a:custGeom>
              <a:avLst/>
              <a:gdLst/>
              <a:ahLst/>
              <a:cxnLst/>
              <a:rect l="l" t="t" r="r" b="b"/>
              <a:pathLst>
                <a:path w="13428" h="7078" extrusionOk="0">
                  <a:moveTo>
                    <a:pt x="3017" y="1"/>
                  </a:moveTo>
                  <a:cubicBezTo>
                    <a:pt x="1581" y="1"/>
                    <a:pt x="520" y="335"/>
                    <a:pt x="338" y="774"/>
                  </a:cubicBezTo>
                  <a:cubicBezTo>
                    <a:pt x="0" y="1589"/>
                    <a:pt x="2009" y="4335"/>
                    <a:pt x="4357" y="5647"/>
                  </a:cubicBezTo>
                  <a:cubicBezTo>
                    <a:pt x="5798" y="6473"/>
                    <a:pt x="8560" y="7077"/>
                    <a:pt x="10577" y="7077"/>
                  </a:cubicBezTo>
                  <a:cubicBezTo>
                    <a:pt x="11816" y="7077"/>
                    <a:pt x="12773" y="6849"/>
                    <a:pt x="12970" y="6304"/>
                  </a:cubicBezTo>
                  <a:cubicBezTo>
                    <a:pt x="13428" y="5051"/>
                    <a:pt x="10424" y="2286"/>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1"/>
            <p:cNvSpPr/>
            <p:nvPr/>
          </p:nvSpPr>
          <p:spPr>
            <a:xfrm>
              <a:off x="8086400" y="1654475"/>
              <a:ext cx="186025" cy="73625"/>
            </a:xfrm>
            <a:custGeom>
              <a:avLst/>
              <a:gdLst/>
              <a:ahLst/>
              <a:cxnLst/>
              <a:rect l="l" t="t" r="r" b="b"/>
              <a:pathLst>
                <a:path w="7441" h="2945" fill="none" extrusionOk="0">
                  <a:moveTo>
                    <a:pt x="1" y="279"/>
                  </a:moveTo>
                  <a:cubicBezTo>
                    <a:pt x="1652" y="1453"/>
                    <a:pt x="7441" y="2945"/>
                    <a:pt x="7441" y="2945"/>
                  </a:cubicBezTo>
                  <a:cubicBezTo>
                    <a:pt x="7441" y="2945"/>
                    <a:pt x="5272" y="1055"/>
                    <a:pt x="2408" y="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1"/>
            <p:cNvSpPr/>
            <p:nvPr/>
          </p:nvSpPr>
          <p:spPr>
            <a:xfrm>
              <a:off x="8294775" y="1733550"/>
              <a:ext cx="197975" cy="92525"/>
            </a:xfrm>
            <a:custGeom>
              <a:avLst/>
              <a:gdLst/>
              <a:ahLst/>
              <a:cxnLst/>
              <a:rect l="l" t="t" r="r" b="b"/>
              <a:pathLst>
                <a:path w="7919" h="3701" fill="none" extrusionOk="0">
                  <a:moveTo>
                    <a:pt x="7918" y="3223"/>
                  </a:moveTo>
                  <a:cubicBezTo>
                    <a:pt x="5133" y="1055"/>
                    <a:pt x="1" y="0"/>
                    <a:pt x="1" y="0"/>
                  </a:cubicBezTo>
                  <a:cubicBezTo>
                    <a:pt x="1" y="0"/>
                    <a:pt x="2070" y="2586"/>
                    <a:pt x="6028" y="3700"/>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1"/>
            <p:cNvSpPr/>
            <p:nvPr/>
          </p:nvSpPr>
          <p:spPr>
            <a:xfrm>
              <a:off x="8046125" y="1598775"/>
              <a:ext cx="247200" cy="154125"/>
            </a:xfrm>
            <a:custGeom>
              <a:avLst/>
              <a:gdLst/>
              <a:ahLst/>
              <a:cxnLst/>
              <a:rect l="l" t="t" r="r" b="b"/>
              <a:pathLst>
                <a:path w="9888" h="6165" extrusionOk="0">
                  <a:moveTo>
                    <a:pt x="3860" y="1"/>
                  </a:moveTo>
                  <a:lnTo>
                    <a:pt x="3860" y="1"/>
                  </a:lnTo>
                  <a:cubicBezTo>
                    <a:pt x="3879" y="1055"/>
                    <a:pt x="3462" y="2129"/>
                    <a:pt x="2746" y="2885"/>
                  </a:cubicBezTo>
                  <a:cubicBezTo>
                    <a:pt x="2065" y="3584"/>
                    <a:pt x="1190" y="3911"/>
                    <a:pt x="296" y="3911"/>
                  </a:cubicBezTo>
                  <a:cubicBezTo>
                    <a:pt x="198" y="3911"/>
                    <a:pt x="99" y="3907"/>
                    <a:pt x="0" y="3899"/>
                  </a:cubicBezTo>
                  <a:lnTo>
                    <a:pt x="0" y="3899"/>
                  </a:lnTo>
                  <a:cubicBezTo>
                    <a:pt x="1095" y="4715"/>
                    <a:pt x="2288" y="5411"/>
                    <a:pt x="3223" y="5710"/>
                  </a:cubicBezTo>
                  <a:cubicBezTo>
                    <a:pt x="4215" y="6028"/>
                    <a:pt x="5335" y="6164"/>
                    <a:pt x="6354" y="6164"/>
                  </a:cubicBezTo>
                  <a:cubicBezTo>
                    <a:pt x="7949" y="6164"/>
                    <a:pt x="9298" y="5829"/>
                    <a:pt x="9529" y="5332"/>
                  </a:cubicBezTo>
                  <a:cubicBezTo>
                    <a:pt x="9887" y="4536"/>
                    <a:pt x="7938" y="1751"/>
                    <a:pt x="4755" y="359"/>
                  </a:cubicBezTo>
                  <a:cubicBezTo>
                    <a:pt x="4476" y="219"/>
                    <a:pt x="4178" y="100"/>
                    <a:pt x="3860"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1"/>
            <p:cNvSpPr/>
            <p:nvPr/>
          </p:nvSpPr>
          <p:spPr>
            <a:xfrm>
              <a:off x="8264950" y="1708250"/>
              <a:ext cx="242700" cy="159100"/>
            </a:xfrm>
            <a:custGeom>
              <a:avLst/>
              <a:gdLst/>
              <a:ahLst/>
              <a:cxnLst/>
              <a:rect l="l" t="t" r="r" b="b"/>
              <a:pathLst>
                <a:path w="9708" h="6364" extrusionOk="0">
                  <a:moveTo>
                    <a:pt x="3017" y="1"/>
                  </a:moveTo>
                  <a:cubicBezTo>
                    <a:pt x="1581" y="1"/>
                    <a:pt x="520" y="335"/>
                    <a:pt x="338" y="774"/>
                  </a:cubicBezTo>
                  <a:cubicBezTo>
                    <a:pt x="0" y="1589"/>
                    <a:pt x="2009" y="4335"/>
                    <a:pt x="4357" y="5647"/>
                  </a:cubicBezTo>
                  <a:cubicBezTo>
                    <a:pt x="4814" y="5926"/>
                    <a:pt x="5411" y="6165"/>
                    <a:pt x="6067" y="6364"/>
                  </a:cubicBezTo>
                  <a:cubicBezTo>
                    <a:pt x="6008" y="5608"/>
                    <a:pt x="6147" y="4832"/>
                    <a:pt x="6565" y="4076"/>
                  </a:cubicBezTo>
                  <a:cubicBezTo>
                    <a:pt x="7162" y="2982"/>
                    <a:pt x="8435" y="2305"/>
                    <a:pt x="9708" y="2266"/>
                  </a:cubicBezTo>
                  <a:cubicBezTo>
                    <a:pt x="8952" y="1748"/>
                    <a:pt x="8097" y="1271"/>
                    <a:pt x="7241" y="893"/>
                  </a:cubicBezTo>
                  <a:cubicBezTo>
                    <a:pt x="5769" y="249"/>
                    <a:pt x="4253" y="1"/>
                    <a:pt x="3017" y="1"/>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1"/>
            <p:cNvSpPr/>
            <p:nvPr/>
          </p:nvSpPr>
          <p:spPr>
            <a:xfrm>
              <a:off x="8109775" y="1724925"/>
              <a:ext cx="196975" cy="318800"/>
            </a:xfrm>
            <a:custGeom>
              <a:avLst/>
              <a:gdLst/>
              <a:ahLst/>
              <a:cxnLst/>
              <a:rect l="l" t="t" r="r" b="b"/>
              <a:pathLst>
                <a:path w="7879" h="12752" extrusionOk="0">
                  <a:moveTo>
                    <a:pt x="6448" y="0"/>
                  </a:moveTo>
                  <a:cubicBezTo>
                    <a:pt x="5437" y="0"/>
                    <a:pt x="2989" y="1882"/>
                    <a:pt x="1711" y="4801"/>
                  </a:cubicBezTo>
                  <a:cubicBezTo>
                    <a:pt x="319" y="7984"/>
                    <a:pt x="1" y="12082"/>
                    <a:pt x="1174" y="12679"/>
                  </a:cubicBezTo>
                  <a:cubicBezTo>
                    <a:pt x="1270" y="12728"/>
                    <a:pt x="1378" y="12752"/>
                    <a:pt x="1496" y="12752"/>
                  </a:cubicBezTo>
                  <a:cubicBezTo>
                    <a:pt x="3041" y="12752"/>
                    <a:pt x="6305" y="8737"/>
                    <a:pt x="7063" y="6353"/>
                  </a:cubicBezTo>
                  <a:cubicBezTo>
                    <a:pt x="7878" y="3787"/>
                    <a:pt x="7500" y="405"/>
                    <a:pt x="6685" y="47"/>
                  </a:cubicBezTo>
                  <a:cubicBezTo>
                    <a:pt x="6619" y="16"/>
                    <a:pt x="6539" y="0"/>
                    <a:pt x="6448"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1"/>
            <p:cNvSpPr/>
            <p:nvPr/>
          </p:nvSpPr>
          <p:spPr>
            <a:xfrm>
              <a:off x="8240575" y="1419675"/>
              <a:ext cx="205900" cy="317900"/>
            </a:xfrm>
            <a:custGeom>
              <a:avLst/>
              <a:gdLst/>
              <a:ahLst/>
              <a:cxnLst/>
              <a:rect l="l" t="t" r="r" b="b"/>
              <a:pathLst>
                <a:path w="8236" h="12716" extrusionOk="0">
                  <a:moveTo>
                    <a:pt x="6542" y="0"/>
                  </a:moveTo>
                  <a:cubicBezTo>
                    <a:pt x="5211" y="0"/>
                    <a:pt x="2694" y="2818"/>
                    <a:pt x="1393" y="5792"/>
                  </a:cubicBezTo>
                  <a:cubicBezTo>
                    <a:pt x="0" y="8975"/>
                    <a:pt x="458" y="12337"/>
                    <a:pt x="1274" y="12675"/>
                  </a:cubicBezTo>
                  <a:cubicBezTo>
                    <a:pt x="1337" y="12703"/>
                    <a:pt x="1412" y="12716"/>
                    <a:pt x="1497" y="12716"/>
                  </a:cubicBezTo>
                  <a:cubicBezTo>
                    <a:pt x="2507" y="12716"/>
                    <a:pt x="4938" y="10823"/>
                    <a:pt x="6167" y="8676"/>
                  </a:cubicBezTo>
                  <a:cubicBezTo>
                    <a:pt x="7500" y="6349"/>
                    <a:pt x="8236" y="580"/>
                    <a:pt x="6804" y="43"/>
                  </a:cubicBezTo>
                  <a:cubicBezTo>
                    <a:pt x="6723" y="14"/>
                    <a:pt x="6635" y="0"/>
                    <a:pt x="654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1"/>
            <p:cNvSpPr/>
            <p:nvPr/>
          </p:nvSpPr>
          <p:spPr>
            <a:xfrm>
              <a:off x="8127175" y="1724925"/>
              <a:ext cx="179575" cy="202100"/>
            </a:xfrm>
            <a:custGeom>
              <a:avLst/>
              <a:gdLst/>
              <a:ahLst/>
              <a:cxnLst/>
              <a:rect l="l" t="t" r="r" b="b"/>
              <a:pathLst>
                <a:path w="7183" h="8084" extrusionOk="0">
                  <a:moveTo>
                    <a:pt x="5752" y="0"/>
                  </a:moveTo>
                  <a:cubicBezTo>
                    <a:pt x="4741" y="0"/>
                    <a:pt x="2293" y="1882"/>
                    <a:pt x="1015" y="4801"/>
                  </a:cubicBezTo>
                  <a:cubicBezTo>
                    <a:pt x="558" y="5856"/>
                    <a:pt x="220" y="7010"/>
                    <a:pt x="1" y="8084"/>
                  </a:cubicBezTo>
                  <a:cubicBezTo>
                    <a:pt x="658" y="7298"/>
                    <a:pt x="1716" y="6948"/>
                    <a:pt x="2763" y="6948"/>
                  </a:cubicBezTo>
                  <a:cubicBezTo>
                    <a:pt x="3492" y="6948"/>
                    <a:pt x="4216" y="7117"/>
                    <a:pt x="4795" y="7427"/>
                  </a:cubicBezTo>
                  <a:cubicBezTo>
                    <a:pt x="5074" y="7586"/>
                    <a:pt x="5332" y="7805"/>
                    <a:pt x="5571" y="8064"/>
                  </a:cubicBezTo>
                  <a:cubicBezTo>
                    <a:pt x="5929" y="7447"/>
                    <a:pt x="6207" y="6870"/>
                    <a:pt x="6367" y="6353"/>
                  </a:cubicBezTo>
                  <a:cubicBezTo>
                    <a:pt x="7182" y="3787"/>
                    <a:pt x="6804" y="405"/>
                    <a:pt x="5989" y="47"/>
                  </a:cubicBezTo>
                  <a:cubicBezTo>
                    <a:pt x="5923" y="16"/>
                    <a:pt x="5843" y="0"/>
                    <a:pt x="5752"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1"/>
            <p:cNvSpPr/>
            <p:nvPr/>
          </p:nvSpPr>
          <p:spPr>
            <a:xfrm>
              <a:off x="8240575" y="1530650"/>
              <a:ext cx="176075" cy="206925"/>
            </a:xfrm>
            <a:custGeom>
              <a:avLst/>
              <a:gdLst/>
              <a:ahLst/>
              <a:cxnLst/>
              <a:rect l="l" t="t" r="r" b="b"/>
              <a:pathLst>
                <a:path w="7043" h="8277" extrusionOk="0">
                  <a:moveTo>
                    <a:pt x="2069" y="0"/>
                  </a:moveTo>
                  <a:cubicBezTo>
                    <a:pt x="1831" y="438"/>
                    <a:pt x="1592" y="895"/>
                    <a:pt x="1393" y="1353"/>
                  </a:cubicBezTo>
                  <a:cubicBezTo>
                    <a:pt x="0" y="4536"/>
                    <a:pt x="458" y="7898"/>
                    <a:pt x="1274" y="8236"/>
                  </a:cubicBezTo>
                  <a:cubicBezTo>
                    <a:pt x="1337" y="8264"/>
                    <a:pt x="1412" y="8277"/>
                    <a:pt x="1497" y="8277"/>
                  </a:cubicBezTo>
                  <a:cubicBezTo>
                    <a:pt x="2507" y="8277"/>
                    <a:pt x="4938" y="6384"/>
                    <a:pt x="6167" y="4237"/>
                  </a:cubicBezTo>
                  <a:cubicBezTo>
                    <a:pt x="6505" y="3641"/>
                    <a:pt x="6804" y="2805"/>
                    <a:pt x="7042" y="1890"/>
                  </a:cubicBezTo>
                  <a:lnTo>
                    <a:pt x="7042" y="1890"/>
                  </a:lnTo>
                  <a:cubicBezTo>
                    <a:pt x="6569" y="2079"/>
                    <a:pt x="6055" y="2176"/>
                    <a:pt x="5537" y="2176"/>
                  </a:cubicBezTo>
                  <a:cubicBezTo>
                    <a:pt x="4857" y="2176"/>
                    <a:pt x="4171" y="2010"/>
                    <a:pt x="3561" y="1671"/>
                  </a:cubicBezTo>
                  <a:cubicBezTo>
                    <a:pt x="2845" y="1293"/>
                    <a:pt x="2368" y="696"/>
                    <a:pt x="2069" y="0"/>
                  </a:cubicBezTo>
                  <a:close/>
                </a:path>
              </a:pathLst>
            </a:custGeom>
            <a:solidFill>
              <a:srgbClr val="BD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1"/>
            <p:cNvSpPr/>
            <p:nvPr/>
          </p:nvSpPr>
          <p:spPr>
            <a:xfrm>
              <a:off x="8276375" y="1529650"/>
              <a:ext cx="97500" cy="188500"/>
            </a:xfrm>
            <a:custGeom>
              <a:avLst/>
              <a:gdLst/>
              <a:ahLst/>
              <a:cxnLst/>
              <a:rect l="l" t="t" r="r" b="b"/>
              <a:pathLst>
                <a:path w="3900" h="7540" fill="none" extrusionOk="0">
                  <a:moveTo>
                    <a:pt x="3900" y="0"/>
                  </a:moveTo>
                  <a:cubicBezTo>
                    <a:pt x="3502" y="3303"/>
                    <a:pt x="299" y="7540"/>
                    <a:pt x="299" y="7540"/>
                  </a:cubicBezTo>
                  <a:cubicBezTo>
                    <a:pt x="299" y="7540"/>
                    <a:pt x="1" y="6107"/>
                    <a:pt x="2547" y="127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1"/>
            <p:cNvSpPr/>
            <p:nvPr/>
          </p:nvSpPr>
          <p:spPr>
            <a:xfrm>
              <a:off x="8164975" y="1758900"/>
              <a:ext cx="100975" cy="202450"/>
            </a:xfrm>
            <a:custGeom>
              <a:avLst/>
              <a:gdLst/>
              <a:ahLst/>
              <a:cxnLst/>
              <a:rect l="l" t="t" r="r" b="b"/>
              <a:pathLst>
                <a:path w="4039" h="8098" fill="none" extrusionOk="0">
                  <a:moveTo>
                    <a:pt x="1" y="8097"/>
                  </a:moveTo>
                  <a:cubicBezTo>
                    <a:pt x="160" y="4994"/>
                    <a:pt x="4039" y="1"/>
                    <a:pt x="4039" y="1"/>
                  </a:cubicBezTo>
                  <a:cubicBezTo>
                    <a:pt x="4039" y="1"/>
                    <a:pt x="3263" y="3920"/>
                    <a:pt x="1831" y="6506"/>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1"/>
            <p:cNvSpPr/>
            <p:nvPr/>
          </p:nvSpPr>
          <p:spPr>
            <a:xfrm>
              <a:off x="7964075" y="1706450"/>
              <a:ext cx="325250" cy="163075"/>
            </a:xfrm>
            <a:custGeom>
              <a:avLst/>
              <a:gdLst/>
              <a:ahLst/>
              <a:cxnLst/>
              <a:rect l="l" t="t" r="r" b="b"/>
              <a:pathLst>
                <a:path w="13010" h="6523" extrusionOk="0">
                  <a:moveTo>
                    <a:pt x="9823" y="1"/>
                  </a:moveTo>
                  <a:cubicBezTo>
                    <a:pt x="8705" y="1"/>
                    <a:pt x="7386" y="199"/>
                    <a:pt x="6087" y="706"/>
                  </a:cubicBezTo>
                  <a:cubicBezTo>
                    <a:pt x="2984" y="1920"/>
                    <a:pt x="0" y="4466"/>
                    <a:pt x="378" y="5680"/>
                  </a:cubicBezTo>
                  <a:cubicBezTo>
                    <a:pt x="573" y="6272"/>
                    <a:pt x="1690" y="6523"/>
                    <a:pt x="3086" y="6523"/>
                  </a:cubicBezTo>
                  <a:cubicBezTo>
                    <a:pt x="4969" y="6523"/>
                    <a:pt x="7359" y="6067"/>
                    <a:pt x="8673" y="5381"/>
                  </a:cubicBezTo>
                  <a:cubicBezTo>
                    <a:pt x="10961" y="4208"/>
                    <a:pt x="13010" y="1641"/>
                    <a:pt x="12712" y="846"/>
                  </a:cubicBezTo>
                  <a:cubicBezTo>
                    <a:pt x="12538" y="383"/>
                    <a:pt x="11375" y="1"/>
                    <a:pt x="9823"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1"/>
            <p:cNvSpPr/>
            <p:nvPr/>
          </p:nvSpPr>
          <p:spPr>
            <a:xfrm>
              <a:off x="8262950" y="1592025"/>
              <a:ext cx="331750" cy="162925"/>
            </a:xfrm>
            <a:custGeom>
              <a:avLst/>
              <a:gdLst/>
              <a:ahLst/>
              <a:cxnLst/>
              <a:rect l="l" t="t" r="r" b="b"/>
              <a:pathLst>
                <a:path w="13270" h="6517" extrusionOk="0">
                  <a:moveTo>
                    <a:pt x="10191" y="1"/>
                  </a:moveTo>
                  <a:cubicBezTo>
                    <a:pt x="8698" y="1"/>
                    <a:pt x="6776" y="349"/>
                    <a:pt x="5093" y="1007"/>
                  </a:cubicBezTo>
                  <a:cubicBezTo>
                    <a:pt x="1990" y="2220"/>
                    <a:pt x="1" y="4806"/>
                    <a:pt x="339" y="5602"/>
                  </a:cubicBezTo>
                  <a:cubicBezTo>
                    <a:pt x="552" y="6122"/>
                    <a:pt x="2071" y="6517"/>
                    <a:pt x="3798" y="6517"/>
                  </a:cubicBezTo>
                  <a:cubicBezTo>
                    <a:pt x="4647" y="6517"/>
                    <a:pt x="5547" y="6421"/>
                    <a:pt x="6366" y="6199"/>
                  </a:cubicBezTo>
                  <a:cubicBezTo>
                    <a:pt x="8853" y="5502"/>
                    <a:pt x="13269" y="2101"/>
                    <a:pt x="12652" y="768"/>
                  </a:cubicBezTo>
                  <a:cubicBezTo>
                    <a:pt x="12406" y="249"/>
                    <a:pt x="11452" y="1"/>
                    <a:pt x="10191"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1"/>
            <p:cNvSpPr/>
            <p:nvPr/>
          </p:nvSpPr>
          <p:spPr>
            <a:xfrm>
              <a:off x="8157525" y="1706375"/>
              <a:ext cx="130825" cy="124675"/>
            </a:xfrm>
            <a:custGeom>
              <a:avLst/>
              <a:gdLst/>
              <a:ahLst/>
              <a:cxnLst/>
              <a:rect l="l" t="t" r="r" b="b"/>
              <a:pathLst>
                <a:path w="5233" h="4987" extrusionOk="0">
                  <a:moveTo>
                    <a:pt x="2044" y="1"/>
                  </a:moveTo>
                  <a:cubicBezTo>
                    <a:pt x="1412" y="1"/>
                    <a:pt x="718" y="64"/>
                    <a:pt x="0" y="212"/>
                  </a:cubicBezTo>
                  <a:cubicBezTo>
                    <a:pt x="597" y="550"/>
                    <a:pt x="1114" y="1028"/>
                    <a:pt x="1492" y="1644"/>
                  </a:cubicBezTo>
                  <a:cubicBezTo>
                    <a:pt x="2129" y="2659"/>
                    <a:pt x="2109" y="3912"/>
                    <a:pt x="1632" y="4986"/>
                  </a:cubicBezTo>
                  <a:cubicBezTo>
                    <a:pt x="3621" y="3693"/>
                    <a:pt x="5232" y="1565"/>
                    <a:pt x="4974" y="849"/>
                  </a:cubicBezTo>
                  <a:cubicBezTo>
                    <a:pt x="4803" y="394"/>
                    <a:pt x="3619" y="1"/>
                    <a:pt x="2044"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1"/>
            <p:cNvSpPr/>
            <p:nvPr/>
          </p:nvSpPr>
          <p:spPr>
            <a:xfrm>
              <a:off x="8263950" y="1629100"/>
              <a:ext cx="131325" cy="125950"/>
            </a:xfrm>
            <a:custGeom>
              <a:avLst/>
              <a:gdLst/>
              <a:ahLst/>
              <a:cxnLst/>
              <a:rect l="l" t="t" r="r" b="b"/>
              <a:pathLst>
                <a:path w="5253" h="5038" extrusionOk="0">
                  <a:moveTo>
                    <a:pt x="3999" y="1"/>
                  </a:moveTo>
                  <a:lnTo>
                    <a:pt x="3999" y="1"/>
                  </a:lnTo>
                  <a:cubicBezTo>
                    <a:pt x="1512" y="1314"/>
                    <a:pt x="0" y="3423"/>
                    <a:pt x="299" y="4119"/>
                  </a:cubicBezTo>
                  <a:cubicBezTo>
                    <a:pt x="515" y="4644"/>
                    <a:pt x="2029" y="5038"/>
                    <a:pt x="3748" y="5038"/>
                  </a:cubicBezTo>
                  <a:cubicBezTo>
                    <a:pt x="4241" y="5038"/>
                    <a:pt x="4751" y="5005"/>
                    <a:pt x="5252" y="4934"/>
                  </a:cubicBezTo>
                  <a:cubicBezTo>
                    <a:pt x="4277" y="4178"/>
                    <a:pt x="3641" y="2905"/>
                    <a:pt x="3581" y="1752"/>
                  </a:cubicBezTo>
                  <a:cubicBezTo>
                    <a:pt x="3561" y="1075"/>
                    <a:pt x="3720" y="498"/>
                    <a:pt x="3999"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1"/>
            <p:cNvSpPr/>
            <p:nvPr/>
          </p:nvSpPr>
          <p:spPr>
            <a:xfrm>
              <a:off x="8130175" y="1738025"/>
              <a:ext cx="146725" cy="75625"/>
            </a:xfrm>
            <a:custGeom>
              <a:avLst/>
              <a:gdLst/>
              <a:ahLst/>
              <a:cxnLst/>
              <a:rect l="l" t="t" r="r" b="b"/>
              <a:pathLst>
                <a:path w="5869" h="3025" fill="none" extrusionOk="0">
                  <a:moveTo>
                    <a:pt x="0" y="3024"/>
                  </a:moveTo>
                  <a:cubicBezTo>
                    <a:pt x="1651" y="2666"/>
                    <a:pt x="5869" y="0"/>
                    <a:pt x="5869" y="0"/>
                  </a:cubicBezTo>
                  <a:cubicBezTo>
                    <a:pt x="5869" y="0"/>
                    <a:pt x="3462" y="259"/>
                    <a:pt x="1194" y="139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1"/>
            <p:cNvSpPr/>
            <p:nvPr/>
          </p:nvSpPr>
          <p:spPr>
            <a:xfrm>
              <a:off x="8292300" y="1652975"/>
              <a:ext cx="161650" cy="79600"/>
            </a:xfrm>
            <a:custGeom>
              <a:avLst/>
              <a:gdLst/>
              <a:ahLst/>
              <a:cxnLst/>
              <a:rect l="l" t="t" r="r" b="b"/>
              <a:pathLst>
                <a:path w="6466" h="3184" fill="none" extrusionOk="0">
                  <a:moveTo>
                    <a:pt x="6465" y="1"/>
                  </a:moveTo>
                  <a:cubicBezTo>
                    <a:pt x="3581" y="458"/>
                    <a:pt x="0" y="2985"/>
                    <a:pt x="0" y="2985"/>
                  </a:cubicBezTo>
                  <a:cubicBezTo>
                    <a:pt x="0" y="2985"/>
                    <a:pt x="2765" y="3184"/>
                    <a:pt x="5690" y="1413"/>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1"/>
            <p:cNvSpPr/>
            <p:nvPr/>
          </p:nvSpPr>
          <p:spPr>
            <a:xfrm>
              <a:off x="8238575" y="1727850"/>
              <a:ext cx="189500" cy="309475"/>
            </a:xfrm>
            <a:custGeom>
              <a:avLst/>
              <a:gdLst/>
              <a:ahLst/>
              <a:cxnLst/>
              <a:rect l="l" t="t" r="r" b="b"/>
              <a:pathLst>
                <a:path w="7580" h="12379" extrusionOk="0">
                  <a:moveTo>
                    <a:pt x="1553" y="0"/>
                  </a:moveTo>
                  <a:cubicBezTo>
                    <a:pt x="1486" y="0"/>
                    <a:pt x="1426" y="10"/>
                    <a:pt x="1373" y="30"/>
                  </a:cubicBezTo>
                  <a:cubicBezTo>
                    <a:pt x="578" y="328"/>
                    <a:pt x="1" y="3531"/>
                    <a:pt x="1214" y="6634"/>
                  </a:cubicBezTo>
                  <a:cubicBezTo>
                    <a:pt x="2355" y="9550"/>
                    <a:pt x="4690" y="12379"/>
                    <a:pt x="5957" y="12379"/>
                  </a:cubicBezTo>
                  <a:cubicBezTo>
                    <a:pt x="6039" y="12379"/>
                    <a:pt x="6116" y="12367"/>
                    <a:pt x="6187" y="12343"/>
                  </a:cubicBezTo>
                  <a:cubicBezTo>
                    <a:pt x="7580" y="11905"/>
                    <a:pt x="7083" y="6336"/>
                    <a:pt x="5909" y="4048"/>
                  </a:cubicBezTo>
                  <a:cubicBezTo>
                    <a:pt x="4794" y="1911"/>
                    <a:pt x="2500" y="0"/>
                    <a:pt x="1553"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1"/>
            <p:cNvSpPr/>
            <p:nvPr/>
          </p:nvSpPr>
          <p:spPr>
            <a:xfrm>
              <a:off x="8127675" y="1429225"/>
              <a:ext cx="181050" cy="310650"/>
            </a:xfrm>
            <a:custGeom>
              <a:avLst/>
              <a:gdLst/>
              <a:ahLst/>
              <a:cxnLst/>
              <a:rect l="l" t="t" r="r" b="b"/>
              <a:pathLst>
                <a:path w="7242" h="12426" extrusionOk="0">
                  <a:moveTo>
                    <a:pt x="1432" y="0"/>
                  </a:moveTo>
                  <a:cubicBezTo>
                    <a:pt x="1332" y="0"/>
                    <a:pt x="1239" y="19"/>
                    <a:pt x="1155" y="59"/>
                  </a:cubicBezTo>
                  <a:cubicBezTo>
                    <a:pt x="1" y="596"/>
                    <a:pt x="160" y="4535"/>
                    <a:pt x="1373" y="7638"/>
                  </a:cubicBezTo>
                  <a:cubicBezTo>
                    <a:pt x="2501" y="10521"/>
                    <a:pt x="4813" y="12426"/>
                    <a:pt x="5774" y="12426"/>
                  </a:cubicBezTo>
                  <a:cubicBezTo>
                    <a:pt x="5847" y="12426"/>
                    <a:pt x="5912" y="12415"/>
                    <a:pt x="5969" y="12392"/>
                  </a:cubicBezTo>
                  <a:cubicBezTo>
                    <a:pt x="6744" y="12074"/>
                    <a:pt x="7242" y="8831"/>
                    <a:pt x="6565" y="6345"/>
                  </a:cubicBezTo>
                  <a:cubicBezTo>
                    <a:pt x="5932" y="4018"/>
                    <a:pt x="2895" y="0"/>
                    <a:pt x="1432" y="0"/>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1"/>
            <p:cNvSpPr/>
            <p:nvPr/>
          </p:nvSpPr>
          <p:spPr>
            <a:xfrm>
              <a:off x="8243050" y="1727825"/>
              <a:ext cx="128350" cy="129575"/>
            </a:xfrm>
            <a:custGeom>
              <a:avLst/>
              <a:gdLst/>
              <a:ahLst/>
              <a:cxnLst/>
              <a:rect l="l" t="t" r="r" b="b"/>
              <a:pathLst>
                <a:path w="5134" h="5183" extrusionOk="0">
                  <a:moveTo>
                    <a:pt x="1375" y="1"/>
                  </a:moveTo>
                  <a:cubicBezTo>
                    <a:pt x="1308" y="1"/>
                    <a:pt x="1247" y="10"/>
                    <a:pt x="1194" y="31"/>
                  </a:cubicBezTo>
                  <a:cubicBezTo>
                    <a:pt x="518" y="269"/>
                    <a:pt x="1" y="2597"/>
                    <a:pt x="598" y="5183"/>
                  </a:cubicBezTo>
                  <a:cubicBezTo>
                    <a:pt x="1015" y="4188"/>
                    <a:pt x="1871" y="3392"/>
                    <a:pt x="3064" y="3014"/>
                  </a:cubicBezTo>
                  <a:cubicBezTo>
                    <a:pt x="3354" y="2927"/>
                    <a:pt x="3655" y="2885"/>
                    <a:pt x="3961" y="2885"/>
                  </a:cubicBezTo>
                  <a:cubicBezTo>
                    <a:pt x="4349" y="2885"/>
                    <a:pt x="4744" y="2952"/>
                    <a:pt x="5133" y="3074"/>
                  </a:cubicBezTo>
                  <a:cubicBezTo>
                    <a:pt x="3923" y="1368"/>
                    <a:pt x="2171" y="1"/>
                    <a:pt x="1375"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1"/>
            <p:cNvSpPr/>
            <p:nvPr/>
          </p:nvSpPr>
          <p:spPr>
            <a:xfrm>
              <a:off x="8187850" y="1570425"/>
              <a:ext cx="120875" cy="169425"/>
            </a:xfrm>
            <a:custGeom>
              <a:avLst/>
              <a:gdLst/>
              <a:ahLst/>
              <a:cxnLst/>
              <a:rect l="l" t="t" r="r" b="b"/>
              <a:pathLst>
                <a:path w="4835" h="6777" extrusionOk="0">
                  <a:moveTo>
                    <a:pt x="3920" y="1"/>
                  </a:moveTo>
                  <a:lnTo>
                    <a:pt x="3920" y="1"/>
                  </a:lnTo>
                  <a:cubicBezTo>
                    <a:pt x="3940" y="1771"/>
                    <a:pt x="2985" y="3263"/>
                    <a:pt x="1155" y="3840"/>
                  </a:cubicBezTo>
                  <a:cubicBezTo>
                    <a:pt x="840" y="3923"/>
                    <a:pt x="525" y="3964"/>
                    <a:pt x="198" y="3964"/>
                  </a:cubicBezTo>
                  <a:cubicBezTo>
                    <a:pt x="133" y="3964"/>
                    <a:pt x="67" y="3963"/>
                    <a:pt x="1" y="3959"/>
                  </a:cubicBezTo>
                  <a:lnTo>
                    <a:pt x="1" y="3959"/>
                  </a:lnTo>
                  <a:cubicBezTo>
                    <a:pt x="1176" y="5713"/>
                    <a:pt x="2664" y="6777"/>
                    <a:pt x="3373" y="6777"/>
                  </a:cubicBezTo>
                  <a:cubicBezTo>
                    <a:pt x="3444" y="6777"/>
                    <a:pt x="3507" y="6766"/>
                    <a:pt x="3562" y="6744"/>
                  </a:cubicBezTo>
                  <a:cubicBezTo>
                    <a:pt x="4337" y="6426"/>
                    <a:pt x="4835" y="3183"/>
                    <a:pt x="4158" y="697"/>
                  </a:cubicBezTo>
                  <a:cubicBezTo>
                    <a:pt x="4099" y="478"/>
                    <a:pt x="4019" y="259"/>
                    <a:pt x="3920" y="1"/>
                  </a:cubicBezTo>
                  <a:close/>
                </a:path>
              </a:pathLst>
            </a:custGeom>
            <a:solidFill>
              <a:srgbClr val="D87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1"/>
            <p:cNvSpPr/>
            <p:nvPr/>
          </p:nvSpPr>
          <p:spPr>
            <a:xfrm>
              <a:off x="8213225" y="1563475"/>
              <a:ext cx="63675" cy="161650"/>
            </a:xfrm>
            <a:custGeom>
              <a:avLst/>
              <a:gdLst/>
              <a:ahLst/>
              <a:cxnLst/>
              <a:rect l="l" t="t" r="r" b="b"/>
              <a:pathLst>
                <a:path w="2547" h="6466" fill="none" extrusionOk="0">
                  <a:moveTo>
                    <a:pt x="0" y="0"/>
                  </a:moveTo>
                  <a:cubicBezTo>
                    <a:pt x="1791" y="2109"/>
                    <a:pt x="2547" y="6465"/>
                    <a:pt x="2547" y="6465"/>
                  </a:cubicBezTo>
                  <a:cubicBezTo>
                    <a:pt x="2547" y="6465"/>
                    <a:pt x="1492" y="5849"/>
                    <a:pt x="0" y="1532"/>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1"/>
            <p:cNvSpPr/>
            <p:nvPr/>
          </p:nvSpPr>
          <p:spPr>
            <a:xfrm>
              <a:off x="8291800" y="1759400"/>
              <a:ext cx="67150" cy="176575"/>
            </a:xfrm>
            <a:custGeom>
              <a:avLst/>
              <a:gdLst/>
              <a:ahLst/>
              <a:cxnLst/>
              <a:rect l="l" t="t" r="r" b="b"/>
              <a:pathLst>
                <a:path w="2686" h="7063" fill="none" extrusionOk="0">
                  <a:moveTo>
                    <a:pt x="2626" y="7063"/>
                  </a:moveTo>
                  <a:cubicBezTo>
                    <a:pt x="836" y="5213"/>
                    <a:pt x="0" y="1"/>
                    <a:pt x="0" y="1"/>
                  </a:cubicBezTo>
                  <a:cubicBezTo>
                    <a:pt x="0" y="1"/>
                    <a:pt x="1930" y="2706"/>
                    <a:pt x="2686" y="5054"/>
                  </a:cubicBezTo>
                </a:path>
              </a:pathLst>
            </a:custGeom>
            <a:noFill/>
            <a:ln w="2975" cap="rnd" cmpd="sng">
              <a:solidFill>
                <a:srgbClr val="733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1"/>
            <p:cNvSpPr/>
            <p:nvPr/>
          </p:nvSpPr>
          <p:spPr>
            <a:xfrm>
              <a:off x="8220675" y="1679350"/>
              <a:ext cx="113425" cy="106450"/>
            </a:xfrm>
            <a:custGeom>
              <a:avLst/>
              <a:gdLst/>
              <a:ahLst/>
              <a:cxnLst/>
              <a:rect l="l" t="t" r="r" b="b"/>
              <a:pathLst>
                <a:path w="4537" h="4258" extrusionOk="0">
                  <a:moveTo>
                    <a:pt x="2263" y="0"/>
                  </a:moveTo>
                  <a:cubicBezTo>
                    <a:pt x="2166" y="0"/>
                    <a:pt x="2069" y="7"/>
                    <a:pt x="1970" y="20"/>
                  </a:cubicBezTo>
                  <a:cubicBezTo>
                    <a:pt x="816" y="199"/>
                    <a:pt x="1" y="1273"/>
                    <a:pt x="160" y="2427"/>
                  </a:cubicBezTo>
                  <a:cubicBezTo>
                    <a:pt x="305" y="3500"/>
                    <a:pt x="1216" y="4258"/>
                    <a:pt x="2268" y="4258"/>
                  </a:cubicBezTo>
                  <a:cubicBezTo>
                    <a:pt x="2367" y="4258"/>
                    <a:pt x="2466" y="4251"/>
                    <a:pt x="2567" y="4237"/>
                  </a:cubicBezTo>
                  <a:cubicBezTo>
                    <a:pt x="3721" y="4078"/>
                    <a:pt x="4536" y="3004"/>
                    <a:pt x="4377" y="1850"/>
                  </a:cubicBezTo>
                  <a:cubicBezTo>
                    <a:pt x="4231" y="775"/>
                    <a:pt x="3318" y="0"/>
                    <a:pt x="2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02E76280-07D4-16C2-0D13-41F6671386E8}"/>
              </a:ext>
            </a:extLst>
          </p:cNvPr>
          <p:cNvGrpSpPr/>
          <p:nvPr/>
        </p:nvGrpSpPr>
        <p:grpSpPr>
          <a:xfrm>
            <a:off x="2875871" y="1038025"/>
            <a:ext cx="5879822" cy="3541984"/>
            <a:chOff x="2875871" y="1038025"/>
            <a:chExt cx="5879822" cy="3541984"/>
          </a:xfrm>
        </p:grpSpPr>
        <p:sp>
          <p:nvSpPr>
            <p:cNvPr id="8" name="Freeform 2">
              <a:extLst>
                <a:ext uri="{FF2B5EF4-FFF2-40B4-BE49-F238E27FC236}">
                  <a16:creationId xmlns:a16="http://schemas.microsoft.com/office/drawing/2014/main" id="{608C2DBA-ABD3-772F-4D6A-DF3E5A84DF85}"/>
                </a:ext>
              </a:extLst>
            </p:cNvPr>
            <p:cNvSpPr/>
            <p:nvPr/>
          </p:nvSpPr>
          <p:spPr>
            <a:xfrm>
              <a:off x="2875871" y="1038025"/>
              <a:ext cx="5879822" cy="3541984"/>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TextBox 8">
              <a:extLst>
                <a:ext uri="{FF2B5EF4-FFF2-40B4-BE49-F238E27FC236}">
                  <a16:creationId xmlns:a16="http://schemas.microsoft.com/office/drawing/2014/main" id="{661502DA-A063-5E55-EA6D-9D6D879A1B44}"/>
                </a:ext>
              </a:extLst>
            </p:cNvPr>
            <p:cNvSpPr txBox="1"/>
            <p:nvPr/>
          </p:nvSpPr>
          <p:spPr>
            <a:xfrm>
              <a:off x="4075877" y="1896078"/>
              <a:ext cx="3576388" cy="1824923"/>
            </a:xfrm>
            <a:prstGeom prst="rect">
              <a:avLst/>
            </a:prstGeom>
            <a:noFill/>
          </p:spPr>
          <p:txBody>
            <a:bodyPr wrap="square" rtlCol="0">
              <a:spAutoFit/>
            </a:bodyPr>
            <a:lstStyle/>
            <a:p>
              <a:pPr algn="ctr">
                <a:lnSpc>
                  <a:spcPct val="150000"/>
                </a:lnSpc>
              </a:pPr>
              <a:r>
                <a:rPr lang="en-US" sz="4000" b="1"/>
                <a:t>PHẦN 2. </a:t>
              </a:r>
            </a:p>
            <a:p>
              <a:pPr algn="ctr">
                <a:lnSpc>
                  <a:spcPct val="150000"/>
                </a:lnSpc>
              </a:pPr>
              <a:r>
                <a:rPr lang="en-US" sz="4000" b="1"/>
                <a:t>THỂ HIỆN</a:t>
              </a:r>
            </a:p>
          </p:txBody>
        </p:sp>
      </p:grpSp>
    </p:spTree>
    <p:extLst>
      <p:ext uri="{BB962C8B-B14F-4D97-AF65-F5344CB8AC3E}">
        <p14:creationId xmlns:p14="http://schemas.microsoft.com/office/powerpoint/2010/main" val="2297553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44A29D-C9BC-7621-C01E-8C37ADD63259}"/>
              </a:ext>
            </a:extLst>
          </p:cNvPr>
          <p:cNvSpPr txBox="1"/>
          <p:nvPr/>
        </p:nvSpPr>
        <p:spPr>
          <a:xfrm>
            <a:off x="137885" y="65314"/>
            <a:ext cx="8868229" cy="1175258"/>
          </a:xfrm>
          <a:prstGeom prst="rect">
            <a:avLst/>
          </a:prstGeom>
          <a:noFill/>
        </p:spPr>
        <p:txBody>
          <a:bodyPr wrap="square">
            <a:spAutoFit/>
          </a:bodyPr>
          <a:lstStyle/>
          <a:p>
            <a:pPr algn="just">
              <a:lnSpc>
                <a:spcPct val="150000"/>
              </a:lnSpc>
            </a:pPr>
            <a:r>
              <a:rPr lang="en-US" sz="2500" b="1">
                <a:solidFill>
                  <a:srgbClr val="C00000"/>
                </a:solidFill>
              </a:rPr>
              <a:t>Nhiệm vụ 1: </a:t>
            </a:r>
            <a:r>
              <a:rPr lang="en-US" sz="2500"/>
              <a:t>Gợi ý cách tạo sản phẩm quà sinh nhật từ vỏ can nhựa</a:t>
            </a:r>
          </a:p>
        </p:txBody>
      </p:sp>
      <p:sp>
        <p:nvSpPr>
          <p:cNvPr id="4" name="TextBox 3">
            <a:extLst>
              <a:ext uri="{FF2B5EF4-FFF2-40B4-BE49-F238E27FC236}">
                <a16:creationId xmlns:a16="http://schemas.microsoft.com/office/drawing/2014/main" id="{9441BAE4-2692-EDD1-826F-20D15A6E0DA8}"/>
              </a:ext>
            </a:extLst>
          </p:cNvPr>
          <p:cNvSpPr txBox="1"/>
          <p:nvPr/>
        </p:nvSpPr>
        <p:spPr>
          <a:xfrm>
            <a:off x="1262742" y="1240572"/>
            <a:ext cx="6618514" cy="400110"/>
          </a:xfrm>
          <a:prstGeom prst="rect">
            <a:avLst/>
          </a:prstGeom>
          <a:noFill/>
        </p:spPr>
        <p:txBody>
          <a:bodyPr wrap="square" rtlCol="0">
            <a:spAutoFit/>
          </a:bodyPr>
          <a:lstStyle/>
          <a:p>
            <a:pPr algn="ctr"/>
            <a:r>
              <a:rPr lang="en-US" sz="2000" b="1" i="1">
                <a:solidFill>
                  <a:srgbClr val="002060"/>
                </a:solidFill>
              </a:rPr>
              <a:t>Quan sát các bước thực hiện và thực hiện yêu cầu</a:t>
            </a:r>
          </a:p>
        </p:txBody>
      </p:sp>
      <p:pic>
        <p:nvPicPr>
          <p:cNvPr id="6" name="Picture 5">
            <a:extLst>
              <a:ext uri="{FF2B5EF4-FFF2-40B4-BE49-F238E27FC236}">
                <a16:creationId xmlns:a16="http://schemas.microsoft.com/office/drawing/2014/main" id="{7C1B33CB-E1A5-7EB8-7CFA-BADAE39F48BA}"/>
              </a:ext>
            </a:extLst>
          </p:cNvPr>
          <p:cNvPicPr>
            <a:picLocks noChangeAspect="1"/>
          </p:cNvPicPr>
          <p:nvPr/>
        </p:nvPicPr>
        <p:blipFill>
          <a:blip r:embed="rId2"/>
          <a:stretch>
            <a:fillRect/>
          </a:stretch>
        </p:blipFill>
        <p:spPr>
          <a:xfrm>
            <a:off x="137885" y="1809410"/>
            <a:ext cx="2844801" cy="1684924"/>
          </a:xfrm>
          <a:prstGeom prst="rect">
            <a:avLst/>
          </a:prstGeom>
        </p:spPr>
      </p:pic>
      <p:pic>
        <p:nvPicPr>
          <p:cNvPr id="8" name="Picture 7">
            <a:extLst>
              <a:ext uri="{FF2B5EF4-FFF2-40B4-BE49-F238E27FC236}">
                <a16:creationId xmlns:a16="http://schemas.microsoft.com/office/drawing/2014/main" id="{00A12FB8-F900-D1D8-3F5A-0A03B5107670}"/>
              </a:ext>
            </a:extLst>
          </p:cNvPr>
          <p:cNvPicPr>
            <a:picLocks noChangeAspect="1"/>
          </p:cNvPicPr>
          <p:nvPr/>
        </p:nvPicPr>
        <p:blipFill rotWithShape="1">
          <a:blip r:embed="rId3"/>
          <a:srcRect t="4897"/>
          <a:stretch/>
        </p:blipFill>
        <p:spPr>
          <a:xfrm>
            <a:off x="3185641" y="1726990"/>
            <a:ext cx="2300759" cy="1845422"/>
          </a:xfrm>
          <a:prstGeom prst="rect">
            <a:avLst/>
          </a:prstGeom>
        </p:spPr>
      </p:pic>
      <p:pic>
        <p:nvPicPr>
          <p:cNvPr id="10" name="Picture 9">
            <a:extLst>
              <a:ext uri="{FF2B5EF4-FFF2-40B4-BE49-F238E27FC236}">
                <a16:creationId xmlns:a16="http://schemas.microsoft.com/office/drawing/2014/main" id="{78BCD332-8526-B50C-CBE7-9C75A3C83536}"/>
              </a:ext>
            </a:extLst>
          </p:cNvPr>
          <p:cNvPicPr>
            <a:picLocks noChangeAspect="1"/>
          </p:cNvPicPr>
          <p:nvPr/>
        </p:nvPicPr>
        <p:blipFill>
          <a:blip r:embed="rId4"/>
          <a:stretch>
            <a:fillRect/>
          </a:stretch>
        </p:blipFill>
        <p:spPr>
          <a:xfrm>
            <a:off x="5486400" y="1638003"/>
            <a:ext cx="2112629" cy="1856331"/>
          </a:xfrm>
          <a:prstGeom prst="rect">
            <a:avLst/>
          </a:prstGeom>
        </p:spPr>
      </p:pic>
      <p:pic>
        <p:nvPicPr>
          <p:cNvPr id="12" name="Picture 11">
            <a:extLst>
              <a:ext uri="{FF2B5EF4-FFF2-40B4-BE49-F238E27FC236}">
                <a16:creationId xmlns:a16="http://schemas.microsoft.com/office/drawing/2014/main" id="{AC8668A0-56ED-F192-3073-80ABDE5D23E4}"/>
              </a:ext>
            </a:extLst>
          </p:cNvPr>
          <p:cNvPicPr>
            <a:picLocks noChangeAspect="1"/>
          </p:cNvPicPr>
          <p:nvPr/>
        </p:nvPicPr>
        <p:blipFill>
          <a:blip r:embed="rId5"/>
          <a:stretch>
            <a:fillRect/>
          </a:stretch>
        </p:blipFill>
        <p:spPr>
          <a:xfrm>
            <a:off x="7495110" y="1600912"/>
            <a:ext cx="1511004" cy="1971500"/>
          </a:xfrm>
          <a:prstGeom prst="rect">
            <a:avLst/>
          </a:prstGeom>
        </p:spPr>
      </p:pic>
      <p:sp>
        <p:nvSpPr>
          <p:cNvPr id="14" name="TextBox 13">
            <a:extLst>
              <a:ext uri="{FF2B5EF4-FFF2-40B4-BE49-F238E27FC236}">
                <a16:creationId xmlns:a16="http://schemas.microsoft.com/office/drawing/2014/main" id="{F0FB1225-D62C-E5D2-E639-92C64BEFDA6C}"/>
              </a:ext>
            </a:extLst>
          </p:cNvPr>
          <p:cNvSpPr txBox="1"/>
          <p:nvPr/>
        </p:nvSpPr>
        <p:spPr>
          <a:xfrm>
            <a:off x="279399" y="3572412"/>
            <a:ext cx="8585200" cy="1420325"/>
          </a:xfrm>
          <a:prstGeom prst="rect">
            <a:avLst/>
          </a:prstGeom>
          <a:solidFill>
            <a:srgbClr val="D7EFF9"/>
          </a:solidFill>
        </p:spPr>
        <p:txBody>
          <a:bodyPr wrap="square">
            <a:spAutoFit/>
          </a:bodyPr>
          <a:lstStyle/>
          <a:p>
            <a:pPr marL="342900" indent="-342900" algn="just">
              <a:lnSpc>
                <a:spcPct val="150000"/>
              </a:lnSpc>
              <a:buFont typeface="Wingdings" panose="05000000000000000000" pitchFamily="2" charset="2"/>
              <a:buChar char="§"/>
            </a:pPr>
            <a:r>
              <a:rPr lang="vi-VN" sz="2000"/>
              <a:t>Mô tả lại các bước thiết kế và thực hiện quà sinh nhật làm từ can nhựa.</a:t>
            </a:r>
          </a:p>
          <a:p>
            <a:pPr marL="342900" indent="-342900" algn="just">
              <a:lnSpc>
                <a:spcPct val="150000"/>
              </a:lnSpc>
              <a:buFont typeface="Wingdings" panose="05000000000000000000" pitchFamily="2" charset="2"/>
              <a:buChar char="§"/>
            </a:pPr>
            <a:r>
              <a:rPr lang="vi-VN" sz="2000"/>
              <a:t>Xác định bước nào là quan trọng nhất và khi thực hiện gia công từ can nhựa thì cần lưu ý điều gì để đảm bảo an toàn?</a:t>
            </a:r>
          </a:p>
        </p:txBody>
      </p:sp>
    </p:spTree>
    <p:extLst>
      <p:ext uri="{BB962C8B-B14F-4D97-AF65-F5344CB8AC3E}">
        <p14:creationId xmlns:p14="http://schemas.microsoft.com/office/powerpoint/2010/main" val="100104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animBg="1"/>
    </p:bldLst>
  </p:timing>
</p:sld>
</file>

<file path=ppt/theme/theme1.xml><?xml version="1.0" encoding="utf-8"?>
<a:theme xmlns:a="http://schemas.openxmlformats.org/drawingml/2006/main" name="World Sanskrit Day by Slidesgo">
  <a:themeElements>
    <a:clrScheme name="Simple Light">
      <a:dk1>
        <a:srgbClr val="542200"/>
      </a:dk1>
      <a:lt1>
        <a:srgbClr val="733600"/>
      </a:lt1>
      <a:dk2>
        <a:srgbClr val="BD6000"/>
      </a:dk2>
      <a:lt2>
        <a:srgbClr val="CD8A43"/>
      </a:lt2>
      <a:accent1>
        <a:srgbClr val="D87F06"/>
      </a:accent1>
      <a:accent2>
        <a:srgbClr val="FADFA0"/>
      </a:accent2>
      <a:accent3>
        <a:srgbClr val="FAE3AC"/>
      </a:accent3>
      <a:accent4>
        <a:srgbClr val="8C6925"/>
      </a:accent4>
      <a:accent5>
        <a:srgbClr val="B0892C"/>
      </a:accent5>
      <a:accent6>
        <a:srgbClr val="FFFFFF"/>
      </a:accent6>
      <a:hlink>
        <a:srgbClr val="5422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920</Words>
  <Application>Microsoft Office PowerPoint</Application>
  <PresentationFormat>On-screen Show (16:9)</PresentationFormat>
  <Paragraphs>89</Paragraphs>
  <Slides>19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Times New Roman</vt:lpstr>
      <vt:lpstr>Nunito Light</vt:lpstr>
      <vt:lpstr>Anaheim</vt:lpstr>
      <vt:lpstr>Arial</vt:lpstr>
      <vt:lpstr>Amasis MT Pro Black</vt:lpstr>
      <vt:lpstr>Wingdings</vt:lpstr>
      <vt:lpstr>El Messiri</vt:lpstr>
      <vt:lpstr>Bebas Neue</vt:lpstr>
      <vt:lpstr>Libre Franklin</vt:lpstr>
      <vt:lpstr>World Sanskrit Day by Slidesgo</vt:lpstr>
      <vt:lpstr>CHÀO MỪNG CÁC EM ĐẾN VỚI BÀI HỌC MỚI!</vt:lpstr>
      <vt:lpstr>BÀI 6.  THIẾT KẾ QUÀ SINH NHẬT  TỪ VẬT LIỆU CÓ SẴN </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MỚI!</dc:title>
  <dc:creator>Admin</dc:creator>
  <cp:lastModifiedBy>Admin</cp:lastModifiedBy>
  <cp:revision>3</cp:revision>
  <dcterms:modified xsi:type="dcterms:W3CDTF">2025-05-31T04:57:55Z</dcterms:modified>
</cp:coreProperties>
</file>