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80" r:id="rId3"/>
    <p:sldId id="257" r:id="rId4"/>
    <p:sldId id="261" r:id="rId5"/>
    <p:sldId id="282" r:id="rId6"/>
    <p:sldId id="283" r:id="rId7"/>
    <p:sldId id="263" r:id="rId8"/>
    <p:sldId id="258" r:id="rId9"/>
    <p:sldId id="259" r:id="rId10"/>
    <p:sldId id="264" r:id="rId11"/>
    <p:sldId id="284" r:id="rId12"/>
    <p:sldId id="266" r:id="rId13"/>
    <p:sldId id="268" r:id="rId14"/>
    <p:sldId id="271" r:id="rId15"/>
    <p:sldId id="267" r:id="rId16"/>
    <p:sldId id="265" r:id="rId17"/>
    <p:sldId id="274" r:id="rId18"/>
    <p:sldId id="275" r:id="rId19"/>
    <p:sldId id="272" r:id="rId20"/>
    <p:sldId id="276" r:id="rId21"/>
    <p:sldId id="278" r:id="rId22"/>
    <p:sldId id="277" r:id="rId23"/>
    <p:sldId id="273" r:id="rId24"/>
  </p:sldIdLst>
  <p:sldSz cx="18288000" cy="10287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565E"/>
    <a:srgbClr val="8E646D"/>
    <a:srgbClr val="A6828A"/>
    <a:srgbClr val="007573"/>
    <a:srgbClr val="379188"/>
    <a:srgbClr val="43B2A8"/>
    <a:srgbClr val="383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4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EF2B-6260-4F39-9316-3F9CC1F48E54}" type="datetimeFigureOut">
              <a:rPr lang="en-US" smtClean="0"/>
              <a:t>13/4/2025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250C9-448A-4B6C-BB71-C089B3FDC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250C9-448A-4B6C-BB71-C089B3FDCA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2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75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12.svg"/><Relationship Id="rId3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image" Target="../media/image1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560.svg"/><Relationship Id="rId10" Type="http://schemas.openxmlformats.org/officeDocument/2006/relationships/image" Target="../media/image25.png"/><Relationship Id="rId4" Type="http://schemas.openxmlformats.org/officeDocument/2006/relationships/image" Target="../media/image53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12" Type="http://schemas.openxmlformats.org/officeDocument/2006/relationships/image" Target="../media/image5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7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25.png"/><Relationship Id="rId12" Type="http://schemas.openxmlformats.org/officeDocument/2006/relationships/image" Target="../media/image2.svg"/><Relationship Id="rId17" Type="http://schemas.openxmlformats.org/officeDocument/2006/relationships/image" Target="../media/image71.png"/><Relationship Id="rId2" Type="http://schemas.openxmlformats.org/officeDocument/2006/relationships/image" Target="../media/image1.jpe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67.png"/><Relationship Id="rId5" Type="http://schemas.openxmlformats.org/officeDocument/2006/relationships/image" Target="../media/image24.png"/><Relationship Id="rId15" Type="http://schemas.openxmlformats.org/officeDocument/2006/relationships/image" Target="../media/image7.svg"/><Relationship Id="rId10" Type="http://schemas.openxmlformats.org/officeDocument/2006/relationships/image" Target="../media/image66.jpeg"/><Relationship Id="rId4" Type="http://schemas.openxmlformats.org/officeDocument/2006/relationships/image" Target="../media/image64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.svg"/><Relationship Id="rId26" Type="http://schemas.openxmlformats.org/officeDocument/2006/relationships/image" Target="../media/image80.jpeg"/><Relationship Id="rId3" Type="http://schemas.openxmlformats.org/officeDocument/2006/relationships/image" Target="../media/image72.png"/><Relationship Id="rId21" Type="http://schemas.openxmlformats.org/officeDocument/2006/relationships/image" Target="../media/image14.png"/><Relationship Id="rId12" Type="http://schemas.openxmlformats.org/officeDocument/2006/relationships/image" Target="../media/image43.svg"/><Relationship Id="rId25" Type="http://schemas.openxmlformats.org/officeDocument/2006/relationships/image" Target="../media/image79.jpeg"/><Relationship Id="rId2" Type="http://schemas.openxmlformats.org/officeDocument/2006/relationships/image" Target="../media/image1.jpe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8.png"/><Relationship Id="rId11" Type="http://schemas.openxmlformats.org/officeDocument/2006/relationships/image" Target="../media/image72.svg"/><Relationship Id="rId15" Type="http://schemas.openxmlformats.org/officeDocument/2006/relationships/image" Target="../media/image74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19" Type="http://schemas.openxmlformats.org/officeDocument/2006/relationships/image" Target="../media/image75.png"/><Relationship Id="rId14" Type="http://schemas.openxmlformats.org/officeDocument/2006/relationships/image" Target="../media/image45.svg"/><Relationship Id="rId22" Type="http://schemas.openxmlformats.org/officeDocument/2006/relationships/image" Target="../media/image7.png"/><Relationship Id="rId27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26" Type="http://schemas.openxmlformats.org/officeDocument/2006/relationships/image" Target="../media/image330.svg"/><Relationship Id="rId3" Type="http://schemas.openxmlformats.org/officeDocument/2006/relationships/image" Target="../media/image1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4.png"/><Relationship Id="rId5" Type="http://schemas.openxmlformats.org/officeDocument/2006/relationships/image" Target="../media/image53.png"/><Relationship Id="rId15" Type="http://schemas.openxmlformats.org/officeDocument/2006/relationships/image" Target="../media/image87.png"/><Relationship Id="rId10" Type="http://schemas.openxmlformats.org/officeDocument/2006/relationships/image" Target="../media/image8.png"/><Relationship Id="rId4" Type="http://schemas.openxmlformats.org/officeDocument/2006/relationships/image" Target="../media/image68.png"/><Relationship Id="rId9" Type="http://schemas.openxmlformats.org/officeDocument/2006/relationships/image" Target="../media/image7.svg"/><Relationship Id="rId14" Type="http://schemas.openxmlformats.org/officeDocument/2006/relationships/image" Target="../media/image86.jpeg"/><Relationship Id="rId27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93.png"/><Relationship Id="rId10" Type="http://schemas.openxmlformats.org/officeDocument/2006/relationships/image" Target="../media/image92.png"/><Relationship Id="rId4" Type="http://schemas.openxmlformats.org/officeDocument/2006/relationships/image" Target="../media/image36.png"/><Relationship Id="rId9" Type="http://schemas.openxmlformats.org/officeDocument/2006/relationships/image" Target="../media/image7.svg"/><Relationship Id="rId30" Type="http://schemas.openxmlformats.org/officeDocument/2006/relationships/image" Target="../media/image3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5.png"/><Relationship Id="rId7" Type="http://schemas.openxmlformats.org/officeDocument/2006/relationships/image" Target="../media/image25.png"/><Relationship Id="rId12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6.svg"/><Relationship Id="rId5" Type="http://schemas.openxmlformats.org/officeDocument/2006/relationships/image" Target="../media/image24.png"/><Relationship Id="rId4" Type="http://schemas.openxmlformats.org/officeDocument/2006/relationships/image" Target="../media/image68.png"/><Relationship Id="rId9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2.png"/><Relationship Id="rId3" Type="http://schemas.openxmlformats.org/officeDocument/2006/relationships/image" Target="../media/image89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5" Type="http://schemas.openxmlformats.org/officeDocument/2006/relationships/image" Target="../media/image74.png"/><Relationship Id="rId15" Type="http://schemas.openxmlformats.org/officeDocument/2006/relationships/image" Target="../media/image104.png"/><Relationship Id="rId23" Type="http://schemas.openxmlformats.org/officeDocument/2006/relationships/image" Target="../media/image22.svg"/><Relationship Id="rId10" Type="http://schemas.openxmlformats.org/officeDocument/2006/relationships/image" Target="../media/image100.png"/><Relationship Id="rId19" Type="http://schemas.openxmlformats.org/officeDocument/2006/relationships/image" Target="../media/image154.svg"/><Relationship Id="rId4" Type="http://schemas.openxmlformats.org/officeDocument/2006/relationships/image" Target="../media/image98.png"/><Relationship Id="rId9" Type="http://schemas.openxmlformats.org/officeDocument/2006/relationships/image" Target="../media/image99.pn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1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06.png"/><Relationship Id="rId5" Type="http://schemas.openxmlformats.org/officeDocument/2006/relationships/image" Target="../media/image36.png"/><Relationship Id="rId10" Type="http://schemas.openxmlformats.org/officeDocument/2006/relationships/image" Target="../media/image7.svg"/><Relationship Id="rId4" Type="http://schemas.openxmlformats.org/officeDocument/2006/relationships/image" Target="../media/image20.svg"/><Relationship Id="rId14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3" Type="http://schemas.openxmlformats.org/officeDocument/2006/relationships/image" Target="../media/image22.png"/><Relationship Id="rId12" Type="http://schemas.openxmlformats.org/officeDocument/2006/relationships/image" Target="../media/image1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1.png"/><Relationship Id="rId5" Type="http://schemas.openxmlformats.org/officeDocument/2006/relationships/image" Target="../media/image54.svg"/><Relationship Id="rId10" Type="http://schemas.openxmlformats.org/officeDocument/2006/relationships/image" Target="../media/image74.png"/><Relationship Id="rId4" Type="http://schemas.openxmlformats.org/officeDocument/2006/relationships/image" Target="../media/image109.png"/><Relationship Id="rId9" Type="http://schemas.openxmlformats.org/officeDocument/2006/relationships/image" Target="../media/image7.svg"/><Relationship Id="rId14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jpeg"/><Relationship Id="rId3" Type="http://schemas.openxmlformats.org/officeDocument/2006/relationships/image" Target="../media/image11.png"/><Relationship Id="rId34" Type="http://schemas.openxmlformats.org/officeDocument/2006/relationships/image" Target="../media/image221.sv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image" Target="../media/image120.jpeg"/><Relationship Id="rId3" Type="http://schemas.openxmlformats.org/officeDocument/2006/relationships/image" Target="../media/image95.png"/><Relationship Id="rId42" Type="http://schemas.openxmlformats.org/officeDocument/2006/relationships/image" Target="../media/image112.svg"/><Relationship Id="rId12" Type="http://schemas.openxmlformats.org/officeDocument/2006/relationships/image" Target="../media/image61.png"/><Relationship Id="rId17" Type="http://schemas.openxmlformats.org/officeDocument/2006/relationships/image" Target="../media/image119.jpeg"/><Relationship Id="rId2" Type="http://schemas.openxmlformats.org/officeDocument/2006/relationships/image" Target="../media/image1.jpe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114.png"/><Relationship Id="rId15" Type="http://schemas.openxmlformats.org/officeDocument/2006/relationships/image" Target="../media/image117.png"/><Relationship Id="rId19" Type="http://schemas.openxmlformats.org/officeDocument/2006/relationships/image" Target="../media/image121.png"/><Relationship Id="rId4" Type="http://schemas.openxmlformats.org/officeDocument/2006/relationships/image" Target="../media/image63.png"/><Relationship Id="rId1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svg"/><Relationship Id="rId13" Type="http://schemas.openxmlformats.org/officeDocument/2006/relationships/image" Target="../media/image126.png"/><Relationship Id="rId26" Type="http://schemas.openxmlformats.org/officeDocument/2006/relationships/image" Target="../media/image280.svg"/><Relationship Id="rId3" Type="http://schemas.openxmlformats.org/officeDocument/2006/relationships/image" Target="../media/image122.png"/><Relationship Id="rId7" Type="http://schemas.openxmlformats.org/officeDocument/2006/relationships/image" Target="../media/image123.png"/><Relationship Id="rId12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91.png"/><Relationship Id="rId28" Type="http://schemas.openxmlformats.org/officeDocument/2006/relationships/image" Target="../media/image129.png"/><Relationship Id="rId10" Type="http://schemas.openxmlformats.org/officeDocument/2006/relationships/image" Target="../media/image7.svg"/><Relationship Id="rId9" Type="http://schemas.openxmlformats.org/officeDocument/2006/relationships/image" Target="../media/image124.png"/><Relationship Id="rId14" Type="http://schemas.openxmlformats.org/officeDocument/2006/relationships/image" Target="../media/image127.png"/><Relationship Id="rId27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image" Target="../media/image67.svg"/><Relationship Id="rId3" Type="http://schemas.openxmlformats.org/officeDocument/2006/relationships/image" Target="../media/image53.png"/><Relationship Id="rId12" Type="http://schemas.openxmlformats.org/officeDocument/2006/relationships/image" Target="../media/image132.png"/><Relationship Id="rId17" Type="http://schemas.openxmlformats.org/officeDocument/2006/relationships/image" Target="../media/image135.png"/><Relationship Id="rId2" Type="http://schemas.openxmlformats.org/officeDocument/2006/relationships/image" Target="../media/image1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131.png"/><Relationship Id="rId15" Type="http://schemas.openxmlformats.org/officeDocument/2006/relationships/image" Target="../media/image134.png"/><Relationship Id="rId4" Type="http://schemas.openxmlformats.org/officeDocument/2006/relationships/image" Target="../media/image130.png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1.png"/><Relationship Id="rId18" Type="http://schemas.openxmlformats.org/officeDocument/2006/relationships/image" Target="../media/image243.svg"/><Relationship Id="rId3" Type="http://schemas.openxmlformats.org/officeDocument/2006/relationships/image" Target="../media/image136.png"/><Relationship Id="rId12" Type="http://schemas.openxmlformats.org/officeDocument/2006/relationships/image" Target="../media/image140.png"/><Relationship Id="rId17" Type="http://schemas.openxmlformats.org/officeDocument/2006/relationships/image" Target="../media/image144.png"/><Relationship Id="rId2" Type="http://schemas.openxmlformats.org/officeDocument/2006/relationships/image" Target="../media/image1.jpe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9.png"/><Relationship Id="rId5" Type="http://schemas.openxmlformats.org/officeDocument/2006/relationships/image" Target="../media/image137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56.svg"/><Relationship Id="rId9" Type="http://schemas.openxmlformats.org/officeDocument/2006/relationships/image" Target="../media/image83.png"/><Relationship Id="rId1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4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28" Type="http://schemas.openxmlformats.org/officeDocument/2006/relationships/image" Target="../media/image121.svg"/><Relationship Id="rId36" Type="http://schemas.openxmlformats.org/officeDocument/2006/relationships/image" Target="../media/image129.sv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1.jpe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3.jpe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.svg"/><Relationship Id="rId3" Type="http://schemas.openxmlformats.org/officeDocument/2006/relationships/image" Target="../media/image34.png"/><Relationship Id="rId7" Type="http://schemas.openxmlformats.org/officeDocument/2006/relationships/image" Target="../media/image25.svg"/><Relationship Id="rId12" Type="http://schemas.openxmlformats.org/officeDocument/2006/relationships/image" Target="../media/image4.png"/><Relationship Id="rId25" Type="http://schemas.openxmlformats.org/officeDocument/2006/relationships/image" Target="../media/image164.svg"/><Relationship Id="rId2" Type="http://schemas.openxmlformats.org/officeDocument/2006/relationships/image" Target="../media/image1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3.svg"/><Relationship Id="rId15" Type="http://schemas.openxmlformats.org/officeDocument/2006/relationships/image" Target="../media/image166.svg"/><Relationship Id="rId23" Type="http://schemas.openxmlformats.org/officeDocument/2006/relationships/image" Target="../media/image180.svg"/><Relationship Id="rId10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7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0.png"/><Relationship Id="rId12" Type="http://schemas.openxmlformats.org/officeDocument/2006/relationships/image" Target="../media/image43.png"/><Relationship Id="rId25" Type="http://schemas.openxmlformats.org/officeDocument/2006/relationships/image" Target="../media/image44.png"/><Relationship Id="rId46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24" Type="http://schemas.openxmlformats.org/officeDocument/2006/relationships/image" Target="../media/image298.svg"/><Relationship Id="rId45" Type="http://schemas.openxmlformats.org/officeDocument/2006/relationships/image" Target="../media/image253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4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Relationship Id="rId43" Type="http://schemas.openxmlformats.org/officeDocument/2006/relationships/image" Target="../media/image251.svg"/><Relationship Id="rId27" Type="http://schemas.openxmlformats.org/officeDocument/2006/relationships/image" Target="../media/image2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7.png"/><Relationship Id="rId7" Type="http://schemas.openxmlformats.org/officeDocument/2006/relationships/image" Target="../media/image14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2.svg"/><Relationship Id="rId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99951">
            <a:off x="-4011873" y="-2212192"/>
            <a:ext cx="10062086" cy="716923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-4829908" y="5194777"/>
            <a:ext cx="11787584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4430">
            <a:off x="1034606" y="661182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45002" y="7142019"/>
            <a:ext cx="8217031" cy="429339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399999">
            <a:off x="11625175" y="5138738"/>
            <a:ext cx="1121816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92026" y="1301426"/>
            <a:ext cx="1461821" cy="143258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4430">
            <a:off x="1058963" y="9594728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36690" y="7977476"/>
            <a:ext cx="753933" cy="7388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478236" y="9528340"/>
            <a:ext cx="438927" cy="4301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131218" y="9450019"/>
            <a:ext cx="598764" cy="5867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108" y="1075185"/>
            <a:ext cx="753933" cy="7388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633240" y="1814040"/>
            <a:ext cx="545443" cy="5345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648544" y="213649"/>
            <a:ext cx="545443" cy="5345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14858" y="1884656"/>
            <a:ext cx="545443" cy="534534"/>
          </a:xfrm>
          <a:prstGeom prst="rect">
            <a:avLst/>
          </a:prstGeom>
        </p:spPr>
      </p:pic>
      <p:sp>
        <p:nvSpPr>
          <p:cNvPr id="19" name="TextBox 7"/>
          <p:cNvSpPr txBox="1"/>
          <p:nvPr/>
        </p:nvSpPr>
        <p:spPr>
          <a:xfrm>
            <a:off x="1058970" y="3748885"/>
            <a:ext cx="1616160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334942" y="7447329"/>
            <a:ext cx="5659922" cy="215784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641638" y="586607"/>
            <a:ext cx="5603293" cy="17160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266324">
            <a:off x="12262827" y="6874598"/>
            <a:ext cx="10212021" cy="62293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494725" y="-4914428"/>
            <a:ext cx="12398253" cy="91437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93727" y="1730297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93727" y="162041"/>
            <a:ext cx="602845" cy="5907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1292" y="1492642"/>
            <a:ext cx="485012" cy="475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67432" y="9723444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13800" y="788721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091741" y="9616462"/>
            <a:ext cx="485012" cy="475311"/>
          </a:xfrm>
          <a:prstGeom prst="rect">
            <a:avLst/>
          </a:prstGeom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https://o.remove.bg/downloads/49d2fee8-5e4e-46bf-bf33-0be9e5f4376f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491" y="1510279"/>
            <a:ext cx="13756275" cy="877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372374" y="2974761"/>
            <a:ext cx="1013054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832473" y="3736245"/>
            <a:ext cx="4496026" cy="5972981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950940" flipH="1" flipV="1">
            <a:off x="14643960" y="130059"/>
            <a:ext cx="2368350" cy="3200474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0734252">
            <a:off x="16463175" y="68670"/>
            <a:ext cx="1730647" cy="243441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561011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lưu giữ kỉ niệm của gia đình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82" y="5014154"/>
            <a:ext cx="7328001" cy="4596788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85" y="2190492"/>
            <a:ext cx="7340460" cy="5097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17721" y="3967148"/>
            <a:ext cx="592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24200" y="9006742"/>
            <a:ext cx="612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592601">
            <a:off x="-4720037" y="7783204"/>
            <a:ext cx="10881263" cy="3862848"/>
          </a:xfrm>
          <a:prstGeom prst="rect">
            <a:avLst/>
          </a:prstGeom>
        </p:spPr>
      </p:pic>
      <p:pic>
        <p:nvPicPr>
          <p:cNvPr id="42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236883">
            <a:off x="456192" y="7576782"/>
            <a:ext cx="528807" cy="518231"/>
          </a:xfrm>
          <a:prstGeom prst="rect">
            <a:avLst/>
          </a:prstGeom>
        </p:spPr>
      </p:pic>
      <p:pic>
        <p:nvPicPr>
          <p:cNvPr id="43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236883">
            <a:off x="458983" y="8985498"/>
            <a:ext cx="528807" cy="518231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236883">
            <a:off x="1532004" y="9360262"/>
            <a:ext cx="528807" cy="518231"/>
          </a:xfrm>
          <a:prstGeom prst="rect">
            <a:avLst/>
          </a:prstGeom>
        </p:spPr>
      </p:pic>
      <p:pic>
        <p:nvPicPr>
          <p:cNvPr id="46" name="Picture 13">
            <a:extLst>
              <a:ext uri="{FF2B5EF4-FFF2-40B4-BE49-F238E27FC236}">
                <a16:creationId xmlns:a16="http://schemas.microsoft.com/office/drawing/2014/main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4468198">
            <a:off x="16563115" y="1654452"/>
            <a:ext cx="1570408" cy="148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296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04305" y="7254942"/>
            <a:ext cx="6085426" cy="50356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427695">
            <a:off x="-3783982" y="-3221885"/>
            <a:ext cx="11331537" cy="752130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87746" y="1512550"/>
            <a:ext cx="464735" cy="45544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14724" y="243375"/>
            <a:ext cx="602845" cy="59078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8836" y="1740270"/>
            <a:ext cx="485012" cy="47531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866486" y="162251"/>
            <a:ext cx="464735" cy="45544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112503" y="9645730"/>
            <a:ext cx="464735" cy="45544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88968" y="9535131"/>
            <a:ext cx="485012" cy="47531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238" y="8360000"/>
            <a:ext cx="464735" cy="455440"/>
          </a:xfrm>
          <a:prstGeom prst="rect">
            <a:avLst/>
          </a:prstGeom>
        </p:spPr>
      </p:pic>
      <p:sp>
        <p:nvSpPr>
          <p:cNvPr id="45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22" y="5567834"/>
            <a:ext cx="6436096" cy="4279664"/>
          </a:xfrm>
          <a:prstGeom prst="rect">
            <a:avLst/>
          </a:prstGeom>
        </p:spPr>
      </p:pic>
      <p:pic>
        <p:nvPicPr>
          <p:cNvPr id="46" name="Picture 4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88" y="1765965"/>
            <a:ext cx="7547689" cy="3801869"/>
          </a:xfrm>
          <a:prstGeom prst="rect">
            <a:avLst/>
          </a:prstGeom>
        </p:spPr>
      </p:pic>
      <p:grpSp>
        <p:nvGrpSpPr>
          <p:cNvPr id="49" name="Group 4"/>
          <p:cNvGrpSpPr/>
          <p:nvPr/>
        </p:nvGrpSpPr>
        <p:grpSpPr>
          <a:xfrm>
            <a:off x="705735" y="2289586"/>
            <a:ext cx="9192898" cy="4890808"/>
            <a:chOff x="0" y="0"/>
            <a:chExt cx="15573948" cy="351427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0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4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706019" y="5647892"/>
            <a:ext cx="3134786" cy="433131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39405" y="2950400"/>
            <a:ext cx="872598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679175">
            <a:off x="-1368731" y="7281998"/>
            <a:ext cx="5352460" cy="3913986"/>
          </a:xfrm>
          <a:prstGeom prst="rect">
            <a:avLst/>
          </a:prstGeom>
        </p:spPr>
      </p:pic>
      <p:pic>
        <p:nvPicPr>
          <p:cNvPr id="53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3475" y="8360649"/>
            <a:ext cx="382284" cy="374638"/>
          </a:xfrm>
          <a:prstGeom prst="rect">
            <a:avLst/>
          </a:prstGeom>
        </p:spPr>
      </p:pic>
      <p:pic>
        <p:nvPicPr>
          <p:cNvPr id="54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403" y="9206391"/>
            <a:ext cx="300096" cy="294094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471039" y="9541567"/>
            <a:ext cx="254647" cy="24955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858690">
            <a:off x="-4562643" y="-4270612"/>
            <a:ext cx="8053811" cy="83999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442634">
            <a:off x="14345669" y="6441379"/>
            <a:ext cx="9665618" cy="76237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074395" y="7743004"/>
            <a:ext cx="533500" cy="5228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918480" y="9346025"/>
            <a:ext cx="689415" cy="6756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375229" y="8573145"/>
            <a:ext cx="589203" cy="57741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552773" y="6472902"/>
            <a:ext cx="411659" cy="4034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29978" y="157842"/>
            <a:ext cx="599586" cy="58759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77184" y="1675896"/>
            <a:ext cx="460716" cy="4515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133600" y="157842"/>
            <a:ext cx="361443" cy="35421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61443" y="2767949"/>
            <a:ext cx="361443" cy="3542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77575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làm từ vật liệu sẵn có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9" y="2945057"/>
            <a:ext cx="5439844" cy="4255844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76" y="2945055"/>
            <a:ext cx="5244183" cy="4254958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02" y="2945055"/>
            <a:ext cx="5586176" cy="4255845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63089" y="7874469"/>
            <a:ext cx="5439844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464376" y="7874469"/>
            <a:ext cx="5244184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2064686" y="7874469"/>
            <a:ext cx="5591492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796239">
            <a:off x="15916715" y="769562"/>
            <a:ext cx="2290449" cy="15002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679175">
            <a:off x="-3525202" y="6006340"/>
            <a:ext cx="9187696" cy="67185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04195">
            <a:off x="11805268" y="6030219"/>
            <a:ext cx="10407770" cy="76757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45078" y="8606772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474" y="8275126"/>
            <a:ext cx="545817" cy="534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3401" y="8606772"/>
            <a:ext cx="428471" cy="419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85062" y="9636217"/>
            <a:ext cx="363581" cy="3563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38217" y="7055226"/>
            <a:ext cx="493976" cy="4840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850751" y="9508430"/>
            <a:ext cx="493976" cy="484097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56" y="2259871"/>
            <a:ext cx="8342744" cy="5073182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82" y="2259871"/>
            <a:ext cx="6431628" cy="5073182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785062" y="7651612"/>
            <a:ext cx="2133600" cy="20989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777699" y="7862748"/>
            <a:ext cx="9016327" cy="1676659"/>
          </a:xfrm>
          <a:prstGeom prst="wedgeRoundRectCallout">
            <a:avLst>
              <a:gd name="adj1" fmla="val -56666"/>
              <a:gd name="adj2" fmla="val 15833"/>
              <a:gd name="adj3" fmla="val 16667"/>
            </a:avLst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9" y="-7076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658305">
            <a:off x="-3142919" y="-2750372"/>
            <a:ext cx="6285838" cy="58929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053879">
            <a:off x="10657677" y="-3068393"/>
            <a:ext cx="10671201" cy="5949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93278" y="7079246"/>
            <a:ext cx="4023133" cy="4597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485181" y="629314"/>
            <a:ext cx="802819" cy="7867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22006" y="1315300"/>
            <a:ext cx="686517" cy="6727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29677" y="106638"/>
            <a:ext cx="648809" cy="635833"/>
          </a:xfrm>
          <a:prstGeom prst="rect">
            <a:avLst/>
          </a:prstGeom>
        </p:spPr>
      </p:pic>
      <p:sp>
        <p:nvSpPr>
          <p:cNvPr id="29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83621" y="2255029"/>
            <a:ext cx="13920756" cy="7144704"/>
          </a:xfrm>
          <a:prstGeom prst="rect">
            <a:avLst/>
          </a:prstGeom>
          <a:ln w="38100">
            <a:solidFill>
              <a:srgbClr val="8E646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entagon 33"/>
          <p:cNvSpPr/>
          <p:nvPr/>
        </p:nvSpPr>
        <p:spPr>
          <a:xfrm>
            <a:off x="1138354" y="2847216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98494" y="3074871"/>
            <a:ext cx="8526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Cắt, dán, tạo khung ảnh từ giấy bìa.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137384" y="5077361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98494" y="4852046"/>
            <a:ext cx="121120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Gấp, cuộn giấy các màu thành hoa văn trang trí theo nguyên lí nhịp điệu để tạo sự hấp dẫn.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1137383" y="7420964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98494" y="7648619"/>
            <a:ext cx="10955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Ghép, dán các chi tiết và hoàn thiện sản phẩm.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2706907">
            <a:off x="14330051" y="2100030"/>
            <a:ext cx="2356107" cy="194967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40687">
            <a:off x="-4232485" y="5861518"/>
            <a:ext cx="12170990" cy="7713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05600" y="-2692848"/>
            <a:ext cx="12247731" cy="8956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126" y="8120313"/>
            <a:ext cx="464735" cy="4554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53010" y="7892593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8520" y="9480545"/>
            <a:ext cx="602845" cy="5907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646727" y="9538283"/>
            <a:ext cx="485012" cy="475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74493" y="6587705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779480" y="115924"/>
            <a:ext cx="464735" cy="4554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779730" y="215160"/>
            <a:ext cx="464735" cy="455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143124" y="2092679"/>
            <a:ext cx="464735" cy="4554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609208" y="4549782"/>
            <a:ext cx="464735" cy="4554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52444" y="1557508"/>
            <a:ext cx="464735" cy="455440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19366" y="2309223"/>
            <a:ext cx="12114772" cy="474119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39996" y="3888046"/>
            <a:ext cx="6318968" cy="63989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78642" y="3931116"/>
            <a:ext cx="97327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một sản phẩm mĩ thuật khung ảnh để lưu giữ những kỉ niệm của gia đình em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5" t="14194" r="994" b="121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29050">
            <a:off x="-2657531" y="5388844"/>
            <a:ext cx="9971803" cy="93485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47167" y="-1675529"/>
            <a:ext cx="11243316" cy="5705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172566" y="7613777"/>
            <a:ext cx="533647" cy="5229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453834" y="8725187"/>
            <a:ext cx="890371" cy="8725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284762" y="9414442"/>
            <a:ext cx="661923" cy="648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6459" y="7740500"/>
            <a:ext cx="661923" cy="6486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086058" y="1414618"/>
            <a:ext cx="622063" cy="6096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075431" y="107541"/>
            <a:ext cx="755414" cy="7403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022205" y="1407918"/>
            <a:ext cx="981266" cy="9616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939063" y="107541"/>
            <a:ext cx="475960" cy="466441"/>
          </a:xfrm>
          <a:prstGeom prst="rect">
            <a:avLst/>
          </a:prstGeom>
        </p:spPr>
      </p:pic>
      <p:sp>
        <p:nvSpPr>
          <p:cNvPr id="20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Rectangle 23"/>
          <p:cNvSpPr/>
          <p:nvPr/>
        </p:nvSpPr>
        <p:spPr>
          <a:xfrm>
            <a:off x="-21265" y="799315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294787" y="1119246"/>
            <a:ext cx="13693956" cy="849320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79588" y="2447357"/>
            <a:ext cx="9783386" cy="583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tưởng: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sản phẩm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 sản phẩm như thế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thể hiện: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hình thức thể hiện thế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 làm bằng chất liệu gì?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liệu hay kết hợp nhiều chất liệu?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631D6983-1CDB-4DDA-A195-F09AF64585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748657" y="3848100"/>
            <a:ext cx="5210844" cy="650339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55718">
            <a:off x="-1018718" y="7901778"/>
            <a:ext cx="10881263" cy="386284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-4245848" y="4279308"/>
            <a:ext cx="1058955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144000" y="-2974597"/>
            <a:ext cx="10671201" cy="5949194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48931" y="556082"/>
            <a:ext cx="1847411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 flipV="1">
            <a:off x="11741230" y="6053921"/>
            <a:ext cx="11005837" cy="10158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1189114" y="9715500"/>
            <a:ext cx="1843588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43070" y="296967"/>
            <a:ext cx="528807" cy="5182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13979" y="159958"/>
            <a:ext cx="668612" cy="6552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545282" y="1318323"/>
            <a:ext cx="668612" cy="6552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3693" y="9574087"/>
            <a:ext cx="528807" cy="5182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780486" y="8428012"/>
            <a:ext cx="528807" cy="5182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33323" y="9478836"/>
            <a:ext cx="528807" cy="51823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21265" y="799315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5650" y="2296567"/>
            <a:ext cx="148767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que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sò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thớt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chẽ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o.remove.bg/downloads/b71b9c87-c2d0-44c6-846d-4295836903bd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416" y="6789348"/>
            <a:ext cx="3497652" cy="34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33923" y="-751141"/>
            <a:ext cx="2780486" cy="2436401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80644" y="-751142"/>
            <a:ext cx="2780486" cy="243640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68893">
            <a:off x="-1769369" y="-1533172"/>
            <a:ext cx="4281840" cy="4858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31933">
            <a:off x="11432554" y="7775540"/>
            <a:ext cx="11231242" cy="3930935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3442">
            <a:off x="-803841" y="4911361"/>
            <a:ext cx="5857899" cy="0"/>
          </a:xfrm>
          <a:prstGeom prst="line">
            <a:avLst/>
          </a:prstGeom>
          <a:ln w="19050" cap="rnd">
            <a:solidFill>
              <a:srgbClr val="E0B485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95126" y="8481460"/>
            <a:ext cx="644895" cy="63199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734815" y="9532284"/>
            <a:ext cx="644895" cy="63199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412701" y="9425009"/>
            <a:ext cx="644895" cy="63199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23752" y="1468954"/>
            <a:ext cx="533647" cy="5229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99649" y="183098"/>
            <a:ext cx="505089" cy="494988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49">
            <a:off x="1849118" y="1585821"/>
            <a:ext cx="14589760" cy="82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Line Callout 1 (Border and Accent Bar) 27"/>
          <p:cNvSpPr/>
          <p:nvPr/>
        </p:nvSpPr>
        <p:spPr>
          <a:xfrm>
            <a:off x="3276600" y="2357378"/>
            <a:ext cx="6324600" cy="1385450"/>
          </a:xfrm>
          <a:prstGeom prst="accentBorderCallout1">
            <a:avLst>
              <a:gd name="adj1" fmla="val 50662"/>
              <a:gd name="adj2" fmla="val -3547"/>
              <a:gd name="adj3" fmla="val 51451"/>
              <a:gd name="adj4" fmla="val -18641"/>
            </a:avLst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535339" y="352129"/>
            <a:ext cx="3282490" cy="352009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26178" y="4035410"/>
            <a:ext cx="12659062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25168" y="-2624977"/>
            <a:ext cx="5238241" cy="70489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46296" y="6854048"/>
            <a:ext cx="8260317" cy="54363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882" y="5180"/>
            <a:ext cx="706815" cy="6926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02456" y="351520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11054" y="1720485"/>
            <a:ext cx="411495" cy="4032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43716" y="351520"/>
            <a:ext cx="411495" cy="4032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0693" y="1573634"/>
            <a:ext cx="561343" cy="5501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82609" y="7754874"/>
            <a:ext cx="753933" cy="7388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38291" y="8858358"/>
            <a:ext cx="438927" cy="4301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308968" y="9572208"/>
            <a:ext cx="438927" cy="4301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28431" y="7909227"/>
            <a:ext cx="438927" cy="4301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88155" y="9415568"/>
            <a:ext cx="598764" cy="586788"/>
          </a:xfrm>
          <a:prstGeom prst="rect">
            <a:avLst/>
          </a:prstGeom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29" descr="A picture frame next to a vase of flowers&#10;&#10;Description automatically generated with low confidence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7" y="2204496"/>
            <a:ext cx="5466899" cy="608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blue couch in a room&#10;&#10;Description automatically generated with medium confidence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47" y="2204495"/>
            <a:ext cx="6442664" cy="608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15053005" y="274954"/>
            <a:ext cx="2715103" cy="172409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628427" y="8576200"/>
            <a:ext cx="13404784" cy="12679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8455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47445" y="-2961240"/>
            <a:ext cx="9567045" cy="6063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31639" y="5789106"/>
            <a:ext cx="9933782" cy="82202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1362186"/>
            <a:ext cx="552699" cy="5416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5695" y="236495"/>
            <a:ext cx="528807" cy="5182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353" y="87579"/>
            <a:ext cx="785378" cy="7696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589862" y="9450116"/>
            <a:ext cx="631863" cy="61922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51812" y="8072774"/>
            <a:ext cx="503491" cy="4934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99619" y="7723400"/>
            <a:ext cx="766802" cy="7514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77575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lưu giữ kỉ niệm gia đình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3" y="3993225"/>
            <a:ext cx="8536785" cy="5809962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76" y="2052285"/>
            <a:ext cx="8389219" cy="5846289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10332730" y="8130384"/>
            <a:ext cx="5928844" cy="215661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316692">
            <a:off x="-11224779" y="-2554844"/>
            <a:ext cx="16874724" cy="12466202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391427">
            <a:off x="-5050912" y="5138738"/>
            <a:ext cx="12199170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1739">
            <a:off x="-1508908" y="700478"/>
            <a:ext cx="2124620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533329" y="4573885"/>
            <a:ext cx="8626934" cy="803383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3083">
            <a:off x="10991064" y="4967457"/>
            <a:ext cx="12534754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1715">
            <a:off x="-1682010" y="9546257"/>
            <a:ext cx="21546527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5863" y="2381621"/>
            <a:ext cx="1127490" cy="11049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9608" y="6866778"/>
            <a:ext cx="1127490" cy="11049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365278" y="122903"/>
            <a:ext cx="801643" cy="7856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20567" y="8985377"/>
            <a:ext cx="771079" cy="7556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510767" y="8024838"/>
            <a:ext cx="577514" cy="56596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691311" y="6266182"/>
            <a:ext cx="577514" cy="56596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144823" y="2208431"/>
            <a:ext cx="13998354" cy="75473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27705" y="3056632"/>
            <a:ext cx="12662715" cy="579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21273068">
            <a:off x="1210466" y="7788149"/>
            <a:ext cx="1845471" cy="2271349"/>
          </a:xfrm>
          <a:prstGeom prst="rect">
            <a:avLst/>
          </a:prstGeom>
        </p:spPr>
      </p:pic>
      <p:pic>
        <p:nvPicPr>
          <p:cNvPr id="33" name="Picture 17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 flipH="1">
            <a:off x="13507373" y="1131330"/>
            <a:ext cx="2802935" cy="20881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91624">
            <a:off x="11502162" y="6832417"/>
            <a:ext cx="9832867" cy="72517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78685" y="-1597515"/>
            <a:ext cx="8835834" cy="6461204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5391452">
            <a:off x="-5069295" y="5138738"/>
            <a:ext cx="122359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430">
            <a:off x="1019176" y="758620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-5393075">
            <a:off x="11030501" y="5028286"/>
            <a:ext cx="12432555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4430">
            <a:off x="1069297" y="9598505"/>
            <a:ext cx="1619541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46371" y="1517238"/>
            <a:ext cx="564326" cy="55303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28534" y="175386"/>
            <a:ext cx="476228" cy="46670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3904" y="2407879"/>
            <a:ext cx="894742" cy="87684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926371" y="9410153"/>
            <a:ext cx="630804" cy="61818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039930" y="7990972"/>
            <a:ext cx="1023938" cy="100345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62612" y="9468382"/>
            <a:ext cx="511969" cy="501729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9716" y="828916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1DE2D41C-03F7-4F81-8BE7-C879CC81B35B}"/>
              </a:ext>
            </a:extLst>
          </p:cNvPr>
          <p:cNvSpPr/>
          <p:nvPr/>
        </p:nvSpPr>
        <p:spPr>
          <a:xfrm rot="5400000">
            <a:off x="8345693" y="692907"/>
            <a:ext cx="6903056" cy="102910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3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10789" y="3348448"/>
            <a:ext cx="5175086" cy="609730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844221" y="3654239"/>
            <a:ext cx="990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14, 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15: Di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5" t="14277" r="994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71589" y="-382928"/>
            <a:ext cx="13261820" cy="1236664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399999">
            <a:off x="-4100519" y="4115426"/>
            <a:ext cx="1029889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581508" y="-1388029"/>
            <a:ext cx="13261820" cy="123666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36458" y="1035264"/>
            <a:ext cx="181374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1961559" y="6311606"/>
            <a:ext cx="105753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839538" y="9259500"/>
            <a:ext cx="180863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69686" y="3442152"/>
            <a:ext cx="792694" cy="7768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618714" y="1824601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454713" y="7395127"/>
            <a:ext cx="657976" cy="644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445998" y="8689392"/>
            <a:ext cx="493739" cy="483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259300" y="312299"/>
            <a:ext cx="433567" cy="4248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5376" y="6338988"/>
            <a:ext cx="471679" cy="4622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66095" y="2485609"/>
            <a:ext cx="695687" cy="6817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5376" y="217490"/>
            <a:ext cx="627055" cy="6145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783" y="8689392"/>
            <a:ext cx="493739" cy="48386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2285" y="1333334"/>
            <a:ext cx="17068638" cy="7628096"/>
          </a:xfrm>
          <a:prstGeom prst="rect">
            <a:avLst/>
          </a:prstGeom>
        </p:spPr>
      </p:pic>
      <p:sp>
        <p:nvSpPr>
          <p:cNvPr id="22" name="TextBox 5"/>
          <p:cNvSpPr txBox="1"/>
          <p:nvPr/>
        </p:nvSpPr>
        <p:spPr>
          <a:xfrm>
            <a:off x="1137685" y="3543049"/>
            <a:ext cx="158378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7B565E"/>
                </a:solidFill>
                <a:latin typeface="Arial(heading)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rgbClr val="7B565E"/>
              </a:solidFill>
              <a:latin typeface="Arial(heading)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060133" y="7681132"/>
            <a:ext cx="6167733" cy="260586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46296" y="6854048"/>
            <a:ext cx="8260317" cy="5436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-325168" y="-2624977"/>
            <a:ext cx="5238241" cy="70489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882" y="5180"/>
            <a:ext cx="706815" cy="6926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02456" y="351520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11054" y="1720485"/>
            <a:ext cx="411495" cy="4032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43716" y="351520"/>
            <a:ext cx="411495" cy="4032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0693" y="1573634"/>
            <a:ext cx="561343" cy="5501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82609" y="7754874"/>
            <a:ext cx="753933" cy="7388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38291" y="8858358"/>
            <a:ext cx="438927" cy="4301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308968" y="9572208"/>
            <a:ext cx="438927" cy="4301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28431" y="7909227"/>
            <a:ext cx="438927" cy="4301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88155" y="9415568"/>
            <a:ext cx="598764" cy="586788"/>
          </a:xfrm>
          <a:prstGeom prst="rect">
            <a:avLst/>
          </a:prstGeom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491585" y="2263982"/>
            <a:ext cx="13334956" cy="7523300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3981877" y="4383744"/>
            <a:ext cx="1034254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991458" y="4877490"/>
            <a:ext cx="3340373" cy="5409510"/>
          </a:xfrm>
          <a:prstGeom prst="rect">
            <a:avLst/>
          </a:prstGeom>
        </p:spPr>
      </p:pic>
      <p:pic>
        <p:nvPicPr>
          <p:cNvPr id="36" name="Picture 2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2536269" y="1446647"/>
            <a:ext cx="3818500" cy="279705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44215">
            <a:off x="-2530991" y="6669118"/>
            <a:ext cx="7303262" cy="828739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2722">
            <a:off x="13554141" y="-3925062"/>
            <a:ext cx="6608392" cy="715387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1885" y="6657119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812" y="9480470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90556" y="9883735"/>
            <a:ext cx="411495" cy="4032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78852" y="9467272"/>
            <a:ext cx="411495" cy="4032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7357" y="8460924"/>
            <a:ext cx="561343" cy="5501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10817" y="141966"/>
            <a:ext cx="464735" cy="4554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46971" y="1656752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68680" y="158907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85091" y="3219414"/>
            <a:ext cx="485012" cy="4753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41665" y="2410514"/>
            <a:ext cx="158468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đẽ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9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2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66588" y="849089"/>
            <a:ext cx="2401323" cy="2152186"/>
          </a:xfrm>
          <a:prstGeom prst="rect">
            <a:avLst/>
          </a:prstGeom>
        </p:spPr>
      </p:pic>
      <p:pic>
        <p:nvPicPr>
          <p:cNvPr id="1026" name="Picture 2" descr="https://o.remove.bg/downloads/a62adcc5-5327-49da-b1a8-688343f0ead5/image-removebg-preview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3" b="29737"/>
          <a:stretch/>
        </p:blipFill>
        <p:spPr bwMode="auto">
          <a:xfrm>
            <a:off x="12921702" y="6983007"/>
            <a:ext cx="4820142" cy="23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7c2feab0-1186-47d6-9c05-c3cfe86cbf43/image-removebg-preview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38" y="6720069"/>
            <a:ext cx="3562155" cy="356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44215">
            <a:off x="-2530991" y="6669118"/>
            <a:ext cx="7303262" cy="828739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2722">
            <a:off x="13554141" y="-3925062"/>
            <a:ext cx="6608392" cy="715387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1885" y="6657119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812" y="9480470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90556" y="9883735"/>
            <a:ext cx="411495" cy="4032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78852" y="9467272"/>
            <a:ext cx="411495" cy="4032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7357" y="8460924"/>
            <a:ext cx="561343" cy="5501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10817" y="141966"/>
            <a:ext cx="464735" cy="4554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46971" y="1656752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68680" y="158907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85091" y="3219414"/>
            <a:ext cx="485012" cy="4753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41665" y="2410514"/>
            <a:ext cx="15846892" cy="329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9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50" name="Picture 2" descr="Khung ảnh 13x18 cm để bàn, treo tường - Khunganh.ne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 bwMode="auto">
          <a:xfrm>
            <a:off x="6824199" y="5493381"/>
            <a:ext cx="4453402" cy="388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ung Ảnh Để Bàn Đẹp Bằng Gỗ Thông Tự Nhiên - Khung Ảnh Trang Trí Nghệ  Thuật Dài 13-21cm Kèm Miếng Mica Trong Suốt - Album - Khung Hình Tác giả  OEM | SachDayRoi.co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 bwMode="auto">
          <a:xfrm>
            <a:off x="11833927" y="5493381"/>
            <a:ext cx="5003366" cy="387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726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44215">
            <a:off x="-2530991" y="6669118"/>
            <a:ext cx="7303262" cy="828739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2722">
            <a:off x="13554141" y="-3925062"/>
            <a:ext cx="6608392" cy="715387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1885" y="6657119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812" y="9480470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90556" y="9883735"/>
            <a:ext cx="411495" cy="4032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78852" y="9467272"/>
            <a:ext cx="411495" cy="4032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7357" y="8460924"/>
            <a:ext cx="561343" cy="5501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10817" y="141966"/>
            <a:ext cx="464735" cy="4554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46971" y="1656752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68680" y="158907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85091" y="3219414"/>
            <a:ext cx="485012" cy="4753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41665" y="2410514"/>
            <a:ext cx="15846892" cy="250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9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tường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9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74" name="Picture 2" descr="So Sánh Giá Bộ Khung Ảnh Treo Tường Hà Nội Xưa Trắng Đen Tặng Kèm Bộ ảnh  Như Hình Mẫu, đinh Treo Tranh Và Sơ đồ Treo - PGC270 tháng 5/2022 |  Prices.v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5"/>
          <a:stretch/>
        </p:blipFill>
        <p:spPr bwMode="auto">
          <a:xfrm>
            <a:off x="2994169" y="5210292"/>
            <a:ext cx="5122244" cy="411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khung ảnh treo tường phòng khách chung cư, 9 khung KAD905 -  Khunganhdep.net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" b="6978"/>
          <a:stretch/>
        </p:blipFill>
        <p:spPr bwMode="auto">
          <a:xfrm>
            <a:off x="9489740" y="5210291"/>
            <a:ext cx="5314641" cy="411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82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223469">
            <a:off x="-4535587" y="5853959"/>
            <a:ext cx="8584657" cy="821980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391183">
            <a:off x="-4882573" y="5138738"/>
            <a:ext cx="11862492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92614" y="-2387660"/>
            <a:ext cx="9507228" cy="44327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52766">
            <a:off x="12297090" y="6709911"/>
            <a:ext cx="10671201" cy="5949194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391320">
            <a:off x="11214787" y="4967450"/>
            <a:ext cx="1204908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67956" y="8917187"/>
            <a:ext cx="464735" cy="4554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10121" y="8289359"/>
            <a:ext cx="464735" cy="455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32691" y="7597199"/>
            <a:ext cx="602845" cy="59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25109" y="9572719"/>
            <a:ext cx="485012" cy="4753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2187" y="9555420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387843" y="8176614"/>
            <a:ext cx="464735" cy="45544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155263" y="6632778"/>
            <a:ext cx="602845" cy="5907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1585150" y="9584554"/>
            <a:ext cx="485012" cy="4753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505888" y="6463318"/>
            <a:ext cx="1473200" cy="14437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3258" y="1183452"/>
            <a:ext cx="1473200" cy="14437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53809" y="174382"/>
            <a:ext cx="464735" cy="45544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71802" y="334428"/>
            <a:ext cx="602845" cy="59078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83714" y="402102"/>
            <a:ext cx="485012" cy="475311"/>
          </a:xfrm>
          <a:prstGeom prst="rect">
            <a:avLst/>
          </a:prstGeom>
        </p:spPr>
      </p:pic>
      <p:sp>
        <p:nvSpPr>
          <p:cNvPr id="26" name="AutoShape 26"/>
          <p:cNvSpPr/>
          <p:nvPr/>
        </p:nvSpPr>
        <p:spPr>
          <a:xfrm rot="1869">
            <a:off x="-774173" y="1038828"/>
            <a:ext cx="197767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1888">
            <a:off x="-547957" y="9263676"/>
            <a:ext cx="1957769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033460" y="3551902"/>
            <a:ext cx="1622107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14: THIẾT KẾ KHUNG ẢNH TỪ VẬT LIỆU SẴN CÓ</a:t>
            </a:r>
            <a:endParaRPr lang="en-US" sz="80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98921" y="147321"/>
            <a:ext cx="2567262" cy="3418872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126956" y="7630799"/>
            <a:ext cx="1882685" cy="2391402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628238" y="6845110"/>
            <a:ext cx="2253690" cy="3202919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0025" y="8191322"/>
            <a:ext cx="16230600" cy="4427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638995">
            <a:off x="-2474604" y="-2978766"/>
            <a:ext cx="7519118" cy="7682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9882" y="37926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917447" y="2693969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81645" y="1351720"/>
            <a:ext cx="561343" cy="5501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027990" y="7688941"/>
            <a:ext cx="512634" cy="502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33049" y="9445000"/>
            <a:ext cx="512634" cy="5023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97890" y="9598669"/>
            <a:ext cx="512634" cy="502381"/>
          </a:xfrm>
          <a:prstGeom prst="rect">
            <a:avLst/>
          </a:prstGeom>
        </p:spPr>
      </p:pic>
      <p:sp>
        <p:nvSpPr>
          <p:cNvPr id="18" name="TextBox 3"/>
          <p:cNvSpPr txBox="1"/>
          <p:nvPr/>
        </p:nvSpPr>
        <p:spPr>
          <a:xfrm>
            <a:off x="2306510" y="41131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1187;p69"/>
          <p:cNvSpPr/>
          <p:nvPr/>
        </p:nvSpPr>
        <p:spPr>
          <a:xfrm>
            <a:off x="6972384" y="2964291"/>
            <a:ext cx="9951280" cy="6038091"/>
          </a:xfrm>
          <a:prstGeom prst="rect">
            <a:avLst/>
          </a:pr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88;p69"/>
          <p:cNvSpPr/>
          <p:nvPr/>
        </p:nvSpPr>
        <p:spPr>
          <a:xfrm>
            <a:off x="7178436" y="2738231"/>
            <a:ext cx="9525000" cy="6520819"/>
          </a:xfrm>
          <a:prstGeom prst="rect">
            <a:avLst/>
          </a:pr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1020227" y="3239009"/>
            <a:ext cx="3908301" cy="6359660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46724550-F9DE-4649-A544-EAA5BF894EC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4410349" y="2738232"/>
            <a:ext cx="2136408" cy="2038504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17BD7EE-BAFC-4634-A62C-85563401BFD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4231831" y="7735383"/>
            <a:ext cx="1964391" cy="208977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948374" y="3329647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944610" y="3452718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44610" y="5444890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41069" y="7485730"/>
            <a:ext cx="40742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948374" y="5266330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948374" y="7238167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5123515" y="2161383"/>
            <a:ext cx="2147715" cy="1991517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4" grpId="0" animBg="1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09800" y="6286500"/>
            <a:ext cx="7408373" cy="78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29242">
            <a:off x="13619246" y="-5562693"/>
            <a:ext cx="6119124" cy="132553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835094" y="2494017"/>
            <a:ext cx="706815" cy="6926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190536" y="666661"/>
            <a:ext cx="411495" cy="403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321739" y="391603"/>
            <a:ext cx="561343" cy="5501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96283" y="2292384"/>
            <a:ext cx="411495" cy="4032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8252" y="7713252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5908" y="8526338"/>
            <a:ext cx="561343" cy="5501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24000" y="9258300"/>
            <a:ext cx="411495" cy="403265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9" y="2082421"/>
            <a:ext cx="6865464" cy="671897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49513" y="3020192"/>
            <a:ext cx="10021092" cy="68395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752693" y="3702852"/>
            <a:ext cx="977632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SPMT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601677" y="1627403"/>
            <a:ext cx="2635190" cy="21048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910</Words>
  <Application>Microsoft Office PowerPoint</Application>
  <PresentationFormat>Custom</PresentationFormat>
  <Paragraphs>85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DengXian Light</vt:lpstr>
      <vt:lpstr>Arial(heading)</vt:lpstr>
      <vt:lpstr>Arial</vt:lpstr>
      <vt:lpstr>宋体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2006-08-16T00:00:00Z</dcterms:created>
  <dcterms:modified xsi:type="dcterms:W3CDTF">2025-04-13T14:51:45Z</dcterms:modified>
  <dc:identifier>DAFDBY6HkSI</dc:identifier>
</cp:coreProperties>
</file>