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2"/>
  </p:notesMasterIdLst>
  <p:sldIdLst>
    <p:sldId id="256" r:id="rId2"/>
    <p:sldId id="257" r:id="rId3"/>
    <p:sldId id="266" r:id="rId4"/>
    <p:sldId id="262" r:id="rId5"/>
    <p:sldId id="258" r:id="rId6"/>
    <p:sldId id="259" r:id="rId7"/>
    <p:sldId id="319" r:id="rId8"/>
    <p:sldId id="270" r:id="rId9"/>
    <p:sldId id="260" r:id="rId10"/>
    <p:sldId id="320" r:id="rId11"/>
    <p:sldId id="261" r:id="rId12"/>
    <p:sldId id="264" r:id="rId13"/>
    <p:sldId id="265" r:id="rId14"/>
    <p:sldId id="321" r:id="rId15"/>
    <p:sldId id="268" r:id="rId16"/>
    <p:sldId id="269" r:id="rId17"/>
    <p:sldId id="272" r:id="rId18"/>
    <p:sldId id="267" r:id="rId19"/>
    <p:sldId id="271" r:id="rId20"/>
    <p:sldId id="273" r:id="rId21"/>
    <p:sldId id="275" r:id="rId22"/>
    <p:sldId id="322" r:id="rId23"/>
    <p:sldId id="283" r:id="rId24"/>
    <p:sldId id="276" r:id="rId25"/>
    <p:sldId id="279" r:id="rId26"/>
    <p:sldId id="280" r:id="rId27"/>
    <p:sldId id="284" r:id="rId28"/>
    <p:sldId id="288" r:id="rId29"/>
    <p:sldId id="263" r:id="rId30"/>
    <p:sldId id="323" r:id="rId31"/>
  </p:sldIdLst>
  <p:sldSz cx="9144000" cy="5143500" type="screen16x9"/>
  <p:notesSz cx="6858000" cy="9144000"/>
  <p:embeddedFontLst>
    <p:embeddedFont>
      <p:font typeface="Bebas Neue" panose="020B0604020202020204" charset="0"/>
      <p:regular r:id="rId33"/>
    </p:embeddedFont>
    <p:embeddedFont>
      <p:font typeface="Calibri" panose="020F0502020204030204" pitchFamily="34" charset="0"/>
      <p:regular r:id="rId34"/>
      <p:bold r:id="rId35"/>
      <p:italic r:id="rId36"/>
      <p:boldItalic r:id="rId37"/>
    </p:embeddedFont>
    <p:embeddedFont>
      <p:font typeface="Roboto Condensed" panose="020B0604020202020204" charset="0"/>
      <p:regular r:id="rId38"/>
      <p:bold r:id="rId39"/>
      <p:italic r:id="rId40"/>
      <p:boldItalic r:id="rId41"/>
    </p:embeddedFont>
    <p:embeddedFont>
      <p:font typeface="Yeseva One" panose="020B0604020202020204" charset="0"/>
      <p:regular r:id="rId42"/>
    </p:embeddedFont>
    <p:embeddedFont>
      <p:font typeface="Patrick Hand" panose="020B0604020202020204" charset="0"/>
      <p:regular r:id="rId43"/>
    </p:embeddedFont>
    <p:embeddedFont>
      <p:font typeface="Poppins" panose="020B0604020202020204" charset="0"/>
      <p:regular r:id="rId44"/>
      <p:bold r:id="rId45"/>
      <p:italic r:id="rId46"/>
      <p:boldItalic r:id="rId47"/>
    </p:embeddedFont>
    <p:embeddedFont>
      <p:font typeface="Roboto Condensed Light" panose="020B0604020202020204" charset="0"/>
      <p:regular r:id="rId48"/>
      <p:italic r:id="rId49"/>
    </p:embeddedFont>
    <p:embeddedFont>
      <p:font typeface="Open Sans"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5DD"/>
    <a:srgbClr val="E3DFDC"/>
    <a:srgbClr val="FFF4EC"/>
    <a:srgbClr val="000000"/>
    <a:srgbClr val="393D49"/>
    <a:srgbClr val="36017D"/>
    <a:srgbClr val="2B0163"/>
    <a:srgbClr val="1B6800"/>
    <a:srgbClr val="FF913F"/>
    <a:srgbClr val="FF9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A06ECD-BED9-44B8-9381-1C7532B1B86E}">
  <a:tblStyle styleId="{A9A06ECD-BED9-44B8-9381-1C7532B1B8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97" autoAdjust="0"/>
  </p:normalViewPr>
  <p:slideViewPr>
    <p:cSldViewPr snapToGrid="0">
      <p:cViewPr varScale="1">
        <p:scale>
          <a:sx n="107" d="100"/>
          <a:sy n="107" d="100"/>
        </p:scale>
        <p:origin x="144"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7bad7da5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59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c7e36bced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c7e36bced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c7e36bced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c7e36bced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c7e36bce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c7e36bced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76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c7e36bceda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c7e36bceda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c7e36bced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c7e36bced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d93c9eda8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d93c9eda8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c7e36bced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c7e36bced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574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98f34ce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d98f34ce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7bad7da5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7bad7da5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c7e36bced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c7e36bced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09a5bf4fd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d09a5bf4f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c7e36bced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c7e36bced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b6770a611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b6770a611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41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c7e36bced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c7e36bced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7e36bced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19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c7e36bced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c7e36bced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d7bad7da5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30.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6.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4.png"/><Relationship Id="rId1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22.png"/><Relationship Id="rId9" Type="http://schemas.openxmlformats.org/officeDocument/2006/relationships/image" Target="../media/image3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5.pn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png"/><Relationship Id="rId1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28.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10"/>
        <p:cNvGrpSpPr/>
        <p:nvPr/>
      </p:nvGrpSpPr>
      <p:grpSpPr>
        <a:xfrm>
          <a:off x="0" y="0"/>
          <a:ext cx="0" cy="0"/>
          <a:chOff x="0" y="0"/>
          <a:chExt cx="0" cy="0"/>
        </a:xfrm>
      </p:grpSpPr>
      <p:pic>
        <p:nvPicPr>
          <p:cNvPr id="311" name="Google Shape;311;p17"/>
          <p:cNvPicPr preferRelativeResize="0"/>
          <p:nvPr/>
        </p:nvPicPr>
        <p:blipFill>
          <a:blip r:embed="rId2">
            <a:alphaModFix amt="15000"/>
          </a:blip>
          <a:stretch>
            <a:fillRect/>
          </a:stretch>
        </p:blipFill>
        <p:spPr>
          <a:xfrm rot="8099946">
            <a:off x="-1773819" y="-305270"/>
            <a:ext cx="4987634" cy="9550863"/>
          </a:xfrm>
          <a:prstGeom prst="rect">
            <a:avLst/>
          </a:prstGeom>
          <a:noFill/>
          <a:ln>
            <a:noFill/>
          </a:ln>
        </p:spPr>
      </p:pic>
      <p:sp>
        <p:nvSpPr>
          <p:cNvPr id="312" name="Google Shape;312;p17"/>
          <p:cNvSpPr txBox="1">
            <a:spLocks noGrp="1"/>
          </p:cNvSpPr>
          <p:nvPr>
            <p:ph type="title"/>
          </p:nvPr>
        </p:nvSpPr>
        <p:spPr>
          <a:xfrm>
            <a:off x="2303450" y="3161026"/>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3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3" name="Google Shape;313;p17"/>
          <p:cNvSpPr txBox="1">
            <a:spLocks noGrp="1"/>
          </p:cNvSpPr>
          <p:nvPr>
            <p:ph type="subTitle" idx="1"/>
          </p:nvPr>
        </p:nvSpPr>
        <p:spPr>
          <a:xfrm>
            <a:off x="1861800" y="1213738"/>
            <a:ext cx="5420400" cy="194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14" name="Google Shape;314;p17"/>
          <p:cNvPicPr preferRelativeResize="0"/>
          <p:nvPr/>
        </p:nvPicPr>
        <p:blipFill>
          <a:blip r:embed="rId3">
            <a:alphaModFix amt="84000"/>
          </a:blip>
          <a:stretch>
            <a:fillRect/>
          </a:stretch>
        </p:blipFill>
        <p:spPr>
          <a:xfrm rot="1812251">
            <a:off x="-193079" y="1008240"/>
            <a:ext cx="1134280" cy="2239515"/>
          </a:xfrm>
          <a:prstGeom prst="rect">
            <a:avLst/>
          </a:prstGeom>
          <a:noFill/>
          <a:ln>
            <a:noFill/>
          </a:ln>
        </p:spPr>
      </p:pic>
      <p:pic>
        <p:nvPicPr>
          <p:cNvPr id="315" name="Google Shape;315;p17"/>
          <p:cNvPicPr preferRelativeResize="0"/>
          <p:nvPr/>
        </p:nvPicPr>
        <p:blipFill>
          <a:blip r:embed="rId4">
            <a:alphaModFix/>
          </a:blip>
          <a:stretch>
            <a:fillRect/>
          </a:stretch>
        </p:blipFill>
        <p:spPr>
          <a:xfrm rot="273298">
            <a:off x="4655196" y="4475475"/>
            <a:ext cx="3681680" cy="2070950"/>
          </a:xfrm>
          <a:prstGeom prst="rect">
            <a:avLst/>
          </a:prstGeom>
          <a:noFill/>
          <a:ln>
            <a:noFill/>
          </a:ln>
        </p:spPr>
      </p:pic>
      <p:pic>
        <p:nvPicPr>
          <p:cNvPr id="316" name="Google Shape;316;p17"/>
          <p:cNvPicPr preferRelativeResize="0"/>
          <p:nvPr/>
        </p:nvPicPr>
        <p:blipFill>
          <a:blip r:embed="rId5">
            <a:alphaModFix/>
          </a:blip>
          <a:stretch>
            <a:fillRect/>
          </a:stretch>
        </p:blipFill>
        <p:spPr>
          <a:xfrm>
            <a:off x="7565525" y="152253"/>
            <a:ext cx="1211448" cy="1096595"/>
          </a:xfrm>
          <a:prstGeom prst="rect">
            <a:avLst/>
          </a:prstGeom>
          <a:noFill/>
          <a:ln>
            <a:noFill/>
          </a:ln>
        </p:spPr>
      </p:pic>
      <p:pic>
        <p:nvPicPr>
          <p:cNvPr id="317" name="Google Shape;317;p17"/>
          <p:cNvPicPr preferRelativeResize="0"/>
          <p:nvPr/>
        </p:nvPicPr>
        <p:blipFill>
          <a:blip r:embed="rId6">
            <a:alphaModFix/>
          </a:blip>
          <a:stretch>
            <a:fillRect/>
          </a:stretch>
        </p:blipFill>
        <p:spPr>
          <a:xfrm rot="-10150833" flipH="1">
            <a:off x="-1670200" y="3376001"/>
            <a:ext cx="4088499" cy="4010550"/>
          </a:xfrm>
          <a:prstGeom prst="rect">
            <a:avLst/>
          </a:prstGeom>
          <a:noFill/>
          <a:ln>
            <a:noFill/>
          </a:ln>
        </p:spPr>
      </p:pic>
      <p:pic>
        <p:nvPicPr>
          <p:cNvPr id="318" name="Google Shape;318;p17"/>
          <p:cNvPicPr preferRelativeResize="0"/>
          <p:nvPr/>
        </p:nvPicPr>
        <p:blipFill>
          <a:blip r:embed="rId7">
            <a:alphaModFix amt="95000"/>
          </a:blip>
          <a:stretch>
            <a:fillRect/>
          </a:stretch>
        </p:blipFill>
        <p:spPr>
          <a:xfrm rot="-7951769">
            <a:off x="7140738" y="2965626"/>
            <a:ext cx="2337922" cy="3566323"/>
          </a:xfrm>
          <a:prstGeom prst="rect">
            <a:avLst/>
          </a:prstGeom>
          <a:noFill/>
          <a:ln>
            <a:noFill/>
          </a:ln>
        </p:spPr>
      </p:pic>
      <p:pic>
        <p:nvPicPr>
          <p:cNvPr id="319" name="Google Shape;319;p17"/>
          <p:cNvPicPr preferRelativeResize="0"/>
          <p:nvPr/>
        </p:nvPicPr>
        <p:blipFill rotWithShape="1">
          <a:blip r:embed="rId4">
            <a:alphaModFix amt="82000"/>
          </a:blip>
          <a:srcRect l="9978" t="7909" r="6171" b="5839"/>
          <a:stretch/>
        </p:blipFill>
        <p:spPr>
          <a:xfrm rot="-2469882">
            <a:off x="-1447294" y="-424587"/>
            <a:ext cx="3415385" cy="1831552"/>
          </a:xfrm>
          <a:prstGeom prst="rect">
            <a:avLst/>
          </a:prstGeom>
          <a:noFill/>
          <a:ln>
            <a:noFill/>
          </a:ln>
        </p:spPr>
      </p:pic>
      <p:pic>
        <p:nvPicPr>
          <p:cNvPr id="320" name="Google Shape;320;p17"/>
          <p:cNvPicPr preferRelativeResize="0"/>
          <p:nvPr/>
        </p:nvPicPr>
        <p:blipFill>
          <a:blip r:embed="rId8">
            <a:alphaModFix amt="70000"/>
          </a:blip>
          <a:stretch>
            <a:fillRect/>
          </a:stretch>
        </p:blipFill>
        <p:spPr>
          <a:xfrm rot="-2003701">
            <a:off x="2037777" y="3911306"/>
            <a:ext cx="549171" cy="1117718"/>
          </a:xfrm>
          <a:prstGeom prst="rect">
            <a:avLst/>
          </a:prstGeom>
          <a:noFill/>
          <a:ln>
            <a:noFill/>
          </a:ln>
        </p:spPr>
      </p:pic>
      <p:pic>
        <p:nvPicPr>
          <p:cNvPr id="321" name="Google Shape;321;p17"/>
          <p:cNvPicPr preferRelativeResize="0"/>
          <p:nvPr/>
        </p:nvPicPr>
        <p:blipFill>
          <a:blip r:embed="rId9">
            <a:alphaModFix amt="67000"/>
          </a:blip>
          <a:stretch>
            <a:fillRect/>
          </a:stretch>
        </p:blipFill>
        <p:spPr>
          <a:xfrm rot="-7836186">
            <a:off x="444535" y="-29328"/>
            <a:ext cx="1193432" cy="1138660"/>
          </a:xfrm>
          <a:prstGeom prst="rect">
            <a:avLst/>
          </a:prstGeom>
          <a:noFill/>
          <a:ln>
            <a:noFill/>
          </a:ln>
        </p:spPr>
      </p:pic>
      <p:pic>
        <p:nvPicPr>
          <p:cNvPr id="322" name="Google Shape;322;p17"/>
          <p:cNvPicPr preferRelativeResize="0"/>
          <p:nvPr/>
        </p:nvPicPr>
        <p:blipFill>
          <a:blip r:embed="rId10">
            <a:alphaModFix amt="75000"/>
          </a:blip>
          <a:stretch>
            <a:fillRect/>
          </a:stretch>
        </p:blipFill>
        <p:spPr>
          <a:xfrm rot="864916">
            <a:off x="455127" y="2982437"/>
            <a:ext cx="374546" cy="357622"/>
          </a:xfrm>
          <a:prstGeom prst="rect">
            <a:avLst/>
          </a:prstGeom>
          <a:noFill/>
          <a:ln>
            <a:noFill/>
          </a:ln>
        </p:spPr>
      </p:pic>
      <p:pic>
        <p:nvPicPr>
          <p:cNvPr id="323" name="Google Shape;323;p17"/>
          <p:cNvPicPr preferRelativeResize="0"/>
          <p:nvPr/>
        </p:nvPicPr>
        <p:blipFill>
          <a:blip r:embed="rId11">
            <a:alphaModFix amt="84000"/>
          </a:blip>
          <a:stretch>
            <a:fillRect/>
          </a:stretch>
        </p:blipFill>
        <p:spPr>
          <a:xfrm rot="5975978">
            <a:off x="8530329" y="1602793"/>
            <a:ext cx="754689" cy="1490056"/>
          </a:xfrm>
          <a:prstGeom prst="rect">
            <a:avLst/>
          </a:prstGeom>
          <a:noFill/>
          <a:ln>
            <a:noFill/>
          </a:ln>
        </p:spPr>
      </p:pic>
      <p:pic>
        <p:nvPicPr>
          <p:cNvPr id="324" name="Google Shape;324;p17"/>
          <p:cNvPicPr preferRelativeResize="0"/>
          <p:nvPr/>
        </p:nvPicPr>
        <p:blipFill>
          <a:blip r:embed="rId12">
            <a:alphaModFix amt="70000"/>
          </a:blip>
          <a:stretch>
            <a:fillRect/>
          </a:stretch>
        </p:blipFill>
        <p:spPr>
          <a:xfrm rot="6227545">
            <a:off x="8384125" y="2678004"/>
            <a:ext cx="549173" cy="1802738"/>
          </a:xfrm>
          <a:prstGeom prst="rect">
            <a:avLst/>
          </a:prstGeom>
          <a:noFill/>
          <a:ln>
            <a:noFill/>
          </a:ln>
        </p:spPr>
      </p:pic>
      <p:pic>
        <p:nvPicPr>
          <p:cNvPr id="325" name="Google Shape;325;p17"/>
          <p:cNvPicPr preferRelativeResize="0"/>
          <p:nvPr/>
        </p:nvPicPr>
        <p:blipFill>
          <a:blip r:embed="rId13">
            <a:alphaModFix amt="78000"/>
          </a:blip>
          <a:stretch>
            <a:fillRect/>
          </a:stretch>
        </p:blipFill>
        <p:spPr>
          <a:xfrm rot="6215125">
            <a:off x="8625815" y="2216438"/>
            <a:ext cx="382175" cy="1490055"/>
          </a:xfrm>
          <a:prstGeom prst="rect">
            <a:avLst/>
          </a:prstGeom>
          <a:noFill/>
          <a:ln>
            <a:noFill/>
          </a:ln>
        </p:spPr>
      </p:pic>
      <p:pic>
        <p:nvPicPr>
          <p:cNvPr id="326" name="Google Shape;326;p17"/>
          <p:cNvPicPr preferRelativeResize="0"/>
          <p:nvPr/>
        </p:nvPicPr>
        <p:blipFill>
          <a:blip r:embed="rId14">
            <a:alphaModFix amt="92000"/>
          </a:blip>
          <a:stretch>
            <a:fillRect/>
          </a:stretch>
        </p:blipFill>
        <p:spPr>
          <a:xfrm rot="-8787004">
            <a:off x="7758970" y="2612790"/>
            <a:ext cx="224704" cy="203423"/>
          </a:xfrm>
          <a:prstGeom prst="rect">
            <a:avLst/>
          </a:prstGeom>
          <a:noFill/>
          <a:ln>
            <a:noFill/>
          </a:ln>
        </p:spPr>
      </p:pic>
      <p:pic>
        <p:nvPicPr>
          <p:cNvPr id="327" name="Google Shape;327;p17"/>
          <p:cNvPicPr preferRelativeResize="0"/>
          <p:nvPr/>
        </p:nvPicPr>
        <p:blipFill>
          <a:blip r:embed="rId15">
            <a:alphaModFix/>
          </a:blip>
          <a:stretch>
            <a:fillRect/>
          </a:stretch>
        </p:blipFill>
        <p:spPr>
          <a:xfrm rot="1173630">
            <a:off x="7349574" y="78245"/>
            <a:ext cx="388631" cy="3518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6">
    <p:spTree>
      <p:nvGrpSpPr>
        <p:cNvPr id="1" name="Shape 366"/>
        <p:cNvGrpSpPr/>
        <p:nvPr/>
      </p:nvGrpSpPr>
      <p:grpSpPr>
        <a:xfrm>
          <a:off x="0" y="0"/>
          <a:ext cx="0" cy="0"/>
          <a:chOff x="0" y="0"/>
          <a:chExt cx="0" cy="0"/>
        </a:xfrm>
      </p:grpSpPr>
      <p:pic>
        <p:nvPicPr>
          <p:cNvPr id="367" name="Google Shape;367;p20"/>
          <p:cNvPicPr preferRelativeResize="0"/>
          <p:nvPr/>
        </p:nvPicPr>
        <p:blipFill>
          <a:blip r:embed="rId2">
            <a:alphaModFix amt="15000"/>
          </a:blip>
          <a:stretch>
            <a:fillRect/>
          </a:stretch>
        </p:blipFill>
        <p:spPr>
          <a:xfrm rot="3087750" flipH="1">
            <a:off x="8222600" y="1165250"/>
            <a:ext cx="3357197" cy="6428724"/>
          </a:xfrm>
          <a:prstGeom prst="rect">
            <a:avLst/>
          </a:prstGeom>
          <a:noFill/>
          <a:ln>
            <a:noFill/>
          </a:ln>
        </p:spPr>
      </p:pic>
      <p:sp>
        <p:nvSpPr>
          <p:cNvPr id="368" name="Google Shape;368;p20"/>
          <p:cNvSpPr txBox="1">
            <a:spLocks noGrp="1"/>
          </p:cNvSpPr>
          <p:nvPr>
            <p:ph type="subTitle" idx="1"/>
          </p:nvPr>
        </p:nvSpPr>
        <p:spPr>
          <a:xfrm>
            <a:off x="7200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69" name="Google Shape;369;p20"/>
          <p:cNvSpPr txBox="1">
            <a:spLocks noGrp="1"/>
          </p:cNvSpPr>
          <p:nvPr>
            <p:ph type="subTitle" idx="2"/>
          </p:nvPr>
        </p:nvSpPr>
        <p:spPr>
          <a:xfrm>
            <a:off x="46205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70" name="Google Shape;370;p20"/>
          <p:cNvSpPr txBox="1">
            <a:spLocks noGrp="1"/>
          </p:cNvSpPr>
          <p:nvPr>
            <p:ph type="subTitle" idx="3"/>
          </p:nvPr>
        </p:nvSpPr>
        <p:spPr>
          <a:xfrm>
            <a:off x="720050" y="2281950"/>
            <a:ext cx="3803400" cy="2157900"/>
          </a:xfrm>
          <a:prstGeom prst="rect">
            <a:avLst/>
          </a:prstGeom>
        </p:spPr>
        <p:txBody>
          <a:bodyPr spcFirstLastPara="1" wrap="square" lIns="91425" tIns="91425" rIns="91425" bIns="91425" anchor="t" anchorCtr="0">
            <a:noAutofit/>
          </a:bodyPr>
          <a:lstStyle>
            <a:lvl1pPr lvl="0" rtl="0">
              <a:lnSpc>
                <a:spcPct val="100000"/>
              </a:lnSpc>
              <a:spcBef>
                <a:spcPts val="1200"/>
              </a:spcBef>
              <a:spcAft>
                <a:spcPts val="0"/>
              </a:spcAft>
              <a:buClr>
                <a:srgbClr val="B08980"/>
              </a:buClr>
              <a:buSzPts val="1400"/>
              <a:buFont typeface="Arial"/>
              <a:buChar char="●"/>
              <a:defRPr/>
            </a:lvl1pPr>
            <a:lvl2pPr lvl="1" algn="ctr" rtl="0">
              <a:lnSpc>
                <a:spcPct val="100000"/>
              </a:lnSpc>
              <a:spcBef>
                <a:spcPts val="12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1" name="Google Shape;371;p20"/>
          <p:cNvSpPr txBox="1">
            <a:spLocks noGrp="1"/>
          </p:cNvSpPr>
          <p:nvPr>
            <p:ph type="subTitle" idx="4"/>
          </p:nvPr>
        </p:nvSpPr>
        <p:spPr>
          <a:xfrm>
            <a:off x="4620550" y="2281950"/>
            <a:ext cx="3803400" cy="215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2" name="Google Shape;372;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73" name="Google Shape;373;p20"/>
          <p:cNvPicPr preferRelativeResize="0"/>
          <p:nvPr/>
        </p:nvPicPr>
        <p:blipFill>
          <a:blip r:embed="rId3">
            <a:alphaModFix/>
          </a:blip>
          <a:stretch>
            <a:fillRect/>
          </a:stretch>
        </p:blipFill>
        <p:spPr>
          <a:xfrm rot="3023622" flipH="1">
            <a:off x="8188405" y="3708013"/>
            <a:ext cx="1134280" cy="2239511"/>
          </a:xfrm>
          <a:prstGeom prst="rect">
            <a:avLst/>
          </a:prstGeom>
          <a:noFill/>
          <a:ln>
            <a:noFill/>
          </a:ln>
        </p:spPr>
      </p:pic>
      <p:pic>
        <p:nvPicPr>
          <p:cNvPr id="374" name="Google Shape;374;p20"/>
          <p:cNvPicPr preferRelativeResize="0"/>
          <p:nvPr/>
        </p:nvPicPr>
        <p:blipFill rotWithShape="1">
          <a:blip r:embed="rId4">
            <a:alphaModFix amt="82000"/>
          </a:blip>
          <a:srcRect l="9978" t="7909" r="6171" b="5839"/>
          <a:stretch/>
        </p:blipFill>
        <p:spPr>
          <a:xfrm rot="-2469882">
            <a:off x="-1227557" y="-530862"/>
            <a:ext cx="3415385" cy="1831552"/>
          </a:xfrm>
          <a:prstGeom prst="rect">
            <a:avLst/>
          </a:prstGeom>
          <a:noFill/>
          <a:ln>
            <a:noFill/>
          </a:ln>
        </p:spPr>
      </p:pic>
      <p:pic>
        <p:nvPicPr>
          <p:cNvPr id="375" name="Google Shape;375;p20"/>
          <p:cNvPicPr preferRelativeResize="0"/>
          <p:nvPr/>
        </p:nvPicPr>
        <p:blipFill>
          <a:blip r:embed="rId5">
            <a:alphaModFix amt="90000"/>
          </a:blip>
          <a:stretch>
            <a:fillRect/>
          </a:stretch>
        </p:blipFill>
        <p:spPr>
          <a:xfrm rot="2307012" flipH="1">
            <a:off x="8627363" y="3851523"/>
            <a:ext cx="362621" cy="328280"/>
          </a:xfrm>
          <a:prstGeom prst="rect">
            <a:avLst/>
          </a:prstGeom>
          <a:noFill/>
          <a:ln>
            <a:noFill/>
          </a:ln>
        </p:spPr>
      </p:pic>
      <p:pic>
        <p:nvPicPr>
          <p:cNvPr id="376" name="Google Shape;376;p20"/>
          <p:cNvPicPr preferRelativeResize="0"/>
          <p:nvPr/>
        </p:nvPicPr>
        <p:blipFill>
          <a:blip r:embed="rId6">
            <a:alphaModFix amt="72000"/>
          </a:blip>
          <a:stretch>
            <a:fillRect/>
          </a:stretch>
        </p:blipFill>
        <p:spPr>
          <a:xfrm rot="-7836186">
            <a:off x="676884" y="-184416"/>
            <a:ext cx="1193432" cy="1138660"/>
          </a:xfrm>
          <a:prstGeom prst="rect">
            <a:avLst/>
          </a:prstGeom>
          <a:noFill/>
          <a:ln>
            <a:noFill/>
          </a:ln>
        </p:spPr>
      </p:pic>
      <p:pic>
        <p:nvPicPr>
          <p:cNvPr id="377" name="Google Shape;377;p20"/>
          <p:cNvPicPr preferRelativeResize="0"/>
          <p:nvPr/>
        </p:nvPicPr>
        <p:blipFill>
          <a:blip r:embed="rId7">
            <a:alphaModFix amt="75000"/>
          </a:blip>
          <a:stretch>
            <a:fillRect/>
          </a:stretch>
        </p:blipFill>
        <p:spPr>
          <a:xfrm rot="4853428" flipH="1">
            <a:off x="8214886" y="4284601"/>
            <a:ext cx="199004" cy="19001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CUSTOM_18">
    <p:spTree>
      <p:nvGrpSpPr>
        <p:cNvPr id="1" name="Shape 378"/>
        <p:cNvGrpSpPr/>
        <p:nvPr/>
      </p:nvGrpSpPr>
      <p:grpSpPr>
        <a:xfrm>
          <a:off x="0" y="0"/>
          <a:ext cx="0" cy="0"/>
          <a:chOff x="0" y="0"/>
          <a:chExt cx="0" cy="0"/>
        </a:xfrm>
      </p:grpSpPr>
      <p:sp>
        <p:nvSpPr>
          <p:cNvPr id="379" name="Google Shape;379;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80" name="Google Shape;380;p21"/>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381" name="Google Shape;381;p21"/>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382" name="Google Shape;382;p21"/>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383" name="Google Shape;383;p21"/>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384" name="Google Shape;384;p21"/>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385" name="Google Shape;385;p21"/>
          <p:cNvPicPr preferRelativeResize="0"/>
          <p:nvPr/>
        </p:nvPicPr>
        <p:blipFill>
          <a:blip r:embed="rId7">
            <a:alphaModFix/>
          </a:blip>
          <a:stretch>
            <a:fillRect/>
          </a:stretch>
        </p:blipFill>
        <p:spPr>
          <a:xfrm>
            <a:off x="8337553" y="117364"/>
            <a:ext cx="651643" cy="589924"/>
          </a:xfrm>
          <a:prstGeom prst="rect">
            <a:avLst/>
          </a:prstGeom>
          <a:noFill/>
          <a:ln>
            <a:noFill/>
          </a:ln>
        </p:spPr>
      </p:pic>
      <p:pic>
        <p:nvPicPr>
          <p:cNvPr id="386" name="Google Shape;386;p21"/>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387" name="Google Shape;387;p21"/>
          <p:cNvPicPr preferRelativeResize="0"/>
          <p:nvPr/>
        </p:nvPicPr>
        <p:blipFill>
          <a:blip r:embed="rId9">
            <a:alphaModFix amt="78000"/>
          </a:blip>
          <a:stretch>
            <a:fillRect/>
          </a:stretch>
        </p:blipFill>
        <p:spPr>
          <a:xfrm rot="1908782">
            <a:off x="611678" y="3607746"/>
            <a:ext cx="295879" cy="805593"/>
          </a:xfrm>
          <a:prstGeom prst="rect">
            <a:avLst/>
          </a:prstGeom>
          <a:noFill/>
          <a:ln>
            <a:noFill/>
          </a:ln>
        </p:spPr>
      </p:pic>
      <p:pic>
        <p:nvPicPr>
          <p:cNvPr id="388" name="Google Shape;388;p21"/>
          <p:cNvPicPr preferRelativeResize="0"/>
          <p:nvPr/>
        </p:nvPicPr>
        <p:blipFill>
          <a:blip r:embed="rId10">
            <a:alphaModFix amt="72000"/>
          </a:blip>
          <a:stretch>
            <a:fillRect/>
          </a:stretch>
        </p:blipFill>
        <p:spPr>
          <a:xfrm rot="-10150095">
            <a:off x="186662" y="3329525"/>
            <a:ext cx="278189" cy="913191"/>
          </a:xfrm>
          <a:prstGeom prst="rect">
            <a:avLst/>
          </a:prstGeom>
          <a:noFill/>
          <a:ln>
            <a:noFill/>
          </a:ln>
        </p:spPr>
      </p:pic>
      <p:pic>
        <p:nvPicPr>
          <p:cNvPr id="389" name="Google Shape;389;p21"/>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
        <p:nvSpPr>
          <p:cNvPr id="390" name="Google Shape;390;p21"/>
          <p:cNvSpPr txBox="1">
            <a:spLocks noGrp="1"/>
          </p:cNvSpPr>
          <p:nvPr>
            <p:ph type="subTitle" idx="1"/>
          </p:nvPr>
        </p:nvSpPr>
        <p:spPr>
          <a:xfrm>
            <a:off x="1060499"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1" name="Google Shape;391;p21"/>
          <p:cNvSpPr txBox="1">
            <a:spLocks noGrp="1"/>
          </p:cNvSpPr>
          <p:nvPr>
            <p:ph type="subTitle" idx="2"/>
          </p:nvPr>
        </p:nvSpPr>
        <p:spPr>
          <a:xfrm>
            <a:off x="4652100"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2" name="Google Shape;392;p21"/>
          <p:cNvSpPr txBox="1">
            <a:spLocks noGrp="1"/>
          </p:cNvSpPr>
          <p:nvPr>
            <p:ph type="subTitle" idx="3"/>
          </p:nvPr>
        </p:nvSpPr>
        <p:spPr>
          <a:xfrm>
            <a:off x="1060500" y="1859100"/>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93" name="Google Shape;393;p21"/>
          <p:cNvSpPr txBox="1">
            <a:spLocks noGrp="1"/>
          </p:cNvSpPr>
          <p:nvPr>
            <p:ph type="subTitle" idx="4"/>
          </p:nvPr>
        </p:nvSpPr>
        <p:spPr>
          <a:xfrm>
            <a:off x="4652100" y="1859214"/>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pic>
        <p:nvPicPr>
          <p:cNvPr id="394" name="Google Shape;394;p21"/>
          <p:cNvPicPr preferRelativeResize="0"/>
          <p:nvPr/>
        </p:nvPicPr>
        <p:blipFill>
          <a:blip r:embed="rId11">
            <a:alphaModFix amt="78000"/>
          </a:blip>
          <a:stretch>
            <a:fillRect/>
          </a:stretch>
        </p:blipFill>
        <p:spPr>
          <a:xfrm rot="-1323419">
            <a:off x="8627274" y="2855029"/>
            <a:ext cx="295879" cy="805593"/>
          </a:xfrm>
          <a:prstGeom prst="rect">
            <a:avLst/>
          </a:prstGeom>
          <a:noFill/>
          <a:ln>
            <a:noFill/>
          </a:ln>
        </p:spPr>
      </p:pic>
      <p:pic>
        <p:nvPicPr>
          <p:cNvPr id="395" name="Google Shape;395;p21"/>
          <p:cNvPicPr preferRelativeResize="0"/>
          <p:nvPr/>
        </p:nvPicPr>
        <p:blipFill>
          <a:blip r:embed="rId8">
            <a:alphaModFix amt="75000"/>
          </a:blip>
          <a:stretch>
            <a:fillRect/>
          </a:stretch>
        </p:blipFill>
        <p:spPr>
          <a:xfrm rot="-9721932">
            <a:off x="8484753" y="3518809"/>
            <a:ext cx="177991" cy="16993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96"/>
        <p:cNvGrpSpPr/>
        <p:nvPr/>
      </p:nvGrpSpPr>
      <p:grpSpPr>
        <a:xfrm>
          <a:off x="0" y="0"/>
          <a:ext cx="0" cy="0"/>
          <a:chOff x="0" y="0"/>
          <a:chExt cx="0" cy="0"/>
        </a:xfrm>
      </p:grpSpPr>
      <p:pic>
        <p:nvPicPr>
          <p:cNvPr id="397" name="Google Shape;397;p22"/>
          <p:cNvPicPr preferRelativeResize="0"/>
          <p:nvPr/>
        </p:nvPicPr>
        <p:blipFill>
          <a:blip r:embed="rId2">
            <a:alphaModFix amt="15000"/>
          </a:blip>
          <a:stretch>
            <a:fillRect/>
          </a:stretch>
        </p:blipFill>
        <p:spPr>
          <a:xfrm rot="-3473745" flipH="1">
            <a:off x="-1157829" y="3133116"/>
            <a:ext cx="2593020" cy="3980747"/>
          </a:xfrm>
          <a:prstGeom prst="rect">
            <a:avLst/>
          </a:prstGeom>
          <a:noFill/>
          <a:ln>
            <a:noFill/>
          </a:ln>
        </p:spPr>
      </p:pic>
      <p:pic>
        <p:nvPicPr>
          <p:cNvPr id="398" name="Google Shape;398;p22"/>
          <p:cNvPicPr preferRelativeResize="0"/>
          <p:nvPr/>
        </p:nvPicPr>
        <p:blipFill>
          <a:blip r:embed="rId2">
            <a:alphaModFix amt="15000"/>
          </a:blip>
          <a:stretch>
            <a:fillRect/>
          </a:stretch>
        </p:blipFill>
        <p:spPr>
          <a:xfrm rot="3055372" flipH="1">
            <a:off x="-632654" y="-1439540"/>
            <a:ext cx="2182018" cy="4178351"/>
          </a:xfrm>
          <a:prstGeom prst="rect">
            <a:avLst/>
          </a:prstGeom>
          <a:noFill/>
          <a:ln>
            <a:noFill/>
          </a:ln>
        </p:spPr>
      </p:pic>
      <p:pic>
        <p:nvPicPr>
          <p:cNvPr id="399" name="Google Shape;399;p22"/>
          <p:cNvPicPr preferRelativeResize="0"/>
          <p:nvPr/>
        </p:nvPicPr>
        <p:blipFill>
          <a:blip r:embed="rId3">
            <a:alphaModFix amt="75000"/>
          </a:blip>
          <a:stretch>
            <a:fillRect/>
          </a:stretch>
        </p:blipFill>
        <p:spPr>
          <a:xfrm rot="-8430343" flipH="1">
            <a:off x="-245553" y="2997"/>
            <a:ext cx="963766" cy="1845503"/>
          </a:xfrm>
          <a:prstGeom prst="rect">
            <a:avLst/>
          </a:prstGeom>
          <a:noFill/>
          <a:ln>
            <a:noFill/>
          </a:ln>
        </p:spPr>
      </p:pic>
      <p:pic>
        <p:nvPicPr>
          <p:cNvPr id="400" name="Google Shape;400;p22"/>
          <p:cNvPicPr preferRelativeResize="0"/>
          <p:nvPr/>
        </p:nvPicPr>
        <p:blipFill>
          <a:blip r:embed="rId4">
            <a:alphaModFix/>
          </a:blip>
          <a:stretch>
            <a:fillRect/>
          </a:stretch>
        </p:blipFill>
        <p:spPr>
          <a:xfrm rot="6551902" flipH="1">
            <a:off x="-330811" y="-1005849"/>
            <a:ext cx="1134280" cy="2239510"/>
          </a:xfrm>
          <a:prstGeom prst="rect">
            <a:avLst/>
          </a:prstGeom>
          <a:noFill/>
          <a:ln>
            <a:noFill/>
          </a:ln>
        </p:spPr>
      </p:pic>
      <p:pic>
        <p:nvPicPr>
          <p:cNvPr id="401" name="Google Shape;401;p22"/>
          <p:cNvPicPr preferRelativeResize="0"/>
          <p:nvPr/>
        </p:nvPicPr>
        <p:blipFill>
          <a:blip r:embed="rId2">
            <a:alphaModFix amt="15000"/>
          </a:blip>
          <a:stretch>
            <a:fillRect/>
          </a:stretch>
        </p:blipFill>
        <p:spPr>
          <a:xfrm rot="-7664369" flipH="1">
            <a:off x="7319420" y="3133116"/>
            <a:ext cx="2593021" cy="3980747"/>
          </a:xfrm>
          <a:prstGeom prst="rect">
            <a:avLst/>
          </a:prstGeom>
          <a:noFill/>
          <a:ln>
            <a:noFill/>
          </a:ln>
        </p:spPr>
      </p:pic>
      <p:pic>
        <p:nvPicPr>
          <p:cNvPr id="402" name="Google Shape;402;p22"/>
          <p:cNvPicPr preferRelativeResize="0"/>
          <p:nvPr/>
        </p:nvPicPr>
        <p:blipFill>
          <a:blip r:embed="rId5">
            <a:alphaModFix/>
          </a:blip>
          <a:stretch>
            <a:fillRect/>
          </a:stretch>
        </p:blipFill>
        <p:spPr>
          <a:xfrm rot="4248098">
            <a:off x="8538564" y="3819750"/>
            <a:ext cx="1134280" cy="2239510"/>
          </a:xfrm>
          <a:prstGeom prst="rect">
            <a:avLst/>
          </a:prstGeom>
          <a:noFill/>
          <a:ln>
            <a:noFill/>
          </a:ln>
        </p:spPr>
      </p:pic>
      <p:pic>
        <p:nvPicPr>
          <p:cNvPr id="403" name="Google Shape;403;p22"/>
          <p:cNvPicPr preferRelativeResize="0"/>
          <p:nvPr/>
        </p:nvPicPr>
        <p:blipFill>
          <a:blip r:embed="rId2">
            <a:alphaModFix amt="15000"/>
          </a:blip>
          <a:stretch>
            <a:fillRect/>
          </a:stretch>
        </p:blipFill>
        <p:spPr>
          <a:xfrm rot="7635631" flipH="1">
            <a:off x="7212727" y="-1609860"/>
            <a:ext cx="2593021" cy="3980748"/>
          </a:xfrm>
          <a:prstGeom prst="rect">
            <a:avLst/>
          </a:prstGeom>
          <a:noFill/>
          <a:ln>
            <a:noFill/>
          </a:ln>
        </p:spPr>
      </p:pic>
      <p:sp>
        <p:nvSpPr>
          <p:cNvPr id="404" name="Google Shape;40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5" name="Google Shape;405;p22"/>
          <p:cNvSpPr txBox="1">
            <a:spLocks noGrp="1"/>
          </p:cNvSpPr>
          <p:nvPr>
            <p:ph type="title" idx="2"/>
          </p:nvPr>
        </p:nvSpPr>
        <p:spPr>
          <a:xfrm>
            <a:off x="720000" y="1679350"/>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6" name="Google Shape;406;p22"/>
          <p:cNvSpPr txBox="1">
            <a:spLocks noGrp="1"/>
          </p:cNvSpPr>
          <p:nvPr>
            <p:ph type="subTitle" idx="1"/>
          </p:nvPr>
        </p:nvSpPr>
        <p:spPr>
          <a:xfrm>
            <a:off x="720000" y="2184575"/>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2"/>
          <p:cNvSpPr txBox="1">
            <a:spLocks noGrp="1"/>
          </p:cNvSpPr>
          <p:nvPr>
            <p:ph type="title" idx="3"/>
          </p:nvPr>
        </p:nvSpPr>
        <p:spPr>
          <a:xfrm>
            <a:off x="6019800" y="1679350"/>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8" name="Google Shape;408;p22"/>
          <p:cNvSpPr txBox="1">
            <a:spLocks noGrp="1"/>
          </p:cNvSpPr>
          <p:nvPr>
            <p:ph type="subTitle" idx="4"/>
          </p:nvPr>
        </p:nvSpPr>
        <p:spPr>
          <a:xfrm>
            <a:off x="6019800" y="2184575"/>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2"/>
          <p:cNvSpPr txBox="1">
            <a:spLocks noGrp="1"/>
          </p:cNvSpPr>
          <p:nvPr>
            <p:ph type="title" idx="5"/>
          </p:nvPr>
        </p:nvSpPr>
        <p:spPr>
          <a:xfrm>
            <a:off x="720000" y="3041758"/>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0" name="Google Shape;410;p22"/>
          <p:cNvSpPr txBox="1">
            <a:spLocks noGrp="1"/>
          </p:cNvSpPr>
          <p:nvPr>
            <p:ph type="subTitle" idx="6"/>
          </p:nvPr>
        </p:nvSpPr>
        <p:spPr>
          <a:xfrm>
            <a:off x="720525" y="3550908"/>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2"/>
          <p:cNvSpPr txBox="1">
            <a:spLocks noGrp="1"/>
          </p:cNvSpPr>
          <p:nvPr>
            <p:ph type="title" idx="7"/>
          </p:nvPr>
        </p:nvSpPr>
        <p:spPr>
          <a:xfrm>
            <a:off x="6019800" y="3041758"/>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2" name="Google Shape;412;p22"/>
          <p:cNvSpPr txBox="1">
            <a:spLocks noGrp="1"/>
          </p:cNvSpPr>
          <p:nvPr>
            <p:ph type="subTitle" idx="8"/>
          </p:nvPr>
        </p:nvSpPr>
        <p:spPr>
          <a:xfrm>
            <a:off x="6020325" y="3550908"/>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13" name="Google Shape;413;p22"/>
          <p:cNvPicPr preferRelativeResize="0"/>
          <p:nvPr/>
        </p:nvPicPr>
        <p:blipFill>
          <a:blip r:embed="rId6">
            <a:alphaModFix amt="84000"/>
          </a:blip>
          <a:stretch>
            <a:fillRect/>
          </a:stretch>
        </p:blipFill>
        <p:spPr>
          <a:xfrm rot="8717672" flipH="1">
            <a:off x="147969" y="1475341"/>
            <a:ext cx="176699" cy="168718"/>
          </a:xfrm>
          <a:prstGeom prst="rect">
            <a:avLst/>
          </a:prstGeom>
          <a:noFill/>
          <a:ln>
            <a:noFill/>
          </a:ln>
        </p:spPr>
      </p:pic>
      <p:pic>
        <p:nvPicPr>
          <p:cNvPr id="414" name="Google Shape;414;p22"/>
          <p:cNvPicPr preferRelativeResize="0"/>
          <p:nvPr/>
        </p:nvPicPr>
        <p:blipFill>
          <a:blip r:embed="rId7">
            <a:alphaModFix/>
          </a:blip>
          <a:stretch>
            <a:fillRect/>
          </a:stretch>
        </p:blipFill>
        <p:spPr>
          <a:xfrm rot="-8492839" flipH="1">
            <a:off x="1152814" y="82703"/>
            <a:ext cx="388634" cy="351840"/>
          </a:xfrm>
          <a:prstGeom prst="rect">
            <a:avLst/>
          </a:prstGeom>
          <a:noFill/>
          <a:ln>
            <a:noFill/>
          </a:ln>
        </p:spPr>
      </p:pic>
      <p:pic>
        <p:nvPicPr>
          <p:cNvPr id="415" name="Google Shape;415;p22"/>
          <p:cNvPicPr preferRelativeResize="0"/>
          <p:nvPr/>
        </p:nvPicPr>
        <p:blipFill>
          <a:blip r:embed="rId6">
            <a:alphaModFix amt="75000"/>
          </a:blip>
          <a:stretch>
            <a:fillRect/>
          </a:stretch>
        </p:blipFill>
        <p:spPr>
          <a:xfrm rot="-9935084">
            <a:off x="8695182" y="4204892"/>
            <a:ext cx="374546" cy="357622"/>
          </a:xfrm>
          <a:prstGeom prst="rect">
            <a:avLst/>
          </a:prstGeom>
          <a:noFill/>
          <a:ln>
            <a:noFill/>
          </a:ln>
        </p:spPr>
      </p:pic>
      <p:pic>
        <p:nvPicPr>
          <p:cNvPr id="416" name="Google Shape;416;p22"/>
          <p:cNvPicPr preferRelativeResize="0"/>
          <p:nvPr/>
        </p:nvPicPr>
        <p:blipFill>
          <a:blip r:embed="rId8">
            <a:alphaModFix/>
          </a:blip>
          <a:stretch>
            <a:fillRect/>
          </a:stretch>
        </p:blipFill>
        <p:spPr>
          <a:xfrm rot="9911164">
            <a:off x="803042" y="4501782"/>
            <a:ext cx="224700" cy="203423"/>
          </a:xfrm>
          <a:prstGeom prst="rect">
            <a:avLst/>
          </a:prstGeom>
          <a:noFill/>
          <a:ln>
            <a:noFill/>
          </a:ln>
        </p:spPr>
      </p:pic>
      <p:pic>
        <p:nvPicPr>
          <p:cNvPr id="417" name="Google Shape;417;p22"/>
          <p:cNvPicPr preferRelativeResize="0"/>
          <p:nvPr/>
        </p:nvPicPr>
        <p:blipFill>
          <a:blip r:embed="rId9">
            <a:alphaModFix amt="68000"/>
          </a:blip>
          <a:stretch>
            <a:fillRect/>
          </a:stretch>
        </p:blipFill>
        <p:spPr>
          <a:xfrm rot="894501">
            <a:off x="8139628" y="188589"/>
            <a:ext cx="952601" cy="908875"/>
          </a:xfrm>
          <a:prstGeom prst="rect">
            <a:avLst/>
          </a:prstGeom>
          <a:noFill/>
          <a:ln>
            <a:noFill/>
          </a:ln>
        </p:spPr>
      </p:pic>
      <p:pic>
        <p:nvPicPr>
          <p:cNvPr id="418" name="Google Shape;418;p22"/>
          <p:cNvPicPr preferRelativeResize="0"/>
          <p:nvPr/>
        </p:nvPicPr>
        <p:blipFill>
          <a:blip r:embed="rId6">
            <a:alphaModFix amt="75000"/>
          </a:blip>
          <a:stretch>
            <a:fillRect/>
          </a:stretch>
        </p:blipFill>
        <p:spPr>
          <a:xfrm rot="5364912">
            <a:off x="7776415" y="171962"/>
            <a:ext cx="374547" cy="357623"/>
          </a:xfrm>
          <a:prstGeom prst="rect">
            <a:avLst/>
          </a:prstGeom>
          <a:noFill/>
          <a:ln>
            <a:noFill/>
          </a:ln>
        </p:spPr>
      </p:pic>
      <p:pic>
        <p:nvPicPr>
          <p:cNvPr id="419" name="Google Shape;419;p22"/>
          <p:cNvPicPr preferRelativeResize="0"/>
          <p:nvPr/>
        </p:nvPicPr>
        <p:blipFill>
          <a:blip r:embed="rId10">
            <a:alphaModFix amt="70000"/>
          </a:blip>
          <a:stretch>
            <a:fillRect/>
          </a:stretch>
        </p:blipFill>
        <p:spPr>
          <a:xfrm rot="-2307161">
            <a:off x="8688133" y="1203606"/>
            <a:ext cx="388634" cy="351840"/>
          </a:xfrm>
          <a:prstGeom prst="rect">
            <a:avLst/>
          </a:prstGeom>
          <a:noFill/>
          <a:ln>
            <a:noFill/>
          </a:ln>
        </p:spPr>
      </p:pic>
      <p:pic>
        <p:nvPicPr>
          <p:cNvPr id="420" name="Google Shape;420;p22"/>
          <p:cNvPicPr preferRelativeResize="0"/>
          <p:nvPr/>
        </p:nvPicPr>
        <p:blipFill>
          <a:blip r:embed="rId6">
            <a:alphaModFix amt="84000"/>
          </a:blip>
          <a:stretch>
            <a:fillRect/>
          </a:stretch>
        </p:blipFill>
        <p:spPr>
          <a:xfrm rot="-2082350" flipH="1">
            <a:off x="107425" y="4460639"/>
            <a:ext cx="569241" cy="543532"/>
          </a:xfrm>
          <a:prstGeom prst="rect">
            <a:avLst/>
          </a:prstGeom>
          <a:noFill/>
          <a:ln>
            <a:noFill/>
          </a:ln>
        </p:spPr>
      </p:pic>
      <p:pic>
        <p:nvPicPr>
          <p:cNvPr id="421" name="Google Shape;421;p22"/>
          <p:cNvPicPr preferRelativeResize="0"/>
          <p:nvPr/>
        </p:nvPicPr>
        <p:blipFill>
          <a:blip r:embed="rId11">
            <a:alphaModFix/>
          </a:blip>
          <a:stretch>
            <a:fillRect/>
          </a:stretch>
        </p:blipFill>
        <p:spPr>
          <a:xfrm rot="5399990">
            <a:off x="1037508" y="4444204"/>
            <a:ext cx="278190" cy="913191"/>
          </a:xfrm>
          <a:prstGeom prst="rect">
            <a:avLst/>
          </a:prstGeom>
          <a:noFill/>
          <a:ln>
            <a:noFill/>
          </a:ln>
        </p:spPr>
      </p:pic>
      <p:pic>
        <p:nvPicPr>
          <p:cNvPr id="422" name="Google Shape;422;p22"/>
          <p:cNvPicPr preferRelativeResize="0"/>
          <p:nvPr/>
        </p:nvPicPr>
        <p:blipFill rotWithShape="1">
          <a:blip r:embed="rId12">
            <a:alphaModFix amt="70000"/>
          </a:blip>
          <a:srcRect l="9978" t="7909" r="6171" b="5839"/>
          <a:stretch/>
        </p:blipFill>
        <p:spPr>
          <a:xfrm rot="-10799997" flipH="1">
            <a:off x="1870687" y="4035699"/>
            <a:ext cx="5695949" cy="32956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69"/>
        <p:cNvGrpSpPr/>
        <p:nvPr/>
      </p:nvGrpSpPr>
      <p:grpSpPr>
        <a:xfrm>
          <a:off x="0" y="0"/>
          <a:ext cx="0" cy="0"/>
          <a:chOff x="0" y="0"/>
          <a:chExt cx="0" cy="0"/>
        </a:xfrm>
      </p:grpSpPr>
      <p:pic>
        <p:nvPicPr>
          <p:cNvPr id="470" name="Google Shape;470;p25"/>
          <p:cNvPicPr preferRelativeResize="0"/>
          <p:nvPr/>
        </p:nvPicPr>
        <p:blipFill>
          <a:blip r:embed="rId2">
            <a:alphaModFix amt="15000"/>
          </a:blip>
          <a:stretch>
            <a:fillRect/>
          </a:stretch>
        </p:blipFill>
        <p:spPr>
          <a:xfrm rot="-5999713">
            <a:off x="7056297" y="3258985"/>
            <a:ext cx="2125805" cy="3081865"/>
          </a:xfrm>
          <a:prstGeom prst="rect">
            <a:avLst/>
          </a:prstGeom>
          <a:noFill/>
          <a:ln>
            <a:noFill/>
          </a:ln>
        </p:spPr>
      </p:pic>
      <p:sp>
        <p:nvSpPr>
          <p:cNvPr id="471" name="Google Shape;47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2" name="Google Shape;472;p25"/>
          <p:cNvSpPr txBox="1">
            <a:spLocks noGrp="1"/>
          </p:cNvSpPr>
          <p:nvPr>
            <p:ph type="body" idx="1"/>
          </p:nvPr>
        </p:nvSpPr>
        <p:spPr>
          <a:xfrm>
            <a:off x="720000" y="2346275"/>
            <a:ext cx="3857700" cy="19713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rgbClr val="999999"/>
              </a:buClr>
              <a:buSzPts val="1500"/>
              <a:buFont typeface="Roboto Condensed"/>
              <a:buAutoNum type="arabicPeriod"/>
              <a:defRPr>
                <a:solidFill>
                  <a:srgbClr val="434343"/>
                </a:solidFill>
              </a:defRPr>
            </a:lvl1pPr>
            <a:lvl2pPr marL="914400" lvl="1" indent="-279400" rtl="0">
              <a:lnSpc>
                <a:spcPct val="100000"/>
              </a:lnSpc>
              <a:spcBef>
                <a:spcPts val="0"/>
              </a:spcBef>
              <a:spcAft>
                <a:spcPts val="0"/>
              </a:spcAft>
              <a:buClr>
                <a:srgbClr val="999999"/>
              </a:buClr>
              <a:buSzPts val="800"/>
              <a:buFont typeface="Open Sans"/>
              <a:buAutoNum type="alphaLcPeriod"/>
              <a:defRPr>
                <a:solidFill>
                  <a:srgbClr val="434343"/>
                </a:solidFill>
              </a:defRPr>
            </a:lvl2pPr>
            <a:lvl3pPr marL="1371600" lvl="2" indent="-279400" rtl="0">
              <a:lnSpc>
                <a:spcPct val="100000"/>
              </a:lnSpc>
              <a:spcBef>
                <a:spcPts val="0"/>
              </a:spcBef>
              <a:spcAft>
                <a:spcPts val="0"/>
              </a:spcAft>
              <a:buClr>
                <a:srgbClr val="999999"/>
              </a:buClr>
              <a:buSzPts val="800"/>
              <a:buFont typeface="Open Sans"/>
              <a:buAutoNum type="romanLcPeriod"/>
              <a:defRPr>
                <a:solidFill>
                  <a:srgbClr val="434343"/>
                </a:solidFill>
              </a:defRPr>
            </a:lvl3pPr>
            <a:lvl4pPr marL="1828800" lvl="3" indent="-279400" rtl="0">
              <a:lnSpc>
                <a:spcPct val="100000"/>
              </a:lnSpc>
              <a:spcBef>
                <a:spcPts val="0"/>
              </a:spcBef>
              <a:spcAft>
                <a:spcPts val="0"/>
              </a:spcAft>
              <a:buClr>
                <a:srgbClr val="999999"/>
              </a:buClr>
              <a:buSzPts val="800"/>
              <a:buFont typeface="Open Sans"/>
              <a:buAutoNum type="arabicPeriod"/>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AutoNum type="alphaLcPeriod"/>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AutoNum type="romanLcPeriod"/>
              <a:defRPr>
                <a:solidFill>
                  <a:srgbClr val="434343"/>
                </a:solidFill>
              </a:defRPr>
            </a:lvl6pPr>
            <a:lvl7pPr marL="3200400" lvl="6" indent="-273050" rtl="0">
              <a:lnSpc>
                <a:spcPct val="100000"/>
              </a:lnSpc>
              <a:spcBef>
                <a:spcPts val="0"/>
              </a:spcBef>
              <a:spcAft>
                <a:spcPts val="0"/>
              </a:spcAft>
              <a:buClr>
                <a:srgbClr val="999999"/>
              </a:buClr>
              <a:buSzPts val="700"/>
              <a:buFont typeface="Open Sans"/>
              <a:buAutoNum type="arabicPeriod"/>
              <a:defRPr>
                <a:solidFill>
                  <a:srgbClr val="434343"/>
                </a:solidFill>
              </a:defRPr>
            </a:lvl7pPr>
            <a:lvl8pPr marL="3657600" lvl="7" indent="-273050" rtl="0">
              <a:lnSpc>
                <a:spcPct val="100000"/>
              </a:lnSpc>
              <a:spcBef>
                <a:spcPts val="0"/>
              </a:spcBef>
              <a:spcAft>
                <a:spcPts val="0"/>
              </a:spcAft>
              <a:buClr>
                <a:srgbClr val="999999"/>
              </a:buClr>
              <a:buSzPts val="700"/>
              <a:buFont typeface="Open Sans"/>
              <a:buAutoNum type="alphaLcPeriod"/>
              <a:defRPr>
                <a:solidFill>
                  <a:srgbClr val="434343"/>
                </a:solidFill>
              </a:defRPr>
            </a:lvl8pPr>
            <a:lvl9pPr marL="4114800" lvl="8" indent="-266700" rtl="0">
              <a:lnSpc>
                <a:spcPct val="100000"/>
              </a:lnSpc>
              <a:spcBef>
                <a:spcPts val="0"/>
              </a:spcBef>
              <a:spcAft>
                <a:spcPts val="0"/>
              </a:spcAft>
              <a:buClr>
                <a:srgbClr val="999999"/>
              </a:buClr>
              <a:buSzPts val="600"/>
              <a:buFont typeface="Open Sans"/>
              <a:buAutoNum type="romanLcPeriod"/>
              <a:defRPr>
                <a:solidFill>
                  <a:srgbClr val="434343"/>
                </a:solidFill>
              </a:defRPr>
            </a:lvl9pPr>
          </a:lstStyle>
          <a:p>
            <a:endParaRPr/>
          </a:p>
        </p:txBody>
      </p:sp>
      <p:sp>
        <p:nvSpPr>
          <p:cNvPr id="473" name="Google Shape;473;p25"/>
          <p:cNvSpPr txBox="1">
            <a:spLocks noGrp="1"/>
          </p:cNvSpPr>
          <p:nvPr>
            <p:ph type="title" idx="2"/>
          </p:nvPr>
        </p:nvSpPr>
        <p:spPr>
          <a:xfrm>
            <a:off x="720000" y="1666175"/>
            <a:ext cx="3221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pic>
        <p:nvPicPr>
          <p:cNvPr id="474" name="Google Shape;474;p25"/>
          <p:cNvPicPr preferRelativeResize="0"/>
          <p:nvPr/>
        </p:nvPicPr>
        <p:blipFill>
          <a:blip r:embed="rId2">
            <a:alphaModFix amt="15000"/>
          </a:blip>
          <a:stretch>
            <a:fillRect/>
          </a:stretch>
        </p:blipFill>
        <p:spPr>
          <a:xfrm rot="-978972">
            <a:off x="-1147778" y="3258985"/>
            <a:ext cx="2125805" cy="3081864"/>
          </a:xfrm>
          <a:prstGeom prst="rect">
            <a:avLst/>
          </a:prstGeom>
          <a:noFill/>
          <a:ln>
            <a:noFill/>
          </a:ln>
        </p:spPr>
      </p:pic>
      <p:pic>
        <p:nvPicPr>
          <p:cNvPr id="475" name="Google Shape;475;p25"/>
          <p:cNvPicPr preferRelativeResize="0"/>
          <p:nvPr/>
        </p:nvPicPr>
        <p:blipFill>
          <a:blip r:embed="rId2">
            <a:alphaModFix amt="15000"/>
          </a:blip>
          <a:stretch>
            <a:fillRect/>
          </a:stretch>
        </p:blipFill>
        <p:spPr>
          <a:xfrm rot="-2402289">
            <a:off x="6171791" y="-2098138"/>
            <a:ext cx="3889291" cy="5970726"/>
          </a:xfrm>
          <a:prstGeom prst="rect">
            <a:avLst/>
          </a:prstGeom>
          <a:noFill/>
          <a:ln>
            <a:noFill/>
          </a:ln>
        </p:spPr>
      </p:pic>
      <p:pic>
        <p:nvPicPr>
          <p:cNvPr id="476" name="Google Shape;476;p25"/>
          <p:cNvPicPr preferRelativeResize="0"/>
          <p:nvPr/>
        </p:nvPicPr>
        <p:blipFill>
          <a:blip r:embed="rId3">
            <a:alphaModFix amt="52999"/>
          </a:blip>
          <a:stretch>
            <a:fillRect/>
          </a:stretch>
        </p:blipFill>
        <p:spPr>
          <a:xfrm rot="8359814" flipH="1">
            <a:off x="-1803585" y="4428315"/>
            <a:ext cx="2911942" cy="1637967"/>
          </a:xfrm>
          <a:prstGeom prst="rect">
            <a:avLst/>
          </a:prstGeom>
          <a:noFill/>
          <a:ln>
            <a:noFill/>
          </a:ln>
        </p:spPr>
      </p:pic>
      <p:pic>
        <p:nvPicPr>
          <p:cNvPr id="477" name="Google Shape;477;p25"/>
          <p:cNvPicPr preferRelativeResize="0"/>
          <p:nvPr/>
        </p:nvPicPr>
        <p:blipFill>
          <a:blip r:embed="rId4">
            <a:alphaModFix amt="95000"/>
          </a:blip>
          <a:stretch>
            <a:fillRect/>
          </a:stretch>
        </p:blipFill>
        <p:spPr>
          <a:xfrm rot="-7004572">
            <a:off x="7770676" y="3400313"/>
            <a:ext cx="2337922" cy="3566323"/>
          </a:xfrm>
          <a:prstGeom prst="rect">
            <a:avLst/>
          </a:prstGeom>
          <a:noFill/>
          <a:ln>
            <a:noFill/>
          </a:ln>
        </p:spPr>
      </p:pic>
      <p:pic>
        <p:nvPicPr>
          <p:cNvPr id="478" name="Google Shape;478;p25"/>
          <p:cNvPicPr preferRelativeResize="0"/>
          <p:nvPr/>
        </p:nvPicPr>
        <p:blipFill>
          <a:blip r:embed="rId5">
            <a:alphaModFix/>
          </a:blip>
          <a:stretch>
            <a:fillRect/>
          </a:stretch>
        </p:blipFill>
        <p:spPr>
          <a:xfrm flipH="1">
            <a:off x="-462986" y="-262001"/>
            <a:ext cx="885898" cy="801999"/>
          </a:xfrm>
          <a:prstGeom prst="rect">
            <a:avLst/>
          </a:prstGeom>
          <a:noFill/>
          <a:ln>
            <a:noFill/>
          </a:ln>
        </p:spPr>
      </p:pic>
      <p:pic>
        <p:nvPicPr>
          <p:cNvPr id="479" name="Google Shape;479;p25"/>
          <p:cNvPicPr preferRelativeResize="0"/>
          <p:nvPr/>
        </p:nvPicPr>
        <p:blipFill>
          <a:blip r:embed="rId5">
            <a:alphaModFix/>
          </a:blip>
          <a:stretch>
            <a:fillRect/>
          </a:stretch>
        </p:blipFill>
        <p:spPr>
          <a:xfrm rot="-8492988" flipH="1">
            <a:off x="4511402" y="1441660"/>
            <a:ext cx="362621" cy="328280"/>
          </a:xfrm>
          <a:prstGeom prst="rect">
            <a:avLst/>
          </a:prstGeom>
          <a:noFill/>
          <a:ln>
            <a:noFill/>
          </a:ln>
        </p:spPr>
      </p:pic>
      <p:pic>
        <p:nvPicPr>
          <p:cNvPr id="480" name="Google Shape;480;p25"/>
          <p:cNvPicPr preferRelativeResize="0"/>
          <p:nvPr/>
        </p:nvPicPr>
        <p:blipFill>
          <a:blip r:embed="rId6">
            <a:alphaModFix/>
          </a:blip>
          <a:stretch>
            <a:fillRect/>
          </a:stretch>
        </p:blipFill>
        <p:spPr>
          <a:xfrm rot="-8493016" flipH="1">
            <a:off x="7167246" y="4791712"/>
            <a:ext cx="205433" cy="18597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481"/>
        <p:cNvGrpSpPr/>
        <p:nvPr/>
      </p:nvGrpSpPr>
      <p:grpSpPr>
        <a:xfrm>
          <a:off x="0" y="0"/>
          <a:ext cx="0" cy="0"/>
          <a:chOff x="0" y="0"/>
          <a:chExt cx="0" cy="0"/>
        </a:xfrm>
      </p:grpSpPr>
      <p:pic>
        <p:nvPicPr>
          <p:cNvPr id="482" name="Google Shape;482;p26"/>
          <p:cNvPicPr preferRelativeResize="0"/>
          <p:nvPr/>
        </p:nvPicPr>
        <p:blipFill>
          <a:blip r:embed="rId2">
            <a:alphaModFix/>
          </a:blip>
          <a:stretch>
            <a:fillRect/>
          </a:stretch>
        </p:blipFill>
        <p:spPr>
          <a:xfrm rot="-7141679">
            <a:off x="-1581307" y="-105953"/>
            <a:ext cx="2273191" cy="2170732"/>
          </a:xfrm>
          <a:prstGeom prst="rect">
            <a:avLst/>
          </a:prstGeom>
          <a:noFill/>
          <a:ln>
            <a:noFill/>
          </a:ln>
        </p:spPr>
      </p:pic>
      <p:sp>
        <p:nvSpPr>
          <p:cNvPr id="483" name="Google Shape;483;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84" name="Google Shape;484;p26"/>
          <p:cNvPicPr preferRelativeResize="0"/>
          <p:nvPr/>
        </p:nvPicPr>
        <p:blipFill>
          <a:blip r:embed="rId3">
            <a:alphaModFix amt="15000"/>
          </a:blip>
          <a:stretch>
            <a:fillRect/>
          </a:stretch>
        </p:blipFill>
        <p:spPr>
          <a:xfrm rot="-3055372">
            <a:off x="7332996" y="-1825289"/>
            <a:ext cx="2182018" cy="4178351"/>
          </a:xfrm>
          <a:prstGeom prst="rect">
            <a:avLst/>
          </a:prstGeom>
          <a:noFill/>
          <a:ln>
            <a:noFill/>
          </a:ln>
        </p:spPr>
      </p:pic>
      <p:pic>
        <p:nvPicPr>
          <p:cNvPr id="485" name="Google Shape;485;p26"/>
          <p:cNvPicPr preferRelativeResize="0"/>
          <p:nvPr/>
        </p:nvPicPr>
        <p:blipFill>
          <a:blip r:embed="rId4">
            <a:alphaModFix amt="75000"/>
          </a:blip>
          <a:stretch>
            <a:fillRect/>
          </a:stretch>
        </p:blipFill>
        <p:spPr>
          <a:xfrm rot="-8100046">
            <a:off x="8164147" y="-382751"/>
            <a:ext cx="963767" cy="1845502"/>
          </a:xfrm>
          <a:prstGeom prst="rect">
            <a:avLst/>
          </a:prstGeom>
          <a:noFill/>
          <a:ln>
            <a:noFill/>
          </a:ln>
        </p:spPr>
      </p:pic>
      <p:pic>
        <p:nvPicPr>
          <p:cNvPr id="486" name="Google Shape;486;p26"/>
          <p:cNvPicPr preferRelativeResize="0"/>
          <p:nvPr/>
        </p:nvPicPr>
        <p:blipFill>
          <a:blip r:embed="rId5">
            <a:alphaModFix amt="84000"/>
          </a:blip>
          <a:stretch>
            <a:fillRect/>
          </a:stretch>
        </p:blipFill>
        <p:spPr>
          <a:xfrm rot="-8717682">
            <a:off x="541986" y="1340275"/>
            <a:ext cx="299682" cy="286145"/>
          </a:xfrm>
          <a:prstGeom prst="rect">
            <a:avLst/>
          </a:prstGeom>
          <a:noFill/>
          <a:ln>
            <a:noFill/>
          </a:ln>
        </p:spPr>
      </p:pic>
      <p:pic>
        <p:nvPicPr>
          <p:cNvPr id="487" name="Google Shape;487;p26"/>
          <p:cNvPicPr preferRelativeResize="0"/>
          <p:nvPr/>
        </p:nvPicPr>
        <p:blipFill>
          <a:blip r:embed="rId6">
            <a:alphaModFix/>
          </a:blip>
          <a:stretch>
            <a:fillRect/>
          </a:stretch>
        </p:blipFill>
        <p:spPr>
          <a:xfrm rot="8492839">
            <a:off x="8560512" y="1307430"/>
            <a:ext cx="388634" cy="351840"/>
          </a:xfrm>
          <a:prstGeom prst="rect">
            <a:avLst/>
          </a:prstGeom>
          <a:noFill/>
          <a:ln>
            <a:noFill/>
          </a:ln>
        </p:spPr>
      </p:pic>
      <p:pic>
        <p:nvPicPr>
          <p:cNvPr id="488" name="Google Shape;488;p26"/>
          <p:cNvPicPr preferRelativeResize="0"/>
          <p:nvPr/>
        </p:nvPicPr>
        <p:blipFill rotWithShape="1">
          <a:blip r:embed="rId7">
            <a:alphaModFix/>
          </a:blip>
          <a:srcRect l="9978" t="7909" r="6171" b="5839"/>
          <a:stretch/>
        </p:blipFill>
        <p:spPr>
          <a:xfrm rot="-2556754">
            <a:off x="-1166203" y="-828212"/>
            <a:ext cx="3165536" cy="1831553"/>
          </a:xfrm>
          <a:prstGeom prst="rect">
            <a:avLst/>
          </a:prstGeom>
          <a:noFill/>
          <a:ln>
            <a:noFill/>
          </a:ln>
        </p:spPr>
      </p:pic>
      <p:pic>
        <p:nvPicPr>
          <p:cNvPr id="489" name="Google Shape;489;p26"/>
          <p:cNvPicPr preferRelativeResize="0"/>
          <p:nvPr/>
        </p:nvPicPr>
        <p:blipFill>
          <a:blip r:embed="rId8">
            <a:alphaModFix/>
          </a:blip>
          <a:stretch>
            <a:fillRect/>
          </a:stretch>
        </p:blipFill>
        <p:spPr>
          <a:xfrm rot="7836657">
            <a:off x="31014" y="-234899"/>
            <a:ext cx="922347" cy="1821069"/>
          </a:xfrm>
          <a:prstGeom prst="rect">
            <a:avLst/>
          </a:prstGeom>
          <a:noFill/>
          <a:ln>
            <a:noFill/>
          </a:ln>
        </p:spPr>
      </p:pic>
      <p:pic>
        <p:nvPicPr>
          <p:cNvPr id="490" name="Google Shape;490;p26"/>
          <p:cNvPicPr preferRelativeResize="0"/>
          <p:nvPr/>
        </p:nvPicPr>
        <p:blipFill>
          <a:blip r:embed="rId5">
            <a:alphaModFix amt="84000"/>
          </a:blip>
          <a:stretch>
            <a:fillRect/>
          </a:stretch>
        </p:blipFill>
        <p:spPr>
          <a:xfrm rot="-8717687">
            <a:off x="7898755" y="236217"/>
            <a:ext cx="199719" cy="1906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2945100" y="2847513"/>
            <a:ext cx="3253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2974650" y="964165"/>
            <a:ext cx="31947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 name="Google Shape;46;p3"/>
          <p:cNvSpPr txBox="1">
            <a:spLocks noGrp="1"/>
          </p:cNvSpPr>
          <p:nvPr>
            <p:ph type="subTitle" idx="1"/>
          </p:nvPr>
        </p:nvSpPr>
        <p:spPr>
          <a:xfrm>
            <a:off x="3067350" y="3574125"/>
            <a:ext cx="3009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7" name="Google Shape;47;p3"/>
          <p:cNvPicPr preferRelativeResize="0"/>
          <p:nvPr/>
        </p:nvPicPr>
        <p:blipFill>
          <a:blip r:embed="rId2">
            <a:alphaModFix amt="15000"/>
          </a:blip>
          <a:stretch>
            <a:fillRect/>
          </a:stretch>
        </p:blipFill>
        <p:spPr>
          <a:xfrm rot="7404582">
            <a:off x="-1366231" y="183455"/>
            <a:ext cx="4987634" cy="9550863"/>
          </a:xfrm>
          <a:prstGeom prst="rect">
            <a:avLst/>
          </a:prstGeom>
          <a:noFill/>
          <a:ln>
            <a:noFill/>
          </a:ln>
        </p:spPr>
      </p:pic>
      <p:pic>
        <p:nvPicPr>
          <p:cNvPr id="48" name="Google Shape;48;p3"/>
          <p:cNvPicPr preferRelativeResize="0"/>
          <p:nvPr/>
        </p:nvPicPr>
        <p:blipFill>
          <a:blip r:embed="rId3">
            <a:alphaModFix amt="80000"/>
          </a:blip>
          <a:stretch>
            <a:fillRect/>
          </a:stretch>
        </p:blipFill>
        <p:spPr>
          <a:xfrm>
            <a:off x="-1009975" y="2543475"/>
            <a:ext cx="3317075" cy="3192901"/>
          </a:xfrm>
          <a:prstGeom prst="rect">
            <a:avLst/>
          </a:prstGeom>
          <a:noFill/>
          <a:ln>
            <a:noFill/>
          </a:ln>
        </p:spPr>
      </p:pic>
      <p:pic>
        <p:nvPicPr>
          <p:cNvPr id="49" name="Google Shape;49;p3"/>
          <p:cNvPicPr preferRelativeResize="0"/>
          <p:nvPr/>
        </p:nvPicPr>
        <p:blipFill>
          <a:blip r:embed="rId4">
            <a:alphaModFix amt="84000"/>
          </a:blip>
          <a:stretch>
            <a:fillRect/>
          </a:stretch>
        </p:blipFill>
        <p:spPr>
          <a:xfrm rot="4048042">
            <a:off x="1883022" y="3711587"/>
            <a:ext cx="904429" cy="1785705"/>
          </a:xfrm>
          <a:prstGeom prst="rect">
            <a:avLst/>
          </a:prstGeom>
          <a:noFill/>
          <a:ln>
            <a:noFill/>
          </a:ln>
        </p:spPr>
      </p:pic>
      <p:pic>
        <p:nvPicPr>
          <p:cNvPr id="50" name="Google Shape;50;p3"/>
          <p:cNvPicPr preferRelativeResize="0"/>
          <p:nvPr/>
        </p:nvPicPr>
        <p:blipFill rotWithShape="1">
          <a:blip r:embed="rId5">
            <a:alphaModFix amt="57000"/>
          </a:blip>
          <a:srcRect l="9978" t="7909" r="6171" b="5839"/>
          <a:stretch/>
        </p:blipFill>
        <p:spPr>
          <a:xfrm rot="8100016">
            <a:off x="-663359" y="186726"/>
            <a:ext cx="3165521" cy="1831550"/>
          </a:xfrm>
          <a:prstGeom prst="rect">
            <a:avLst/>
          </a:prstGeom>
          <a:noFill/>
          <a:ln>
            <a:noFill/>
          </a:ln>
        </p:spPr>
      </p:pic>
      <p:pic>
        <p:nvPicPr>
          <p:cNvPr id="51" name="Google Shape;51;p3"/>
          <p:cNvPicPr preferRelativeResize="0"/>
          <p:nvPr/>
        </p:nvPicPr>
        <p:blipFill>
          <a:blip r:embed="rId6">
            <a:alphaModFix amt="95000"/>
          </a:blip>
          <a:stretch>
            <a:fillRect/>
          </a:stretch>
        </p:blipFill>
        <p:spPr>
          <a:xfrm rot="2235070" flipH="1">
            <a:off x="7101801" y="2928075"/>
            <a:ext cx="2337922" cy="3566324"/>
          </a:xfrm>
          <a:prstGeom prst="rect">
            <a:avLst/>
          </a:prstGeom>
          <a:noFill/>
          <a:ln>
            <a:noFill/>
          </a:ln>
        </p:spPr>
      </p:pic>
      <p:pic>
        <p:nvPicPr>
          <p:cNvPr id="52" name="Google Shape;52;p3"/>
          <p:cNvPicPr preferRelativeResize="0"/>
          <p:nvPr/>
        </p:nvPicPr>
        <p:blipFill>
          <a:blip r:embed="rId7">
            <a:alphaModFix/>
          </a:blip>
          <a:stretch>
            <a:fillRect/>
          </a:stretch>
        </p:blipFill>
        <p:spPr>
          <a:xfrm rot="2699997">
            <a:off x="81430" y="1508177"/>
            <a:ext cx="1134280" cy="2239512"/>
          </a:xfrm>
          <a:prstGeom prst="rect">
            <a:avLst/>
          </a:prstGeom>
          <a:noFill/>
          <a:ln>
            <a:noFill/>
          </a:ln>
        </p:spPr>
      </p:pic>
      <p:pic>
        <p:nvPicPr>
          <p:cNvPr id="53" name="Google Shape;53;p3"/>
          <p:cNvPicPr preferRelativeResize="0"/>
          <p:nvPr/>
        </p:nvPicPr>
        <p:blipFill>
          <a:blip r:embed="rId8">
            <a:alphaModFix/>
          </a:blip>
          <a:stretch>
            <a:fillRect/>
          </a:stretch>
        </p:blipFill>
        <p:spPr>
          <a:xfrm rot="8492988">
            <a:off x="2260801" y="938360"/>
            <a:ext cx="362621" cy="328280"/>
          </a:xfrm>
          <a:prstGeom prst="rect">
            <a:avLst/>
          </a:prstGeom>
          <a:noFill/>
          <a:ln>
            <a:noFill/>
          </a:ln>
        </p:spPr>
      </p:pic>
      <p:pic>
        <p:nvPicPr>
          <p:cNvPr id="54" name="Google Shape;54;p3"/>
          <p:cNvPicPr preferRelativeResize="0"/>
          <p:nvPr/>
        </p:nvPicPr>
        <p:blipFill>
          <a:blip r:embed="rId9">
            <a:alphaModFix/>
          </a:blip>
          <a:stretch>
            <a:fillRect/>
          </a:stretch>
        </p:blipFill>
        <p:spPr>
          <a:xfrm rot="-4499999">
            <a:off x="7227926" y="1969124"/>
            <a:ext cx="2729251" cy="2606200"/>
          </a:xfrm>
          <a:prstGeom prst="rect">
            <a:avLst/>
          </a:prstGeom>
          <a:noFill/>
          <a:ln>
            <a:noFill/>
          </a:ln>
        </p:spPr>
      </p:pic>
      <p:pic>
        <p:nvPicPr>
          <p:cNvPr id="55" name="Google Shape;55;p3"/>
          <p:cNvPicPr preferRelativeResize="0"/>
          <p:nvPr/>
        </p:nvPicPr>
        <p:blipFill>
          <a:blip r:embed="rId8">
            <a:alphaModFix/>
          </a:blip>
          <a:stretch>
            <a:fillRect/>
          </a:stretch>
        </p:blipFill>
        <p:spPr>
          <a:xfrm>
            <a:off x="8046800" y="1234862"/>
            <a:ext cx="885898" cy="801999"/>
          </a:xfrm>
          <a:prstGeom prst="rect">
            <a:avLst/>
          </a:prstGeom>
          <a:noFill/>
          <a:ln>
            <a:noFill/>
          </a:ln>
        </p:spPr>
      </p:pic>
      <p:pic>
        <p:nvPicPr>
          <p:cNvPr id="56" name="Google Shape;56;p3"/>
          <p:cNvPicPr preferRelativeResize="0"/>
          <p:nvPr/>
        </p:nvPicPr>
        <p:blipFill>
          <a:blip r:embed="rId10">
            <a:alphaModFix amt="78000"/>
          </a:blip>
          <a:stretch>
            <a:fillRect/>
          </a:stretch>
        </p:blipFill>
        <p:spPr>
          <a:xfrm rot="-2700009">
            <a:off x="8079673" y="779769"/>
            <a:ext cx="382175" cy="1490057"/>
          </a:xfrm>
          <a:prstGeom prst="rect">
            <a:avLst/>
          </a:prstGeom>
          <a:noFill/>
          <a:ln>
            <a:noFill/>
          </a:ln>
        </p:spPr>
      </p:pic>
      <p:pic>
        <p:nvPicPr>
          <p:cNvPr id="57" name="Google Shape;57;p3"/>
          <p:cNvPicPr preferRelativeResize="0"/>
          <p:nvPr/>
        </p:nvPicPr>
        <p:blipFill>
          <a:blip r:embed="rId2">
            <a:alphaModFix amt="15000"/>
          </a:blip>
          <a:stretch>
            <a:fillRect/>
          </a:stretch>
        </p:blipFill>
        <p:spPr>
          <a:xfrm rot="-7769812" flipH="1">
            <a:off x="5777673" y="3927423"/>
            <a:ext cx="2125805" cy="3081865"/>
          </a:xfrm>
          <a:prstGeom prst="rect">
            <a:avLst/>
          </a:prstGeom>
          <a:noFill/>
          <a:ln>
            <a:noFill/>
          </a:ln>
        </p:spPr>
      </p:pic>
      <p:pic>
        <p:nvPicPr>
          <p:cNvPr id="58" name="Google Shape;58;p3"/>
          <p:cNvPicPr preferRelativeResize="0"/>
          <p:nvPr/>
        </p:nvPicPr>
        <p:blipFill>
          <a:blip r:embed="rId11">
            <a:alphaModFix amt="75000"/>
          </a:blip>
          <a:stretch>
            <a:fillRect/>
          </a:stretch>
        </p:blipFill>
        <p:spPr>
          <a:xfrm rot="5946572">
            <a:off x="7924437" y="645009"/>
            <a:ext cx="199004" cy="190015"/>
          </a:xfrm>
          <a:prstGeom prst="rect">
            <a:avLst/>
          </a:prstGeom>
          <a:noFill/>
          <a:ln>
            <a:noFill/>
          </a:ln>
        </p:spPr>
      </p:pic>
      <p:pic>
        <p:nvPicPr>
          <p:cNvPr id="59" name="Google Shape;59;p3"/>
          <p:cNvPicPr preferRelativeResize="0"/>
          <p:nvPr/>
        </p:nvPicPr>
        <p:blipFill>
          <a:blip r:embed="rId12">
            <a:alphaModFix amt="84000"/>
          </a:blip>
          <a:stretch>
            <a:fillRect/>
          </a:stretch>
        </p:blipFill>
        <p:spPr>
          <a:xfrm rot="-8717672">
            <a:off x="8401399" y="898156"/>
            <a:ext cx="176699" cy="168718"/>
          </a:xfrm>
          <a:prstGeom prst="rect">
            <a:avLst/>
          </a:prstGeom>
          <a:noFill/>
          <a:ln>
            <a:noFill/>
          </a:ln>
        </p:spPr>
      </p:pic>
      <p:pic>
        <p:nvPicPr>
          <p:cNvPr id="60" name="Google Shape;60;p3"/>
          <p:cNvPicPr preferRelativeResize="0"/>
          <p:nvPr/>
        </p:nvPicPr>
        <p:blipFill>
          <a:blip r:embed="rId7">
            <a:alphaModFix/>
          </a:blip>
          <a:stretch>
            <a:fillRect/>
          </a:stretch>
        </p:blipFill>
        <p:spPr>
          <a:xfrm rot="-7308893">
            <a:off x="8462956" y="-944873"/>
            <a:ext cx="1134279" cy="2239512"/>
          </a:xfrm>
          <a:prstGeom prst="rect">
            <a:avLst/>
          </a:prstGeom>
          <a:noFill/>
          <a:ln>
            <a:noFill/>
          </a:ln>
        </p:spPr>
      </p:pic>
      <p:pic>
        <p:nvPicPr>
          <p:cNvPr id="61" name="Google Shape;61;p3"/>
          <p:cNvPicPr preferRelativeResize="0"/>
          <p:nvPr/>
        </p:nvPicPr>
        <p:blipFill>
          <a:blip r:embed="rId13">
            <a:alphaModFix/>
          </a:blip>
          <a:stretch>
            <a:fillRect/>
          </a:stretch>
        </p:blipFill>
        <p:spPr>
          <a:xfrm rot="3656161">
            <a:off x="1908930" y="3145179"/>
            <a:ext cx="467759" cy="4234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8">
    <p:spTree>
      <p:nvGrpSpPr>
        <p:cNvPr id="1" name="Shape 514"/>
        <p:cNvGrpSpPr/>
        <p:nvPr/>
      </p:nvGrpSpPr>
      <p:grpSpPr>
        <a:xfrm>
          <a:off x="0" y="0"/>
          <a:ext cx="0" cy="0"/>
          <a:chOff x="0" y="0"/>
          <a:chExt cx="0" cy="0"/>
        </a:xfrm>
      </p:grpSpPr>
      <p:sp>
        <p:nvSpPr>
          <p:cNvPr id="515" name="Google Shape;515;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6" name="Google Shape;516;p28"/>
          <p:cNvPicPr preferRelativeResize="0"/>
          <p:nvPr/>
        </p:nvPicPr>
        <p:blipFill>
          <a:blip r:embed="rId2">
            <a:alphaModFix amt="15000"/>
          </a:blip>
          <a:stretch>
            <a:fillRect/>
          </a:stretch>
        </p:blipFill>
        <p:spPr>
          <a:xfrm rot="-10180231">
            <a:off x="-1217874" y="-1585551"/>
            <a:ext cx="2593020" cy="3980749"/>
          </a:xfrm>
          <a:prstGeom prst="rect">
            <a:avLst/>
          </a:prstGeom>
          <a:noFill/>
          <a:ln>
            <a:noFill/>
          </a:ln>
        </p:spPr>
      </p:pic>
      <p:pic>
        <p:nvPicPr>
          <p:cNvPr id="517" name="Google Shape;517;p28"/>
          <p:cNvPicPr preferRelativeResize="0"/>
          <p:nvPr/>
        </p:nvPicPr>
        <p:blipFill>
          <a:blip r:embed="rId2">
            <a:alphaModFix amt="15000"/>
          </a:blip>
          <a:stretch>
            <a:fillRect/>
          </a:stretch>
        </p:blipFill>
        <p:spPr>
          <a:xfrm rot="-4272585" flipH="1">
            <a:off x="7087964" y="-1603863"/>
            <a:ext cx="2182019" cy="4178351"/>
          </a:xfrm>
          <a:prstGeom prst="rect">
            <a:avLst/>
          </a:prstGeom>
          <a:noFill/>
          <a:ln>
            <a:noFill/>
          </a:ln>
        </p:spPr>
      </p:pic>
      <p:pic>
        <p:nvPicPr>
          <p:cNvPr id="518" name="Google Shape;518;p28"/>
          <p:cNvPicPr preferRelativeResize="0"/>
          <p:nvPr/>
        </p:nvPicPr>
        <p:blipFill>
          <a:blip r:embed="rId3">
            <a:alphaModFix amt="75000"/>
          </a:blip>
          <a:stretch>
            <a:fillRect/>
          </a:stretch>
        </p:blipFill>
        <p:spPr>
          <a:xfrm rot="2369657" flipH="1">
            <a:off x="8267666" y="-697303"/>
            <a:ext cx="963766" cy="1845503"/>
          </a:xfrm>
          <a:prstGeom prst="rect">
            <a:avLst/>
          </a:prstGeom>
          <a:noFill/>
          <a:ln>
            <a:noFill/>
          </a:ln>
        </p:spPr>
      </p:pic>
      <p:pic>
        <p:nvPicPr>
          <p:cNvPr id="519" name="Google Shape;519;p28"/>
          <p:cNvPicPr preferRelativeResize="0"/>
          <p:nvPr/>
        </p:nvPicPr>
        <p:blipFill>
          <a:blip r:embed="rId4">
            <a:alphaModFix amt="68000"/>
          </a:blip>
          <a:stretch>
            <a:fillRect/>
          </a:stretch>
        </p:blipFill>
        <p:spPr>
          <a:xfrm rot="-8004180" flipH="1">
            <a:off x="-276913" y="486489"/>
            <a:ext cx="952601" cy="908874"/>
          </a:xfrm>
          <a:prstGeom prst="rect">
            <a:avLst/>
          </a:prstGeom>
          <a:noFill/>
          <a:ln>
            <a:noFill/>
          </a:ln>
        </p:spPr>
      </p:pic>
      <p:pic>
        <p:nvPicPr>
          <p:cNvPr id="520" name="Google Shape;520;p28"/>
          <p:cNvPicPr preferRelativeResize="0"/>
          <p:nvPr/>
        </p:nvPicPr>
        <p:blipFill>
          <a:blip r:embed="rId5">
            <a:alphaModFix amt="75000"/>
          </a:blip>
          <a:stretch>
            <a:fillRect/>
          </a:stretch>
        </p:blipFill>
        <p:spPr>
          <a:xfrm rot="9125404" flipH="1">
            <a:off x="125238" y="1525848"/>
            <a:ext cx="374547" cy="357621"/>
          </a:xfrm>
          <a:prstGeom prst="rect">
            <a:avLst/>
          </a:prstGeom>
          <a:noFill/>
          <a:ln>
            <a:noFill/>
          </a:ln>
        </p:spPr>
      </p:pic>
      <p:pic>
        <p:nvPicPr>
          <p:cNvPr id="521" name="Google Shape;521;p28"/>
          <p:cNvPicPr preferRelativeResize="0"/>
          <p:nvPr/>
        </p:nvPicPr>
        <p:blipFill>
          <a:blip r:embed="rId5">
            <a:alphaModFix amt="84000"/>
          </a:blip>
          <a:stretch>
            <a:fillRect/>
          </a:stretch>
        </p:blipFill>
        <p:spPr>
          <a:xfrm rot="-2082328" flipH="1">
            <a:off x="7689523" y="141087"/>
            <a:ext cx="176699" cy="168718"/>
          </a:xfrm>
          <a:prstGeom prst="rect">
            <a:avLst/>
          </a:prstGeom>
          <a:noFill/>
          <a:ln>
            <a:noFill/>
          </a:ln>
        </p:spPr>
      </p:pic>
      <p:pic>
        <p:nvPicPr>
          <p:cNvPr id="522" name="Google Shape;522;p28"/>
          <p:cNvPicPr preferRelativeResize="0"/>
          <p:nvPr/>
        </p:nvPicPr>
        <p:blipFill>
          <a:blip r:embed="rId6">
            <a:alphaModFix/>
          </a:blip>
          <a:stretch>
            <a:fillRect/>
          </a:stretch>
        </p:blipFill>
        <p:spPr>
          <a:xfrm rot="-10720877" flipH="1">
            <a:off x="121502" y="123728"/>
            <a:ext cx="224700" cy="203423"/>
          </a:xfrm>
          <a:prstGeom prst="rect">
            <a:avLst/>
          </a:prstGeom>
          <a:noFill/>
          <a:ln>
            <a:noFill/>
          </a:ln>
        </p:spPr>
      </p:pic>
      <p:pic>
        <p:nvPicPr>
          <p:cNvPr id="523" name="Google Shape;523;p28"/>
          <p:cNvPicPr preferRelativeResize="0"/>
          <p:nvPr/>
        </p:nvPicPr>
        <p:blipFill>
          <a:blip r:embed="rId7">
            <a:alphaModFix/>
          </a:blip>
          <a:stretch>
            <a:fillRect/>
          </a:stretch>
        </p:blipFill>
        <p:spPr>
          <a:xfrm rot="-1725101" flipH="1">
            <a:off x="8456347" y="3825398"/>
            <a:ext cx="1134280" cy="2239510"/>
          </a:xfrm>
          <a:prstGeom prst="rect">
            <a:avLst/>
          </a:prstGeom>
          <a:noFill/>
          <a:ln>
            <a:noFill/>
          </a:ln>
        </p:spPr>
      </p:pic>
      <p:pic>
        <p:nvPicPr>
          <p:cNvPr id="524" name="Google Shape;524;p28"/>
          <p:cNvPicPr preferRelativeResize="0"/>
          <p:nvPr/>
        </p:nvPicPr>
        <p:blipFill>
          <a:blip r:embed="rId8">
            <a:alphaModFix amt="78000"/>
          </a:blip>
          <a:stretch>
            <a:fillRect/>
          </a:stretch>
        </p:blipFill>
        <p:spPr>
          <a:xfrm rot="7554770" flipH="1">
            <a:off x="809070" y="372810"/>
            <a:ext cx="295880" cy="805592"/>
          </a:xfrm>
          <a:prstGeom prst="rect">
            <a:avLst/>
          </a:prstGeom>
          <a:noFill/>
          <a:ln>
            <a:noFill/>
          </a:ln>
        </p:spPr>
      </p:pic>
      <p:pic>
        <p:nvPicPr>
          <p:cNvPr id="525" name="Google Shape;525;p28"/>
          <p:cNvPicPr preferRelativeResize="0"/>
          <p:nvPr/>
        </p:nvPicPr>
        <p:blipFill>
          <a:blip r:embed="rId9">
            <a:alphaModFix amt="72000"/>
          </a:blip>
          <a:stretch>
            <a:fillRect/>
          </a:stretch>
        </p:blipFill>
        <p:spPr>
          <a:xfrm rot="-4300193" flipH="1">
            <a:off x="899769" y="-51770"/>
            <a:ext cx="278190" cy="913191"/>
          </a:xfrm>
          <a:prstGeom prst="rect">
            <a:avLst/>
          </a:prstGeom>
          <a:noFill/>
          <a:ln>
            <a:noFill/>
          </a:ln>
        </p:spPr>
      </p:pic>
      <p:pic>
        <p:nvPicPr>
          <p:cNvPr id="526" name="Google Shape;526;p28"/>
          <p:cNvPicPr preferRelativeResize="0"/>
          <p:nvPr/>
        </p:nvPicPr>
        <p:blipFill>
          <a:blip r:embed="rId10">
            <a:alphaModFix/>
          </a:blip>
          <a:stretch>
            <a:fillRect/>
          </a:stretch>
        </p:blipFill>
        <p:spPr>
          <a:xfrm rot="2307161" flipH="1">
            <a:off x="7691755" y="962004"/>
            <a:ext cx="388634" cy="351840"/>
          </a:xfrm>
          <a:prstGeom prst="rect">
            <a:avLst/>
          </a:prstGeom>
          <a:noFill/>
          <a:ln>
            <a:noFill/>
          </a:ln>
        </p:spPr>
      </p:pic>
      <p:pic>
        <p:nvPicPr>
          <p:cNvPr id="527" name="Google Shape;527;p28"/>
          <p:cNvPicPr preferRelativeResize="0"/>
          <p:nvPr/>
        </p:nvPicPr>
        <p:blipFill>
          <a:blip r:embed="rId11">
            <a:alphaModFix amt="95000"/>
          </a:blip>
          <a:stretch>
            <a:fillRect/>
          </a:stretch>
        </p:blipFill>
        <p:spPr>
          <a:xfrm rot="7951769" flipH="1">
            <a:off x="-448961" y="3161988"/>
            <a:ext cx="2337922" cy="3566323"/>
          </a:xfrm>
          <a:prstGeom prst="rect">
            <a:avLst/>
          </a:prstGeom>
          <a:noFill/>
          <a:ln>
            <a:noFill/>
          </a:ln>
        </p:spPr>
      </p:pic>
      <p:pic>
        <p:nvPicPr>
          <p:cNvPr id="528" name="Google Shape;528;p28"/>
          <p:cNvPicPr preferRelativeResize="0"/>
          <p:nvPr/>
        </p:nvPicPr>
        <p:blipFill>
          <a:blip r:embed="rId12">
            <a:alphaModFix/>
          </a:blip>
          <a:stretch>
            <a:fillRect/>
          </a:stretch>
        </p:blipFill>
        <p:spPr>
          <a:xfrm rot="6300001">
            <a:off x="-1573453" y="2629953"/>
            <a:ext cx="2729251" cy="2606200"/>
          </a:xfrm>
          <a:prstGeom prst="rect">
            <a:avLst/>
          </a:prstGeom>
          <a:noFill/>
          <a:ln>
            <a:noFill/>
          </a:ln>
        </p:spPr>
      </p:pic>
      <p:pic>
        <p:nvPicPr>
          <p:cNvPr id="529" name="Google Shape;529;p28"/>
          <p:cNvPicPr preferRelativeResize="0"/>
          <p:nvPr/>
        </p:nvPicPr>
        <p:blipFill>
          <a:blip r:embed="rId2">
            <a:alphaModFix amt="15000"/>
          </a:blip>
          <a:stretch>
            <a:fillRect/>
          </a:stretch>
        </p:blipFill>
        <p:spPr>
          <a:xfrm rot="-2402303">
            <a:off x="1921922" y="4012826"/>
            <a:ext cx="2125804" cy="30818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32" name="Google Shape;532;p29"/>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533" name="Google Shape;533;p29"/>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534" name="Google Shape;534;p29"/>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535" name="Google Shape;535;p29"/>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536" name="Google Shape;536;p29"/>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537" name="Google Shape;537;p29"/>
          <p:cNvPicPr preferRelativeResize="0"/>
          <p:nvPr/>
        </p:nvPicPr>
        <p:blipFill>
          <a:blip r:embed="rId7">
            <a:alphaModFix/>
          </a:blip>
          <a:stretch>
            <a:fillRect/>
          </a:stretch>
        </p:blipFill>
        <p:spPr>
          <a:xfrm>
            <a:off x="8098178" y="245039"/>
            <a:ext cx="651643" cy="589924"/>
          </a:xfrm>
          <a:prstGeom prst="rect">
            <a:avLst/>
          </a:prstGeom>
          <a:noFill/>
          <a:ln>
            <a:noFill/>
          </a:ln>
        </p:spPr>
      </p:pic>
      <p:pic>
        <p:nvPicPr>
          <p:cNvPr id="538" name="Google Shape;538;p29"/>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539" name="Google Shape;539;p29"/>
          <p:cNvPicPr preferRelativeResize="0"/>
          <p:nvPr/>
        </p:nvPicPr>
        <p:blipFill>
          <a:blip r:embed="rId9">
            <a:alphaModFix amt="78000"/>
          </a:blip>
          <a:stretch>
            <a:fillRect/>
          </a:stretch>
        </p:blipFill>
        <p:spPr>
          <a:xfrm rot="-1725380">
            <a:off x="409705" y="3464331"/>
            <a:ext cx="295879" cy="805592"/>
          </a:xfrm>
          <a:prstGeom prst="rect">
            <a:avLst/>
          </a:prstGeom>
          <a:noFill/>
          <a:ln>
            <a:noFill/>
          </a:ln>
        </p:spPr>
      </p:pic>
      <p:pic>
        <p:nvPicPr>
          <p:cNvPr id="540" name="Google Shape;540;p29"/>
          <p:cNvPicPr preferRelativeResize="0"/>
          <p:nvPr/>
        </p:nvPicPr>
        <p:blipFill>
          <a:blip r:embed="rId10">
            <a:alphaModFix amt="72000"/>
          </a:blip>
          <a:stretch>
            <a:fillRect/>
          </a:stretch>
        </p:blipFill>
        <p:spPr>
          <a:xfrm rot="7815743">
            <a:off x="272835" y="3608488"/>
            <a:ext cx="278190" cy="913194"/>
          </a:xfrm>
          <a:prstGeom prst="rect">
            <a:avLst/>
          </a:prstGeom>
          <a:noFill/>
          <a:ln>
            <a:noFill/>
          </a:ln>
        </p:spPr>
      </p:pic>
      <p:pic>
        <p:nvPicPr>
          <p:cNvPr id="541" name="Google Shape;541;p29"/>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CUSTOM_10">
    <p:spTree>
      <p:nvGrpSpPr>
        <p:cNvPr id="1" name="Shape 542"/>
        <p:cNvGrpSpPr/>
        <p:nvPr/>
      </p:nvGrpSpPr>
      <p:grpSpPr>
        <a:xfrm>
          <a:off x="0" y="0"/>
          <a:ext cx="0" cy="0"/>
          <a:chOff x="0" y="0"/>
          <a:chExt cx="0" cy="0"/>
        </a:xfrm>
      </p:grpSpPr>
      <p:sp>
        <p:nvSpPr>
          <p:cNvPr id="543" name="Google Shape;543;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44" name="Google Shape;544;p30"/>
          <p:cNvPicPr preferRelativeResize="0"/>
          <p:nvPr/>
        </p:nvPicPr>
        <p:blipFill>
          <a:blip r:embed="rId2">
            <a:alphaModFix amt="15000"/>
          </a:blip>
          <a:stretch>
            <a:fillRect/>
          </a:stretch>
        </p:blipFill>
        <p:spPr>
          <a:xfrm rot="-7744628" flipH="1">
            <a:off x="7621016" y="3024039"/>
            <a:ext cx="2182018" cy="4178351"/>
          </a:xfrm>
          <a:prstGeom prst="rect">
            <a:avLst/>
          </a:prstGeom>
          <a:noFill/>
          <a:ln>
            <a:noFill/>
          </a:ln>
        </p:spPr>
      </p:pic>
      <p:pic>
        <p:nvPicPr>
          <p:cNvPr id="545" name="Google Shape;545;p30"/>
          <p:cNvPicPr preferRelativeResize="0"/>
          <p:nvPr/>
        </p:nvPicPr>
        <p:blipFill>
          <a:blip r:embed="rId3">
            <a:alphaModFix/>
          </a:blip>
          <a:stretch>
            <a:fillRect/>
          </a:stretch>
        </p:blipFill>
        <p:spPr>
          <a:xfrm rot="2369657" flipH="1">
            <a:off x="8449142" y="3637649"/>
            <a:ext cx="963766" cy="1845503"/>
          </a:xfrm>
          <a:prstGeom prst="rect">
            <a:avLst/>
          </a:prstGeom>
          <a:noFill/>
          <a:ln>
            <a:noFill/>
          </a:ln>
        </p:spPr>
      </p:pic>
      <p:pic>
        <p:nvPicPr>
          <p:cNvPr id="546" name="Google Shape;546;p30"/>
          <p:cNvPicPr preferRelativeResize="0"/>
          <p:nvPr/>
        </p:nvPicPr>
        <p:blipFill>
          <a:blip r:embed="rId4">
            <a:alphaModFix amt="84000"/>
          </a:blip>
          <a:stretch>
            <a:fillRect/>
          </a:stretch>
        </p:blipFill>
        <p:spPr>
          <a:xfrm rot="-2082328" flipH="1">
            <a:off x="165862" y="832589"/>
            <a:ext cx="176699" cy="168718"/>
          </a:xfrm>
          <a:prstGeom prst="rect">
            <a:avLst/>
          </a:prstGeom>
          <a:noFill/>
          <a:ln>
            <a:noFill/>
          </a:ln>
        </p:spPr>
      </p:pic>
      <p:pic>
        <p:nvPicPr>
          <p:cNvPr id="547" name="Google Shape;547;p30"/>
          <p:cNvPicPr preferRelativeResize="0"/>
          <p:nvPr/>
        </p:nvPicPr>
        <p:blipFill>
          <a:blip r:embed="rId5">
            <a:alphaModFix/>
          </a:blip>
          <a:stretch>
            <a:fillRect/>
          </a:stretch>
        </p:blipFill>
        <p:spPr>
          <a:xfrm rot="-1725101" flipH="1">
            <a:off x="8728036" y="4183538"/>
            <a:ext cx="1134280" cy="2239510"/>
          </a:xfrm>
          <a:prstGeom prst="rect">
            <a:avLst/>
          </a:prstGeom>
          <a:noFill/>
          <a:ln>
            <a:noFill/>
          </a:ln>
        </p:spPr>
      </p:pic>
      <p:pic>
        <p:nvPicPr>
          <p:cNvPr id="548" name="Google Shape;548;p30"/>
          <p:cNvPicPr preferRelativeResize="0"/>
          <p:nvPr/>
        </p:nvPicPr>
        <p:blipFill>
          <a:blip r:embed="rId6">
            <a:alphaModFix amt="66000"/>
          </a:blip>
          <a:stretch>
            <a:fillRect/>
          </a:stretch>
        </p:blipFill>
        <p:spPr>
          <a:xfrm rot="2307161" flipH="1">
            <a:off x="8697569" y="3522756"/>
            <a:ext cx="388634" cy="351840"/>
          </a:xfrm>
          <a:prstGeom prst="rect">
            <a:avLst/>
          </a:prstGeom>
          <a:noFill/>
          <a:ln>
            <a:noFill/>
          </a:ln>
        </p:spPr>
      </p:pic>
      <p:pic>
        <p:nvPicPr>
          <p:cNvPr id="549" name="Google Shape;549;p30"/>
          <p:cNvPicPr preferRelativeResize="0"/>
          <p:nvPr/>
        </p:nvPicPr>
        <p:blipFill>
          <a:blip r:embed="rId2">
            <a:alphaModFix amt="15000"/>
          </a:blip>
          <a:stretch>
            <a:fillRect/>
          </a:stretch>
        </p:blipFill>
        <p:spPr>
          <a:xfrm rot="-7635631">
            <a:off x="-761098" y="-1655535"/>
            <a:ext cx="2593021" cy="3980748"/>
          </a:xfrm>
          <a:prstGeom prst="rect">
            <a:avLst/>
          </a:prstGeom>
          <a:noFill/>
          <a:ln>
            <a:noFill/>
          </a:ln>
        </p:spPr>
      </p:pic>
      <p:pic>
        <p:nvPicPr>
          <p:cNvPr id="550" name="Google Shape;550;p30"/>
          <p:cNvPicPr preferRelativeResize="0"/>
          <p:nvPr/>
        </p:nvPicPr>
        <p:blipFill>
          <a:blip r:embed="rId7">
            <a:alphaModFix amt="68000"/>
          </a:blip>
          <a:stretch>
            <a:fillRect/>
          </a:stretch>
        </p:blipFill>
        <p:spPr>
          <a:xfrm rot="-894501" flipH="1">
            <a:off x="-222092" y="-200086"/>
            <a:ext cx="952601" cy="908875"/>
          </a:xfrm>
          <a:prstGeom prst="rect">
            <a:avLst/>
          </a:prstGeom>
          <a:noFill/>
          <a:ln>
            <a:noFill/>
          </a:ln>
        </p:spPr>
      </p:pic>
      <p:pic>
        <p:nvPicPr>
          <p:cNvPr id="551" name="Google Shape;551;p30"/>
          <p:cNvPicPr preferRelativeResize="0"/>
          <p:nvPr/>
        </p:nvPicPr>
        <p:blipFill>
          <a:blip r:embed="rId4">
            <a:alphaModFix amt="75000"/>
          </a:blip>
          <a:stretch>
            <a:fillRect/>
          </a:stretch>
        </p:blipFill>
        <p:spPr>
          <a:xfrm rot="-5364912" flipH="1">
            <a:off x="722912" y="-60488"/>
            <a:ext cx="374547" cy="357623"/>
          </a:xfrm>
          <a:prstGeom prst="rect">
            <a:avLst/>
          </a:prstGeom>
          <a:noFill/>
          <a:ln>
            <a:noFill/>
          </a:ln>
        </p:spPr>
      </p:pic>
      <p:pic>
        <p:nvPicPr>
          <p:cNvPr id="552" name="Google Shape;552;p30"/>
          <p:cNvPicPr preferRelativeResize="0"/>
          <p:nvPr/>
        </p:nvPicPr>
        <p:blipFill>
          <a:blip r:embed="rId6">
            <a:alphaModFix amt="91000"/>
          </a:blip>
          <a:stretch>
            <a:fillRect/>
          </a:stretch>
        </p:blipFill>
        <p:spPr>
          <a:xfrm rot="-3611149" flipH="1">
            <a:off x="814055" y="411646"/>
            <a:ext cx="224700" cy="203422"/>
          </a:xfrm>
          <a:prstGeom prst="rect">
            <a:avLst/>
          </a:prstGeom>
          <a:noFill/>
          <a:ln>
            <a:noFill/>
          </a:ln>
        </p:spPr>
      </p:pic>
      <p:pic>
        <p:nvPicPr>
          <p:cNvPr id="553" name="Google Shape;553;p30"/>
          <p:cNvPicPr preferRelativeResize="0"/>
          <p:nvPr/>
        </p:nvPicPr>
        <p:blipFill>
          <a:blip r:embed="rId8">
            <a:alphaModFix amt="84000"/>
          </a:blip>
          <a:stretch>
            <a:fillRect/>
          </a:stretch>
        </p:blipFill>
        <p:spPr>
          <a:xfrm rot="3802261">
            <a:off x="8065887" y="847869"/>
            <a:ext cx="754690" cy="1490057"/>
          </a:xfrm>
          <a:prstGeom prst="rect">
            <a:avLst/>
          </a:prstGeom>
          <a:noFill/>
          <a:ln>
            <a:noFill/>
          </a:ln>
        </p:spPr>
      </p:pic>
      <p:pic>
        <p:nvPicPr>
          <p:cNvPr id="554" name="Google Shape;554;p30"/>
          <p:cNvPicPr preferRelativeResize="0"/>
          <p:nvPr/>
        </p:nvPicPr>
        <p:blipFill>
          <a:blip r:embed="rId9">
            <a:alphaModFix amt="70000"/>
          </a:blip>
          <a:stretch>
            <a:fillRect/>
          </a:stretch>
        </p:blipFill>
        <p:spPr>
          <a:xfrm rot="3133016">
            <a:off x="7610912" y="-284496"/>
            <a:ext cx="549172" cy="1802739"/>
          </a:xfrm>
          <a:prstGeom prst="rect">
            <a:avLst/>
          </a:prstGeom>
          <a:noFill/>
          <a:ln>
            <a:noFill/>
          </a:ln>
        </p:spPr>
      </p:pic>
      <p:pic>
        <p:nvPicPr>
          <p:cNvPr id="555" name="Google Shape;555;p30"/>
          <p:cNvPicPr preferRelativeResize="0"/>
          <p:nvPr/>
        </p:nvPicPr>
        <p:blipFill>
          <a:blip r:embed="rId10">
            <a:alphaModFix amt="78000"/>
          </a:blip>
          <a:stretch>
            <a:fillRect/>
          </a:stretch>
        </p:blipFill>
        <p:spPr>
          <a:xfrm rot="3536681">
            <a:off x="8189265" y="171917"/>
            <a:ext cx="382175" cy="1490058"/>
          </a:xfrm>
          <a:prstGeom prst="rect">
            <a:avLst/>
          </a:prstGeom>
          <a:noFill/>
          <a:ln>
            <a:noFill/>
          </a:ln>
        </p:spPr>
      </p:pic>
      <p:pic>
        <p:nvPicPr>
          <p:cNvPr id="556" name="Google Shape;556;p30"/>
          <p:cNvPicPr preferRelativeResize="0"/>
          <p:nvPr/>
        </p:nvPicPr>
        <p:blipFill>
          <a:blip r:embed="rId11">
            <a:alphaModFix amt="92000"/>
          </a:blip>
          <a:stretch>
            <a:fillRect/>
          </a:stretch>
        </p:blipFill>
        <p:spPr>
          <a:xfrm rot="10134493">
            <a:off x="7421668" y="1303939"/>
            <a:ext cx="224700" cy="203419"/>
          </a:xfrm>
          <a:prstGeom prst="rect">
            <a:avLst/>
          </a:prstGeom>
          <a:noFill/>
          <a:ln>
            <a:noFill/>
          </a:ln>
        </p:spPr>
      </p:pic>
      <p:pic>
        <p:nvPicPr>
          <p:cNvPr id="557" name="Google Shape;557;p30"/>
          <p:cNvPicPr preferRelativeResize="0"/>
          <p:nvPr/>
        </p:nvPicPr>
        <p:blipFill>
          <a:blip r:embed="rId12">
            <a:alphaModFix/>
          </a:blip>
          <a:stretch>
            <a:fillRect/>
          </a:stretch>
        </p:blipFill>
        <p:spPr>
          <a:xfrm rot="-2083648">
            <a:off x="8817334" y="151427"/>
            <a:ext cx="227377" cy="205846"/>
          </a:xfrm>
          <a:prstGeom prst="rect">
            <a:avLst/>
          </a:prstGeom>
          <a:noFill/>
          <a:ln>
            <a:noFill/>
          </a:ln>
        </p:spPr>
      </p:pic>
      <p:pic>
        <p:nvPicPr>
          <p:cNvPr id="558" name="Google Shape;558;p30"/>
          <p:cNvPicPr preferRelativeResize="0"/>
          <p:nvPr/>
        </p:nvPicPr>
        <p:blipFill>
          <a:blip r:embed="rId12">
            <a:alphaModFix/>
          </a:blip>
          <a:stretch>
            <a:fillRect/>
          </a:stretch>
        </p:blipFill>
        <p:spPr>
          <a:xfrm rot="-2083556">
            <a:off x="8801750" y="1895241"/>
            <a:ext cx="180271" cy="163196"/>
          </a:xfrm>
          <a:prstGeom prst="rect">
            <a:avLst/>
          </a:prstGeom>
          <a:noFill/>
          <a:ln>
            <a:noFill/>
          </a:ln>
        </p:spPr>
      </p:pic>
      <p:pic>
        <p:nvPicPr>
          <p:cNvPr id="559" name="Google Shape;559;p30"/>
          <p:cNvPicPr preferRelativeResize="0"/>
          <p:nvPr/>
        </p:nvPicPr>
        <p:blipFill>
          <a:blip r:embed="rId2">
            <a:alphaModFix amt="15000"/>
          </a:blip>
          <a:stretch>
            <a:fillRect/>
          </a:stretch>
        </p:blipFill>
        <p:spPr>
          <a:xfrm rot="-2904438">
            <a:off x="4781876" y="481740"/>
            <a:ext cx="2593022" cy="398074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560"/>
        <p:cNvGrpSpPr/>
        <p:nvPr/>
      </p:nvGrpSpPr>
      <p:grpSpPr>
        <a:xfrm>
          <a:off x="0" y="0"/>
          <a:ext cx="0" cy="0"/>
          <a:chOff x="0" y="0"/>
          <a:chExt cx="0" cy="0"/>
        </a:xfrm>
      </p:grpSpPr>
      <p:pic>
        <p:nvPicPr>
          <p:cNvPr id="561" name="Google Shape;561;p31"/>
          <p:cNvPicPr preferRelativeResize="0"/>
          <p:nvPr/>
        </p:nvPicPr>
        <p:blipFill>
          <a:blip r:embed="rId2">
            <a:alphaModFix amt="15000"/>
          </a:blip>
          <a:stretch>
            <a:fillRect/>
          </a:stretch>
        </p:blipFill>
        <p:spPr>
          <a:xfrm rot="4186754" flipH="1">
            <a:off x="7485856" y="3062564"/>
            <a:ext cx="2125804" cy="3081864"/>
          </a:xfrm>
          <a:prstGeom prst="rect">
            <a:avLst/>
          </a:prstGeom>
          <a:noFill/>
          <a:ln>
            <a:noFill/>
          </a:ln>
        </p:spPr>
      </p:pic>
      <p:pic>
        <p:nvPicPr>
          <p:cNvPr id="562" name="Google Shape;562;p31"/>
          <p:cNvPicPr preferRelativeResize="0"/>
          <p:nvPr/>
        </p:nvPicPr>
        <p:blipFill>
          <a:blip r:embed="rId2">
            <a:alphaModFix amt="15000"/>
          </a:blip>
          <a:stretch>
            <a:fillRect/>
          </a:stretch>
        </p:blipFill>
        <p:spPr>
          <a:xfrm rot="-2402303">
            <a:off x="-570778" y="2829351"/>
            <a:ext cx="2125804" cy="3081864"/>
          </a:xfrm>
          <a:prstGeom prst="rect">
            <a:avLst/>
          </a:prstGeom>
          <a:noFill/>
          <a:ln>
            <a:noFill/>
          </a:ln>
        </p:spPr>
      </p:pic>
      <p:pic>
        <p:nvPicPr>
          <p:cNvPr id="563" name="Google Shape;563;p31"/>
          <p:cNvPicPr preferRelativeResize="0"/>
          <p:nvPr/>
        </p:nvPicPr>
        <p:blipFill>
          <a:blip r:embed="rId2">
            <a:alphaModFix amt="15000"/>
          </a:blip>
          <a:stretch>
            <a:fillRect/>
          </a:stretch>
        </p:blipFill>
        <p:spPr>
          <a:xfrm rot="-3135631">
            <a:off x="7346558" y="-1623987"/>
            <a:ext cx="2593021" cy="3980747"/>
          </a:xfrm>
          <a:prstGeom prst="rect">
            <a:avLst/>
          </a:prstGeom>
          <a:noFill/>
          <a:ln>
            <a:noFill/>
          </a:ln>
        </p:spPr>
      </p:pic>
      <p:pic>
        <p:nvPicPr>
          <p:cNvPr id="564" name="Google Shape;564;p31"/>
          <p:cNvPicPr preferRelativeResize="0"/>
          <p:nvPr/>
        </p:nvPicPr>
        <p:blipFill>
          <a:blip r:embed="rId3">
            <a:alphaModFix amt="95000"/>
          </a:blip>
          <a:stretch>
            <a:fillRect/>
          </a:stretch>
        </p:blipFill>
        <p:spPr>
          <a:xfrm rot="-2699989" flipH="1">
            <a:off x="7653939" y="-1888262"/>
            <a:ext cx="2337922" cy="3566322"/>
          </a:xfrm>
          <a:prstGeom prst="rect">
            <a:avLst/>
          </a:prstGeom>
          <a:noFill/>
          <a:ln>
            <a:noFill/>
          </a:ln>
        </p:spPr>
      </p:pic>
      <p:sp>
        <p:nvSpPr>
          <p:cNvPr id="565" name="Google Shape;565;p31"/>
          <p:cNvSpPr txBox="1">
            <a:spLocks noGrp="1"/>
          </p:cNvSpPr>
          <p:nvPr>
            <p:ph type="title"/>
          </p:nvPr>
        </p:nvSpPr>
        <p:spPr>
          <a:xfrm>
            <a:off x="720000" y="1446700"/>
            <a:ext cx="2899500" cy="89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31"/>
          <p:cNvSpPr txBox="1">
            <a:spLocks noGrp="1"/>
          </p:cNvSpPr>
          <p:nvPr>
            <p:ph type="subTitle" idx="1"/>
          </p:nvPr>
        </p:nvSpPr>
        <p:spPr>
          <a:xfrm>
            <a:off x="720000" y="2414940"/>
            <a:ext cx="2899500" cy="14289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7" name="Google Shape;567;p31"/>
          <p:cNvPicPr preferRelativeResize="0"/>
          <p:nvPr/>
        </p:nvPicPr>
        <p:blipFill rotWithShape="1">
          <a:blip r:embed="rId4">
            <a:alphaModFix/>
          </a:blip>
          <a:srcRect l="9978" t="7909" r="6171" b="5839"/>
          <a:stretch/>
        </p:blipFill>
        <p:spPr>
          <a:xfrm rot="-7172608">
            <a:off x="-862767" y="4172778"/>
            <a:ext cx="3165533" cy="1831552"/>
          </a:xfrm>
          <a:prstGeom prst="rect">
            <a:avLst/>
          </a:prstGeom>
          <a:noFill/>
          <a:ln>
            <a:noFill/>
          </a:ln>
        </p:spPr>
      </p:pic>
      <p:pic>
        <p:nvPicPr>
          <p:cNvPr id="568" name="Google Shape;568;p31"/>
          <p:cNvPicPr preferRelativeResize="0"/>
          <p:nvPr/>
        </p:nvPicPr>
        <p:blipFill>
          <a:blip r:embed="rId5">
            <a:alphaModFix amt="68000"/>
          </a:blip>
          <a:stretch>
            <a:fillRect/>
          </a:stretch>
        </p:blipFill>
        <p:spPr>
          <a:xfrm rot="3605494" flipH="1">
            <a:off x="8124541" y="220403"/>
            <a:ext cx="952603" cy="908875"/>
          </a:xfrm>
          <a:prstGeom prst="rect">
            <a:avLst/>
          </a:prstGeom>
          <a:noFill/>
          <a:ln>
            <a:noFill/>
          </a:ln>
        </p:spPr>
      </p:pic>
      <p:pic>
        <p:nvPicPr>
          <p:cNvPr id="569" name="Google Shape;569;p31"/>
          <p:cNvPicPr preferRelativeResize="0"/>
          <p:nvPr/>
        </p:nvPicPr>
        <p:blipFill>
          <a:blip r:embed="rId6">
            <a:alphaModFix amt="75000"/>
          </a:blip>
          <a:stretch>
            <a:fillRect/>
          </a:stretch>
        </p:blipFill>
        <p:spPr>
          <a:xfrm rot="864916">
            <a:off x="87583" y="977799"/>
            <a:ext cx="374546" cy="357622"/>
          </a:xfrm>
          <a:prstGeom prst="rect">
            <a:avLst/>
          </a:prstGeom>
          <a:noFill/>
          <a:ln>
            <a:noFill/>
          </a:ln>
        </p:spPr>
      </p:pic>
      <p:pic>
        <p:nvPicPr>
          <p:cNvPr id="570" name="Google Shape;570;p31"/>
          <p:cNvPicPr preferRelativeResize="0"/>
          <p:nvPr/>
        </p:nvPicPr>
        <p:blipFill>
          <a:blip r:embed="rId7">
            <a:alphaModFix/>
          </a:blip>
          <a:stretch>
            <a:fillRect/>
          </a:stretch>
        </p:blipFill>
        <p:spPr>
          <a:xfrm rot="-4499981">
            <a:off x="6664830" y="2315047"/>
            <a:ext cx="2273192" cy="2170732"/>
          </a:xfrm>
          <a:prstGeom prst="rect">
            <a:avLst/>
          </a:prstGeom>
          <a:noFill/>
          <a:ln>
            <a:noFill/>
          </a:ln>
        </p:spPr>
      </p:pic>
      <p:pic>
        <p:nvPicPr>
          <p:cNvPr id="571" name="Google Shape;571;p31"/>
          <p:cNvPicPr preferRelativeResize="0"/>
          <p:nvPr/>
        </p:nvPicPr>
        <p:blipFill>
          <a:blip r:embed="rId6">
            <a:alphaModFix amt="75000"/>
          </a:blip>
          <a:stretch>
            <a:fillRect/>
          </a:stretch>
        </p:blipFill>
        <p:spPr>
          <a:xfrm rot="864916">
            <a:off x="8635627" y="2349099"/>
            <a:ext cx="374546" cy="357622"/>
          </a:xfrm>
          <a:prstGeom prst="rect">
            <a:avLst/>
          </a:prstGeom>
          <a:noFill/>
          <a:ln>
            <a:noFill/>
          </a:ln>
        </p:spPr>
      </p:pic>
      <p:pic>
        <p:nvPicPr>
          <p:cNvPr id="572" name="Google Shape;572;p31"/>
          <p:cNvPicPr preferRelativeResize="0"/>
          <p:nvPr/>
        </p:nvPicPr>
        <p:blipFill>
          <a:blip r:embed="rId8">
            <a:alphaModFix amt="84000"/>
          </a:blip>
          <a:stretch>
            <a:fillRect/>
          </a:stretch>
        </p:blipFill>
        <p:spPr>
          <a:xfrm rot="8965391" flipH="1">
            <a:off x="99929" y="-74884"/>
            <a:ext cx="622865" cy="1229783"/>
          </a:xfrm>
          <a:prstGeom prst="rect">
            <a:avLst/>
          </a:prstGeom>
          <a:noFill/>
          <a:ln>
            <a:noFill/>
          </a:ln>
        </p:spPr>
      </p:pic>
      <p:pic>
        <p:nvPicPr>
          <p:cNvPr id="573" name="Google Shape;573;p31"/>
          <p:cNvPicPr preferRelativeResize="0"/>
          <p:nvPr/>
        </p:nvPicPr>
        <p:blipFill>
          <a:blip r:embed="rId9">
            <a:alphaModFix amt="70000"/>
          </a:blip>
          <a:stretch>
            <a:fillRect/>
          </a:stretch>
        </p:blipFill>
        <p:spPr>
          <a:xfrm rot="9573465" flipH="1">
            <a:off x="622479" y="-506131"/>
            <a:ext cx="453247" cy="1487850"/>
          </a:xfrm>
          <a:prstGeom prst="rect">
            <a:avLst/>
          </a:prstGeom>
          <a:noFill/>
          <a:ln>
            <a:noFill/>
          </a:ln>
        </p:spPr>
      </p:pic>
      <p:pic>
        <p:nvPicPr>
          <p:cNvPr id="574" name="Google Shape;574;p31"/>
          <p:cNvPicPr preferRelativeResize="0"/>
          <p:nvPr/>
        </p:nvPicPr>
        <p:blipFill>
          <a:blip r:embed="rId10">
            <a:alphaModFix amt="78000"/>
          </a:blip>
          <a:stretch>
            <a:fillRect/>
          </a:stretch>
        </p:blipFill>
        <p:spPr>
          <a:xfrm rot="8724448" flipH="1">
            <a:off x="7056628" y="3932901"/>
            <a:ext cx="315419" cy="1229781"/>
          </a:xfrm>
          <a:prstGeom prst="rect">
            <a:avLst/>
          </a:prstGeom>
          <a:noFill/>
          <a:ln>
            <a:noFill/>
          </a:ln>
        </p:spPr>
      </p:pic>
      <p:pic>
        <p:nvPicPr>
          <p:cNvPr id="575" name="Google Shape;575;p31"/>
          <p:cNvPicPr preferRelativeResize="0"/>
          <p:nvPr/>
        </p:nvPicPr>
        <p:blipFill>
          <a:blip r:embed="rId11">
            <a:alphaModFix/>
          </a:blip>
          <a:stretch>
            <a:fillRect/>
          </a:stretch>
        </p:blipFill>
        <p:spPr>
          <a:xfrm rot="10800000">
            <a:off x="186851" y="4202517"/>
            <a:ext cx="885898" cy="801999"/>
          </a:xfrm>
          <a:prstGeom prst="rect">
            <a:avLst/>
          </a:prstGeom>
          <a:noFill/>
          <a:ln>
            <a:noFill/>
          </a:ln>
        </p:spPr>
      </p:pic>
      <p:pic>
        <p:nvPicPr>
          <p:cNvPr id="576" name="Google Shape;576;p31"/>
          <p:cNvPicPr preferRelativeResize="0"/>
          <p:nvPr/>
        </p:nvPicPr>
        <p:blipFill>
          <a:blip r:embed="rId12">
            <a:alphaModFix/>
          </a:blip>
          <a:stretch>
            <a:fillRect/>
          </a:stretch>
        </p:blipFill>
        <p:spPr>
          <a:xfrm rot="5568206" flipH="1">
            <a:off x="1758477" y="3580431"/>
            <a:ext cx="651097" cy="223951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CUSTOM_20">
    <p:spTree>
      <p:nvGrpSpPr>
        <p:cNvPr id="1" name="Shape 614"/>
        <p:cNvGrpSpPr/>
        <p:nvPr/>
      </p:nvGrpSpPr>
      <p:grpSpPr>
        <a:xfrm>
          <a:off x="0" y="0"/>
          <a:ext cx="0" cy="0"/>
          <a:chOff x="0" y="0"/>
          <a:chExt cx="0" cy="0"/>
        </a:xfrm>
      </p:grpSpPr>
      <p:sp>
        <p:nvSpPr>
          <p:cNvPr id="615" name="Google Shape;615;p34"/>
          <p:cNvSpPr txBox="1">
            <a:spLocks noGrp="1"/>
          </p:cNvSpPr>
          <p:nvPr>
            <p:ph type="title"/>
          </p:nvPr>
        </p:nvSpPr>
        <p:spPr>
          <a:xfrm>
            <a:off x="4419600" y="1497688"/>
            <a:ext cx="3852000" cy="12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6" name="Google Shape;616;p34"/>
          <p:cNvSpPr txBox="1">
            <a:spLocks noGrp="1"/>
          </p:cNvSpPr>
          <p:nvPr>
            <p:ph type="subTitle" idx="1"/>
          </p:nvPr>
        </p:nvSpPr>
        <p:spPr>
          <a:xfrm>
            <a:off x="4419600" y="2780013"/>
            <a:ext cx="385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17" name="Google Shape;617;p34"/>
          <p:cNvPicPr preferRelativeResize="0"/>
          <p:nvPr/>
        </p:nvPicPr>
        <p:blipFill>
          <a:blip r:embed="rId2">
            <a:alphaModFix amt="15000"/>
          </a:blip>
          <a:stretch>
            <a:fillRect/>
          </a:stretch>
        </p:blipFill>
        <p:spPr>
          <a:xfrm rot="8764058">
            <a:off x="-440356" y="-1061820"/>
            <a:ext cx="4987634" cy="9550863"/>
          </a:xfrm>
          <a:prstGeom prst="rect">
            <a:avLst/>
          </a:prstGeom>
          <a:noFill/>
          <a:ln>
            <a:noFill/>
          </a:ln>
        </p:spPr>
      </p:pic>
      <p:pic>
        <p:nvPicPr>
          <p:cNvPr id="618" name="Google Shape;618;p34"/>
          <p:cNvPicPr preferRelativeResize="0"/>
          <p:nvPr/>
        </p:nvPicPr>
        <p:blipFill>
          <a:blip r:embed="rId3">
            <a:alphaModFix/>
          </a:blip>
          <a:stretch>
            <a:fillRect/>
          </a:stretch>
        </p:blipFill>
        <p:spPr>
          <a:xfrm>
            <a:off x="3316275" y="1210699"/>
            <a:ext cx="549750" cy="497702"/>
          </a:xfrm>
          <a:prstGeom prst="rect">
            <a:avLst/>
          </a:prstGeom>
          <a:noFill/>
          <a:ln>
            <a:noFill/>
          </a:ln>
        </p:spPr>
      </p:pic>
      <p:pic>
        <p:nvPicPr>
          <p:cNvPr id="619" name="Google Shape;619;p34"/>
          <p:cNvPicPr preferRelativeResize="0"/>
          <p:nvPr/>
        </p:nvPicPr>
        <p:blipFill rotWithShape="1">
          <a:blip r:embed="rId4">
            <a:alphaModFix/>
          </a:blip>
          <a:srcRect l="9978" t="7909" r="6171" b="5839"/>
          <a:stretch/>
        </p:blipFill>
        <p:spPr>
          <a:xfrm rot="-10799982">
            <a:off x="-487283" y="3791734"/>
            <a:ext cx="3944627" cy="1831556"/>
          </a:xfrm>
          <a:prstGeom prst="rect">
            <a:avLst/>
          </a:prstGeom>
          <a:noFill/>
          <a:ln>
            <a:noFill/>
          </a:ln>
        </p:spPr>
      </p:pic>
      <p:pic>
        <p:nvPicPr>
          <p:cNvPr id="620" name="Google Shape;620;p34"/>
          <p:cNvPicPr preferRelativeResize="0"/>
          <p:nvPr/>
        </p:nvPicPr>
        <p:blipFill>
          <a:blip r:embed="rId5">
            <a:alphaModFix amt="84000"/>
          </a:blip>
          <a:stretch>
            <a:fillRect/>
          </a:stretch>
        </p:blipFill>
        <p:spPr>
          <a:xfrm rot="-1867450">
            <a:off x="1562686" y="-63412"/>
            <a:ext cx="754689" cy="1490059"/>
          </a:xfrm>
          <a:prstGeom prst="rect">
            <a:avLst/>
          </a:prstGeom>
          <a:noFill/>
          <a:ln>
            <a:noFill/>
          </a:ln>
        </p:spPr>
      </p:pic>
      <p:pic>
        <p:nvPicPr>
          <p:cNvPr id="621" name="Google Shape;621;p34"/>
          <p:cNvPicPr preferRelativeResize="0"/>
          <p:nvPr/>
        </p:nvPicPr>
        <p:blipFill>
          <a:blip r:embed="rId6">
            <a:alphaModFix amt="70000"/>
          </a:blip>
          <a:stretch>
            <a:fillRect/>
          </a:stretch>
        </p:blipFill>
        <p:spPr>
          <a:xfrm rot="-3160047">
            <a:off x="736134" y="412761"/>
            <a:ext cx="549172" cy="1802739"/>
          </a:xfrm>
          <a:prstGeom prst="rect">
            <a:avLst/>
          </a:prstGeom>
          <a:noFill/>
          <a:ln>
            <a:noFill/>
          </a:ln>
        </p:spPr>
      </p:pic>
      <p:pic>
        <p:nvPicPr>
          <p:cNvPr id="622" name="Google Shape;622;p34"/>
          <p:cNvPicPr preferRelativeResize="0"/>
          <p:nvPr/>
        </p:nvPicPr>
        <p:blipFill>
          <a:blip r:embed="rId7">
            <a:alphaModFix amt="78000"/>
          </a:blip>
          <a:stretch>
            <a:fillRect/>
          </a:stretch>
        </p:blipFill>
        <p:spPr>
          <a:xfrm rot="-2749321">
            <a:off x="1079999" y="52251"/>
            <a:ext cx="382175" cy="1490055"/>
          </a:xfrm>
          <a:prstGeom prst="rect">
            <a:avLst/>
          </a:prstGeom>
          <a:noFill/>
          <a:ln>
            <a:noFill/>
          </a:ln>
        </p:spPr>
      </p:pic>
      <p:pic>
        <p:nvPicPr>
          <p:cNvPr id="623" name="Google Shape;623;p34"/>
          <p:cNvPicPr preferRelativeResize="0"/>
          <p:nvPr/>
        </p:nvPicPr>
        <p:blipFill>
          <a:blip r:embed="rId7">
            <a:alphaModFix amt="78000"/>
          </a:blip>
          <a:stretch>
            <a:fillRect/>
          </a:stretch>
        </p:blipFill>
        <p:spPr>
          <a:xfrm rot="-946358">
            <a:off x="2362917" y="270980"/>
            <a:ext cx="295880" cy="805595"/>
          </a:xfrm>
          <a:prstGeom prst="rect">
            <a:avLst/>
          </a:prstGeom>
          <a:noFill/>
          <a:ln>
            <a:noFill/>
          </a:ln>
        </p:spPr>
      </p:pic>
      <p:pic>
        <p:nvPicPr>
          <p:cNvPr id="624" name="Google Shape;624;p34"/>
          <p:cNvPicPr preferRelativeResize="0"/>
          <p:nvPr/>
        </p:nvPicPr>
        <p:blipFill>
          <a:blip r:embed="rId8">
            <a:alphaModFix/>
          </a:blip>
          <a:stretch>
            <a:fillRect/>
          </a:stretch>
        </p:blipFill>
        <p:spPr>
          <a:xfrm rot="2019257">
            <a:off x="1656505" y="2777377"/>
            <a:ext cx="1134280" cy="2239512"/>
          </a:xfrm>
          <a:prstGeom prst="rect">
            <a:avLst/>
          </a:prstGeom>
          <a:noFill/>
          <a:ln>
            <a:noFill/>
          </a:ln>
        </p:spPr>
      </p:pic>
      <p:pic>
        <p:nvPicPr>
          <p:cNvPr id="625" name="Google Shape;625;p34"/>
          <p:cNvPicPr preferRelativeResize="0"/>
          <p:nvPr/>
        </p:nvPicPr>
        <p:blipFill>
          <a:blip r:embed="rId9">
            <a:alphaModFix amt="75000"/>
          </a:blip>
          <a:stretch>
            <a:fillRect/>
          </a:stretch>
        </p:blipFill>
        <p:spPr>
          <a:xfrm rot="-4500019">
            <a:off x="7161522" y="4267457"/>
            <a:ext cx="384642" cy="367290"/>
          </a:xfrm>
          <a:prstGeom prst="rect">
            <a:avLst/>
          </a:prstGeom>
          <a:noFill/>
          <a:ln>
            <a:noFill/>
          </a:ln>
        </p:spPr>
      </p:pic>
      <p:pic>
        <p:nvPicPr>
          <p:cNvPr id="626" name="Google Shape;626;p34"/>
          <p:cNvPicPr preferRelativeResize="0"/>
          <p:nvPr/>
        </p:nvPicPr>
        <p:blipFill>
          <a:blip r:embed="rId6">
            <a:alphaModFix amt="70000"/>
          </a:blip>
          <a:stretch>
            <a:fillRect/>
          </a:stretch>
        </p:blipFill>
        <p:spPr>
          <a:xfrm rot="833795">
            <a:off x="2003977" y="2287555"/>
            <a:ext cx="549171" cy="1117720"/>
          </a:xfrm>
          <a:prstGeom prst="rect">
            <a:avLst/>
          </a:prstGeom>
          <a:noFill/>
          <a:ln>
            <a:noFill/>
          </a:ln>
        </p:spPr>
      </p:pic>
      <p:pic>
        <p:nvPicPr>
          <p:cNvPr id="627" name="Google Shape;627;p34"/>
          <p:cNvPicPr preferRelativeResize="0"/>
          <p:nvPr/>
        </p:nvPicPr>
        <p:blipFill rotWithShape="1">
          <a:blip r:embed="rId10">
            <a:alphaModFix/>
          </a:blip>
          <a:srcRect l="9978" t="7909" r="6171" b="5839"/>
          <a:stretch/>
        </p:blipFill>
        <p:spPr>
          <a:xfrm rot="901132" flipH="1">
            <a:off x="-1028617" y="1398467"/>
            <a:ext cx="3165530" cy="1831552"/>
          </a:xfrm>
          <a:prstGeom prst="rect">
            <a:avLst/>
          </a:prstGeom>
          <a:noFill/>
          <a:ln>
            <a:noFill/>
          </a:ln>
        </p:spPr>
      </p:pic>
      <p:pic>
        <p:nvPicPr>
          <p:cNvPr id="628" name="Google Shape;628;p34"/>
          <p:cNvPicPr preferRelativeResize="0"/>
          <p:nvPr/>
        </p:nvPicPr>
        <p:blipFill>
          <a:blip r:embed="rId11">
            <a:alphaModFix amt="95000"/>
          </a:blip>
          <a:stretch>
            <a:fillRect/>
          </a:stretch>
        </p:blipFill>
        <p:spPr>
          <a:xfrm rot="-2950540">
            <a:off x="8121274" y="3806012"/>
            <a:ext cx="819702" cy="1802999"/>
          </a:xfrm>
          <a:prstGeom prst="rect">
            <a:avLst/>
          </a:prstGeom>
          <a:noFill/>
          <a:ln>
            <a:noFill/>
          </a:ln>
        </p:spPr>
      </p:pic>
      <p:pic>
        <p:nvPicPr>
          <p:cNvPr id="629" name="Google Shape;629;p34"/>
          <p:cNvPicPr preferRelativeResize="0"/>
          <p:nvPr/>
        </p:nvPicPr>
        <p:blipFill>
          <a:blip r:embed="rId2">
            <a:alphaModFix amt="15000"/>
          </a:blip>
          <a:stretch>
            <a:fillRect/>
          </a:stretch>
        </p:blipFill>
        <p:spPr>
          <a:xfrm rot="8397697">
            <a:off x="8205423" y="4013812"/>
            <a:ext cx="2125804" cy="3081864"/>
          </a:xfrm>
          <a:prstGeom prst="rect">
            <a:avLst/>
          </a:prstGeom>
          <a:noFill/>
          <a:ln>
            <a:noFill/>
          </a:ln>
        </p:spPr>
      </p:pic>
      <p:pic>
        <p:nvPicPr>
          <p:cNvPr id="630" name="Google Shape;630;p34"/>
          <p:cNvPicPr preferRelativeResize="0"/>
          <p:nvPr/>
        </p:nvPicPr>
        <p:blipFill>
          <a:blip r:embed="rId12">
            <a:alphaModFix/>
          </a:blip>
          <a:stretch>
            <a:fillRect/>
          </a:stretch>
        </p:blipFill>
        <p:spPr>
          <a:xfrm>
            <a:off x="7981050" y="138999"/>
            <a:ext cx="885898" cy="801999"/>
          </a:xfrm>
          <a:prstGeom prst="rect">
            <a:avLst/>
          </a:prstGeom>
          <a:noFill/>
          <a:ln>
            <a:noFill/>
          </a:ln>
        </p:spPr>
      </p:pic>
      <p:pic>
        <p:nvPicPr>
          <p:cNvPr id="631" name="Google Shape;631;p34"/>
          <p:cNvPicPr preferRelativeResize="0"/>
          <p:nvPr/>
        </p:nvPicPr>
        <p:blipFill>
          <a:blip r:embed="rId13">
            <a:alphaModFix/>
          </a:blip>
          <a:stretch>
            <a:fillRect/>
          </a:stretch>
        </p:blipFill>
        <p:spPr>
          <a:xfrm rot="-10150829" flipH="1">
            <a:off x="-1217522" y="2086892"/>
            <a:ext cx="2966817" cy="291026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1322713" y="2181100"/>
            <a:ext cx="27138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0" name="Google Shape;70;p5"/>
          <p:cNvSpPr txBox="1">
            <a:spLocks noGrp="1"/>
          </p:cNvSpPr>
          <p:nvPr>
            <p:ph type="subTitle" idx="2"/>
          </p:nvPr>
        </p:nvSpPr>
        <p:spPr>
          <a:xfrm>
            <a:off x="5107486" y="2181100"/>
            <a:ext cx="2713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1" name="Google Shape;71;p5"/>
          <p:cNvSpPr txBox="1">
            <a:spLocks noGrp="1"/>
          </p:cNvSpPr>
          <p:nvPr>
            <p:ph type="subTitle" idx="3"/>
          </p:nvPr>
        </p:nvSpPr>
        <p:spPr>
          <a:xfrm>
            <a:off x="1322713"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4"/>
          </p:nvPr>
        </p:nvSpPr>
        <p:spPr>
          <a:xfrm>
            <a:off x="5107486"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 name="Google Shape;74;p5"/>
          <p:cNvPicPr preferRelativeResize="0"/>
          <p:nvPr/>
        </p:nvPicPr>
        <p:blipFill>
          <a:blip r:embed="rId2">
            <a:alphaModFix amt="75000"/>
          </a:blip>
          <a:stretch>
            <a:fillRect/>
          </a:stretch>
        </p:blipFill>
        <p:spPr>
          <a:xfrm rot="864916">
            <a:off x="671127" y="1236899"/>
            <a:ext cx="374546" cy="357622"/>
          </a:xfrm>
          <a:prstGeom prst="rect">
            <a:avLst/>
          </a:prstGeom>
          <a:noFill/>
          <a:ln>
            <a:noFill/>
          </a:ln>
        </p:spPr>
      </p:pic>
      <p:pic>
        <p:nvPicPr>
          <p:cNvPr id="75" name="Google Shape;75;p5"/>
          <p:cNvPicPr preferRelativeResize="0"/>
          <p:nvPr/>
        </p:nvPicPr>
        <p:blipFill>
          <a:blip r:embed="rId2">
            <a:alphaModFix amt="84000"/>
          </a:blip>
          <a:stretch>
            <a:fillRect/>
          </a:stretch>
        </p:blipFill>
        <p:spPr>
          <a:xfrm rot="-8717672">
            <a:off x="7338624" y="241018"/>
            <a:ext cx="176699" cy="168718"/>
          </a:xfrm>
          <a:prstGeom prst="rect">
            <a:avLst/>
          </a:prstGeom>
          <a:noFill/>
          <a:ln>
            <a:noFill/>
          </a:ln>
        </p:spPr>
      </p:pic>
      <p:pic>
        <p:nvPicPr>
          <p:cNvPr id="76" name="Google Shape;76;p5"/>
          <p:cNvPicPr preferRelativeResize="0"/>
          <p:nvPr/>
        </p:nvPicPr>
        <p:blipFill>
          <a:blip r:embed="rId3">
            <a:alphaModFix amt="72000"/>
          </a:blip>
          <a:stretch>
            <a:fillRect/>
          </a:stretch>
        </p:blipFill>
        <p:spPr>
          <a:xfrm rot="-3197529">
            <a:off x="496008" y="-131220"/>
            <a:ext cx="278190" cy="913192"/>
          </a:xfrm>
          <a:prstGeom prst="rect">
            <a:avLst/>
          </a:prstGeom>
          <a:noFill/>
          <a:ln>
            <a:noFill/>
          </a:ln>
        </p:spPr>
      </p:pic>
      <p:pic>
        <p:nvPicPr>
          <p:cNvPr id="77" name="Google Shape;77;p5"/>
          <p:cNvPicPr preferRelativeResize="0"/>
          <p:nvPr/>
        </p:nvPicPr>
        <p:blipFill>
          <a:blip r:embed="rId4">
            <a:alphaModFix/>
          </a:blip>
          <a:stretch>
            <a:fillRect/>
          </a:stretch>
        </p:blipFill>
        <p:spPr>
          <a:xfrm rot="8492839">
            <a:off x="8229682" y="1439580"/>
            <a:ext cx="388634" cy="351840"/>
          </a:xfrm>
          <a:prstGeom prst="rect">
            <a:avLst/>
          </a:prstGeom>
          <a:noFill/>
          <a:ln>
            <a:noFill/>
          </a:ln>
        </p:spPr>
      </p:pic>
      <p:pic>
        <p:nvPicPr>
          <p:cNvPr id="78" name="Google Shape;78;p5"/>
          <p:cNvPicPr preferRelativeResize="0"/>
          <p:nvPr/>
        </p:nvPicPr>
        <p:blipFill>
          <a:blip r:embed="rId5">
            <a:alphaModFix amt="15000"/>
          </a:blip>
          <a:stretch>
            <a:fillRect/>
          </a:stretch>
        </p:blipFill>
        <p:spPr>
          <a:xfrm rot="-5399947" flipH="1">
            <a:off x="1582881" y="1102856"/>
            <a:ext cx="4987634" cy="9550861"/>
          </a:xfrm>
          <a:prstGeom prst="rect">
            <a:avLst/>
          </a:prstGeom>
          <a:noFill/>
          <a:ln>
            <a:noFill/>
          </a:ln>
        </p:spPr>
      </p:pic>
      <p:pic>
        <p:nvPicPr>
          <p:cNvPr id="79" name="Google Shape;79;p5"/>
          <p:cNvPicPr preferRelativeResize="0"/>
          <p:nvPr/>
        </p:nvPicPr>
        <p:blipFill>
          <a:blip r:embed="rId6">
            <a:alphaModFix amt="84000"/>
          </a:blip>
          <a:stretch>
            <a:fillRect/>
          </a:stretch>
        </p:blipFill>
        <p:spPr>
          <a:xfrm rot="3201265">
            <a:off x="7339921" y="3642764"/>
            <a:ext cx="1134279" cy="2239514"/>
          </a:xfrm>
          <a:prstGeom prst="rect">
            <a:avLst/>
          </a:prstGeom>
          <a:noFill/>
          <a:ln>
            <a:noFill/>
          </a:ln>
        </p:spPr>
      </p:pic>
      <p:pic>
        <p:nvPicPr>
          <p:cNvPr id="80" name="Google Shape;80;p5"/>
          <p:cNvPicPr preferRelativeResize="0"/>
          <p:nvPr/>
        </p:nvPicPr>
        <p:blipFill>
          <a:blip r:embed="rId7">
            <a:alphaModFix amt="84000"/>
          </a:blip>
          <a:stretch>
            <a:fillRect/>
          </a:stretch>
        </p:blipFill>
        <p:spPr>
          <a:xfrm rot="-3910331">
            <a:off x="-420625" y="3563145"/>
            <a:ext cx="1698627" cy="2591123"/>
          </a:xfrm>
          <a:prstGeom prst="rect">
            <a:avLst/>
          </a:prstGeom>
          <a:noFill/>
          <a:ln>
            <a:noFill/>
          </a:ln>
        </p:spPr>
      </p:pic>
      <p:pic>
        <p:nvPicPr>
          <p:cNvPr id="81" name="Google Shape;81;p5"/>
          <p:cNvPicPr preferRelativeResize="0"/>
          <p:nvPr/>
        </p:nvPicPr>
        <p:blipFill rotWithShape="1">
          <a:blip r:embed="rId8">
            <a:alphaModFix amt="70000"/>
          </a:blip>
          <a:srcRect l="9978" t="7909" r="6171" b="5839"/>
          <a:stretch/>
        </p:blipFill>
        <p:spPr>
          <a:xfrm rot="-1293272">
            <a:off x="406224" y="4230462"/>
            <a:ext cx="5695950" cy="3295650"/>
          </a:xfrm>
          <a:prstGeom prst="rect">
            <a:avLst/>
          </a:prstGeom>
          <a:noFill/>
          <a:ln>
            <a:noFill/>
          </a:ln>
        </p:spPr>
      </p:pic>
      <p:pic>
        <p:nvPicPr>
          <p:cNvPr id="82" name="Google Shape;82;p5"/>
          <p:cNvPicPr preferRelativeResize="0"/>
          <p:nvPr/>
        </p:nvPicPr>
        <p:blipFill>
          <a:blip r:embed="rId9">
            <a:alphaModFix/>
          </a:blip>
          <a:stretch>
            <a:fillRect/>
          </a:stretch>
        </p:blipFill>
        <p:spPr>
          <a:xfrm rot="-4499999">
            <a:off x="4097176" y="3952974"/>
            <a:ext cx="2729251" cy="2606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1983900" y="1152550"/>
            <a:ext cx="517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9"/>
          <p:cNvSpPr txBox="1">
            <a:spLocks noGrp="1"/>
          </p:cNvSpPr>
          <p:nvPr>
            <p:ph type="subTitle" idx="1"/>
          </p:nvPr>
        </p:nvSpPr>
        <p:spPr>
          <a:xfrm>
            <a:off x="1983900" y="1877400"/>
            <a:ext cx="5176200" cy="119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9"/>
          <p:cNvPicPr preferRelativeResize="0"/>
          <p:nvPr/>
        </p:nvPicPr>
        <p:blipFill>
          <a:blip r:embed="rId2">
            <a:alphaModFix amt="15000"/>
          </a:blip>
          <a:stretch>
            <a:fillRect/>
          </a:stretch>
        </p:blipFill>
        <p:spPr>
          <a:xfrm rot="5399947">
            <a:off x="2714233" y="1102856"/>
            <a:ext cx="4987634" cy="9550861"/>
          </a:xfrm>
          <a:prstGeom prst="rect">
            <a:avLst/>
          </a:prstGeom>
          <a:noFill/>
          <a:ln>
            <a:noFill/>
          </a:ln>
        </p:spPr>
      </p:pic>
      <p:pic>
        <p:nvPicPr>
          <p:cNvPr id="148" name="Google Shape;148;p9"/>
          <p:cNvPicPr preferRelativeResize="0"/>
          <p:nvPr/>
        </p:nvPicPr>
        <p:blipFill>
          <a:blip r:embed="rId3">
            <a:alphaModFix amt="84000"/>
          </a:blip>
          <a:stretch>
            <a:fillRect/>
          </a:stretch>
        </p:blipFill>
        <p:spPr>
          <a:xfrm rot="-3201265" flipH="1">
            <a:off x="-21689" y="4018664"/>
            <a:ext cx="1134279" cy="2239514"/>
          </a:xfrm>
          <a:prstGeom prst="rect">
            <a:avLst/>
          </a:prstGeom>
          <a:noFill/>
          <a:ln>
            <a:noFill/>
          </a:ln>
        </p:spPr>
      </p:pic>
      <p:pic>
        <p:nvPicPr>
          <p:cNvPr id="149" name="Google Shape;149;p9"/>
          <p:cNvPicPr preferRelativeResize="0"/>
          <p:nvPr/>
        </p:nvPicPr>
        <p:blipFill>
          <a:blip r:embed="rId4">
            <a:alphaModFix amt="84000"/>
          </a:blip>
          <a:stretch>
            <a:fillRect/>
          </a:stretch>
        </p:blipFill>
        <p:spPr>
          <a:xfrm rot="3910331" flipH="1">
            <a:off x="7309535" y="2237000"/>
            <a:ext cx="3371850" cy="5143500"/>
          </a:xfrm>
          <a:prstGeom prst="rect">
            <a:avLst/>
          </a:prstGeom>
          <a:noFill/>
          <a:ln>
            <a:noFill/>
          </a:ln>
        </p:spPr>
      </p:pic>
      <p:pic>
        <p:nvPicPr>
          <p:cNvPr id="150" name="Google Shape;150;p9"/>
          <p:cNvPicPr preferRelativeResize="0"/>
          <p:nvPr/>
        </p:nvPicPr>
        <p:blipFill rotWithShape="1">
          <a:blip r:embed="rId5">
            <a:alphaModFix amt="70000"/>
          </a:blip>
          <a:srcRect l="9978" t="7909" r="6171" b="5839"/>
          <a:stretch/>
        </p:blipFill>
        <p:spPr>
          <a:xfrm rot="1293272" flipH="1">
            <a:off x="3182574" y="4230462"/>
            <a:ext cx="5695950" cy="3295650"/>
          </a:xfrm>
          <a:prstGeom prst="rect">
            <a:avLst/>
          </a:prstGeom>
          <a:noFill/>
          <a:ln>
            <a:noFill/>
          </a:ln>
        </p:spPr>
      </p:pic>
      <p:pic>
        <p:nvPicPr>
          <p:cNvPr id="151" name="Google Shape;151;p9"/>
          <p:cNvPicPr preferRelativeResize="0"/>
          <p:nvPr/>
        </p:nvPicPr>
        <p:blipFill>
          <a:blip r:embed="rId6">
            <a:alphaModFix/>
          </a:blip>
          <a:stretch>
            <a:fillRect/>
          </a:stretch>
        </p:blipFill>
        <p:spPr>
          <a:xfrm rot="4499999" flipH="1">
            <a:off x="2458322" y="3952974"/>
            <a:ext cx="2729251" cy="2606200"/>
          </a:xfrm>
          <a:prstGeom prst="rect">
            <a:avLst/>
          </a:prstGeom>
          <a:noFill/>
          <a:ln>
            <a:noFill/>
          </a:ln>
        </p:spPr>
      </p:pic>
      <p:pic>
        <p:nvPicPr>
          <p:cNvPr id="152" name="Google Shape;152;p9"/>
          <p:cNvPicPr preferRelativeResize="0"/>
          <p:nvPr/>
        </p:nvPicPr>
        <p:blipFill>
          <a:blip r:embed="rId7">
            <a:alphaModFix/>
          </a:blip>
          <a:stretch>
            <a:fillRect/>
          </a:stretch>
        </p:blipFill>
        <p:spPr>
          <a:xfrm>
            <a:off x="7463925" y="138999"/>
            <a:ext cx="885898" cy="801999"/>
          </a:xfrm>
          <a:prstGeom prst="rect">
            <a:avLst/>
          </a:prstGeom>
          <a:noFill/>
          <a:ln>
            <a:noFill/>
          </a:ln>
        </p:spPr>
      </p:pic>
      <p:pic>
        <p:nvPicPr>
          <p:cNvPr id="153" name="Google Shape;153;p9"/>
          <p:cNvPicPr preferRelativeResize="0"/>
          <p:nvPr/>
        </p:nvPicPr>
        <p:blipFill>
          <a:blip r:embed="rId8">
            <a:alphaModFix/>
          </a:blip>
          <a:stretch>
            <a:fillRect/>
          </a:stretch>
        </p:blipFill>
        <p:spPr>
          <a:xfrm>
            <a:off x="720000" y="2740899"/>
            <a:ext cx="549750" cy="497702"/>
          </a:xfrm>
          <a:prstGeom prst="rect">
            <a:avLst/>
          </a:prstGeom>
          <a:noFill/>
          <a:ln>
            <a:noFill/>
          </a:ln>
        </p:spPr>
      </p:pic>
      <p:pic>
        <p:nvPicPr>
          <p:cNvPr id="154" name="Google Shape;154;p9"/>
          <p:cNvPicPr preferRelativeResize="0"/>
          <p:nvPr/>
        </p:nvPicPr>
        <p:blipFill>
          <a:blip r:embed="rId9">
            <a:alphaModFix/>
          </a:blip>
          <a:stretch>
            <a:fillRect/>
          </a:stretch>
        </p:blipFill>
        <p:spPr>
          <a:xfrm rot="1911325">
            <a:off x="7097930" y="2826176"/>
            <a:ext cx="1134280" cy="2239513"/>
          </a:xfrm>
          <a:prstGeom prst="rect">
            <a:avLst/>
          </a:prstGeom>
          <a:noFill/>
          <a:ln>
            <a:noFill/>
          </a:ln>
        </p:spPr>
      </p:pic>
      <p:pic>
        <p:nvPicPr>
          <p:cNvPr id="155" name="Google Shape;155;p9"/>
          <p:cNvPicPr preferRelativeResize="0"/>
          <p:nvPr/>
        </p:nvPicPr>
        <p:blipFill>
          <a:blip r:embed="rId10">
            <a:alphaModFix amt="68000"/>
          </a:blip>
          <a:stretch>
            <a:fillRect/>
          </a:stretch>
        </p:blipFill>
        <p:spPr>
          <a:xfrm rot="7407788">
            <a:off x="905046" y="4093991"/>
            <a:ext cx="952604" cy="908874"/>
          </a:xfrm>
          <a:prstGeom prst="rect">
            <a:avLst/>
          </a:prstGeom>
          <a:noFill/>
          <a:ln>
            <a:noFill/>
          </a:ln>
        </p:spPr>
      </p:pic>
      <p:pic>
        <p:nvPicPr>
          <p:cNvPr id="156" name="Google Shape;156;p9"/>
          <p:cNvPicPr preferRelativeResize="0"/>
          <p:nvPr/>
        </p:nvPicPr>
        <p:blipFill>
          <a:blip r:embed="rId11">
            <a:alphaModFix amt="75000"/>
          </a:blip>
          <a:stretch>
            <a:fillRect/>
          </a:stretch>
        </p:blipFill>
        <p:spPr>
          <a:xfrm rot="-9721806">
            <a:off x="1531771" y="3791021"/>
            <a:ext cx="374547" cy="357621"/>
          </a:xfrm>
          <a:prstGeom prst="rect">
            <a:avLst/>
          </a:prstGeom>
          <a:noFill/>
          <a:ln>
            <a:noFill/>
          </a:ln>
        </p:spPr>
      </p:pic>
      <p:pic>
        <p:nvPicPr>
          <p:cNvPr id="157" name="Google Shape;157;p9"/>
          <p:cNvPicPr preferRelativeResize="0"/>
          <p:nvPr/>
        </p:nvPicPr>
        <p:blipFill>
          <a:blip r:embed="rId12">
            <a:alphaModFix/>
          </a:blip>
          <a:stretch>
            <a:fillRect/>
          </a:stretch>
        </p:blipFill>
        <p:spPr>
          <a:xfrm rot="10124430">
            <a:off x="1237356" y="3727039"/>
            <a:ext cx="224700" cy="203424"/>
          </a:xfrm>
          <a:prstGeom prst="rect">
            <a:avLst/>
          </a:prstGeom>
          <a:noFill/>
          <a:ln>
            <a:noFill/>
          </a:ln>
        </p:spPr>
      </p:pic>
      <p:pic>
        <p:nvPicPr>
          <p:cNvPr id="158" name="Google Shape;158;p9"/>
          <p:cNvPicPr preferRelativeResize="0"/>
          <p:nvPr/>
        </p:nvPicPr>
        <p:blipFill>
          <a:blip r:embed="rId13">
            <a:alphaModFix amt="78000"/>
          </a:blip>
          <a:stretch>
            <a:fillRect/>
          </a:stretch>
        </p:blipFill>
        <p:spPr>
          <a:xfrm rot="-1725380">
            <a:off x="582080" y="3692931"/>
            <a:ext cx="295879" cy="805592"/>
          </a:xfrm>
          <a:prstGeom prst="rect">
            <a:avLst/>
          </a:prstGeom>
          <a:noFill/>
          <a:ln>
            <a:noFill/>
          </a:ln>
        </p:spPr>
      </p:pic>
      <p:pic>
        <p:nvPicPr>
          <p:cNvPr id="159" name="Google Shape;159;p9"/>
          <p:cNvPicPr preferRelativeResize="0"/>
          <p:nvPr/>
        </p:nvPicPr>
        <p:blipFill>
          <a:blip r:embed="rId14">
            <a:alphaModFix amt="72000"/>
          </a:blip>
          <a:stretch>
            <a:fillRect/>
          </a:stretch>
        </p:blipFill>
        <p:spPr>
          <a:xfrm rot="7815743">
            <a:off x="445210" y="3837088"/>
            <a:ext cx="278190" cy="913194"/>
          </a:xfrm>
          <a:prstGeom prst="rect">
            <a:avLst/>
          </a:prstGeom>
          <a:noFill/>
          <a:ln>
            <a:noFill/>
          </a:ln>
        </p:spPr>
      </p:pic>
      <p:pic>
        <p:nvPicPr>
          <p:cNvPr id="160" name="Google Shape;160;p9"/>
          <p:cNvPicPr preferRelativeResize="0"/>
          <p:nvPr/>
        </p:nvPicPr>
        <p:blipFill>
          <a:blip r:embed="rId11">
            <a:alphaModFix amt="75000"/>
          </a:blip>
          <a:stretch>
            <a:fillRect/>
          </a:stretch>
        </p:blipFill>
        <p:spPr>
          <a:xfrm rot="-9721856">
            <a:off x="1433712" y="1160912"/>
            <a:ext cx="435348" cy="415654"/>
          </a:xfrm>
          <a:prstGeom prst="rect">
            <a:avLst/>
          </a:prstGeom>
          <a:noFill/>
          <a:ln>
            <a:noFill/>
          </a:ln>
        </p:spPr>
      </p:pic>
      <p:pic>
        <p:nvPicPr>
          <p:cNvPr id="161" name="Google Shape;161;p9"/>
          <p:cNvPicPr preferRelativeResize="0"/>
          <p:nvPr/>
        </p:nvPicPr>
        <p:blipFill>
          <a:blip r:embed="rId3">
            <a:alphaModFix amt="84000"/>
          </a:blip>
          <a:stretch>
            <a:fillRect/>
          </a:stretch>
        </p:blipFill>
        <p:spPr>
          <a:xfrm rot="-3147035">
            <a:off x="443312" y="-95562"/>
            <a:ext cx="754687" cy="14900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256"/>
        <p:cNvGrpSpPr/>
        <p:nvPr/>
      </p:nvGrpSpPr>
      <p:grpSpPr>
        <a:xfrm>
          <a:off x="0" y="0"/>
          <a:ext cx="0" cy="0"/>
          <a:chOff x="0" y="0"/>
          <a:chExt cx="0" cy="0"/>
        </a:xfrm>
      </p:grpSpPr>
      <p:pic>
        <p:nvPicPr>
          <p:cNvPr id="257" name="Google Shape;257;p15"/>
          <p:cNvPicPr preferRelativeResize="0"/>
          <p:nvPr/>
        </p:nvPicPr>
        <p:blipFill>
          <a:blip r:embed="rId2">
            <a:alphaModFix amt="15000"/>
          </a:blip>
          <a:stretch>
            <a:fillRect/>
          </a:stretch>
        </p:blipFill>
        <p:spPr>
          <a:xfrm rot="8764058">
            <a:off x="559969" y="-965620"/>
            <a:ext cx="4987634" cy="9550863"/>
          </a:xfrm>
          <a:prstGeom prst="rect">
            <a:avLst/>
          </a:prstGeom>
          <a:noFill/>
          <a:ln>
            <a:noFill/>
          </a:ln>
        </p:spPr>
      </p:pic>
      <p:sp>
        <p:nvSpPr>
          <p:cNvPr id="258" name="Google Shape;258;p15"/>
          <p:cNvSpPr txBox="1">
            <a:spLocks noGrp="1"/>
          </p:cNvSpPr>
          <p:nvPr>
            <p:ph type="title"/>
          </p:nvPr>
        </p:nvSpPr>
        <p:spPr>
          <a:xfrm>
            <a:off x="2829150" y="2278788"/>
            <a:ext cx="348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9" name="Google Shape;259;p15"/>
          <p:cNvSpPr txBox="1">
            <a:spLocks noGrp="1"/>
          </p:cNvSpPr>
          <p:nvPr>
            <p:ph type="title" idx="2" hasCustomPrompt="1"/>
          </p:nvPr>
        </p:nvSpPr>
        <p:spPr>
          <a:xfrm>
            <a:off x="2844000" y="1385695"/>
            <a:ext cx="3456000" cy="10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0" name="Google Shape;260;p15"/>
          <p:cNvSpPr txBox="1">
            <a:spLocks noGrp="1"/>
          </p:cNvSpPr>
          <p:nvPr>
            <p:ph type="subTitle" idx="1"/>
          </p:nvPr>
        </p:nvSpPr>
        <p:spPr>
          <a:xfrm>
            <a:off x="2829150" y="3044388"/>
            <a:ext cx="3485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61" name="Google Shape;261;p15"/>
          <p:cNvPicPr preferRelativeResize="0"/>
          <p:nvPr/>
        </p:nvPicPr>
        <p:blipFill>
          <a:blip r:embed="rId3">
            <a:alphaModFix/>
          </a:blip>
          <a:stretch>
            <a:fillRect/>
          </a:stretch>
        </p:blipFill>
        <p:spPr>
          <a:xfrm rot="4499999" flipH="1">
            <a:off x="-933802" y="3605199"/>
            <a:ext cx="2729251" cy="2606200"/>
          </a:xfrm>
          <a:prstGeom prst="rect">
            <a:avLst/>
          </a:prstGeom>
          <a:noFill/>
          <a:ln>
            <a:noFill/>
          </a:ln>
        </p:spPr>
      </p:pic>
      <p:pic>
        <p:nvPicPr>
          <p:cNvPr id="262" name="Google Shape;262;p15"/>
          <p:cNvPicPr preferRelativeResize="0"/>
          <p:nvPr/>
        </p:nvPicPr>
        <p:blipFill>
          <a:blip r:embed="rId4">
            <a:alphaModFix amt="74000"/>
          </a:blip>
          <a:stretch>
            <a:fillRect/>
          </a:stretch>
        </p:blipFill>
        <p:spPr>
          <a:xfrm flipH="1">
            <a:off x="71626" y="3040274"/>
            <a:ext cx="885898" cy="801999"/>
          </a:xfrm>
          <a:prstGeom prst="rect">
            <a:avLst/>
          </a:prstGeom>
          <a:noFill/>
          <a:ln>
            <a:noFill/>
          </a:ln>
        </p:spPr>
      </p:pic>
      <p:pic>
        <p:nvPicPr>
          <p:cNvPr id="263" name="Google Shape;263;p15"/>
          <p:cNvPicPr preferRelativeResize="0"/>
          <p:nvPr/>
        </p:nvPicPr>
        <p:blipFill>
          <a:blip r:embed="rId5">
            <a:alphaModFix amt="78000"/>
          </a:blip>
          <a:stretch>
            <a:fillRect/>
          </a:stretch>
        </p:blipFill>
        <p:spPr>
          <a:xfrm rot="2700009" flipH="1">
            <a:off x="542476" y="2585182"/>
            <a:ext cx="382175" cy="1490057"/>
          </a:xfrm>
          <a:prstGeom prst="rect">
            <a:avLst/>
          </a:prstGeom>
          <a:noFill/>
          <a:ln>
            <a:noFill/>
          </a:ln>
        </p:spPr>
      </p:pic>
      <p:pic>
        <p:nvPicPr>
          <p:cNvPr id="264" name="Google Shape;264;p15"/>
          <p:cNvPicPr preferRelativeResize="0"/>
          <p:nvPr/>
        </p:nvPicPr>
        <p:blipFill>
          <a:blip r:embed="rId2">
            <a:alphaModFix amt="15000"/>
          </a:blip>
          <a:stretch>
            <a:fillRect/>
          </a:stretch>
        </p:blipFill>
        <p:spPr>
          <a:xfrm rot="6495669">
            <a:off x="340997" y="3832687"/>
            <a:ext cx="2125804" cy="3081863"/>
          </a:xfrm>
          <a:prstGeom prst="rect">
            <a:avLst/>
          </a:prstGeom>
          <a:noFill/>
          <a:ln>
            <a:noFill/>
          </a:ln>
        </p:spPr>
      </p:pic>
      <p:pic>
        <p:nvPicPr>
          <p:cNvPr id="265" name="Google Shape;265;p15"/>
          <p:cNvPicPr preferRelativeResize="0"/>
          <p:nvPr/>
        </p:nvPicPr>
        <p:blipFill>
          <a:blip r:embed="rId6">
            <a:alphaModFix/>
          </a:blip>
          <a:stretch>
            <a:fillRect/>
          </a:stretch>
        </p:blipFill>
        <p:spPr>
          <a:xfrm rot="6451906" flipH="1">
            <a:off x="7941312" y="1407715"/>
            <a:ext cx="418051" cy="441921"/>
          </a:xfrm>
          <a:prstGeom prst="rect">
            <a:avLst/>
          </a:prstGeom>
          <a:noFill/>
          <a:ln>
            <a:noFill/>
          </a:ln>
        </p:spPr>
      </p:pic>
      <p:pic>
        <p:nvPicPr>
          <p:cNvPr id="266" name="Google Shape;266;p15"/>
          <p:cNvPicPr preferRelativeResize="0"/>
          <p:nvPr/>
        </p:nvPicPr>
        <p:blipFill>
          <a:blip r:embed="rId7">
            <a:alphaModFix amt="95000"/>
          </a:blip>
          <a:stretch>
            <a:fillRect/>
          </a:stretch>
        </p:blipFill>
        <p:spPr>
          <a:xfrm rot="-7951769">
            <a:off x="7205726" y="2965626"/>
            <a:ext cx="2337922" cy="3566323"/>
          </a:xfrm>
          <a:prstGeom prst="rect">
            <a:avLst/>
          </a:prstGeom>
          <a:noFill/>
          <a:ln>
            <a:noFill/>
          </a:ln>
        </p:spPr>
      </p:pic>
      <p:pic>
        <p:nvPicPr>
          <p:cNvPr id="267" name="Google Shape;267;p15"/>
          <p:cNvPicPr preferRelativeResize="0"/>
          <p:nvPr/>
        </p:nvPicPr>
        <p:blipFill>
          <a:blip r:embed="rId8">
            <a:alphaModFix/>
          </a:blip>
          <a:stretch>
            <a:fillRect/>
          </a:stretch>
        </p:blipFill>
        <p:spPr>
          <a:xfrm rot="-10150833" flipH="1">
            <a:off x="7241187" y="1890101"/>
            <a:ext cx="4088499" cy="4010550"/>
          </a:xfrm>
          <a:prstGeom prst="rect">
            <a:avLst/>
          </a:prstGeom>
          <a:noFill/>
          <a:ln>
            <a:noFill/>
          </a:ln>
        </p:spPr>
      </p:pic>
      <p:pic>
        <p:nvPicPr>
          <p:cNvPr id="268" name="Google Shape;268;p15"/>
          <p:cNvPicPr preferRelativeResize="0"/>
          <p:nvPr/>
        </p:nvPicPr>
        <p:blipFill>
          <a:blip r:embed="rId9">
            <a:alphaModFix amt="84000"/>
          </a:blip>
          <a:stretch>
            <a:fillRect/>
          </a:stretch>
        </p:blipFill>
        <p:spPr>
          <a:xfrm rot="-3424284">
            <a:off x="1097637" y="-177614"/>
            <a:ext cx="754690" cy="1490058"/>
          </a:xfrm>
          <a:prstGeom prst="rect">
            <a:avLst/>
          </a:prstGeom>
          <a:noFill/>
          <a:ln>
            <a:noFill/>
          </a:ln>
        </p:spPr>
      </p:pic>
      <p:pic>
        <p:nvPicPr>
          <p:cNvPr id="269" name="Google Shape;269;p15"/>
          <p:cNvPicPr preferRelativeResize="0"/>
          <p:nvPr/>
        </p:nvPicPr>
        <p:blipFill>
          <a:blip r:embed="rId10">
            <a:alphaModFix amt="70000"/>
          </a:blip>
          <a:stretch>
            <a:fillRect/>
          </a:stretch>
        </p:blipFill>
        <p:spPr>
          <a:xfrm rot="-4093527">
            <a:off x="641514" y="641413"/>
            <a:ext cx="549173" cy="1802739"/>
          </a:xfrm>
          <a:prstGeom prst="rect">
            <a:avLst/>
          </a:prstGeom>
          <a:noFill/>
          <a:ln>
            <a:noFill/>
          </a:ln>
        </p:spPr>
      </p:pic>
      <p:pic>
        <p:nvPicPr>
          <p:cNvPr id="270" name="Google Shape;270;p15"/>
          <p:cNvPicPr preferRelativeResize="0"/>
          <p:nvPr/>
        </p:nvPicPr>
        <p:blipFill>
          <a:blip r:embed="rId5">
            <a:alphaModFix amt="78000"/>
          </a:blip>
          <a:stretch>
            <a:fillRect/>
          </a:stretch>
        </p:blipFill>
        <p:spPr>
          <a:xfrm rot="-3689858">
            <a:off x="732989" y="219082"/>
            <a:ext cx="382175" cy="1490057"/>
          </a:xfrm>
          <a:prstGeom prst="rect">
            <a:avLst/>
          </a:prstGeom>
          <a:noFill/>
          <a:ln>
            <a:noFill/>
          </a:ln>
        </p:spPr>
      </p:pic>
      <p:pic>
        <p:nvPicPr>
          <p:cNvPr id="271" name="Google Shape;271;p15"/>
          <p:cNvPicPr preferRelativeResize="0"/>
          <p:nvPr/>
        </p:nvPicPr>
        <p:blipFill>
          <a:blip r:embed="rId11">
            <a:alphaModFix amt="92000"/>
          </a:blip>
          <a:stretch>
            <a:fillRect/>
          </a:stretch>
        </p:blipFill>
        <p:spPr>
          <a:xfrm rot="2907946">
            <a:off x="1661869" y="1344447"/>
            <a:ext cx="224701" cy="203421"/>
          </a:xfrm>
          <a:prstGeom prst="rect">
            <a:avLst/>
          </a:prstGeom>
          <a:noFill/>
          <a:ln>
            <a:noFill/>
          </a:ln>
        </p:spPr>
      </p:pic>
      <p:pic>
        <p:nvPicPr>
          <p:cNvPr id="272" name="Google Shape;272;p15"/>
          <p:cNvPicPr preferRelativeResize="0"/>
          <p:nvPr/>
        </p:nvPicPr>
        <p:blipFill>
          <a:blip r:embed="rId4">
            <a:alphaModFix/>
          </a:blip>
          <a:stretch>
            <a:fillRect/>
          </a:stretch>
        </p:blipFill>
        <p:spPr>
          <a:xfrm rot="-9310281">
            <a:off x="553644" y="1910337"/>
            <a:ext cx="388634" cy="3518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1" r:id="rId17"/>
    <p:sldLayoutId id="2147483672" r:id="rId18"/>
    <p:sldLayoutId id="2147483673" r:id="rId19"/>
    <p:sldLayoutId id="2147483674" r:id="rId20"/>
    <p:sldLayoutId id="2147483675" r:id="rId21"/>
    <p:sldLayoutId id="2147483676" r:id="rId22"/>
    <p:sldLayoutId id="2147483677" r:id="rId23"/>
    <p:sldLayoutId id="2147483680" r:id="rId24"/>
    <p:sldLayoutId id="2147483682" r:id="rId25"/>
    <p:sldLayoutId id="2147483683" r:id="rId26"/>
    <p:sldLayoutId id="214748368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6.sv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2.jpeg"/><Relationship Id="rId5" Type="http://schemas.openxmlformats.org/officeDocument/2006/relationships/image" Target="../media/image69.sv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7.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2.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80.sv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86.svg"/><Relationship Id="rId5" Type="http://schemas.openxmlformats.org/officeDocument/2006/relationships/image" Target="../media/image73.png"/><Relationship Id="rId4"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8.svg"/></Relationships>
</file>

<file path=ppt/slides/_rels/slide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3.sv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77.sv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77.png"/><Relationship Id="rId4" Type="http://schemas.openxmlformats.org/officeDocument/2006/relationships/image" Target="../media/image92.svg"/><Relationship Id="rId9" Type="http://schemas.openxmlformats.org/officeDocument/2006/relationships/image" Target="../media/image95.sv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9.svg"/><Relationship Id="rId5" Type="http://schemas.openxmlformats.org/officeDocument/2006/relationships/image" Target="../media/image80.png"/><Relationship Id="rId4"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3.svg"/><Relationship Id="rId5" Type="http://schemas.openxmlformats.org/officeDocument/2006/relationships/image" Target="../media/image82.png"/><Relationship Id="rId4" Type="http://schemas.openxmlformats.org/officeDocument/2006/relationships/image" Target="../media/image101.sv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84.png"/><Relationship Id="rId4" Type="http://schemas.openxmlformats.org/officeDocument/2006/relationships/image" Target="../media/image105.sv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109.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3.sv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6.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svg"/><Relationship Id="rId5" Type="http://schemas.openxmlformats.org/officeDocument/2006/relationships/image" Target="../media/image48.png"/><Relationship Id="rId4" Type="http://schemas.openxmlformats.org/officeDocument/2006/relationships/image" Target="../media/image49.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3.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56.png"/><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11" name="Google Shape;1967;p29">
            <a:extLst>
              <a:ext uri="{FF2B5EF4-FFF2-40B4-BE49-F238E27FC236}">
                <a16:creationId xmlns:a16="http://schemas.microsoft.com/office/drawing/2014/main" id="{5FEE02D4-7043-CE53-0A2E-2B0EBC0ABCD8}"/>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tx1"/>
                </a:solidFill>
                <a:latin typeface="+mj-lt"/>
                <a:ea typeface="Nanum Pen Script"/>
                <a:cs typeface="Nanum Pen Script"/>
                <a:sym typeface="Nanum Pen Script"/>
              </a:rPr>
              <a:t>CHÀO MỪNG CÁC EM ĐẾN VỚI BUỔI HỌC NGÀY HÔM NAY</a:t>
            </a:r>
            <a:endParaRPr lang="en-US" sz="4000" dirty="0">
              <a:solidFill>
                <a:schemeClr val="tx1"/>
              </a:solidFill>
              <a:latin typeface="+mj-lt"/>
              <a:ea typeface="Nanum Pen Script"/>
              <a:cs typeface="Nanum Pen Script"/>
              <a:sym typeface="Nanum Pen Scrip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F88BD9B-C765-5981-8098-621A0148F4DE}"/>
              </a:ext>
            </a:extLst>
          </p:cNvPr>
          <p:cNvSpPr/>
          <p:nvPr/>
        </p:nvSpPr>
        <p:spPr>
          <a:xfrm>
            <a:off x="510680"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a:t>
            </a:r>
            <a:endParaRPr lang="en-US" sz="2000">
              <a:solidFill>
                <a:schemeClr val="accent3"/>
              </a:solidFill>
              <a:latin typeface="+mj-lt"/>
            </a:endParaRPr>
          </a:p>
        </p:txBody>
      </p:sp>
      <p:sp>
        <p:nvSpPr>
          <p:cNvPr id="25" name="Rectangle: Rounded Corners 24">
            <a:extLst>
              <a:ext uri="{FF2B5EF4-FFF2-40B4-BE49-F238E27FC236}">
                <a16:creationId xmlns:a16="http://schemas.microsoft.com/office/drawing/2014/main" id="{17D7B259-C113-A8C5-6A89-FDE4A2BCD660}"/>
              </a:ext>
            </a:extLst>
          </p:cNvPr>
          <p:cNvSpPr/>
          <p:nvPr/>
        </p:nvSpPr>
        <p:spPr>
          <a:xfrm>
            <a:off x="3353455"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hoa, lá, con người</a:t>
            </a:r>
            <a:endParaRPr lang="en-US" sz="2000">
              <a:solidFill>
                <a:schemeClr val="accent3"/>
              </a:solidFill>
              <a:latin typeface="+mj-lt"/>
            </a:endParaRPr>
          </a:p>
        </p:txBody>
      </p:sp>
      <p:sp>
        <p:nvSpPr>
          <p:cNvPr id="26" name="Rectangle: Rounded Corners 25">
            <a:extLst>
              <a:ext uri="{FF2B5EF4-FFF2-40B4-BE49-F238E27FC236}">
                <a16:creationId xmlns:a16="http://schemas.microsoft.com/office/drawing/2014/main" id="{327CE26D-A455-0929-3CBB-3C571CFFA70A}"/>
              </a:ext>
            </a:extLst>
          </p:cNvPr>
          <p:cNvSpPr/>
          <p:nvPr/>
        </p:nvSpPr>
        <p:spPr>
          <a:xfrm>
            <a:off x="6196230" y="3745735"/>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latin typeface="+mj-lt"/>
                <a:cs typeface="Times New Roman" panose="02020603050405020304" pitchFamily="18" charset="0"/>
              </a:rPr>
              <a:t>con người</a:t>
            </a:r>
            <a:endParaRPr lang="en-US" sz="2000">
              <a:solidFill>
                <a:schemeClr val="accent3"/>
              </a:solidFill>
              <a:latin typeface="+mj-lt"/>
            </a:endParaRPr>
          </a:p>
        </p:txBody>
      </p:sp>
      <p:pic>
        <p:nvPicPr>
          <p:cNvPr id="8" name="Picture 7">
            <a:extLst>
              <a:ext uri="{FF2B5EF4-FFF2-40B4-BE49-F238E27FC236}">
                <a16:creationId xmlns:a16="http://schemas.microsoft.com/office/drawing/2014/main" id="{9B954515-2677-D1BC-1A27-53128DA0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117" y="679533"/>
            <a:ext cx="2597315" cy="2675678"/>
          </a:xfrm>
          <a:prstGeom prst="rect">
            <a:avLst/>
          </a:prstGeom>
        </p:spPr>
      </p:pic>
      <p:pic>
        <p:nvPicPr>
          <p:cNvPr id="3" name="Picture 2">
            <a:extLst>
              <a:ext uri="{FF2B5EF4-FFF2-40B4-BE49-F238E27FC236}">
                <a16:creationId xmlns:a16="http://schemas.microsoft.com/office/drawing/2014/main" id="{70408F5F-0937-9CA0-33C1-343A7156272C}"/>
              </a:ext>
            </a:extLst>
          </p:cNvPr>
          <p:cNvPicPr>
            <a:picLocks noChangeAspect="1"/>
          </p:cNvPicPr>
          <p:nvPr/>
        </p:nvPicPr>
        <p:blipFill>
          <a:blip r:embed="rId4"/>
          <a:stretch>
            <a:fillRect/>
          </a:stretch>
        </p:blipFill>
        <p:spPr>
          <a:xfrm>
            <a:off x="580337" y="540079"/>
            <a:ext cx="2297775" cy="2954586"/>
          </a:xfrm>
          <a:prstGeom prst="rect">
            <a:avLst/>
          </a:prstGeom>
        </p:spPr>
      </p:pic>
      <p:pic>
        <p:nvPicPr>
          <p:cNvPr id="5" name="Picture 4">
            <a:extLst>
              <a:ext uri="{FF2B5EF4-FFF2-40B4-BE49-F238E27FC236}">
                <a16:creationId xmlns:a16="http://schemas.microsoft.com/office/drawing/2014/main" id="{696DCF42-BFDA-94B0-65FC-368EC689B882}"/>
              </a:ext>
            </a:extLst>
          </p:cNvPr>
          <p:cNvPicPr>
            <a:picLocks noChangeAspect="1"/>
          </p:cNvPicPr>
          <p:nvPr/>
        </p:nvPicPr>
        <p:blipFill>
          <a:blip r:embed="rId5"/>
          <a:stretch>
            <a:fillRect/>
          </a:stretch>
        </p:blipFill>
        <p:spPr>
          <a:xfrm>
            <a:off x="3433470" y="540079"/>
            <a:ext cx="2127288" cy="2954586"/>
          </a:xfrm>
          <a:prstGeom prst="rect">
            <a:avLst/>
          </a:prstGeom>
        </p:spPr>
      </p:pic>
    </p:spTree>
    <p:extLst>
      <p:ext uri="{BB962C8B-B14F-4D97-AF65-F5344CB8AC3E}">
        <p14:creationId xmlns:p14="http://schemas.microsoft.com/office/powerpoint/2010/main" val="22784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14" name="Rectangle 13">
            <a:extLst>
              <a:ext uri="{FF2B5EF4-FFF2-40B4-BE49-F238E27FC236}">
                <a16:creationId xmlns:a16="http://schemas.microsoft.com/office/drawing/2014/main" id="{DF39D5AA-1E1C-336D-61C7-8A0EE4A867C8}"/>
              </a:ext>
            </a:extLst>
          </p:cNvPr>
          <p:cNvSpPr/>
          <p:nvPr/>
        </p:nvSpPr>
        <p:spPr>
          <a:xfrm>
            <a:off x="4472848" y="1299990"/>
            <a:ext cx="451693" cy="528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513AE7-DDF9-0791-1315-E81A816619D6}"/>
              </a:ext>
            </a:extLst>
          </p:cNvPr>
          <p:cNvSpPr txBox="1"/>
          <p:nvPr/>
        </p:nvSpPr>
        <p:spPr>
          <a:xfrm>
            <a:off x="655327" y="236959"/>
            <a:ext cx="7833346" cy="1002582"/>
          </a:xfrm>
          <a:prstGeom prst="rect">
            <a:avLst/>
          </a:prstGeom>
          <a:noFill/>
        </p:spPr>
        <p:txBody>
          <a:bodyPr wrap="square">
            <a:spAutoFit/>
          </a:bodyPr>
          <a:lstStyle/>
          <a:p>
            <a:pPr algn="just">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Nhận xét về thiết kế hình dạng, hoa văn trang trí trên di sản mĩ thuật thời kì trung đại:</a:t>
            </a:r>
            <a:endParaRPr lang="en-US" sz="2400" b="1" i="1">
              <a:solidFill>
                <a:srgbClr val="FF913F"/>
              </a:solidFill>
              <a:latin typeface="+mj-lt"/>
            </a:endParaRPr>
          </a:p>
        </p:txBody>
      </p:sp>
      <p:pic>
        <p:nvPicPr>
          <p:cNvPr id="16" name="Picture 4">
            <a:extLst>
              <a:ext uri="{FF2B5EF4-FFF2-40B4-BE49-F238E27FC236}">
                <a16:creationId xmlns:a16="http://schemas.microsoft.com/office/drawing/2014/main" id="{ACAB079F-8CEB-AB12-BEBE-B75BE9221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34" y="1384243"/>
            <a:ext cx="843144" cy="889862"/>
          </a:xfrm>
          <a:prstGeom prst="rect">
            <a:avLst/>
          </a:prstGeom>
        </p:spPr>
      </p:pic>
      <p:sp>
        <p:nvSpPr>
          <p:cNvPr id="19" name="TextBox 18">
            <a:extLst>
              <a:ext uri="{FF2B5EF4-FFF2-40B4-BE49-F238E27FC236}">
                <a16:creationId xmlns:a16="http://schemas.microsoft.com/office/drawing/2014/main" id="{1EF4035B-8479-FDAF-F060-0F01595265BB}"/>
              </a:ext>
            </a:extLst>
          </p:cNvPr>
          <p:cNvSpPr txBox="1"/>
          <p:nvPr/>
        </p:nvSpPr>
        <p:spPr>
          <a:xfrm>
            <a:off x="1366093" y="1365435"/>
            <a:ext cx="7034622"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sử dụng trong trang trí thời kì trung đại là hình hoa, lá, chim, thú, con người... </a:t>
            </a:r>
            <a:endParaRPr lang="en-US" sz="2200">
              <a:effectLst/>
              <a:latin typeface="+mj-lt"/>
              <a:ea typeface="Calibri" panose="020F0502020204030204" pitchFamily="34" charset="0"/>
              <a:cs typeface="Times New Roman" panose="02020603050405020304" pitchFamily="18" charset="0"/>
            </a:endParaRPr>
          </a:p>
        </p:txBody>
      </p:sp>
      <p:pic>
        <p:nvPicPr>
          <p:cNvPr id="20" name="Picture 4">
            <a:extLst>
              <a:ext uri="{FF2B5EF4-FFF2-40B4-BE49-F238E27FC236}">
                <a16:creationId xmlns:a16="http://schemas.microsoft.com/office/drawing/2014/main" id="{68C5DF72-35AA-D0C0-9F51-4AAB9A1BC1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34" y="2457452"/>
            <a:ext cx="843144" cy="889862"/>
          </a:xfrm>
          <a:prstGeom prst="rect">
            <a:avLst/>
          </a:prstGeom>
        </p:spPr>
      </p:pic>
      <p:sp>
        <p:nvSpPr>
          <p:cNvPr id="22" name="TextBox 21">
            <a:extLst>
              <a:ext uri="{FF2B5EF4-FFF2-40B4-BE49-F238E27FC236}">
                <a16:creationId xmlns:a16="http://schemas.microsoft.com/office/drawing/2014/main" id="{D185CD5F-D101-B037-F73E-110981D701CE}"/>
              </a:ext>
            </a:extLst>
          </p:cNvPr>
          <p:cNvSpPr txBox="1"/>
          <p:nvPr/>
        </p:nvSpPr>
        <p:spPr>
          <a:xfrm>
            <a:off x="1366093" y="2420585"/>
            <a:ext cx="7116896" cy="92672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được tạo nên từ những yếu tố tạo hình cơ bản như đường nét, màu sắc.</a:t>
            </a:r>
            <a:endParaRPr lang="en-US" sz="2200">
              <a:effectLst/>
              <a:latin typeface="+mj-lt"/>
              <a:ea typeface="Calibri" panose="020F0502020204030204" pitchFamily="34" charset="0"/>
              <a:cs typeface="Times New Roman" panose="02020603050405020304" pitchFamily="18" charset="0"/>
            </a:endParaRPr>
          </a:p>
        </p:txBody>
      </p:sp>
      <p:pic>
        <p:nvPicPr>
          <p:cNvPr id="23" name="Picture 4">
            <a:extLst>
              <a:ext uri="{FF2B5EF4-FFF2-40B4-BE49-F238E27FC236}">
                <a16:creationId xmlns:a16="http://schemas.microsoft.com/office/drawing/2014/main" id="{07AD637E-3427-E458-3AF5-C847F45F74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4934" y="3530661"/>
            <a:ext cx="843144" cy="889862"/>
          </a:xfrm>
          <a:prstGeom prst="rect">
            <a:avLst/>
          </a:prstGeom>
        </p:spPr>
      </p:pic>
      <p:sp>
        <p:nvSpPr>
          <p:cNvPr id="25" name="TextBox 24">
            <a:extLst>
              <a:ext uri="{FF2B5EF4-FFF2-40B4-BE49-F238E27FC236}">
                <a16:creationId xmlns:a16="http://schemas.microsoft.com/office/drawing/2014/main" id="{044C5B48-6F6F-4C4F-F368-D34787060DBB}"/>
              </a:ext>
            </a:extLst>
          </p:cNvPr>
          <p:cNvSpPr txBox="1"/>
          <p:nvPr/>
        </p:nvSpPr>
        <p:spPr>
          <a:xfrm>
            <a:off x="1308078" y="3469982"/>
            <a:ext cx="7312973" cy="136684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Hoa văn được sắp xếp theo nguyên lí thị giác như tương phản, cân bằng, nhấn mạnh,... nhằm tạo nên những sản phẩm có tính thẩm mĩ, hợp lí khi sử dụng.</a:t>
            </a:r>
            <a:endParaRPr lang="en-US" sz="2200">
              <a:effectLst/>
              <a:latin typeface="+mj-lt"/>
              <a:ea typeface="Calibri" panose="020F0502020204030204" pitchFamily="34"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anim calcmode="lin" valueType="num">
                                      <p:cBhvr>
                                        <p:cTn id="42" dur="500" fill="hold"/>
                                        <p:tgtEl>
                                          <p:spTgt spid="25"/>
                                        </p:tgtEl>
                                        <p:attrNameLst>
                                          <p:attrName>ppt_x</p:attrName>
                                        </p:attrNameLst>
                                      </p:cBhvr>
                                      <p:tavLst>
                                        <p:tav tm="0">
                                          <p:val>
                                            <p:strVal val="#ppt_x"/>
                                          </p:val>
                                        </p:tav>
                                        <p:tav tm="100000">
                                          <p:val>
                                            <p:strVal val="#ppt_x"/>
                                          </p:val>
                                        </p:tav>
                                      </p:tavLst>
                                    </p:anim>
                                    <p:anim calcmode="lin" valueType="num">
                                      <p:cBhvr>
                                        <p:cTn id="4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19" name="Picture 18">
            <a:extLst>
              <a:ext uri="{FF2B5EF4-FFF2-40B4-BE49-F238E27FC236}">
                <a16:creationId xmlns:a16="http://schemas.microsoft.com/office/drawing/2014/main" id="{0ECEF1EA-19D6-9308-E747-9EC3DAB2459E}"/>
              </a:ext>
            </a:extLst>
          </p:cNvPr>
          <p:cNvPicPr>
            <a:picLocks noChangeAspect="1"/>
          </p:cNvPicPr>
          <p:nvPr/>
        </p:nvPicPr>
        <p:blipFill>
          <a:blip r:embed="rId3"/>
          <a:stretch>
            <a:fillRect/>
          </a:stretch>
        </p:blipFill>
        <p:spPr>
          <a:xfrm>
            <a:off x="2611543" y="1059263"/>
            <a:ext cx="3083629" cy="2266600"/>
          </a:xfrm>
          <a:prstGeom prst="rect">
            <a:avLst/>
          </a:prstGeom>
        </p:spPr>
      </p:pic>
      <p:sp>
        <p:nvSpPr>
          <p:cNvPr id="26" name="TextBox 25">
            <a:extLst>
              <a:ext uri="{FF2B5EF4-FFF2-40B4-BE49-F238E27FC236}">
                <a16:creationId xmlns:a16="http://schemas.microsoft.com/office/drawing/2014/main" id="{75642AAB-A683-9E14-7F0B-DF679861FCC0}"/>
              </a:ext>
            </a:extLst>
          </p:cNvPr>
          <p:cNvSpPr txBox="1"/>
          <p:nvPr/>
        </p:nvSpPr>
        <p:spPr>
          <a:xfrm>
            <a:off x="655327" y="236959"/>
            <a:ext cx="7833346" cy="522451"/>
          </a:xfrm>
          <a:prstGeom prst="rect">
            <a:avLst/>
          </a:prstGeom>
          <a:noFill/>
        </p:spPr>
        <p:txBody>
          <a:bodyPr wrap="square">
            <a:spAutoFit/>
          </a:bodyPr>
          <a:lstStyle/>
          <a:p>
            <a:pPr algn="ctr">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Công năng của di sản mĩ thuật</a:t>
            </a:r>
            <a:endParaRPr lang="en-US" sz="2400" b="1" i="1">
              <a:solidFill>
                <a:srgbClr val="FF913F"/>
              </a:solidFill>
              <a:latin typeface="+mj-lt"/>
            </a:endParaRPr>
          </a:p>
        </p:txBody>
      </p:sp>
      <p:pic>
        <p:nvPicPr>
          <p:cNvPr id="23" name="Picture 8">
            <a:extLst>
              <a:ext uri="{FF2B5EF4-FFF2-40B4-BE49-F238E27FC236}">
                <a16:creationId xmlns:a16="http://schemas.microsoft.com/office/drawing/2014/main" id="{F6AF370E-87E7-6686-2D96-927DFC8964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236" y="2092191"/>
            <a:ext cx="2666081" cy="3051309"/>
          </a:xfrm>
          <a:prstGeom prst="rect">
            <a:avLst/>
          </a:prstGeom>
        </p:spPr>
      </p:pic>
      <p:sp>
        <p:nvSpPr>
          <p:cNvPr id="20" name="TextBox 19">
            <a:extLst>
              <a:ext uri="{FF2B5EF4-FFF2-40B4-BE49-F238E27FC236}">
                <a16:creationId xmlns:a16="http://schemas.microsoft.com/office/drawing/2014/main" id="{3625E0F8-38A7-0C61-AB46-969BD5E8013B}"/>
              </a:ext>
            </a:extLst>
          </p:cNvPr>
          <p:cNvSpPr txBox="1"/>
          <p:nvPr/>
        </p:nvSpPr>
        <p:spPr>
          <a:xfrm>
            <a:off x="5695172" y="2140863"/>
            <a:ext cx="294150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t>Làm đồ trang sức</a:t>
            </a:r>
          </a:p>
        </p:txBody>
      </p:sp>
      <p:sp>
        <p:nvSpPr>
          <p:cNvPr id="29" name="TextBox 28">
            <a:extLst>
              <a:ext uri="{FF2B5EF4-FFF2-40B4-BE49-F238E27FC236}">
                <a16:creationId xmlns:a16="http://schemas.microsoft.com/office/drawing/2014/main" id="{E1B3AC8B-AD33-1BEF-546E-42EACF5A6856}"/>
              </a:ext>
            </a:extLst>
          </p:cNvPr>
          <p:cNvSpPr txBox="1"/>
          <p:nvPr/>
        </p:nvSpPr>
        <p:spPr>
          <a:xfrm>
            <a:off x="1909965" y="4475654"/>
            <a:ext cx="349527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a:t>Làm sản phẩm trang trí</a:t>
            </a:r>
          </a:p>
        </p:txBody>
      </p:sp>
      <p:pic>
        <p:nvPicPr>
          <p:cNvPr id="1026" name="Picture 2" descr="Chùm ảnh: Gốm hoa lam - vẻ đẹp của một dòng gốm cổ đặc sắc - Redsvn.net">
            <a:extLst>
              <a:ext uri="{FF2B5EF4-FFF2-40B4-BE49-F238E27FC236}">
                <a16:creationId xmlns:a16="http://schemas.microsoft.com/office/drawing/2014/main" id="{5DC30CFB-079F-BA18-2758-4713D4BF6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398" y="2695053"/>
            <a:ext cx="3175903" cy="221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in)">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25" name="TextBox 24">
            <a:extLst>
              <a:ext uri="{FF2B5EF4-FFF2-40B4-BE49-F238E27FC236}">
                <a16:creationId xmlns:a16="http://schemas.microsoft.com/office/drawing/2014/main" id="{1665B06A-3039-BBEA-B2CF-B3EB89A254C9}"/>
              </a:ext>
            </a:extLst>
          </p:cNvPr>
          <p:cNvSpPr txBox="1"/>
          <p:nvPr/>
        </p:nvSpPr>
        <p:spPr>
          <a:xfrm>
            <a:off x="655327" y="236959"/>
            <a:ext cx="7833346" cy="966740"/>
          </a:xfrm>
          <a:prstGeom prst="rect">
            <a:avLst/>
          </a:prstGeom>
          <a:noFill/>
        </p:spPr>
        <p:txBody>
          <a:bodyPr wrap="square">
            <a:spAutoFit/>
          </a:bodyPr>
          <a:lstStyle/>
          <a:p>
            <a:pPr algn="just">
              <a:lnSpc>
                <a:spcPct val="130000"/>
              </a:lnSpc>
            </a:pPr>
            <a:r>
              <a:rPr lang="fr-FR" sz="2400" b="1" i="1">
                <a:solidFill>
                  <a:srgbClr val="FF913F"/>
                </a:solidFill>
                <a:effectLst/>
                <a:latin typeface="+mj-lt"/>
                <a:ea typeface="Calibri" panose="020F0502020204030204" pitchFamily="34" charset="0"/>
                <a:cs typeface="Times New Roman" panose="02020603050405020304" pitchFamily="18" charset="0"/>
              </a:rPr>
              <a:t>Lí do </a:t>
            </a:r>
            <a:r>
              <a:rPr lang="fr-FR" sz="2200" b="1" i="1">
                <a:solidFill>
                  <a:srgbClr val="FF913F"/>
                </a:solidFill>
                <a:latin typeface="+mj-lt"/>
                <a:ea typeface="Calibri" panose="020F0502020204030204" pitchFamily="34" charset="0"/>
                <a:cs typeface="Times New Roman" panose="02020603050405020304" pitchFamily="18" charset="0"/>
              </a:rPr>
              <a:t>c</a:t>
            </a:r>
            <a:r>
              <a:rPr lang="fr-FR" sz="2200" b="1" i="1">
                <a:solidFill>
                  <a:srgbClr val="FF913F"/>
                </a:solidFill>
                <a:effectLst/>
                <a:latin typeface="+mj-lt"/>
                <a:ea typeface="Calibri" panose="020F0502020204030204" pitchFamily="34" charset="0"/>
                <a:cs typeface="Times New Roman" panose="02020603050405020304" pitchFamily="18" charset="0"/>
              </a:rPr>
              <a:t>ần quan tâm đến nghệ thuật trang trí trong những di sản mĩ thuật thời kì trung đại trên thế giới:</a:t>
            </a:r>
            <a:endParaRPr lang="en-US" sz="2200" b="1" i="1">
              <a:solidFill>
                <a:srgbClr val="FF913F"/>
              </a:solidFill>
              <a:latin typeface="+mj-lt"/>
            </a:endParaRPr>
          </a:p>
        </p:txBody>
      </p:sp>
      <p:sp>
        <p:nvSpPr>
          <p:cNvPr id="40" name="Rectangle: Rounded Corners 39">
            <a:extLst>
              <a:ext uri="{FF2B5EF4-FFF2-40B4-BE49-F238E27FC236}">
                <a16:creationId xmlns:a16="http://schemas.microsoft.com/office/drawing/2014/main" id="{42EBB7DE-CEDA-3C66-DF12-62BEF00C3707}"/>
              </a:ext>
            </a:extLst>
          </p:cNvPr>
          <p:cNvSpPr/>
          <p:nvPr/>
        </p:nvSpPr>
        <p:spPr>
          <a:xfrm>
            <a:off x="1173165" y="1450035"/>
            <a:ext cx="7122582" cy="1465244"/>
          </a:xfrm>
          <a:prstGeom prst="roundRect">
            <a:avLst/>
          </a:prstGeom>
          <a:solidFill>
            <a:srgbClr val="92D050"/>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30000"/>
              </a:lnSpc>
            </a:pPr>
            <a:r>
              <a:rPr lang="fr-FR" sz="2200"/>
              <a:t>Có thể khai thác, vận dụng được đường nét, hoa văn, họa tiết trong thiết kế sản phẩm mĩ thuật ứng dụng. </a:t>
            </a:r>
            <a:endParaRPr lang="en-US" sz="2200">
              <a:solidFill>
                <a:srgbClr val="000000"/>
              </a:solidFill>
              <a:latin typeface="+mj-lt"/>
            </a:endParaRPr>
          </a:p>
        </p:txBody>
      </p:sp>
      <p:sp>
        <p:nvSpPr>
          <p:cNvPr id="41" name="Isosceles Triangle 40">
            <a:extLst>
              <a:ext uri="{FF2B5EF4-FFF2-40B4-BE49-F238E27FC236}">
                <a16:creationId xmlns:a16="http://schemas.microsoft.com/office/drawing/2014/main" id="{EF9E51BB-A110-4795-749C-8445F26EB4C9}"/>
              </a:ext>
            </a:extLst>
          </p:cNvPr>
          <p:cNvSpPr/>
          <p:nvPr/>
        </p:nvSpPr>
        <p:spPr>
          <a:xfrm rot="5400000">
            <a:off x="687558" y="1923889"/>
            <a:ext cx="596627" cy="517536"/>
          </a:xfrm>
          <a:prstGeom prst="triangle">
            <a:avLst/>
          </a:prstGeom>
          <a:ln w="28575">
            <a:solidFill>
              <a:srgbClr val="1B68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E7562F85-294A-0190-A1EA-7DF9A32776FC}"/>
              </a:ext>
            </a:extLst>
          </p:cNvPr>
          <p:cNvSpPr/>
          <p:nvPr/>
        </p:nvSpPr>
        <p:spPr>
          <a:xfrm>
            <a:off x="1173164" y="3161615"/>
            <a:ext cx="7122582" cy="1465244"/>
          </a:xfrm>
          <a:prstGeom prst="roundRect">
            <a:avLst/>
          </a:prstGeom>
          <a:solidFill>
            <a:srgbClr val="92D050"/>
          </a:solidFill>
          <a:ln w="28575"/>
        </p:spPr>
        <p:style>
          <a:lnRef idx="3">
            <a:schemeClr val="lt1"/>
          </a:lnRef>
          <a:fillRef idx="1">
            <a:schemeClr val="accent1"/>
          </a:fillRef>
          <a:effectRef idx="1">
            <a:schemeClr val="accent1"/>
          </a:effectRef>
          <a:fontRef idx="minor">
            <a:schemeClr val="lt1"/>
          </a:fontRef>
        </p:style>
        <p:txBody>
          <a:bodyPr rtlCol="0" anchor="ctr"/>
          <a:lstStyle/>
          <a:p>
            <a:pPr algn="just">
              <a:lnSpc>
                <a:spcPct val="130000"/>
              </a:lnSpc>
            </a:pPr>
            <a:r>
              <a:rPr lang="fr-FR" sz="2200"/>
              <a:t>Thể hiện sự trân trọng, kế thừa, phát huy những giá trị thẩm mĩ trong di sản mĩ thuật ứng dụng thời kì trung đại trên thế giới. </a:t>
            </a:r>
            <a:endParaRPr lang="en-US" sz="2200">
              <a:solidFill>
                <a:srgbClr val="000000"/>
              </a:solidFill>
              <a:latin typeface="+mj-lt"/>
            </a:endParaRPr>
          </a:p>
        </p:txBody>
      </p:sp>
      <p:sp>
        <p:nvSpPr>
          <p:cNvPr id="43" name="Isosceles Triangle 42">
            <a:extLst>
              <a:ext uri="{FF2B5EF4-FFF2-40B4-BE49-F238E27FC236}">
                <a16:creationId xmlns:a16="http://schemas.microsoft.com/office/drawing/2014/main" id="{FCE953EE-7E88-FD30-42F2-54A5C8CD7130}"/>
              </a:ext>
            </a:extLst>
          </p:cNvPr>
          <p:cNvSpPr/>
          <p:nvPr/>
        </p:nvSpPr>
        <p:spPr>
          <a:xfrm rot="5400000">
            <a:off x="687559" y="3635469"/>
            <a:ext cx="596627" cy="517536"/>
          </a:xfrm>
          <a:prstGeom prst="triangle">
            <a:avLst/>
          </a:prstGeom>
          <a:ln w="28575">
            <a:solidFill>
              <a:srgbClr val="1B68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animBg="1"/>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13" name="Picture 12">
            <a:extLst>
              <a:ext uri="{FF2B5EF4-FFF2-40B4-BE49-F238E27FC236}">
                <a16:creationId xmlns:a16="http://schemas.microsoft.com/office/drawing/2014/main" id="{05318062-AEFD-30F6-3DE3-12D021604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15" y="1291475"/>
            <a:ext cx="2706621" cy="3553756"/>
          </a:xfrm>
          <a:prstGeom prst="rect">
            <a:avLst/>
          </a:prstGeom>
        </p:spPr>
      </p:pic>
      <p:sp>
        <p:nvSpPr>
          <p:cNvPr id="18" name="TextBox 17">
            <a:extLst>
              <a:ext uri="{FF2B5EF4-FFF2-40B4-BE49-F238E27FC236}">
                <a16:creationId xmlns:a16="http://schemas.microsoft.com/office/drawing/2014/main" id="{F708BC29-F89C-C9BB-03D5-5E14B8B9CF9C}"/>
              </a:ext>
            </a:extLst>
          </p:cNvPr>
          <p:cNvSpPr txBox="1"/>
          <p:nvPr/>
        </p:nvSpPr>
        <p:spPr>
          <a:xfrm>
            <a:off x="3249528" y="2384928"/>
            <a:ext cx="5392757" cy="136684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Ø"/>
            </a:pPr>
            <a:r>
              <a:rPr lang="fr-FR" sz="2200">
                <a:solidFill>
                  <a:srgbClr val="000000"/>
                </a:solidFill>
                <a:effectLst/>
                <a:latin typeface="+mj-lt"/>
                <a:ea typeface="Calibri" panose="020F0502020204030204" pitchFamily="34" charset="0"/>
                <a:cs typeface="Times New Roman" panose="02020603050405020304" pitchFamily="18" charset="0"/>
              </a:rPr>
              <a:t>Một chiếc trong cặp bình lớn được sản xuất bởi nhà máy gốm sứ Chelsea ở Anh TK XVIII</a:t>
            </a:r>
            <a:endParaRPr lang="en-US" sz="2200">
              <a:effectLst/>
              <a:latin typeface="+mj-lt"/>
              <a:ea typeface="Calibri" panose="020F0502020204030204" pitchFamily="34" charset="0"/>
              <a:cs typeface="Times New Roman" panose="02020603050405020304" pitchFamily="18" charset="0"/>
            </a:endParaRPr>
          </a:p>
        </p:txBody>
      </p:sp>
      <p:sp>
        <p:nvSpPr>
          <p:cNvPr id="7" name="Google Shape;2169;p30">
            <a:extLst>
              <a:ext uri="{FF2B5EF4-FFF2-40B4-BE49-F238E27FC236}">
                <a16:creationId xmlns:a16="http://schemas.microsoft.com/office/drawing/2014/main" id="{D45A5133-5C4E-4087-8E1E-8BAAB6C7D9B1}"/>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Một số di sản mĩ thuật thời kì trung đại</a:t>
            </a:r>
            <a:endParaRPr sz="3000" b="1" u="sng" dirty="0">
              <a:solidFill>
                <a:schemeClr val="tx2"/>
              </a:solidFill>
              <a:latin typeface="+mj-lt"/>
            </a:endParaRPr>
          </a:p>
        </p:txBody>
      </p:sp>
    </p:spTree>
    <p:extLst>
      <p:ext uri="{BB962C8B-B14F-4D97-AF65-F5344CB8AC3E}">
        <p14:creationId xmlns:p14="http://schemas.microsoft.com/office/powerpoint/2010/main" val="42245529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14" name="Picture 13">
            <a:extLst>
              <a:ext uri="{FF2B5EF4-FFF2-40B4-BE49-F238E27FC236}">
                <a16:creationId xmlns:a16="http://schemas.microsoft.com/office/drawing/2014/main" id="{F2B2FC2E-A2CD-1697-6321-27D323146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33" y="1558277"/>
            <a:ext cx="2451224" cy="2016125"/>
          </a:xfrm>
          <a:prstGeom prst="rect">
            <a:avLst/>
          </a:prstGeom>
        </p:spPr>
      </p:pic>
      <p:pic>
        <p:nvPicPr>
          <p:cNvPr id="15" name="Picture 14">
            <a:extLst>
              <a:ext uri="{FF2B5EF4-FFF2-40B4-BE49-F238E27FC236}">
                <a16:creationId xmlns:a16="http://schemas.microsoft.com/office/drawing/2014/main" id="{E3F1ECB4-F763-FF8B-D4AC-51CE5028A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394" y="1558277"/>
            <a:ext cx="2451224" cy="2016125"/>
          </a:xfrm>
          <a:prstGeom prst="rect">
            <a:avLst/>
          </a:prstGeom>
        </p:spPr>
      </p:pic>
      <p:pic>
        <p:nvPicPr>
          <p:cNvPr id="16" name="Picture 15">
            <a:extLst>
              <a:ext uri="{FF2B5EF4-FFF2-40B4-BE49-F238E27FC236}">
                <a16:creationId xmlns:a16="http://schemas.microsoft.com/office/drawing/2014/main" id="{BA735D31-D4E3-F012-6CAB-6EE087D95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055" y="1558276"/>
            <a:ext cx="3263212" cy="2016125"/>
          </a:xfrm>
          <a:prstGeom prst="rect">
            <a:avLst/>
          </a:prstGeom>
        </p:spPr>
      </p:pic>
      <p:sp>
        <p:nvSpPr>
          <p:cNvPr id="19" name="Google Shape;2169;p30">
            <a:extLst>
              <a:ext uri="{FF2B5EF4-FFF2-40B4-BE49-F238E27FC236}">
                <a16:creationId xmlns:a16="http://schemas.microsoft.com/office/drawing/2014/main" id="{C2BD6A25-B2AC-B166-67A7-4B8420D8B33D}"/>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Một số di sản mĩ thuật thời kì trung đại</a:t>
            </a:r>
            <a:endParaRPr sz="3000" b="1" u="sng" dirty="0">
              <a:solidFill>
                <a:schemeClr val="tx2"/>
              </a:solidFill>
              <a:latin typeface="+mj-lt"/>
            </a:endParaRPr>
          </a:p>
        </p:txBody>
      </p:sp>
      <p:sp>
        <p:nvSpPr>
          <p:cNvPr id="21" name="TextBox 20">
            <a:extLst>
              <a:ext uri="{FF2B5EF4-FFF2-40B4-BE49-F238E27FC236}">
                <a16:creationId xmlns:a16="http://schemas.microsoft.com/office/drawing/2014/main" id="{5E372005-4EB6-4429-F317-F183D763914B}"/>
              </a:ext>
            </a:extLst>
          </p:cNvPr>
          <p:cNvSpPr txBox="1"/>
          <p:nvPr/>
        </p:nvSpPr>
        <p:spPr>
          <a:xfrm>
            <a:off x="1294482" y="4162556"/>
            <a:ext cx="6555036" cy="430887"/>
          </a:xfrm>
          <a:prstGeom prst="rect">
            <a:avLst/>
          </a:prstGeom>
          <a:noFill/>
        </p:spPr>
        <p:txBody>
          <a:bodyPr wrap="square">
            <a:spAutoFit/>
          </a:bodyPr>
          <a:lstStyle/>
          <a:p>
            <a:pPr marL="342900" indent="-342900" algn="ctr">
              <a:spcBef>
                <a:spcPts val="300"/>
              </a:spcBef>
              <a:spcAft>
                <a:spcPts val="300"/>
              </a:spcAft>
              <a:buFont typeface="Wingdings" panose="05000000000000000000" pitchFamily="2" charset="2"/>
              <a:buChar char="Ø"/>
            </a:pPr>
            <a:r>
              <a:rPr lang="fr-FR" sz="2200">
                <a:effectLst/>
                <a:latin typeface="+mj-lt"/>
                <a:ea typeface="Calibri" panose="020F0502020204030204" pitchFamily="34" charset="0"/>
                <a:cs typeface="Times New Roman" panose="02020603050405020304" pitchFamily="18" charset="0"/>
              </a:rPr>
              <a:t>Bình gốm Pháp dưới thời vua Louis XIV</a:t>
            </a:r>
            <a:endParaRPr lang="en-US" sz="22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 calcmode="lin" valueType="num">
                                      <p:cBhvr>
                                        <p:cTn id="14" dur="500" fill="hold"/>
                                        <p:tgtEl>
                                          <p:spTgt spid="15"/>
                                        </p:tgtEl>
                                        <p:attrNameLst>
                                          <p:attrName>style.rotation</p:attrName>
                                        </p:attrNameLst>
                                      </p:cBhvr>
                                      <p:tavLst>
                                        <p:tav tm="0">
                                          <p:val>
                                            <p:fltVal val="90"/>
                                          </p:val>
                                        </p:tav>
                                        <p:tav tm="100000">
                                          <p:val>
                                            <p:fltVal val="0"/>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12" name="Google Shape;2169;p30">
            <a:extLst>
              <a:ext uri="{FF2B5EF4-FFF2-40B4-BE49-F238E27FC236}">
                <a16:creationId xmlns:a16="http://schemas.microsoft.com/office/drawing/2014/main" id="{B4BBB9FC-2860-6FF4-7CE4-2D7512886D3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pic>
        <p:nvPicPr>
          <p:cNvPr id="11" name="Picture 10">
            <a:extLst>
              <a:ext uri="{FF2B5EF4-FFF2-40B4-BE49-F238E27FC236}">
                <a16:creationId xmlns:a16="http://schemas.microsoft.com/office/drawing/2014/main" id="{6F05D81D-DD1F-638F-06C3-3198AECDD8E7}"/>
              </a:ext>
            </a:extLst>
          </p:cNvPr>
          <p:cNvPicPr>
            <a:picLocks noChangeAspect="1"/>
          </p:cNvPicPr>
          <p:nvPr/>
        </p:nvPicPr>
        <p:blipFill>
          <a:blip r:embed="rId3"/>
          <a:stretch>
            <a:fillRect/>
          </a:stretch>
        </p:blipFill>
        <p:spPr>
          <a:xfrm>
            <a:off x="4310922" y="1281258"/>
            <a:ext cx="4612739" cy="3342345"/>
          </a:xfrm>
          <a:prstGeom prst="rect">
            <a:avLst/>
          </a:prstGeom>
        </p:spPr>
      </p:pic>
      <p:sp>
        <p:nvSpPr>
          <p:cNvPr id="16" name="TextBox 15">
            <a:extLst>
              <a:ext uri="{FF2B5EF4-FFF2-40B4-BE49-F238E27FC236}">
                <a16:creationId xmlns:a16="http://schemas.microsoft.com/office/drawing/2014/main" id="{C4FBB808-8043-E4F0-5428-42597E4A2CC4}"/>
              </a:ext>
            </a:extLst>
          </p:cNvPr>
          <p:cNvSpPr txBox="1"/>
          <p:nvPr/>
        </p:nvSpPr>
        <p:spPr>
          <a:xfrm>
            <a:off x="88135" y="2126851"/>
            <a:ext cx="4114799" cy="1651158"/>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Ø"/>
            </a:pPr>
            <a:r>
              <a:rPr lang="fr-FR" sz="2000">
                <a:latin typeface="+mj-lt"/>
                <a:ea typeface="Calibri" panose="020F0502020204030204" pitchFamily="34" charset="0"/>
                <a:cs typeface="Times New Roman" panose="02020603050405020304" pitchFamily="18" charset="0"/>
              </a:rPr>
              <a:t>Q</a:t>
            </a:r>
            <a:r>
              <a:rPr lang="fr-FR" sz="2000">
                <a:solidFill>
                  <a:srgbClr val="000000"/>
                </a:solidFill>
                <a:effectLst/>
                <a:latin typeface="+mj-lt"/>
                <a:ea typeface="Calibri" panose="020F0502020204030204" pitchFamily="34" charset="0"/>
                <a:cs typeface="Times New Roman" panose="02020603050405020304" pitchFamily="18" charset="0"/>
              </a:rPr>
              <a:t>uan sát SPMT khai thác hoa văn trang trí thời kì trung đại trên thế giới trong thiết kế túi xách trả lời câu hỏi</a:t>
            </a:r>
            <a:endParaRPr lang="en-US" sz="2000">
              <a:effectLst/>
              <a:latin typeface="+mj-lt"/>
              <a:ea typeface="Calibri" panose="020F0502020204030204" pitchFamily="34" charset="0"/>
              <a:cs typeface="Times New Roman" panose="02020603050405020304" pitchFamily="18" charset="0"/>
            </a:endParaRPr>
          </a:p>
        </p:txBody>
      </p:sp>
      <p:pic>
        <p:nvPicPr>
          <p:cNvPr id="18" name="Picture 15">
            <a:extLst>
              <a:ext uri="{FF2B5EF4-FFF2-40B4-BE49-F238E27FC236}">
                <a16:creationId xmlns:a16="http://schemas.microsoft.com/office/drawing/2014/main" id="{80D2F333-F748-FA49-671B-B275E7FF46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94114">
            <a:off x="7334247" y="652855"/>
            <a:ext cx="1595958" cy="81355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80" name="Google Shape;2169;p30">
            <a:extLst>
              <a:ext uri="{FF2B5EF4-FFF2-40B4-BE49-F238E27FC236}">
                <a16:creationId xmlns:a16="http://schemas.microsoft.com/office/drawing/2014/main" id="{25DEE5B9-57DD-19ED-FC55-1BBAD57109B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pic>
        <p:nvPicPr>
          <p:cNvPr id="81" name="Picture 80">
            <a:extLst>
              <a:ext uri="{FF2B5EF4-FFF2-40B4-BE49-F238E27FC236}">
                <a16:creationId xmlns:a16="http://schemas.microsoft.com/office/drawing/2014/main" id="{0FA5D480-31B6-E1AA-902D-DD64C7DB5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46" y="891089"/>
            <a:ext cx="7377507" cy="4055484"/>
          </a:xfrm>
          <a:prstGeom prst="rect">
            <a:avLst/>
          </a:prstGeom>
          <a:ln>
            <a:noFill/>
          </a:ln>
          <a:effectLst>
            <a:outerShdw blurRad="190500" algn="tl" rotWithShape="0">
              <a:srgbClr val="000000">
                <a:alpha val="70000"/>
              </a:srgbClr>
            </a:outerShdw>
          </a:effectLst>
        </p:spPr>
      </p:pic>
      <p:sp>
        <p:nvSpPr>
          <p:cNvPr id="83" name="TextBox 82">
            <a:extLst>
              <a:ext uri="{FF2B5EF4-FFF2-40B4-BE49-F238E27FC236}">
                <a16:creationId xmlns:a16="http://schemas.microsoft.com/office/drawing/2014/main" id="{CFF5FCD7-8EF4-C8FD-96B0-C2E762A2939E}"/>
              </a:ext>
            </a:extLst>
          </p:cNvPr>
          <p:cNvSpPr txBox="1"/>
          <p:nvPr/>
        </p:nvSpPr>
        <p:spPr>
          <a:xfrm>
            <a:off x="883246" y="1426308"/>
            <a:ext cx="7139040" cy="1883914"/>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Sản phẩm đã sao chép, mô phỏng hình ảnh nào của mĩ thuật thế giới thời kì trung đại?</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Nêu cảm nhận của em về giá trị thẩm mĩ và giá trị sử dụng của việc thiết kế sản phẩm mĩ thuật túi xách?</a:t>
            </a:r>
            <a:endParaRPr lang="en-US" sz="2200">
              <a:effectLst/>
              <a:latin typeface="+mj-lt"/>
              <a:ea typeface="Calibri" panose="020F0502020204030204" pitchFamily="34" charset="0"/>
              <a:cs typeface="Times New Roman" panose="02020603050405020304" pitchFamily="18" charset="0"/>
            </a:endParaRPr>
          </a:p>
        </p:txBody>
      </p:sp>
      <p:pic>
        <p:nvPicPr>
          <p:cNvPr id="85" name="Picture 12">
            <a:extLst>
              <a:ext uri="{FF2B5EF4-FFF2-40B4-BE49-F238E27FC236}">
                <a16:creationId xmlns:a16="http://schemas.microsoft.com/office/drawing/2014/main" id="{926ED4DA-B404-71F4-8BFC-EFD0A4394F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06428" y="3363348"/>
            <a:ext cx="1915858" cy="1780152"/>
          </a:xfrm>
          <a:prstGeom prst="rect">
            <a:avLst/>
          </a:prstGeom>
        </p:spPr>
      </p:pic>
      <p:pic>
        <p:nvPicPr>
          <p:cNvPr id="87" name="Picture 20">
            <a:extLst>
              <a:ext uri="{FF2B5EF4-FFF2-40B4-BE49-F238E27FC236}">
                <a16:creationId xmlns:a16="http://schemas.microsoft.com/office/drawing/2014/main" id="{01E4DFBC-A000-A2B2-9CDF-05380B25F6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2601" y="3403113"/>
            <a:ext cx="2236222" cy="163803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anim calcmode="lin" valueType="num">
                                      <p:cBhvr>
                                        <p:cTn id="13" dur="500" fill="hold"/>
                                        <p:tgtEl>
                                          <p:spTgt spid="87"/>
                                        </p:tgtEl>
                                        <p:attrNameLst>
                                          <p:attrName>ppt_x</p:attrName>
                                        </p:attrNameLst>
                                      </p:cBhvr>
                                      <p:tavLst>
                                        <p:tav tm="0">
                                          <p:val>
                                            <p:strVal val="#ppt_x"/>
                                          </p:val>
                                        </p:tav>
                                        <p:tav tm="100000">
                                          <p:val>
                                            <p:strVal val="#ppt_x"/>
                                          </p:val>
                                        </p:tav>
                                      </p:tavLst>
                                    </p:anim>
                                    <p:anim calcmode="lin" valueType="num">
                                      <p:cBhvr>
                                        <p:cTn id="14" dur="500" fill="hold"/>
                                        <p:tgtEl>
                                          <p:spTgt spid="8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anim calcmode="lin" valueType="num">
                                      <p:cBhvr>
                                        <p:cTn id="18" dur="500" fill="hold"/>
                                        <p:tgtEl>
                                          <p:spTgt spid="85"/>
                                        </p:tgtEl>
                                        <p:attrNameLst>
                                          <p:attrName>ppt_x</p:attrName>
                                        </p:attrNameLst>
                                      </p:cBhvr>
                                      <p:tavLst>
                                        <p:tav tm="0">
                                          <p:val>
                                            <p:strVal val="#ppt_x"/>
                                          </p:val>
                                        </p:tav>
                                        <p:tav tm="100000">
                                          <p:val>
                                            <p:strVal val="#ppt_x"/>
                                          </p:val>
                                        </p:tav>
                                      </p:tavLst>
                                    </p:anim>
                                    <p:anim calcmode="lin" valueType="num">
                                      <p:cBhvr>
                                        <p:cTn id="1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3">
                                            <p:txEl>
                                              <p:pRg st="0" end="0"/>
                                            </p:txEl>
                                          </p:spTgt>
                                        </p:tgtEl>
                                        <p:attrNameLst>
                                          <p:attrName>style.visibility</p:attrName>
                                        </p:attrNameLst>
                                      </p:cBhvr>
                                      <p:to>
                                        <p:strVal val="visible"/>
                                      </p:to>
                                    </p:set>
                                    <p:animEffect transition="in" filter="randombar(horizontal)">
                                      <p:cBhvr>
                                        <p:cTn id="24" dur="500"/>
                                        <p:tgtEl>
                                          <p:spTgt spid="8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3">
                                            <p:txEl>
                                              <p:pRg st="1" end="1"/>
                                            </p:txEl>
                                          </p:spTgt>
                                        </p:tgtEl>
                                        <p:attrNameLst>
                                          <p:attrName>style.visibility</p:attrName>
                                        </p:attrNameLst>
                                      </p:cBhvr>
                                      <p:to>
                                        <p:strVal val="visible"/>
                                      </p:to>
                                    </p:set>
                                    <p:animEffect transition="in" filter="randombar(horizontal)">
                                      <p:cBhvr>
                                        <p:cTn id="29" dur="500"/>
                                        <p:tgtEl>
                                          <p:spTgt spid="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14" name="Rectangle 13">
            <a:extLst>
              <a:ext uri="{FF2B5EF4-FFF2-40B4-BE49-F238E27FC236}">
                <a16:creationId xmlns:a16="http://schemas.microsoft.com/office/drawing/2014/main" id="{34E5FC3E-03F1-50C1-E7DD-73E2D59D6602}"/>
              </a:ext>
            </a:extLst>
          </p:cNvPr>
          <p:cNvSpPr/>
          <p:nvPr/>
        </p:nvSpPr>
        <p:spPr>
          <a:xfrm>
            <a:off x="8108414" y="243037"/>
            <a:ext cx="694063" cy="583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a:extLst>
              <a:ext uri="{FF2B5EF4-FFF2-40B4-BE49-F238E27FC236}">
                <a16:creationId xmlns:a16="http://schemas.microsoft.com/office/drawing/2014/main" id="{C9E155DF-15D9-903D-0B3A-A718F4B310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5880" y="1401125"/>
            <a:ext cx="7332747" cy="3499338"/>
          </a:xfrm>
          <a:prstGeom prst="rect">
            <a:avLst/>
          </a:prstGeom>
        </p:spPr>
      </p:pic>
      <p:sp>
        <p:nvSpPr>
          <p:cNvPr id="21" name="TextBox 20">
            <a:extLst>
              <a:ext uri="{FF2B5EF4-FFF2-40B4-BE49-F238E27FC236}">
                <a16:creationId xmlns:a16="http://schemas.microsoft.com/office/drawing/2014/main" id="{B31BE8B3-0CFF-8295-7267-2A4DC9CD64B5}"/>
              </a:ext>
            </a:extLst>
          </p:cNvPr>
          <p:cNvSpPr txBox="1"/>
          <p:nvPr/>
        </p:nvSpPr>
        <p:spPr>
          <a:xfrm>
            <a:off x="685000" y="1594872"/>
            <a:ext cx="6534506" cy="3082319"/>
          </a:xfrm>
          <a:prstGeom prst="rect">
            <a:avLst/>
          </a:prstGeom>
          <a:noFill/>
        </p:spPr>
        <p:txBody>
          <a:bodyPr wrap="square">
            <a:spAutoFit/>
          </a:bodyPr>
          <a:lstStyle/>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Sản phẩm sao chép hình ảnh người phụ nữ trên hoa văn trang trí trên đĩa, I-ta-li-a thế kỉ XIV.</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Cảm nhận về việc thiết kế sản phẩm mĩ thuật túi xách:</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Giá trị thẩm mĩ: bố cục hợp lí, màu sắc hài hòa, thể hiện tính sáng tạo...</a:t>
            </a:r>
            <a:endParaRPr lang="en-US" sz="2000">
              <a:solidFill>
                <a:schemeClr val="accent3"/>
              </a:solidFill>
              <a:effectLst/>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a:solidFill>
                  <a:schemeClr val="accent3"/>
                </a:solidFill>
                <a:effectLst/>
                <a:latin typeface="+mj-lt"/>
                <a:ea typeface="Calibri" panose="020F0502020204030204" pitchFamily="34" charset="0"/>
                <a:cs typeface="Times New Roman" panose="02020603050405020304" pitchFamily="18" charset="0"/>
              </a:rPr>
              <a:t>+ Giá trị sử dụng: hữu ích, có thể sử dụng để đựng đồ, trang trí hoặc làm quà tặng...</a:t>
            </a:r>
            <a:endParaRPr lang="en-US" sz="2000">
              <a:solidFill>
                <a:schemeClr val="accent3"/>
              </a:solidFill>
              <a:effectLst/>
              <a:latin typeface="+mj-lt"/>
              <a:ea typeface="Calibri" panose="020F0502020204030204" pitchFamily="34" charset="0"/>
              <a:cs typeface="Times New Roman" panose="02020603050405020304" pitchFamily="18" charset="0"/>
            </a:endParaRPr>
          </a:p>
        </p:txBody>
      </p:sp>
      <p:pic>
        <p:nvPicPr>
          <p:cNvPr id="22" name="Picture 5">
            <a:extLst>
              <a:ext uri="{FF2B5EF4-FFF2-40B4-BE49-F238E27FC236}">
                <a16:creationId xmlns:a16="http://schemas.microsoft.com/office/drawing/2014/main" id="{E3F8E749-C765-3EDE-9314-E5EE515DBD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6991411" y="1794147"/>
            <a:ext cx="2052672" cy="3188616"/>
          </a:xfrm>
          <a:prstGeom prst="rect">
            <a:avLst/>
          </a:prstGeom>
        </p:spPr>
      </p:pic>
      <p:sp>
        <p:nvSpPr>
          <p:cNvPr id="29" name="TextBox 28">
            <a:extLst>
              <a:ext uri="{FF2B5EF4-FFF2-40B4-BE49-F238E27FC236}">
                <a16:creationId xmlns:a16="http://schemas.microsoft.com/office/drawing/2014/main" id="{931F93FA-C77A-58BF-BB8D-359969397119}"/>
              </a:ext>
            </a:extLst>
          </p:cNvPr>
          <p:cNvSpPr txBox="1"/>
          <p:nvPr/>
        </p:nvSpPr>
        <p:spPr>
          <a:xfrm>
            <a:off x="661277" y="243037"/>
            <a:ext cx="7821446" cy="1002582"/>
          </a:xfrm>
          <a:prstGeom prst="rect">
            <a:avLst/>
          </a:prstGeom>
          <a:noFill/>
        </p:spPr>
        <p:txBody>
          <a:bodyPr wrap="square">
            <a:spAutoFit/>
          </a:bodyPr>
          <a:lstStyle/>
          <a:p>
            <a:pPr algn="just">
              <a:lnSpc>
                <a:spcPct val="130000"/>
              </a:lnSpc>
              <a:spcBef>
                <a:spcPts val="300"/>
              </a:spcBef>
              <a:spcAft>
                <a:spcPts val="300"/>
              </a:spcAft>
            </a:pPr>
            <a:r>
              <a:rPr lang="nl-NL" sz="2400" b="1" i="1">
                <a:solidFill>
                  <a:schemeClr val="tx2"/>
                </a:solidFill>
                <a:effectLst/>
                <a:latin typeface="+mj-lt"/>
                <a:ea typeface="Calibri" panose="020F0502020204030204" pitchFamily="34" charset="0"/>
                <a:cs typeface="Times New Roman" panose="02020603050405020304" pitchFamily="18" charset="0"/>
              </a:rPr>
              <a:t>Tìm hiểu các bước khai thác hoa văn trang trí thời kì trung đại trên thế giới trong thiết kế túi xách</a:t>
            </a:r>
            <a:endParaRPr lang="en-US" sz="2400">
              <a:solidFill>
                <a:schemeClr val="tx2"/>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fade">
                                      <p:cBhvr>
                                        <p:cTn id="35"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26" name="Picture 11">
            <a:extLst>
              <a:ext uri="{FF2B5EF4-FFF2-40B4-BE49-F238E27FC236}">
                <a16:creationId xmlns:a16="http://schemas.microsoft.com/office/drawing/2014/main" id="{182EA4B1-2A17-680A-2286-730C3A8AA2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6569" y="2103754"/>
            <a:ext cx="2258457" cy="2750024"/>
          </a:xfrm>
          <a:prstGeom prst="rect">
            <a:avLst/>
          </a:prstGeom>
        </p:spPr>
      </p:pic>
      <p:sp>
        <p:nvSpPr>
          <p:cNvPr id="21" name="Speech Bubble: Rectangle with Corners Rounded 20">
            <a:extLst>
              <a:ext uri="{FF2B5EF4-FFF2-40B4-BE49-F238E27FC236}">
                <a16:creationId xmlns:a16="http://schemas.microsoft.com/office/drawing/2014/main" id="{28512267-E593-3B07-87E7-8DA71D04A694}"/>
              </a:ext>
            </a:extLst>
          </p:cNvPr>
          <p:cNvSpPr/>
          <p:nvPr/>
        </p:nvSpPr>
        <p:spPr>
          <a:xfrm>
            <a:off x="2126714" y="500215"/>
            <a:ext cx="5728311" cy="1498294"/>
          </a:xfrm>
          <a:prstGeom prst="wedgeRoundRectCallout">
            <a:avLst>
              <a:gd name="adj1" fmla="val -55451"/>
              <a:gd name="adj2" fmla="val 3014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20000"/>
              </a:lnSpc>
              <a:spcBef>
                <a:spcPts val="300"/>
              </a:spcBef>
              <a:spcAft>
                <a:spcPts val="300"/>
              </a:spcAft>
            </a:pPr>
            <a:r>
              <a:rPr lang="fr-FR" sz="2200">
                <a:solidFill>
                  <a:schemeClr val="accent3"/>
                </a:solidFill>
                <a:effectLst/>
                <a:latin typeface="+mj-lt"/>
                <a:ea typeface="Calibri" panose="020F0502020204030204" pitchFamily="34" charset="0"/>
                <a:cs typeface="Times New Roman" panose="02020603050405020304" pitchFamily="18" charset="0"/>
              </a:rPr>
              <a:t>Hãy nêu các bước trang trí chiếc túi xách khai thác hoa văn trang trí thời kì trung đại trên thế giới.</a:t>
            </a:r>
            <a:endParaRPr lang="en-US" sz="2200">
              <a:solidFill>
                <a:schemeClr val="accent3"/>
              </a:solidFill>
              <a:effectLst/>
              <a:latin typeface="+mj-lt"/>
              <a:ea typeface="Calibri" panose="020F0502020204030204" pitchFamily="34" charset="0"/>
              <a:cs typeface="Times New Roman" panose="02020603050405020304" pitchFamily="18" charset="0"/>
            </a:endParaRPr>
          </a:p>
        </p:txBody>
      </p:sp>
      <p:sp>
        <p:nvSpPr>
          <p:cNvPr id="28" name="Speech Bubble: Rectangle with Corners Rounded 27">
            <a:extLst>
              <a:ext uri="{FF2B5EF4-FFF2-40B4-BE49-F238E27FC236}">
                <a16:creationId xmlns:a16="http://schemas.microsoft.com/office/drawing/2014/main" id="{5F662B43-B7C8-AF93-99B3-D8A38AF9E1A2}"/>
              </a:ext>
            </a:extLst>
          </p:cNvPr>
          <p:cNvSpPr/>
          <p:nvPr/>
        </p:nvSpPr>
        <p:spPr>
          <a:xfrm>
            <a:off x="3030097" y="2571750"/>
            <a:ext cx="5728311" cy="1498294"/>
          </a:xfrm>
          <a:prstGeom prst="wedgeRoundRectCallout">
            <a:avLst>
              <a:gd name="adj1" fmla="val -56606"/>
              <a:gd name="adj2" fmla="val 1249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20000"/>
              </a:lnSpc>
              <a:spcBef>
                <a:spcPts val="300"/>
              </a:spcBef>
              <a:spcAft>
                <a:spcPts val="300"/>
              </a:spcAft>
            </a:pPr>
            <a:r>
              <a:rPr lang="fr-FR" sz="2200">
                <a:solidFill>
                  <a:schemeClr val="accent3"/>
                </a:solidFill>
                <a:effectLst/>
                <a:latin typeface="+mj-lt"/>
                <a:ea typeface="Calibri" panose="020F0502020204030204" pitchFamily="34" charset="0"/>
                <a:cs typeface="Times New Roman" panose="02020603050405020304" pitchFamily="18" charset="0"/>
              </a:rPr>
              <a:t>Em sẽ sử dụng hoa văn nào của di sản mĩ thuật thế giới thời kì trung đại để trang trí sản phẩm của mình</a:t>
            </a:r>
            <a:endParaRPr lang="en-US" sz="2200">
              <a:solidFill>
                <a:schemeClr val="accent3"/>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8" name="Google Shape;2169;p30">
            <a:extLst>
              <a:ext uri="{FF2B5EF4-FFF2-40B4-BE49-F238E27FC236}">
                <a16:creationId xmlns:a16="http://schemas.microsoft.com/office/drawing/2014/main" id="{B2939992-8EEA-28CB-9234-862659F136B7}"/>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solidFill>
                <a:latin typeface="+mj-lt"/>
              </a:rPr>
              <a:t>KHỞI ĐỘNG</a:t>
            </a:r>
            <a:endParaRPr sz="3200" b="1" dirty="0">
              <a:solidFill>
                <a:schemeClr val="tx2"/>
              </a:solidFill>
              <a:latin typeface="+mj-lt"/>
            </a:endParaRPr>
          </a:p>
        </p:txBody>
      </p:sp>
      <p:pic>
        <p:nvPicPr>
          <p:cNvPr id="9" name="Picture 14">
            <a:extLst>
              <a:ext uri="{FF2B5EF4-FFF2-40B4-BE49-F238E27FC236}">
                <a16:creationId xmlns:a16="http://schemas.microsoft.com/office/drawing/2014/main" id="{4845C57F-F4EA-6B5C-DCAB-2072E966E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7442" y="1122465"/>
            <a:ext cx="1241459" cy="1221286"/>
          </a:xfrm>
          <a:prstGeom prst="rect">
            <a:avLst/>
          </a:prstGeom>
        </p:spPr>
      </p:pic>
      <p:sp>
        <p:nvSpPr>
          <p:cNvPr id="6" name="Speech Bubble: Rectangle with Corners Rounded 5">
            <a:extLst>
              <a:ext uri="{FF2B5EF4-FFF2-40B4-BE49-F238E27FC236}">
                <a16:creationId xmlns:a16="http://schemas.microsoft.com/office/drawing/2014/main" id="{E1B20513-AD16-912E-F05C-56953F8CB812}"/>
              </a:ext>
            </a:extLst>
          </p:cNvPr>
          <p:cNvSpPr/>
          <p:nvPr/>
        </p:nvSpPr>
        <p:spPr>
          <a:xfrm>
            <a:off x="2509283" y="1179763"/>
            <a:ext cx="5837275" cy="1056708"/>
          </a:xfrm>
          <a:prstGeom prst="wedgeRoundRectCallout">
            <a:avLst>
              <a:gd name="adj1" fmla="val -55862"/>
              <a:gd name="adj2" fmla="val 922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nl-NL" sz="2000">
                <a:solidFill>
                  <a:schemeClr val="accent3"/>
                </a:solidFill>
                <a:effectLst/>
                <a:latin typeface="+mj-lt"/>
                <a:ea typeface="Calibri" panose="020F0502020204030204" pitchFamily="34" charset="0"/>
              </a:rPr>
              <a:t>Sản phẩm mĩ thuật đã sao chép, mô phỏng hình ảnh nào của mĩ thuật thế giới thời kì trung đại? </a:t>
            </a:r>
            <a:endParaRPr lang="en-US" sz="2000">
              <a:solidFill>
                <a:schemeClr val="accent3"/>
              </a:solidFill>
              <a:latin typeface="+mj-lt"/>
            </a:endParaRPr>
          </a:p>
        </p:txBody>
      </p:sp>
      <p:pic>
        <p:nvPicPr>
          <p:cNvPr id="12" name="Picture 11" descr="A person wearing a hat&#10;&#10;Description automatically generated with low confidence">
            <a:extLst>
              <a:ext uri="{FF2B5EF4-FFF2-40B4-BE49-F238E27FC236}">
                <a16:creationId xmlns:a16="http://schemas.microsoft.com/office/drawing/2014/main" id="{0CF85A1F-8596-7CA0-338A-812EA42EB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861" y="2548000"/>
            <a:ext cx="1463040" cy="2284730"/>
          </a:xfrm>
          <a:prstGeom prst="rect">
            <a:avLst/>
          </a:prstGeom>
        </p:spPr>
      </p:pic>
      <p:pic>
        <p:nvPicPr>
          <p:cNvPr id="13" name="Picture 12" descr="A picture containing calendar&#10;&#10;Description automatically generated">
            <a:extLst>
              <a:ext uri="{FF2B5EF4-FFF2-40B4-BE49-F238E27FC236}">
                <a16:creationId xmlns:a16="http://schemas.microsoft.com/office/drawing/2014/main" id="{C0D8B959-9E2E-5229-48EB-7D960D31E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374" y="2545265"/>
            <a:ext cx="1766835" cy="2284730"/>
          </a:xfrm>
          <a:prstGeom prst="rect">
            <a:avLst/>
          </a:prstGeom>
        </p:spPr>
      </p:pic>
      <p:pic>
        <p:nvPicPr>
          <p:cNvPr id="14" name="Picture 13" descr="A picture containing text, ceramic ware, porcelain&#10;&#10;Description automatically generated">
            <a:extLst>
              <a:ext uri="{FF2B5EF4-FFF2-40B4-BE49-F238E27FC236}">
                <a16:creationId xmlns:a16="http://schemas.microsoft.com/office/drawing/2014/main" id="{1139D601-2527-9102-8BFA-955C9A8E94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4109" y="2571750"/>
            <a:ext cx="1891029" cy="2273481"/>
          </a:xfrm>
          <a:prstGeom prst="rect">
            <a:avLst/>
          </a:prstGeom>
        </p:spPr>
      </p:pic>
      <p:pic>
        <p:nvPicPr>
          <p:cNvPr id="15" name="Picture 14" descr="A cake with a bird on it&#10;&#10;Description automatically generated with low confidence">
            <a:extLst>
              <a:ext uri="{FF2B5EF4-FFF2-40B4-BE49-F238E27FC236}">
                <a16:creationId xmlns:a16="http://schemas.microsoft.com/office/drawing/2014/main" id="{C43ABE43-63D6-0622-F664-62556CFC25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7611" y="2560502"/>
            <a:ext cx="1990528" cy="2284729"/>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5" name="Arrow: Pentagon 4">
            <a:extLst>
              <a:ext uri="{FF2B5EF4-FFF2-40B4-BE49-F238E27FC236}">
                <a16:creationId xmlns:a16="http://schemas.microsoft.com/office/drawing/2014/main" id="{A5AF1F5B-EB09-465B-4FCE-643CDFB5A915}"/>
              </a:ext>
            </a:extLst>
          </p:cNvPr>
          <p:cNvSpPr/>
          <p:nvPr/>
        </p:nvSpPr>
        <p:spPr>
          <a:xfrm>
            <a:off x="3334207" y="1399141"/>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AA248458-6A48-4E5B-9EAF-BBA7D27F990B}"/>
              </a:ext>
            </a:extLst>
          </p:cNvPr>
          <p:cNvSpPr/>
          <p:nvPr/>
        </p:nvSpPr>
        <p:spPr>
          <a:xfrm>
            <a:off x="2882515" y="1399141"/>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B1</a:t>
            </a:r>
          </a:p>
        </p:txBody>
      </p:sp>
      <p:sp>
        <p:nvSpPr>
          <p:cNvPr id="22" name="TextBox 21">
            <a:extLst>
              <a:ext uri="{FF2B5EF4-FFF2-40B4-BE49-F238E27FC236}">
                <a16:creationId xmlns:a16="http://schemas.microsoft.com/office/drawing/2014/main" id="{4A85BD26-CFAD-26DF-5E09-04297555DA85}"/>
              </a:ext>
            </a:extLst>
          </p:cNvPr>
          <p:cNvSpPr txBox="1"/>
          <p:nvPr/>
        </p:nvSpPr>
        <p:spPr>
          <a:xfrm>
            <a:off x="3945645" y="1607846"/>
            <a:ext cx="4131325"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hình kiểu dáng túi</a:t>
            </a:r>
            <a:endParaRPr lang="en-US" sz="2200">
              <a:latin typeface="+mj-lt"/>
            </a:endParaRPr>
          </a:p>
        </p:txBody>
      </p:sp>
      <p:sp>
        <p:nvSpPr>
          <p:cNvPr id="23" name="Arrow: Pentagon 22">
            <a:extLst>
              <a:ext uri="{FF2B5EF4-FFF2-40B4-BE49-F238E27FC236}">
                <a16:creationId xmlns:a16="http://schemas.microsoft.com/office/drawing/2014/main" id="{235A967C-1818-0382-1988-264C32433F69}"/>
              </a:ext>
            </a:extLst>
          </p:cNvPr>
          <p:cNvSpPr/>
          <p:nvPr/>
        </p:nvSpPr>
        <p:spPr>
          <a:xfrm>
            <a:off x="3334207" y="2560733"/>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4ADE4EF3-7CD3-57C2-8CA9-06EA571B5ABA}"/>
              </a:ext>
            </a:extLst>
          </p:cNvPr>
          <p:cNvSpPr/>
          <p:nvPr/>
        </p:nvSpPr>
        <p:spPr>
          <a:xfrm>
            <a:off x="2882515" y="2560733"/>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B2</a:t>
            </a:r>
          </a:p>
        </p:txBody>
      </p:sp>
      <p:sp>
        <p:nvSpPr>
          <p:cNvPr id="25" name="TextBox 24">
            <a:extLst>
              <a:ext uri="{FF2B5EF4-FFF2-40B4-BE49-F238E27FC236}">
                <a16:creationId xmlns:a16="http://schemas.microsoft.com/office/drawing/2014/main" id="{8F4F392D-8F35-AE3E-EFE5-CBEB7DF88241}"/>
              </a:ext>
            </a:extLst>
          </p:cNvPr>
          <p:cNvSpPr txBox="1"/>
          <p:nvPr/>
        </p:nvSpPr>
        <p:spPr>
          <a:xfrm>
            <a:off x="3945645" y="2769438"/>
            <a:ext cx="4131325"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a:t>
            </a:r>
            <a:r>
              <a:rPr lang="fr-FR" sz="2200">
                <a:latin typeface="+mj-lt"/>
                <a:ea typeface="Calibri" panose="020F0502020204030204" pitchFamily="34" charset="0"/>
                <a:cs typeface="Times New Roman" panose="02020603050405020304" pitchFamily="18" charset="0"/>
              </a:rPr>
              <a:t>phác hoa văn trang trí</a:t>
            </a:r>
            <a:endParaRPr lang="en-US" sz="2200">
              <a:latin typeface="+mj-lt"/>
            </a:endParaRPr>
          </a:p>
        </p:txBody>
      </p:sp>
      <p:sp>
        <p:nvSpPr>
          <p:cNvPr id="26" name="Arrow: Pentagon 25">
            <a:extLst>
              <a:ext uri="{FF2B5EF4-FFF2-40B4-BE49-F238E27FC236}">
                <a16:creationId xmlns:a16="http://schemas.microsoft.com/office/drawing/2014/main" id="{9C5F1DAF-C1A6-25F7-6C6B-E67926986F09}"/>
              </a:ext>
            </a:extLst>
          </p:cNvPr>
          <p:cNvSpPr/>
          <p:nvPr/>
        </p:nvSpPr>
        <p:spPr>
          <a:xfrm>
            <a:off x="3334207" y="3722325"/>
            <a:ext cx="5325051" cy="87033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a:extLst>
              <a:ext uri="{FF2B5EF4-FFF2-40B4-BE49-F238E27FC236}">
                <a16:creationId xmlns:a16="http://schemas.microsoft.com/office/drawing/2014/main" id="{31E7FE56-60FA-BC58-4A39-944EB1F510E3}"/>
              </a:ext>
            </a:extLst>
          </p:cNvPr>
          <p:cNvSpPr/>
          <p:nvPr/>
        </p:nvSpPr>
        <p:spPr>
          <a:xfrm>
            <a:off x="2882515" y="3722325"/>
            <a:ext cx="903383" cy="8703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a:latin typeface="+mj-lt"/>
              </a:rPr>
              <a:t>B1</a:t>
            </a:r>
          </a:p>
        </p:txBody>
      </p:sp>
      <p:sp>
        <p:nvSpPr>
          <p:cNvPr id="28" name="TextBox 27">
            <a:extLst>
              <a:ext uri="{FF2B5EF4-FFF2-40B4-BE49-F238E27FC236}">
                <a16:creationId xmlns:a16="http://schemas.microsoft.com/office/drawing/2014/main" id="{8799C760-137F-960B-832A-2DE1B9521295}"/>
              </a:ext>
            </a:extLst>
          </p:cNvPr>
          <p:cNvSpPr txBox="1"/>
          <p:nvPr/>
        </p:nvSpPr>
        <p:spPr>
          <a:xfrm>
            <a:off x="3945645" y="3931030"/>
            <a:ext cx="4553866" cy="430887"/>
          </a:xfrm>
          <a:prstGeom prst="rect">
            <a:avLst/>
          </a:prstGeom>
          <a:noFill/>
        </p:spPr>
        <p:txBody>
          <a:bodyPr wrap="square">
            <a:spAutoFit/>
          </a:bodyPr>
          <a:lstStyle/>
          <a:p>
            <a:r>
              <a:rPr lang="fr-FR" sz="2200">
                <a:solidFill>
                  <a:srgbClr val="000000"/>
                </a:solidFill>
                <a:effectLst/>
                <a:latin typeface="+mj-lt"/>
                <a:ea typeface="Calibri" panose="020F0502020204030204" pitchFamily="34" charset="0"/>
                <a:cs typeface="Times New Roman" panose="02020603050405020304" pitchFamily="18" charset="0"/>
              </a:rPr>
              <a:t>Vẽ màu và hoàn thiện sản phẩm</a:t>
            </a:r>
            <a:endParaRPr lang="en-US" sz="2200">
              <a:latin typeface="+mj-lt"/>
            </a:endParaRPr>
          </a:p>
        </p:txBody>
      </p:sp>
      <p:pic>
        <p:nvPicPr>
          <p:cNvPr id="29" name="Picture 13">
            <a:extLst>
              <a:ext uri="{FF2B5EF4-FFF2-40B4-BE49-F238E27FC236}">
                <a16:creationId xmlns:a16="http://schemas.microsoft.com/office/drawing/2014/main" id="{EE9F7C6A-4341-DAE6-4F21-E30E4EBF22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84742" y="1000848"/>
            <a:ext cx="2088195" cy="3968066"/>
          </a:xfrm>
          <a:prstGeom prst="rect">
            <a:avLst/>
          </a:prstGeom>
        </p:spPr>
      </p:pic>
      <p:sp>
        <p:nvSpPr>
          <p:cNvPr id="33" name="Google Shape;2169;p30">
            <a:extLst>
              <a:ext uri="{FF2B5EF4-FFF2-40B4-BE49-F238E27FC236}">
                <a16:creationId xmlns:a16="http://schemas.microsoft.com/office/drawing/2014/main" id="{505F4C56-BD1E-DFC5-33E4-11FC7E34E454}"/>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2. Thể hiện</a:t>
            </a:r>
            <a:endParaRPr sz="3200" b="1" dirty="0">
              <a:solidFill>
                <a:schemeClr val="bg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2" grpId="0"/>
      <p:bldP spid="23" grpId="0" animBg="1"/>
      <p:bldP spid="24" grpId="0" animBg="1"/>
      <p:bldP spid="25" grpId="0"/>
      <p:bldP spid="26" grpId="0" animBg="1"/>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80" name="Google Shape;2169;p30">
            <a:extLst>
              <a:ext uri="{FF2B5EF4-FFF2-40B4-BE49-F238E27FC236}">
                <a16:creationId xmlns:a16="http://schemas.microsoft.com/office/drawing/2014/main" id="{ACA67138-58D8-3D2D-9757-946AB83D1CA0}"/>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Lưu ý</a:t>
            </a:r>
            <a:endParaRPr sz="3000" b="1" u="sng" dirty="0">
              <a:solidFill>
                <a:schemeClr val="tx2"/>
              </a:solidFill>
              <a:latin typeface="+mj-lt"/>
            </a:endParaRPr>
          </a:p>
        </p:txBody>
      </p:sp>
      <p:pic>
        <p:nvPicPr>
          <p:cNvPr id="86" name="Picture 2">
            <a:extLst>
              <a:ext uri="{FF2B5EF4-FFF2-40B4-BE49-F238E27FC236}">
                <a16:creationId xmlns:a16="http://schemas.microsoft.com/office/drawing/2014/main" id="{7E958D32-6483-9C19-2B21-E79805A8988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20744"/>
          <a:stretch/>
        </p:blipFill>
        <p:spPr>
          <a:xfrm>
            <a:off x="720001" y="870969"/>
            <a:ext cx="7703999" cy="3633376"/>
          </a:xfrm>
          <a:prstGeom prst="rect">
            <a:avLst/>
          </a:prstGeom>
        </p:spPr>
      </p:pic>
      <p:sp>
        <p:nvSpPr>
          <p:cNvPr id="88" name="TextBox 87">
            <a:extLst>
              <a:ext uri="{FF2B5EF4-FFF2-40B4-BE49-F238E27FC236}">
                <a16:creationId xmlns:a16="http://schemas.microsoft.com/office/drawing/2014/main" id="{C5A3D131-11D7-D10D-6898-3691BDDFAD4F}"/>
              </a:ext>
            </a:extLst>
          </p:cNvPr>
          <p:cNvSpPr txBox="1"/>
          <p:nvPr/>
        </p:nvSpPr>
        <p:spPr>
          <a:xfrm>
            <a:off x="951010" y="1376525"/>
            <a:ext cx="6924101" cy="1443793"/>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Có thể lựa chọn hoa văn chỉ là nét.</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Có thể sử dụng kết hợp nhiều màu sắc trong trang trí hoa văn, không phụ thuộc vào hoa văn gốc. </a:t>
            </a:r>
            <a:endParaRPr lang="en-US" sz="2200">
              <a:effectLst/>
              <a:latin typeface="+mj-lt"/>
              <a:ea typeface="Calibri" panose="020F0502020204030204" pitchFamily="34" charset="0"/>
              <a:cs typeface="Times New Roman" panose="02020603050405020304" pitchFamily="18" charset="0"/>
            </a:endParaRPr>
          </a:p>
        </p:txBody>
      </p:sp>
      <p:pic>
        <p:nvPicPr>
          <p:cNvPr id="81" name="Picture 13">
            <a:extLst>
              <a:ext uri="{FF2B5EF4-FFF2-40B4-BE49-F238E27FC236}">
                <a16:creationId xmlns:a16="http://schemas.microsoft.com/office/drawing/2014/main" id="{31E29596-CEFA-4AE6-D96A-366063A37A44}"/>
              </a:ext>
            </a:extLst>
          </p:cNvPr>
          <p:cNvPicPr>
            <a:picLocks noChangeAspect="1"/>
          </p:cNvPicPr>
          <p:nvPr/>
        </p:nvPicPr>
        <p:blipFill>
          <a:blip r:embed="rId5"/>
          <a:srcRect/>
          <a:stretch>
            <a:fillRect/>
          </a:stretch>
        </p:blipFill>
        <p:spPr>
          <a:xfrm>
            <a:off x="6564104" y="2788022"/>
            <a:ext cx="2326034" cy="2355478"/>
          </a:xfrm>
          <a:prstGeom prst="rect">
            <a:avLst/>
          </a:prstGeom>
        </p:spPr>
      </p:pic>
      <p:pic>
        <p:nvPicPr>
          <p:cNvPr id="90" name="Picture 15">
            <a:extLst>
              <a:ext uri="{FF2B5EF4-FFF2-40B4-BE49-F238E27FC236}">
                <a16:creationId xmlns:a16="http://schemas.microsoft.com/office/drawing/2014/main" id="{70489F43-A8A6-20C7-9BEC-AE6D914277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7725">
            <a:off x="2526329" y="3347970"/>
            <a:ext cx="1407968" cy="747503"/>
          </a:xfrm>
          <a:prstGeom prst="rect">
            <a:avLst/>
          </a:prstGeom>
        </p:spPr>
      </p:pic>
      <p:sp>
        <p:nvSpPr>
          <p:cNvPr id="31" name="Rectangle 30">
            <a:extLst>
              <a:ext uri="{FF2B5EF4-FFF2-40B4-BE49-F238E27FC236}">
                <a16:creationId xmlns:a16="http://schemas.microsoft.com/office/drawing/2014/main" id="{0520C1A6-7DB6-610E-9A09-2328E96D8F6D}"/>
              </a:ext>
            </a:extLst>
          </p:cNvPr>
          <p:cNvSpPr/>
          <p:nvPr/>
        </p:nvSpPr>
        <p:spPr>
          <a:xfrm>
            <a:off x="484742" y="4193288"/>
            <a:ext cx="235258" cy="224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18">
            <a:extLst>
              <a:ext uri="{FF2B5EF4-FFF2-40B4-BE49-F238E27FC236}">
                <a16:creationId xmlns:a16="http://schemas.microsoft.com/office/drawing/2014/main" id="{0BCFA9F0-11AB-6496-2475-1F2C1AAE3A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53862" y="3562653"/>
            <a:ext cx="2976450" cy="126127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anim calcmode="lin" valueType="num">
                                      <p:cBhvr>
                                        <p:cTn id="13" dur="500" fill="hold"/>
                                        <p:tgtEl>
                                          <p:spTgt spid="86"/>
                                        </p:tgtEl>
                                        <p:attrNameLst>
                                          <p:attrName>ppt_x</p:attrName>
                                        </p:attrNameLst>
                                      </p:cBhvr>
                                      <p:tavLst>
                                        <p:tav tm="0">
                                          <p:val>
                                            <p:strVal val="#ppt_x"/>
                                          </p:val>
                                        </p:tav>
                                        <p:tav tm="100000">
                                          <p:val>
                                            <p:strVal val="#ppt_x"/>
                                          </p:val>
                                        </p:tav>
                                      </p:tavLst>
                                    </p:anim>
                                    <p:anim calcmode="lin" valueType="num">
                                      <p:cBhvr>
                                        <p:cTn id="14" dur="500" fill="hold"/>
                                        <p:tgtEl>
                                          <p:spTgt spid="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anim calcmode="lin" valueType="num">
                                      <p:cBhvr>
                                        <p:cTn id="18" dur="500" fill="hold"/>
                                        <p:tgtEl>
                                          <p:spTgt spid="81"/>
                                        </p:tgtEl>
                                        <p:attrNameLst>
                                          <p:attrName>ppt_x</p:attrName>
                                        </p:attrNameLst>
                                      </p:cBhvr>
                                      <p:tavLst>
                                        <p:tav tm="0">
                                          <p:val>
                                            <p:strVal val="#ppt_x"/>
                                          </p:val>
                                        </p:tav>
                                        <p:tav tm="100000">
                                          <p:val>
                                            <p:strVal val="#ppt_x"/>
                                          </p:val>
                                        </p:tav>
                                      </p:tavLst>
                                    </p:anim>
                                    <p:anim calcmode="lin" valueType="num">
                                      <p:cBhvr>
                                        <p:cTn id="19" dur="500" fill="hold"/>
                                        <p:tgtEl>
                                          <p:spTgt spid="8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anim calcmode="lin" valueType="num">
                                      <p:cBhvr>
                                        <p:cTn id="23" dur="500" fill="hold"/>
                                        <p:tgtEl>
                                          <p:spTgt spid="89"/>
                                        </p:tgtEl>
                                        <p:attrNameLst>
                                          <p:attrName>ppt_x</p:attrName>
                                        </p:attrNameLst>
                                      </p:cBhvr>
                                      <p:tavLst>
                                        <p:tav tm="0">
                                          <p:val>
                                            <p:strVal val="#ppt_x"/>
                                          </p:val>
                                        </p:tav>
                                        <p:tav tm="100000">
                                          <p:val>
                                            <p:strVal val="#ppt_x"/>
                                          </p:val>
                                        </p:tav>
                                      </p:tavLst>
                                    </p:anim>
                                    <p:anim calcmode="lin" valueType="num">
                                      <p:cBhvr>
                                        <p:cTn id="24" dur="500" fill="hold"/>
                                        <p:tgtEl>
                                          <p:spTgt spid="8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anim calcmode="lin" valueType="num">
                                      <p:cBhvr>
                                        <p:cTn id="28" dur="500" fill="hold"/>
                                        <p:tgtEl>
                                          <p:spTgt spid="90"/>
                                        </p:tgtEl>
                                        <p:attrNameLst>
                                          <p:attrName>ppt_x</p:attrName>
                                        </p:attrNameLst>
                                      </p:cBhvr>
                                      <p:tavLst>
                                        <p:tav tm="0">
                                          <p:val>
                                            <p:strVal val="#ppt_x"/>
                                          </p:val>
                                        </p:tav>
                                        <p:tav tm="100000">
                                          <p:val>
                                            <p:strVal val="#ppt_x"/>
                                          </p:val>
                                        </p:tav>
                                      </p:tavLst>
                                    </p:anim>
                                    <p:anim calcmode="lin" valueType="num">
                                      <p:cBhvr>
                                        <p:cTn id="29"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8">
                                            <p:txEl>
                                              <p:pRg st="0" end="0"/>
                                            </p:txEl>
                                          </p:spTgt>
                                        </p:tgtEl>
                                        <p:attrNameLst>
                                          <p:attrName>style.visibility</p:attrName>
                                        </p:attrNameLst>
                                      </p:cBhvr>
                                      <p:to>
                                        <p:strVal val="visible"/>
                                      </p:to>
                                    </p:set>
                                    <p:animEffect transition="in" filter="fade">
                                      <p:cBhvr>
                                        <p:cTn id="34" dur="500"/>
                                        <p:tgtEl>
                                          <p:spTgt spid="8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xEl>
                                              <p:pRg st="1" end="1"/>
                                            </p:txEl>
                                          </p:spTgt>
                                        </p:tgtEl>
                                        <p:attrNameLst>
                                          <p:attrName>style.visibility</p:attrName>
                                        </p:attrNameLst>
                                      </p:cBhvr>
                                      <p:to>
                                        <p:strVal val="visible"/>
                                      </p:to>
                                    </p:set>
                                    <p:animEffect transition="in" filter="fade">
                                      <p:cBhvr>
                                        <p:cTn id="39" dur="500"/>
                                        <p:tgtEl>
                                          <p:spTgt spid="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4" name="Picture 6">
            <a:extLst>
              <a:ext uri="{FF2B5EF4-FFF2-40B4-BE49-F238E27FC236}">
                <a16:creationId xmlns:a16="http://schemas.microsoft.com/office/drawing/2014/main" id="{EF285042-AABB-035C-585A-0454B25014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73293" y="499730"/>
            <a:ext cx="6358409" cy="3204028"/>
          </a:xfrm>
          <a:prstGeom prst="rect">
            <a:avLst/>
          </a:prstGeom>
        </p:spPr>
      </p:pic>
      <p:sp>
        <p:nvSpPr>
          <p:cNvPr id="75" name="TextBox 74">
            <a:extLst>
              <a:ext uri="{FF2B5EF4-FFF2-40B4-BE49-F238E27FC236}">
                <a16:creationId xmlns:a16="http://schemas.microsoft.com/office/drawing/2014/main" id="{8CD9E01A-3CE4-F1F5-ECF5-8972791461C6}"/>
              </a:ext>
            </a:extLst>
          </p:cNvPr>
          <p:cNvSpPr txBox="1"/>
          <p:nvPr/>
        </p:nvSpPr>
        <p:spPr>
          <a:xfrm>
            <a:off x="993308" y="1418319"/>
            <a:ext cx="4867665" cy="1366849"/>
          </a:xfrm>
          <a:prstGeom prst="rect">
            <a:avLst/>
          </a:prstGeom>
          <a:noFill/>
        </p:spPr>
        <p:txBody>
          <a:bodyPr wrap="square">
            <a:spAutoFit/>
          </a:bodyPr>
          <a:lstStyle/>
          <a:p>
            <a:pPr algn="just">
              <a:lnSpc>
                <a:spcPct val="13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Thực hiện một SPMT </a:t>
            </a:r>
            <a:r>
              <a:rPr lang="fr-FR" sz="2200">
                <a:latin typeface="+mj-lt"/>
                <a:ea typeface="Calibri" panose="020F0502020204030204" pitchFamily="34" charset="0"/>
                <a:cs typeface="Times New Roman" panose="02020603050405020304" pitchFamily="18" charset="0"/>
              </a:rPr>
              <a:t>ứng dụng sử dụng hoa văn của </a:t>
            </a:r>
            <a:r>
              <a:rPr lang="fr-FR" sz="2200">
                <a:solidFill>
                  <a:srgbClr val="000000"/>
                </a:solidFill>
                <a:effectLst/>
                <a:latin typeface="+mj-lt"/>
                <a:ea typeface="Calibri" panose="020F0502020204030204" pitchFamily="34" charset="0"/>
                <a:cs typeface="Times New Roman" panose="02020603050405020304" pitchFamily="18" charset="0"/>
              </a:rPr>
              <a:t>di sản mĩ thuật thế giới thời kì trung đại </a:t>
            </a:r>
            <a:r>
              <a:rPr lang="fr-FR" sz="2200">
                <a:latin typeface="+mj-lt"/>
                <a:ea typeface="Calibri" panose="020F0502020204030204" pitchFamily="34" charset="0"/>
                <a:cs typeface="Times New Roman" panose="02020603050405020304" pitchFamily="18" charset="0"/>
              </a:rPr>
              <a:t>để trang trí</a:t>
            </a:r>
            <a:endParaRPr lang="en-US" sz="2200">
              <a:effectLst/>
              <a:latin typeface="+mj-lt"/>
              <a:ea typeface="Calibri" panose="020F0502020204030204" pitchFamily="34" charset="0"/>
              <a:cs typeface="Times New Roman" panose="02020603050405020304" pitchFamily="18" charset="0"/>
            </a:endParaRPr>
          </a:p>
        </p:txBody>
      </p:sp>
      <p:pic>
        <p:nvPicPr>
          <p:cNvPr id="76" name="Picture 7">
            <a:extLst>
              <a:ext uri="{FF2B5EF4-FFF2-40B4-BE49-F238E27FC236}">
                <a16:creationId xmlns:a16="http://schemas.microsoft.com/office/drawing/2014/main" id="{EFFECA80-B2F9-1DF5-0866-3D796E8121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733818" y="2195557"/>
            <a:ext cx="2936889" cy="2947943"/>
          </a:xfrm>
          <a:prstGeom prst="rect">
            <a:avLst/>
          </a:prstGeom>
        </p:spPr>
      </p:pic>
    </p:spTree>
    <p:extLst>
      <p:ext uri="{BB962C8B-B14F-4D97-AF65-F5344CB8AC3E}">
        <p14:creationId xmlns:p14="http://schemas.microsoft.com/office/powerpoint/2010/main" val="373893468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right)">
                                      <p:cBhvr>
                                        <p:cTn id="12" dur="500"/>
                                        <p:tgtEl>
                                          <p:spTgt spid="7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right)">
                                      <p:cBhvr>
                                        <p:cTn id="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7" name="Google Shape;1187;p69"/>
          <p:cNvSpPr/>
          <p:nvPr/>
        </p:nvSpPr>
        <p:spPr>
          <a:xfrm>
            <a:off x="655749" y="419243"/>
            <a:ext cx="7832497" cy="4305012"/>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9"/>
          <p:cNvSpPr/>
          <p:nvPr/>
        </p:nvSpPr>
        <p:spPr>
          <a:xfrm>
            <a:off x="823510" y="280628"/>
            <a:ext cx="7496979" cy="4582243"/>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E87FE03E-C21E-EED6-9FAF-9A14EA9E5B6A}"/>
              </a:ext>
            </a:extLst>
          </p:cNvPr>
          <p:cNvSpPr txBox="1"/>
          <p:nvPr/>
        </p:nvSpPr>
        <p:spPr>
          <a:xfrm>
            <a:off x="958466" y="446776"/>
            <a:ext cx="7227065" cy="4249946"/>
          </a:xfrm>
          <a:prstGeom prst="rect">
            <a:avLst/>
          </a:prstGeom>
          <a:noFill/>
        </p:spPr>
        <p:txBody>
          <a:bodyPr wrap="square">
            <a:spAutoFit/>
          </a:bodyPr>
          <a:lstStyle/>
          <a:p>
            <a:pPr algn="just">
              <a:lnSpc>
                <a:spcPct val="12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Về ý tưởng:</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SPMT 2D hay 3D?</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SMPT sẽ sử dụng hoa văn từ di sản mĩ thuật nào?</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Khai thác yếu tố tạo hình nào từ di sản mĩ thuật để trang trí?</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Trang trí ở vị trí nào trên đồ vật để làm nổi bật?</a:t>
            </a:r>
            <a:endParaRPr lang="en-US" sz="2200">
              <a:effectLst/>
              <a:latin typeface="+mj-lt"/>
              <a:ea typeface="Calibri" panose="020F0502020204030204" pitchFamily="34" charset="0"/>
              <a:cs typeface="Times New Roman" panose="02020603050405020304" pitchFamily="18" charset="0"/>
            </a:endParaRPr>
          </a:p>
          <a:p>
            <a:pPr algn="just">
              <a:lnSpc>
                <a:spcPct val="120000"/>
              </a:lnSpc>
              <a:spcBef>
                <a:spcPts val="300"/>
              </a:spcBef>
              <a:spcAft>
                <a:spcPts val="300"/>
              </a:spcAft>
            </a:pPr>
            <a:r>
              <a:rPr lang="fr-FR" sz="2200">
                <a:solidFill>
                  <a:srgbClr val="000000"/>
                </a:solidFill>
                <a:effectLst/>
                <a:latin typeface="+mj-lt"/>
                <a:ea typeface="Calibri" panose="020F0502020204030204" pitchFamily="34" charset="0"/>
                <a:cs typeface="Times New Roman" panose="02020603050405020304" pitchFamily="18" charset="0"/>
              </a:rPr>
              <a:t>Về cách thức:</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Lựa chọn thể hiện bằng hình chất liệu gì?</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20000"/>
              </a:lnSpc>
              <a:spcBef>
                <a:spcPts val="300"/>
              </a:spcBef>
              <a:spcAft>
                <a:spcPts val="300"/>
              </a:spcAft>
              <a:buFont typeface="Arial" panose="020B0604020202020204" pitchFamily="34" charset="0"/>
              <a:buChar char="•"/>
            </a:pPr>
            <a:r>
              <a:rPr lang="fr-FR" sz="2200">
                <a:solidFill>
                  <a:srgbClr val="000000"/>
                </a:solidFill>
                <a:effectLst/>
                <a:latin typeface="+mj-lt"/>
                <a:ea typeface="Calibri" panose="020F0502020204030204" pitchFamily="34" charset="0"/>
                <a:cs typeface="Times New Roman" panose="02020603050405020304" pitchFamily="18" charset="0"/>
              </a:rPr>
              <a:t>Một chất liệu hay kết hợp nhiều chất liệu. </a:t>
            </a:r>
            <a:endParaRPr lang="en-US" sz="2200">
              <a:effectLst/>
              <a:latin typeface="+mj-lt"/>
              <a:ea typeface="Calibri" panose="020F0502020204030204" pitchFamily="34" charset="0"/>
              <a:cs typeface="Times New Roman" panose="02020603050405020304" pitchFamily="18" charset="0"/>
            </a:endParaRPr>
          </a:p>
        </p:txBody>
      </p:sp>
      <p:pic>
        <p:nvPicPr>
          <p:cNvPr id="22" name="Picture 11">
            <a:extLst>
              <a:ext uri="{FF2B5EF4-FFF2-40B4-BE49-F238E27FC236}">
                <a16:creationId xmlns:a16="http://schemas.microsoft.com/office/drawing/2014/main" id="{EB51DC79-C2A2-3BB5-C11C-5EC2F3F76E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80900" y="-96737"/>
            <a:ext cx="1079174" cy="1031960"/>
          </a:xfrm>
          <a:prstGeom prst="rect">
            <a:avLst/>
          </a:prstGeom>
        </p:spPr>
      </p:pic>
      <p:pic>
        <p:nvPicPr>
          <p:cNvPr id="23" name="Picture 12">
            <a:extLst>
              <a:ext uri="{FF2B5EF4-FFF2-40B4-BE49-F238E27FC236}">
                <a16:creationId xmlns:a16="http://schemas.microsoft.com/office/drawing/2014/main" id="{98C8B10F-FED1-88CA-13BD-5B9648F0B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857170" flipH="1">
            <a:off x="183161" y="3367995"/>
            <a:ext cx="945177" cy="175303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8"/>
                                        </p:tgtEl>
                                        <p:attrNameLst>
                                          <p:attrName>style.visibility</p:attrName>
                                        </p:attrNameLst>
                                      </p:cBhvr>
                                      <p:to>
                                        <p:strVal val="visible"/>
                                      </p:to>
                                    </p:set>
                                    <p:animEffect transition="in" filter="barn(inVertical)">
                                      <p:cBhvr>
                                        <p:cTn id="7" dur="500"/>
                                        <p:tgtEl>
                                          <p:spTgt spid="118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87"/>
                                        </p:tgtEl>
                                        <p:attrNameLst>
                                          <p:attrName>style.visibility</p:attrName>
                                        </p:attrNameLst>
                                      </p:cBhvr>
                                      <p:to>
                                        <p:strVal val="visible"/>
                                      </p:to>
                                    </p:set>
                                    <p:animEffect transition="in" filter="barn(inVertical)">
                                      <p:cBhvr>
                                        <p:cTn id="10" dur="500"/>
                                        <p:tgtEl>
                                          <p:spTgt spid="1187"/>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fade">
                                      <p:cBhvr>
                                        <p:cTn id="26" dur="500"/>
                                        <p:tgtEl>
                                          <p:spTgt spid="2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5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3" end="3"/>
                                            </p:txEl>
                                          </p:spTgt>
                                        </p:tgtEl>
                                        <p:attrNameLst>
                                          <p:attrName>style.visibility</p:attrName>
                                        </p:attrNameLst>
                                      </p:cBhvr>
                                      <p:to>
                                        <p:strVal val="visible"/>
                                      </p:to>
                                    </p:set>
                                    <p:animEffect transition="in" filter="fade">
                                      <p:cBhvr>
                                        <p:cTn id="36" dur="500"/>
                                        <p:tgtEl>
                                          <p:spTgt spid="2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fade">
                                      <p:cBhvr>
                                        <p:cTn id="41" dur="500"/>
                                        <p:tgtEl>
                                          <p:spTgt spid="21">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1">
                                            <p:txEl>
                                              <p:pRg st="5" end="5"/>
                                            </p:txEl>
                                          </p:spTgt>
                                        </p:tgtEl>
                                        <p:attrNameLst>
                                          <p:attrName>style.visibility</p:attrName>
                                        </p:attrNameLst>
                                      </p:cBhvr>
                                      <p:to>
                                        <p:strVal val="visible"/>
                                      </p:to>
                                    </p:set>
                                    <p:animEffect transition="in" filter="wipe(down)">
                                      <p:cBhvr>
                                        <p:cTn id="46" dur="500"/>
                                        <p:tgtEl>
                                          <p:spTgt spid="21">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xEl>
                                              <p:pRg st="6" end="6"/>
                                            </p:txEl>
                                          </p:spTgt>
                                        </p:tgtEl>
                                        <p:attrNameLst>
                                          <p:attrName>style.visibility</p:attrName>
                                        </p:attrNameLst>
                                      </p:cBhvr>
                                      <p:to>
                                        <p:strVal val="visible"/>
                                      </p:to>
                                    </p:set>
                                    <p:animEffect transition="in" filter="fade">
                                      <p:cBhvr>
                                        <p:cTn id="51" dur="500"/>
                                        <p:tgtEl>
                                          <p:spTgt spid="21">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7" end="7"/>
                                            </p:txEl>
                                          </p:spTgt>
                                        </p:tgtEl>
                                        <p:attrNameLst>
                                          <p:attrName>style.visibility</p:attrName>
                                        </p:attrNameLst>
                                      </p:cBhvr>
                                      <p:to>
                                        <p:strVal val="visible"/>
                                      </p:to>
                                    </p:set>
                                    <p:animEffect transition="in" filter="fade">
                                      <p:cBhvr>
                                        <p:cTn id="56"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0" animBg="1"/>
      <p:bldP spid="11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6" name="Google Shape;2169;p30">
            <a:extLst>
              <a:ext uri="{FF2B5EF4-FFF2-40B4-BE49-F238E27FC236}">
                <a16:creationId xmlns:a16="http://schemas.microsoft.com/office/drawing/2014/main" id="{3011E29C-18C6-663C-8784-D9881B6DBEBE}"/>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3. T</a:t>
            </a:r>
            <a:r>
              <a:rPr lang="en-US" sz="3200" b="1">
                <a:solidFill>
                  <a:schemeClr val="bg2"/>
                </a:solidFill>
                <a:latin typeface="+mj-lt"/>
              </a:rPr>
              <a:t>hảo luận</a:t>
            </a:r>
            <a:endParaRPr sz="3200" b="1" dirty="0">
              <a:solidFill>
                <a:schemeClr val="bg2"/>
              </a:solidFill>
              <a:latin typeface="+mj-lt"/>
            </a:endParaRPr>
          </a:p>
        </p:txBody>
      </p:sp>
      <p:pic>
        <p:nvPicPr>
          <p:cNvPr id="7" name="Picture 4">
            <a:extLst>
              <a:ext uri="{FF2B5EF4-FFF2-40B4-BE49-F238E27FC236}">
                <a16:creationId xmlns:a16="http://schemas.microsoft.com/office/drawing/2014/main" id="{7825B673-A17F-D241-430D-640B845596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55" y="1199016"/>
            <a:ext cx="6015208" cy="3506866"/>
          </a:xfrm>
          <a:prstGeom prst="rect">
            <a:avLst/>
          </a:prstGeom>
        </p:spPr>
      </p:pic>
      <p:pic>
        <p:nvPicPr>
          <p:cNvPr id="8" name="Picture 4">
            <a:extLst>
              <a:ext uri="{FF2B5EF4-FFF2-40B4-BE49-F238E27FC236}">
                <a16:creationId xmlns:a16="http://schemas.microsoft.com/office/drawing/2014/main" id="{939F0C22-6104-6F73-BF97-DD1CCE7CEE15}"/>
              </a:ext>
            </a:extLst>
          </p:cNvPr>
          <p:cNvPicPr>
            <a:picLocks noChangeAspect="1"/>
          </p:cNvPicPr>
          <p:nvPr/>
        </p:nvPicPr>
        <p:blipFill>
          <a:blip r:embed="rId5"/>
          <a:srcRect/>
          <a:stretch>
            <a:fillRect/>
          </a:stretch>
        </p:blipFill>
        <p:spPr>
          <a:xfrm>
            <a:off x="6180462" y="1892059"/>
            <a:ext cx="2798283" cy="2387869"/>
          </a:xfrm>
          <a:prstGeom prst="rect">
            <a:avLst/>
          </a:prstGeom>
        </p:spPr>
      </p:pic>
      <p:sp>
        <p:nvSpPr>
          <p:cNvPr id="10" name="TextBox 9">
            <a:extLst>
              <a:ext uri="{FF2B5EF4-FFF2-40B4-BE49-F238E27FC236}">
                <a16:creationId xmlns:a16="http://schemas.microsoft.com/office/drawing/2014/main" id="{A80025BE-6172-D128-F8F7-39B78E3596D2}"/>
              </a:ext>
            </a:extLst>
          </p:cNvPr>
          <p:cNvSpPr txBox="1"/>
          <p:nvPr/>
        </p:nvSpPr>
        <p:spPr>
          <a:xfrm>
            <a:off x="425527" y="1946381"/>
            <a:ext cx="5494663" cy="260526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đã khai thác, mô phỏng, sao chép hoa văn nào trong thiết kế SPMT của mình?</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Hãy nêu tên và một số di sản tiêu biểu trong thời kì này.</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Bạn ấn tượng với di sản nào của nghệ thuật trang trí thời kì trung đại trên thế giới?</a:t>
            </a:r>
            <a:endParaRPr lang="en-US" sz="200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B052A1C-4342-E1E9-57DD-E37A576A4733}"/>
              </a:ext>
            </a:extLst>
          </p:cNvPr>
          <p:cNvSpPr txBox="1"/>
          <p:nvPr/>
        </p:nvSpPr>
        <p:spPr>
          <a:xfrm>
            <a:off x="19280" y="1410040"/>
            <a:ext cx="6307156" cy="461665"/>
          </a:xfrm>
          <a:prstGeom prst="rect">
            <a:avLst/>
          </a:prstGeom>
          <a:noFill/>
        </p:spPr>
        <p:txBody>
          <a:bodyPr wrap="square">
            <a:spAutoFit/>
          </a:bodyPr>
          <a:lstStyle/>
          <a:p>
            <a:pPr algn="ctr"/>
            <a:r>
              <a:rPr lang="en-US" sz="2400" b="1">
                <a:solidFill>
                  <a:schemeClr val="accent2">
                    <a:lumMod val="50000"/>
                  </a:schemeClr>
                </a:solidFill>
              </a:rPr>
              <a:t>HOẠT ĐỘNG NHÓM</a:t>
            </a:r>
            <a:endParaRPr lang="en-US" sz="2400" b="1" dirty="0">
              <a:solidFill>
                <a:schemeClr val="accent2">
                  <a:lumMod val="50000"/>
                </a:schemeClr>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 name="Picture 10">
            <a:extLst>
              <a:ext uri="{FF2B5EF4-FFF2-40B4-BE49-F238E27FC236}">
                <a16:creationId xmlns:a16="http://schemas.microsoft.com/office/drawing/2014/main" id="{A2D86C4F-A630-F635-7515-EC40EB218606}"/>
              </a:ext>
            </a:extLst>
          </p:cNvPr>
          <p:cNvPicPr>
            <a:picLocks noChangeAspect="1"/>
          </p:cNvPicPr>
          <p:nvPr/>
        </p:nvPicPr>
        <p:blipFill>
          <a:blip r:embed="rId3"/>
          <a:stretch>
            <a:fillRect/>
          </a:stretch>
        </p:blipFill>
        <p:spPr>
          <a:xfrm>
            <a:off x="4572000" y="587444"/>
            <a:ext cx="4177119" cy="3968611"/>
          </a:xfrm>
          <a:prstGeom prst="rect">
            <a:avLst/>
          </a:prstGeom>
        </p:spPr>
      </p:pic>
      <p:pic>
        <p:nvPicPr>
          <p:cNvPr id="49" name="Picture 9">
            <a:extLst>
              <a:ext uri="{FF2B5EF4-FFF2-40B4-BE49-F238E27FC236}">
                <a16:creationId xmlns:a16="http://schemas.microsoft.com/office/drawing/2014/main" id="{D7F6F6AB-7C81-92EC-DBAC-E334C02E8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4881" y="828166"/>
            <a:ext cx="3868646" cy="2132332"/>
          </a:xfrm>
          <a:prstGeom prst="rect">
            <a:avLst/>
          </a:prstGeom>
        </p:spPr>
      </p:pic>
      <p:sp>
        <p:nvSpPr>
          <p:cNvPr id="51" name="TextBox 50">
            <a:extLst>
              <a:ext uri="{FF2B5EF4-FFF2-40B4-BE49-F238E27FC236}">
                <a16:creationId xmlns:a16="http://schemas.microsoft.com/office/drawing/2014/main" id="{26A11803-4BFD-4D51-2D6C-488C53DAC616}"/>
              </a:ext>
            </a:extLst>
          </p:cNvPr>
          <p:cNvSpPr txBox="1"/>
          <p:nvPr/>
        </p:nvSpPr>
        <p:spPr>
          <a:xfrm>
            <a:off x="679428" y="1430967"/>
            <a:ext cx="3299552" cy="926729"/>
          </a:xfrm>
          <a:prstGeom prst="rect">
            <a:avLst/>
          </a:prstGeom>
          <a:noFill/>
        </p:spPr>
        <p:txBody>
          <a:bodyPr wrap="square">
            <a:spAutoFit/>
          </a:bodyPr>
          <a:lstStyle/>
          <a:p>
            <a:pPr algn="ctr">
              <a:lnSpc>
                <a:spcPct val="130000"/>
              </a:lnSpc>
            </a:pPr>
            <a:r>
              <a:rPr lang="en-US" sz="2200">
                <a:solidFill>
                  <a:srgbClr val="000000"/>
                </a:solidFill>
              </a:rPr>
              <a:t>Một số sản phẩm mĩ thuật của học sinh</a:t>
            </a:r>
          </a:p>
        </p:txBody>
      </p:sp>
      <p:pic>
        <p:nvPicPr>
          <p:cNvPr id="14" name="Picture 13">
            <a:extLst>
              <a:ext uri="{FF2B5EF4-FFF2-40B4-BE49-F238E27FC236}">
                <a16:creationId xmlns:a16="http://schemas.microsoft.com/office/drawing/2014/main" id="{1B81A84E-AA5D-C0D1-3BF4-B15875654402}"/>
              </a:ext>
            </a:extLst>
          </p:cNvPr>
          <p:cNvPicPr>
            <a:picLocks noChangeAspect="1"/>
          </p:cNvPicPr>
          <p:nvPr/>
        </p:nvPicPr>
        <p:blipFill>
          <a:blip r:embed="rId6"/>
          <a:stretch>
            <a:fillRect/>
          </a:stretch>
        </p:blipFill>
        <p:spPr>
          <a:xfrm flipH="1">
            <a:off x="1662512" y="2447972"/>
            <a:ext cx="2316468" cy="269552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down)">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22" name="Picture 2">
            <a:extLst>
              <a:ext uri="{FF2B5EF4-FFF2-40B4-BE49-F238E27FC236}">
                <a16:creationId xmlns:a16="http://schemas.microsoft.com/office/drawing/2014/main" id="{73563F2E-FA4A-3878-159B-3822D16B8F5D}"/>
              </a:ext>
            </a:extLst>
          </p:cNvPr>
          <p:cNvPicPr>
            <a:picLocks noChangeAspect="1"/>
          </p:cNvPicPr>
          <p:nvPr/>
        </p:nvPicPr>
        <p:blipFill>
          <a:blip r:embed="rId3"/>
          <a:srcRect/>
          <a:stretch>
            <a:fillRect/>
          </a:stretch>
        </p:blipFill>
        <p:spPr>
          <a:xfrm>
            <a:off x="645572" y="1218212"/>
            <a:ext cx="1753907" cy="3467361"/>
          </a:xfrm>
          <a:prstGeom prst="rect">
            <a:avLst/>
          </a:prstGeom>
        </p:spPr>
      </p:pic>
      <p:sp>
        <p:nvSpPr>
          <p:cNvPr id="24" name="TextBox 23">
            <a:extLst>
              <a:ext uri="{FF2B5EF4-FFF2-40B4-BE49-F238E27FC236}">
                <a16:creationId xmlns:a16="http://schemas.microsoft.com/office/drawing/2014/main" id="{64FEE544-E120-3051-1C72-EF35FE8E52D9}"/>
              </a:ext>
            </a:extLst>
          </p:cNvPr>
          <p:cNvSpPr txBox="1"/>
          <p:nvPr/>
        </p:nvSpPr>
        <p:spPr>
          <a:xfrm>
            <a:off x="2595434" y="1531342"/>
            <a:ext cx="6059467" cy="2841099"/>
          </a:xfrm>
          <a:prstGeom prst="rect">
            <a:avLst/>
          </a:prstGeom>
          <a:noFill/>
        </p:spPr>
        <p:txBody>
          <a:bodyPr wrap="square">
            <a:spAutoFit/>
          </a:bodyPr>
          <a:lstStyle/>
          <a:p>
            <a:pPr algn="just">
              <a:lnSpc>
                <a:spcPct val="130000"/>
              </a:lnSpc>
              <a:spcBef>
                <a:spcPts val="300"/>
              </a:spcBef>
              <a:spcAft>
                <a:spcPts val="300"/>
              </a:spcAft>
            </a:pPr>
            <a:r>
              <a:rPr lang="fr-FR" sz="2200">
                <a:effectLst/>
                <a:latin typeface="+mj-lt"/>
                <a:ea typeface="Calibri" panose="020F0502020204030204" pitchFamily="34" charset="0"/>
                <a:cs typeface="Times New Roman" panose="02020603050405020304" pitchFamily="18" charset="0"/>
              </a:rPr>
              <a:t>Viết một đoạn văn (khoảng 5 - 8 câu) giới thiệu về di sản mĩ thuật tiêu biểu thời kì trung đại theo các gợi ý: </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effectLst/>
                <a:latin typeface="+mj-lt"/>
                <a:ea typeface="Calibri" panose="020F0502020204030204" pitchFamily="34" charset="0"/>
                <a:cs typeface="Times New Roman" panose="02020603050405020304" pitchFamily="18" charset="0"/>
              </a:rPr>
              <a:t>Tên vật phẩm.</a:t>
            </a:r>
            <a:endParaRPr lang="en-US" sz="22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a:effectLst/>
                <a:latin typeface="+mj-lt"/>
                <a:ea typeface="Calibri" panose="020F0502020204030204" pitchFamily="34" charset="0"/>
                <a:cs typeface="Times New Roman" panose="02020603050405020304" pitchFamily="18" charset="0"/>
              </a:rPr>
              <a:t>Chất liệu, hoa văn trang trí, điểm nổi bật của trang trí trên vật phẩm,...</a:t>
            </a:r>
            <a:endParaRPr lang="en-US" sz="2200">
              <a:effectLst/>
              <a:latin typeface="+mj-lt"/>
              <a:ea typeface="Calibri" panose="020F0502020204030204" pitchFamily="34" charset="0"/>
              <a:cs typeface="Times New Roman" panose="02020603050405020304" pitchFamily="18" charset="0"/>
            </a:endParaRPr>
          </a:p>
        </p:txBody>
      </p:sp>
      <p:sp>
        <p:nvSpPr>
          <p:cNvPr id="31" name="Google Shape;2169;p30">
            <a:extLst>
              <a:ext uri="{FF2B5EF4-FFF2-40B4-BE49-F238E27FC236}">
                <a16:creationId xmlns:a16="http://schemas.microsoft.com/office/drawing/2014/main" id="{E383690A-7D6B-1375-E7CB-C16F1C43DBA2}"/>
              </a:ext>
            </a:extLst>
          </p:cNvPr>
          <p:cNvSpPr txBox="1">
            <a:spLocks noGrp="1"/>
          </p:cNvSpPr>
          <p:nvPr>
            <p:ph type="title"/>
          </p:nvPr>
        </p:nvSpPr>
        <p:spPr>
          <a:xfrm>
            <a:off x="720000" y="437618"/>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3. T</a:t>
            </a:r>
            <a:r>
              <a:rPr lang="en-US" sz="3200" b="1">
                <a:solidFill>
                  <a:schemeClr val="bg2"/>
                </a:solidFill>
                <a:latin typeface="+mj-lt"/>
              </a:rPr>
              <a:t>hảo luận</a:t>
            </a:r>
            <a:endParaRPr sz="3200" b="1" dirty="0">
              <a:solidFill>
                <a:schemeClr val="bg2"/>
              </a:solidFill>
              <a:latin typeface="+mj-lt"/>
            </a:endParaRPr>
          </a:p>
        </p:txBody>
      </p:sp>
      <p:pic>
        <p:nvPicPr>
          <p:cNvPr id="32" name="Picture 3">
            <a:extLst>
              <a:ext uri="{FF2B5EF4-FFF2-40B4-BE49-F238E27FC236}">
                <a16:creationId xmlns:a16="http://schemas.microsoft.com/office/drawing/2014/main" id="{CE15D683-19DE-EFCA-86A8-E7B465F7D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397570" y="220988"/>
            <a:ext cx="1353024" cy="126846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203" name="Google Shape;1203;p70"/>
          <p:cNvPicPr preferRelativeResize="0"/>
          <p:nvPr/>
        </p:nvPicPr>
        <p:blipFill rotWithShape="1">
          <a:blip r:embed="rId3">
            <a:alphaModFix amt="82000"/>
          </a:blip>
          <a:srcRect l="9978" t="7909" r="6171" b="5839"/>
          <a:stretch/>
        </p:blipFill>
        <p:spPr>
          <a:xfrm rot="3121625">
            <a:off x="6532783" y="286471"/>
            <a:ext cx="3415383" cy="1831551"/>
          </a:xfrm>
          <a:prstGeom prst="rect">
            <a:avLst/>
          </a:prstGeom>
          <a:noFill/>
          <a:ln>
            <a:noFill/>
          </a:ln>
        </p:spPr>
      </p:pic>
      <p:pic>
        <p:nvPicPr>
          <p:cNvPr id="10" name="Picture 9">
            <a:extLst>
              <a:ext uri="{FF2B5EF4-FFF2-40B4-BE49-F238E27FC236}">
                <a16:creationId xmlns:a16="http://schemas.microsoft.com/office/drawing/2014/main" id="{DFF65995-B343-B7F0-B2E5-7B6C29AEEED4}"/>
              </a:ext>
            </a:extLst>
          </p:cNvPr>
          <p:cNvPicPr>
            <a:picLocks noChangeAspect="1"/>
          </p:cNvPicPr>
          <p:nvPr/>
        </p:nvPicPr>
        <p:blipFill>
          <a:blip r:embed="rId4"/>
          <a:stretch>
            <a:fillRect/>
          </a:stretch>
        </p:blipFill>
        <p:spPr>
          <a:xfrm>
            <a:off x="163368" y="2096940"/>
            <a:ext cx="3334640" cy="2491206"/>
          </a:xfrm>
          <a:prstGeom prst="rect">
            <a:avLst/>
          </a:prstGeom>
        </p:spPr>
      </p:pic>
      <p:sp>
        <p:nvSpPr>
          <p:cNvPr id="25" name="Google Shape;2169;p30">
            <a:extLst>
              <a:ext uri="{FF2B5EF4-FFF2-40B4-BE49-F238E27FC236}">
                <a16:creationId xmlns:a16="http://schemas.microsoft.com/office/drawing/2014/main" id="{351E810B-2038-3B31-12CA-16C81EBD379D}"/>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u="sng">
                <a:solidFill>
                  <a:schemeClr val="tx2"/>
                </a:solidFill>
                <a:latin typeface="+mj-lt"/>
              </a:rPr>
              <a:t>Gợi ý</a:t>
            </a:r>
            <a:endParaRPr sz="3000" b="1" u="sng" dirty="0">
              <a:solidFill>
                <a:schemeClr val="tx2"/>
              </a:solidFill>
              <a:latin typeface="+mj-lt"/>
            </a:endParaRPr>
          </a:p>
        </p:txBody>
      </p:sp>
      <p:sp>
        <p:nvSpPr>
          <p:cNvPr id="27" name="TextBox 26">
            <a:extLst>
              <a:ext uri="{FF2B5EF4-FFF2-40B4-BE49-F238E27FC236}">
                <a16:creationId xmlns:a16="http://schemas.microsoft.com/office/drawing/2014/main" id="{BE51BA59-4E4C-8EC8-EB07-61B6F04F12C8}"/>
              </a:ext>
            </a:extLst>
          </p:cNvPr>
          <p:cNvSpPr txBox="1"/>
          <p:nvPr/>
        </p:nvSpPr>
        <p:spPr>
          <a:xfrm>
            <a:off x="3639555" y="1839856"/>
            <a:ext cx="5341077" cy="300537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Màu sắc: vàng nâu, xanh lá cây. </a:t>
            </a:r>
          </a:p>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Điểm nổi bật: Ở vị trí trung tâm là hình ảnh một người phụ nữ búi tóc, nét vẽ trau chuốt và tỉ mỉ. </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Trong thời kì trung đại, những chiếc đĩa có có hình thức công phu thường là những bộ đồ ăn xa hoa, đắt đỏ.</a:t>
            </a:r>
            <a:endParaRPr lang="en-US" sz="2000">
              <a:effectLst/>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36F47EFB-C93C-0E75-426A-73FE6631B002}"/>
              </a:ext>
            </a:extLst>
          </p:cNvPr>
          <p:cNvSpPr txBox="1"/>
          <p:nvPr/>
        </p:nvSpPr>
        <p:spPr>
          <a:xfrm>
            <a:off x="304915" y="1146072"/>
            <a:ext cx="8534170" cy="450829"/>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a:effectLst/>
                <a:latin typeface="+mj-lt"/>
                <a:ea typeface="Calibri" panose="020F0502020204030204" pitchFamily="34" charset="0"/>
                <a:cs typeface="Times New Roman" panose="02020603050405020304" pitchFamily="18" charset="0"/>
              </a:rPr>
              <a:t>Hoa văn trang trí trên đĩa ở I-ta-li-a vào thế kỉ XIV được làm bằng gốm. </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20" name="Google Shape;2169;p30">
            <a:extLst>
              <a:ext uri="{FF2B5EF4-FFF2-40B4-BE49-F238E27FC236}">
                <a16:creationId xmlns:a16="http://schemas.microsoft.com/office/drawing/2014/main" id="{3D41E6E0-5286-96B7-AE6A-D75F903E10D6}"/>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VẬN DỤNG</a:t>
            </a:r>
            <a:endParaRPr lang="en-US" sz="3200" b="1" dirty="0">
              <a:latin typeface="+mj-lt"/>
            </a:endParaRPr>
          </a:p>
        </p:txBody>
      </p:sp>
      <p:sp>
        <p:nvSpPr>
          <p:cNvPr id="11" name="Scroll: Horizontal 10">
            <a:extLst>
              <a:ext uri="{FF2B5EF4-FFF2-40B4-BE49-F238E27FC236}">
                <a16:creationId xmlns:a16="http://schemas.microsoft.com/office/drawing/2014/main" id="{ECC0DB07-DF82-41DB-F782-3A96C2A9A3F7}"/>
              </a:ext>
            </a:extLst>
          </p:cNvPr>
          <p:cNvSpPr/>
          <p:nvPr/>
        </p:nvSpPr>
        <p:spPr>
          <a:xfrm>
            <a:off x="981113" y="912249"/>
            <a:ext cx="7181774" cy="1963024"/>
          </a:xfrm>
          <a:prstGeom prst="horizontalScroll">
            <a:avLst/>
          </a:prstGeom>
          <a:ln w="19050"/>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20000"/>
              </a:lnSpc>
              <a:spcBef>
                <a:spcPts val="300"/>
              </a:spcBef>
              <a:spcAft>
                <a:spcPts val="300"/>
              </a:spcAft>
            </a:pPr>
            <a:r>
              <a:rPr lang="fr-FR" sz="2000">
                <a:solidFill>
                  <a:srgbClr val="000000"/>
                </a:solidFill>
                <a:effectLst/>
                <a:latin typeface="+mj-lt"/>
                <a:ea typeface="Calibri" panose="020F0502020204030204" pitchFamily="34" charset="0"/>
                <a:cs typeface="Times New Roman" panose="02020603050405020304" pitchFamily="18" charset="0"/>
              </a:rPr>
              <a:t>Khai thác màu sắc, hoa văn của mĩ thuật ứng dụng thời kì trung đại trên thế giới để trang trí đồ chơi cũ em yêu thích</a:t>
            </a:r>
            <a:endParaRPr lang="en-US" sz="2000">
              <a:effectLst/>
              <a:latin typeface="+mj-lt"/>
              <a:ea typeface="Calibri" panose="020F0502020204030204" pitchFamily="34" charset="0"/>
              <a:cs typeface="Times New Roman" panose="02020603050405020304" pitchFamily="18" charset="0"/>
            </a:endParaRPr>
          </a:p>
        </p:txBody>
      </p:sp>
      <p:pic>
        <p:nvPicPr>
          <p:cNvPr id="22" name="Picture 18">
            <a:extLst>
              <a:ext uri="{FF2B5EF4-FFF2-40B4-BE49-F238E27FC236}">
                <a16:creationId xmlns:a16="http://schemas.microsoft.com/office/drawing/2014/main" id="{1D5FA50B-716D-1EF3-9753-96FF40E4E5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1016" y="2930357"/>
            <a:ext cx="1925435" cy="2213144"/>
          </a:xfrm>
          <a:prstGeom prst="rect">
            <a:avLst/>
          </a:prstGeom>
        </p:spPr>
      </p:pic>
      <p:sp>
        <p:nvSpPr>
          <p:cNvPr id="24" name="TextBox 23">
            <a:extLst>
              <a:ext uri="{FF2B5EF4-FFF2-40B4-BE49-F238E27FC236}">
                <a16:creationId xmlns:a16="http://schemas.microsoft.com/office/drawing/2014/main" id="{7DE9263C-B7AC-8FCA-DF52-C7B322B1E014}"/>
              </a:ext>
            </a:extLst>
          </p:cNvPr>
          <p:cNvSpPr txBox="1"/>
          <p:nvPr/>
        </p:nvSpPr>
        <p:spPr>
          <a:xfrm>
            <a:off x="2607562" y="2930357"/>
            <a:ext cx="6115422" cy="1881990"/>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1: Lựa chọn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2: Vẽ nét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3: Lựa chọn màu thể hiện hoa văn trang trí.</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Bước 4: Hoàn thiện sản phẩm.</a:t>
            </a:r>
            <a:endParaRPr lang="en-US" sz="200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156CED1-5BB6-CE6E-796C-16D95CC1DD19}"/>
              </a:ext>
            </a:extLst>
          </p:cNvPr>
          <p:cNvSpPr/>
          <p:nvPr/>
        </p:nvSpPr>
        <p:spPr>
          <a:xfrm>
            <a:off x="8162887" y="4278489"/>
            <a:ext cx="298986" cy="237067"/>
          </a:xfrm>
          <a:prstGeom prst="rect">
            <a:avLst/>
          </a:prstGeom>
          <a:solidFill>
            <a:srgbClr val="F4E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down)">
                                      <p:cBhvr>
                                        <p:cTn id="26" dur="5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down)">
                                      <p:cBhvr>
                                        <p:cTn id="31" dur="500"/>
                                        <p:tgtEl>
                                          <p:spTgt spid="2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xEl>
                                              <p:pRg st="3" end="3"/>
                                            </p:txEl>
                                          </p:spTgt>
                                        </p:tgtEl>
                                        <p:attrNameLst>
                                          <p:attrName>style.visibility</p:attrName>
                                        </p:attrNameLst>
                                      </p:cBhvr>
                                      <p:to>
                                        <p:strVal val="visible"/>
                                      </p:to>
                                    </p:set>
                                    <p:animEffect transition="in" filter="wipe(down)">
                                      <p:cBhvr>
                                        <p:cTn id="36"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49"/>
          <p:cNvPicPr preferRelativeResize="0"/>
          <p:nvPr/>
        </p:nvPicPr>
        <p:blipFill>
          <a:blip r:embed="rId3">
            <a:alphaModFix amt="78000"/>
          </a:blip>
          <a:stretch>
            <a:fillRect/>
          </a:stretch>
        </p:blipFill>
        <p:spPr>
          <a:xfrm rot="-5400000">
            <a:off x="829878" y="1297717"/>
            <a:ext cx="884352" cy="800599"/>
          </a:xfrm>
          <a:prstGeom prst="rect">
            <a:avLst/>
          </a:prstGeom>
          <a:noFill/>
          <a:ln>
            <a:noFill/>
          </a:ln>
        </p:spPr>
      </p:pic>
      <p:cxnSp>
        <p:nvCxnSpPr>
          <p:cNvPr id="789" name="Google Shape;789;p49"/>
          <p:cNvCxnSpPr>
            <a:cxnSpLocks/>
            <a:stCxn id="763" idx="2"/>
          </p:cNvCxnSpPr>
          <p:nvPr/>
        </p:nvCxnSpPr>
        <p:spPr>
          <a:xfrm>
            <a:off x="1672354" y="1698017"/>
            <a:ext cx="528979" cy="0"/>
          </a:xfrm>
          <a:prstGeom prst="straightConnector1">
            <a:avLst/>
          </a:prstGeom>
          <a:noFill/>
          <a:ln w="19050" cap="flat" cmpd="sng">
            <a:solidFill>
              <a:schemeClr val="dk2"/>
            </a:solidFill>
            <a:prstDash val="solid"/>
            <a:round/>
            <a:headEnd type="none" w="med" len="med"/>
            <a:tailEnd type="oval" w="med" len="med"/>
          </a:ln>
        </p:spPr>
      </p:cxnSp>
      <p:sp>
        <p:nvSpPr>
          <p:cNvPr id="56" name="Google Shape;2169;p30">
            <a:extLst>
              <a:ext uri="{FF2B5EF4-FFF2-40B4-BE49-F238E27FC236}">
                <a16:creationId xmlns:a16="http://schemas.microsoft.com/office/drawing/2014/main" id="{DB745D8C-F046-789F-A8F5-CF8467D1203C}"/>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HƯỚNG DẪN VỀ NHÀ</a:t>
            </a:r>
            <a:endParaRPr lang="en-US" sz="3200" b="1" dirty="0">
              <a:latin typeface="+mj-lt"/>
            </a:endParaRPr>
          </a:p>
        </p:txBody>
      </p:sp>
      <p:sp>
        <p:nvSpPr>
          <p:cNvPr id="76" name="TextBox 75">
            <a:extLst>
              <a:ext uri="{FF2B5EF4-FFF2-40B4-BE49-F238E27FC236}">
                <a16:creationId xmlns:a16="http://schemas.microsoft.com/office/drawing/2014/main" id="{862BAB18-C560-1B9E-9089-B96FBE264838}"/>
              </a:ext>
            </a:extLst>
          </p:cNvPr>
          <p:cNvSpPr txBox="1"/>
          <p:nvPr/>
        </p:nvSpPr>
        <p:spPr>
          <a:xfrm>
            <a:off x="2201333" y="1482572"/>
            <a:ext cx="3135189" cy="430887"/>
          </a:xfrm>
          <a:prstGeom prst="rect">
            <a:avLst/>
          </a:prstGeom>
          <a:noFill/>
        </p:spPr>
        <p:txBody>
          <a:bodyPr wrap="square">
            <a:spAutoFit/>
          </a:bodyPr>
          <a:lstStyle/>
          <a:p>
            <a:pPr algn="ctr"/>
            <a:r>
              <a:rPr lang="fr-FR" sz="2200">
                <a:solidFill>
                  <a:srgbClr val="000000"/>
                </a:solidFill>
                <a:effectLst/>
                <a:latin typeface="+mj-lt"/>
                <a:ea typeface="Calibri" panose="020F0502020204030204" pitchFamily="34" charset="0"/>
              </a:rPr>
              <a:t>Ôn lại kiến thức đã học</a:t>
            </a:r>
            <a:endParaRPr lang="en-US" sz="2200">
              <a:latin typeface="+mj-lt"/>
            </a:endParaRPr>
          </a:p>
        </p:txBody>
      </p:sp>
      <p:grpSp>
        <p:nvGrpSpPr>
          <p:cNvPr id="79" name="Google Shape;12557;p96">
            <a:extLst>
              <a:ext uri="{FF2B5EF4-FFF2-40B4-BE49-F238E27FC236}">
                <a16:creationId xmlns:a16="http://schemas.microsoft.com/office/drawing/2014/main" id="{73373F00-C762-7C08-2CC0-39B70C563940}"/>
              </a:ext>
            </a:extLst>
          </p:cNvPr>
          <p:cNvGrpSpPr/>
          <p:nvPr/>
        </p:nvGrpSpPr>
        <p:grpSpPr>
          <a:xfrm>
            <a:off x="1027179" y="1447291"/>
            <a:ext cx="505146" cy="501447"/>
            <a:chOff x="7055134" y="2919170"/>
            <a:chExt cx="290321" cy="310820"/>
          </a:xfrm>
        </p:grpSpPr>
        <p:sp>
          <p:nvSpPr>
            <p:cNvPr id="80" name="Google Shape;12558;p96">
              <a:extLst>
                <a:ext uri="{FF2B5EF4-FFF2-40B4-BE49-F238E27FC236}">
                  <a16:creationId xmlns:a16="http://schemas.microsoft.com/office/drawing/2014/main" id="{649C004E-EFB2-0582-2750-B51990947FBB}"/>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559;p96">
              <a:extLst>
                <a:ext uri="{FF2B5EF4-FFF2-40B4-BE49-F238E27FC236}">
                  <a16:creationId xmlns:a16="http://schemas.microsoft.com/office/drawing/2014/main" id="{70496C20-BC59-CB1A-F361-0F2E5B8A1B4B}"/>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560;p96">
              <a:extLst>
                <a:ext uri="{FF2B5EF4-FFF2-40B4-BE49-F238E27FC236}">
                  <a16:creationId xmlns:a16="http://schemas.microsoft.com/office/drawing/2014/main" id="{FBA2F8D6-38A0-E89C-9FE9-03C32F8F406A}"/>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561;p96">
              <a:extLst>
                <a:ext uri="{FF2B5EF4-FFF2-40B4-BE49-F238E27FC236}">
                  <a16:creationId xmlns:a16="http://schemas.microsoft.com/office/drawing/2014/main" id="{AA250DFC-C68F-D44E-59B1-45A6CD55BB7F}"/>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562;p96">
              <a:extLst>
                <a:ext uri="{FF2B5EF4-FFF2-40B4-BE49-F238E27FC236}">
                  <a16:creationId xmlns:a16="http://schemas.microsoft.com/office/drawing/2014/main" id="{472B3C3A-FD99-C35B-09A1-01E2F35CBC8F}"/>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563;p96">
              <a:extLst>
                <a:ext uri="{FF2B5EF4-FFF2-40B4-BE49-F238E27FC236}">
                  <a16:creationId xmlns:a16="http://schemas.microsoft.com/office/drawing/2014/main" id="{9BFE0F8F-0594-60CB-E912-3E6A472605D1}"/>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564;p96">
              <a:extLst>
                <a:ext uri="{FF2B5EF4-FFF2-40B4-BE49-F238E27FC236}">
                  <a16:creationId xmlns:a16="http://schemas.microsoft.com/office/drawing/2014/main" id="{BAB30262-176C-4223-88D3-0C327EC534A5}"/>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565;p96">
              <a:extLst>
                <a:ext uri="{FF2B5EF4-FFF2-40B4-BE49-F238E27FC236}">
                  <a16:creationId xmlns:a16="http://schemas.microsoft.com/office/drawing/2014/main" id="{DEDE6254-B2D9-1368-A082-6007C3D02832}"/>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566;p96">
              <a:extLst>
                <a:ext uri="{FF2B5EF4-FFF2-40B4-BE49-F238E27FC236}">
                  <a16:creationId xmlns:a16="http://schemas.microsoft.com/office/drawing/2014/main" id="{73D9162B-1268-D43F-2188-14DC090524CF}"/>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567;p96">
              <a:extLst>
                <a:ext uri="{FF2B5EF4-FFF2-40B4-BE49-F238E27FC236}">
                  <a16:creationId xmlns:a16="http://schemas.microsoft.com/office/drawing/2014/main" id="{8B6561A5-5774-DB69-23AA-7352C87B092F}"/>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568;p96">
              <a:extLst>
                <a:ext uri="{FF2B5EF4-FFF2-40B4-BE49-F238E27FC236}">
                  <a16:creationId xmlns:a16="http://schemas.microsoft.com/office/drawing/2014/main" id="{978E0CCC-D0F7-4EB3-3294-8D477A755977}"/>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69;p96">
              <a:extLst>
                <a:ext uri="{FF2B5EF4-FFF2-40B4-BE49-F238E27FC236}">
                  <a16:creationId xmlns:a16="http://schemas.microsoft.com/office/drawing/2014/main" id="{97901899-4119-51AB-3321-8BB11E1DA7C1}"/>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570;p96">
              <a:extLst>
                <a:ext uri="{FF2B5EF4-FFF2-40B4-BE49-F238E27FC236}">
                  <a16:creationId xmlns:a16="http://schemas.microsoft.com/office/drawing/2014/main" id="{B3A5DA8B-4517-F45F-1C64-F698DA70BDD6}"/>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571;p96">
              <a:extLst>
                <a:ext uri="{FF2B5EF4-FFF2-40B4-BE49-F238E27FC236}">
                  <a16:creationId xmlns:a16="http://schemas.microsoft.com/office/drawing/2014/main" id="{2C303AE6-A781-7A61-8923-26163986F90C}"/>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 name="Google Shape;763;p49">
            <a:extLst>
              <a:ext uri="{FF2B5EF4-FFF2-40B4-BE49-F238E27FC236}">
                <a16:creationId xmlns:a16="http://schemas.microsoft.com/office/drawing/2014/main" id="{DDE4E244-75C2-FE39-6AF9-1C1B62D04439}"/>
              </a:ext>
            </a:extLst>
          </p:cNvPr>
          <p:cNvPicPr preferRelativeResize="0"/>
          <p:nvPr/>
        </p:nvPicPr>
        <p:blipFill>
          <a:blip r:embed="rId3">
            <a:alphaModFix amt="78000"/>
          </a:blip>
          <a:stretch>
            <a:fillRect/>
          </a:stretch>
        </p:blipFill>
        <p:spPr>
          <a:xfrm rot="-5400000">
            <a:off x="829628" y="2438243"/>
            <a:ext cx="884352" cy="800599"/>
          </a:xfrm>
          <a:prstGeom prst="rect">
            <a:avLst/>
          </a:prstGeom>
          <a:noFill/>
          <a:ln>
            <a:noFill/>
          </a:ln>
        </p:spPr>
      </p:pic>
      <p:cxnSp>
        <p:nvCxnSpPr>
          <p:cNvPr id="95" name="Google Shape;789;p49">
            <a:extLst>
              <a:ext uri="{FF2B5EF4-FFF2-40B4-BE49-F238E27FC236}">
                <a16:creationId xmlns:a16="http://schemas.microsoft.com/office/drawing/2014/main" id="{16D50DF5-DF1E-3566-2D18-6D4424D99215}"/>
              </a:ext>
            </a:extLst>
          </p:cNvPr>
          <p:cNvCxnSpPr>
            <a:cxnSpLocks/>
            <a:stCxn id="94" idx="2"/>
          </p:cNvCxnSpPr>
          <p:nvPr/>
        </p:nvCxnSpPr>
        <p:spPr>
          <a:xfrm>
            <a:off x="1672104" y="2838543"/>
            <a:ext cx="528979" cy="0"/>
          </a:xfrm>
          <a:prstGeom prst="straightConnector1">
            <a:avLst/>
          </a:prstGeom>
          <a:noFill/>
          <a:ln w="19050" cap="flat" cmpd="sng">
            <a:solidFill>
              <a:schemeClr val="dk2"/>
            </a:solidFill>
            <a:prstDash val="solid"/>
            <a:round/>
            <a:headEnd type="none" w="med" len="med"/>
            <a:tailEnd type="oval" w="med" len="med"/>
          </a:ln>
        </p:spPr>
      </p:cxnSp>
      <p:pic>
        <p:nvPicPr>
          <p:cNvPr id="111" name="Google Shape;763;p49">
            <a:extLst>
              <a:ext uri="{FF2B5EF4-FFF2-40B4-BE49-F238E27FC236}">
                <a16:creationId xmlns:a16="http://schemas.microsoft.com/office/drawing/2014/main" id="{27C71E1D-D6F2-926B-FFD1-135512F5B8C2}"/>
              </a:ext>
            </a:extLst>
          </p:cNvPr>
          <p:cNvPicPr preferRelativeResize="0"/>
          <p:nvPr/>
        </p:nvPicPr>
        <p:blipFill>
          <a:blip r:embed="rId3">
            <a:alphaModFix amt="78000"/>
          </a:blip>
          <a:stretch>
            <a:fillRect/>
          </a:stretch>
        </p:blipFill>
        <p:spPr>
          <a:xfrm rot="-5400000">
            <a:off x="829378" y="3645304"/>
            <a:ext cx="884352" cy="800599"/>
          </a:xfrm>
          <a:prstGeom prst="rect">
            <a:avLst/>
          </a:prstGeom>
          <a:noFill/>
          <a:ln>
            <a:noFill/>
          </a:ln>
        </p:spPr>
      </p:pic>
      <p:cxnSp>
        <p:nvCxnSpPr>
          <p:cNvPr id="112" name="Google Shape;789;p49">
            <a:extLst>
              <a:ext uri="{FF2B5EF4-FFF2-40B4-BE49-F238E27FC236}">
                <a16:creationId xmlns:a16="http://schemas.microsoft.com/office/drawing/2014/main" id="{0320BBEE-C6D0-8A46-639C-1F0E8D1B8A60}"/>
              </a:ext>
            </a:extLst>
          </p:cNvPr>
          <p:cNvCxnSpPr>
            <a:cxnSpLocks/>
            <a:stCxn id="111" idx="2"/>
          </p:cNvCxnSpPr>
          <p:nvPr/>
        </p:nvCxnSpPr>
        <p:spPr>
          <a:xfrm>
            <a:off x="1671854" y="4045604"/>
            <a:ext cx="528979" cy="0"/>
          </a:xfrm>
          <a:prstGeom prst="straightConnector1">
            <a:avLst/>
          </a:prstGeom>
          <a:noFill/>
          <a:ln w="19050" cap="flat" cmpd="sng">
            <a:solidFill>
              <a:schemeClr val="dk2"/>
            </a:solidFill>
            <a:prstDash val="solid"/>
            <a:round/>
            <a:headEnd type="none" w="med" len="med"/>
            <a:tailEnd type="oval" w="med" len="med"/>
          </a:ln>
        </p:spPr>
      </p:cxnSp>
      <p:sp>
        <p:nvSpPr>
          <p:cNvPr id="129" name="TextBox 128">
            <a:extLst>
              <a:ext uri="{FF2B5EF4-FFF2-40B4-BE49-F238E27FC236}">
                <a16:creationId xmlns:a16="http://schemas.microsoft.com/office/drawing/2014/main" id="{32DF410B-4504-4600-A583-84EA7BA3ACE2}"/>
              </a:ext>
            </a:extLst>
          </p:cNvPr>
          <p:cNvSpPr txBox="1"/>
          <p:nvPr/>
        </p:nvSpPr>
        <p:spPr>
          <a:xfrm>
            <a:off x="2200833" y="2638487"/>
            <a:ext cx="6570132" cy="400110"/>
          </a:xfrm>
          <a:prstGeom prst="rect">
            <a:avLst/>
          </a:prstGeom>
          <a:noFill/>
        </p:spPr>
        <p:txBody>
          <a:bodyPr wrap="square">
            <a:spAutoFit/>
          </a:bodyPr>
          <a:lstStyle/>
          <a:p>
            <a:r>
              <a:rPr lang="fr-FR" sz="2000">
                <a:solidFill>
                  <a:srgbClr val="000000"/>
                </a:solidFill>
                <a:effectLst/>
                <a:latin typeface="+mj-lt"/>
                <a:ea typeface="Calibri" panose="020F0502020204030204" pitchFamily="34" charset="0"/>
              </a:rPr>
              <a:t>Hoàn thành các bài tập của Bài 2 </a:t>
            </a:r>
            <a:r>
              <a:rPr lang="fr-FR" sz="2000">
                <a:latin typeface="+mj-lt"/>
                <a:ea typeface="Calibri" panose="020F0502020204030204" pitchFamily="34" charset="0"/>
              </a:rPr>
              <a:t>SBT</a:t>
            </a:r>
            <a:r>
              <a:rPr lang="fr-FR" sz="2000">
                <a:solidFill>
                  <a:srgbClr val="000000"/>
                </a:solidFill>
                <a:effectLst/>
                <a:latin typeface="+mj-lt"/>
                <a:ea typeface="Calibri" panose="020F0502020204030204" pitchFamily="34" charset="0"/>
              </a:rPr>
              <a:t> tr.8-11</a:t>
            </a:r>
            <a:endParaRPr lang="en-US" sz="2000">
              <a:latin typeface="+mj-lt"/>
            </a:endParaRPr>
          </a:p>
        </p:txBody>
      </p:sp>
      <p:sp>
        <p:nvSpPr>
          <p:cNvPr id="131" name="TextBox 130">
            <a:extLst>
              <a:ext uri="{FF2B5EF4-FFF2-40B4-BE49-F238E27FC236}">
                <a16:creationId xmlns:a16="http://schemas.microsoft.com/office/drawing/2014/main" id="{3FAE1E7C-D709-5BAC-2C02-BA12D10CEF12}"/>
              </a:ext>
            </a:extLst>
          </p:cNvPr>
          <p:cNvSpPr txBox="1"/>
          <p:nvPr/>
        </p:nvSpPr>
        <p:spPr>
          <a:xfrm>
            <a:off x="2200833" y="3821078"/>
            <a:ext cx="6570132" cy="400110"/>
          </a:xfrm>
          <a:prstGeom prst="rect">
            <a:avLst/>
          </a:prstGeom>
          <a:noFill/>
        </p:spPr>
        <p:txBody>
          <a:bodyPr wrap="square">
            <a:spAutoFit/>
          </a:bodyPr>
          <a:lstStyle/>
          <a:p>
            <a:r>
              <a:rPr lang="fr-FR" sz="2000">
                <a:latin typeface="+mj-lt"/>
                <a:ea typeface="Calibri" panose="020F0502020204030204" pitchFamily="34" charset="0"/>
              </a:rPr>
              <a:t>T</a:t>
            </a:r>
            <a:r>
              <a:rPr lang="fr-FR" sz="2000">
                <a:solidFill>
                  <a:srgbClr val="000000"/>
                </a:solidFill>
                <a:effectLst/>
                <a:latin typeface="+mj-lt"/>
                <a:ea typeface="Calibri" panose="020F0502020204030204" pitchFamily="34" charset="0"/>
              </a:rPr>
              <a:t>ìm hiểu </a:t>
            </a:r>
            <a:r>
              <a:rPr lang="fr-FR" sz="2000" i="1">
                <a:solidFill>
                  <a:srgbClr val="000000"/>
                </a:solidFill>
                <a:effectLst/>
                <a:latin typeface="+mj-lt"/>
                <a:ea typeface="Calibri" panose="020F0502020204030204" pitchFamily="34" charset="0"/>
              </a:rPr>
              <a:t>Bài 3: Hình ảnh di tích trong sáng tạo mĩ thuật</a:t>
            </a:r>
            <a:endParaRPr lang="en-US" sz="2000">
              <a:latin typeface="+mj-lt"/>
            </a:endParaRPr>
          </a:p>
        </p:txBody>
      </p:sp>
      <p:grpSp>
        <p:nvGrpSpPr>
          <p:cNvPr id="132" name="Google Shape;9407;p91">
            <a:extLst>
              <a:ext uri="{FF2B5EF4-FFF2-40B4-BE49-F238E27FC236}">
                <a16:creationId xmlns:a16="http://schemas.microsoft.com/office/drawing/2014/main" id="{15BAF3C6-E8D6-49C8-0E47-212B90EEA6A5}"/>
              </a:ext>
            </a:extLst>
          </p:cNvPr>
          <p:cNvGrpSpPr/>
          <p:nvPr/>
        </p:nvGrpSpPr>
        <p:grpSpPr>
          <a:xfrm>
            <a:off x="1026928" y="3794258"/>
            <a:ext cx="484984" cy="463333"/>
            <a:chOff x="3950316" y="3820307"/>
            <a:chExt cx="369805" cy="353782"/>
          </a:xfrm>
        </p:grpSpPr>
        <p:sp>
          <p:nvSpPr>
            <p:cNvPr id="133" name="Google Shape;9408;p91">
              <a:extLst>
                <a:ext uri="{FF2B5EF4-FFF2-40B4-BE49-F238E27FC236}">
                  <a16:creationId xmlns:a16="http://schemas.microsoft.com/office/drawing/2014/main" id="{B3C44FA1-489F-9A35-EE5E-6978C8333C83}"/>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409;p91">
              <a:extLst>
                <a:ext uri="{FF2B5EF4-FFF2-40B4-BE49-F238E27FC236}">
                  <a16:creationId xmlns:a16="http://schemas.microsoft.com/office/drawing/2014/main" id="{75157136-9958-51DA-7EDC-656ED08469EF}"/>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410;p91">
              <a:extLst>
                <a:ext uri="{FF2B5EF4-FFF2-40B4-BE49-F238E27FC236}">
                  <a16:creationId xmlns:a16="http://schemas.microsoft.com/office/drawing/2014/main" id="{0DF07702-CA30-1D8B-D4CC-C11B44E8F8D9}"/>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411;p91">
              <a:extLst>
                <a:ext uri="{FF2B5EF4-FFF2-40B4-BE49-F238E27FC236}">
                  <a16:creationId xmlns:a16="http://schemas.microsoft.com/office/drawing/2014/main" id="{1B0220EC-CB7B-7043-B78A-8413CC45CBC2}"/>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9648;p91">
            <a:extLst>
              <a:ext uri="{FF2B5EF4-FFF2-40B4-BE49-F238E27FC236}">
                <a16:creationId xmlns:a16="http://schemas.microsoft.com/office/drawing/2014/main" id="{D1DB63FA-4874-0A78-F868-37A84E06F412}"/>
              </a:ext>
            </a:extLst>
          </p:cNvPr>
          <p:cNvSpPr/>
          <p:nvPr/>
        </p:nvSpPr>
        <p:spPr>
          <a:xfrm>
            <a:off x="1060421" y="2638487"/>
            <a:ext cx="484405" cy="41039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wipe(left)">
                                      <p:cBhvr>
                                        <p:cTn id="11" dur="500"/>
                                        <p:tgtEl>
                                          <p:spTgt spid="763"/>
                                        </p:tgtEl>
                                      </p:cBhvr>
                                    </p:animEffect>
                                  </p:childTnLst>
                                </p:cTn>
                              </p:par>
                              <p:par>
                                <p:cTn id="12" presetID="22" presetClass="entr" presetSubtype="8" fill="hold" nodeType="withEffect">
                                  <p:stCondLst>
                                    <p:cond delay="0"/>
                                  </p:stCondLst>
                                  <p:childTnLst>
                                    <p:set>
                                      <p:cBhvr>
                                        <p:cTn id="13" dur="1" fill="hold">
                                          <p:stCondLst>
                                            <p:cond delay="0"/>
                                          </p:stCondLst>
                                        </p:cTn>
                                        <p:tgtEl>
                                          <p:spTgt spid="789"/>
                                        </p:tgtEl>
                                        <p:attrNameLst>
                                          <p:attrName>style.visibility</p:attrName>
                                        </p:attrNameLst>
                                      </p:cBhvr>
                                      <p:to>
                                        <p:strVal val="visible"/>
                                      </p:to>
                                    </p:set>
                                    <p:animEffect transition="in" filter="wipe(left)">
                                      <p:cBhvr>
                                        <p:cTn id="14" dur="500"/>
                                        <p:tgtEl>
                                          <p:spTgt spid="789"/>
                                        </p:tgtEl>
                                      </p:cBhvr>
                                    </p:animEffect>
                                  </p:childTnLst>
                                </p:cTn>
                              </p:par>
                              <p:par>
                                <p:cTn id="15" presetID="22" presetClass="entr" presetSubtype="8"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left)">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left)">
                                      <p:cBhvr>
                                        <p:cTn id="27" dur="500"/>
                                        <p:tgtEl>
                                          <p:spTgt spid="94"/>
                                        </p:tgtEl>
                                      </p:cBhvr>
                                    </p:animEffect>
                                  </p:childTnLst>
                                </p:cTn>
                              </p:par>
                              <p:par>
                                <p:cTn id="28" presetID="22" presetClass="entr" presetSubtype="8"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left)">
                                      <p:cBhvr>
                                        <p:cTn id="30" dur="500"/>
                                        <p:tgtEl>
                                          <p:spTgt spid="9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wipe(left)">
                                      <p:cBhvr>
                                        <p:cTn id="33" dur="500"/>
                                        <p:tgtEl>
                                          <p:spTgt spid="1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fade">
                                      <p:cBhvr>
                                        <p:cTn id="38" dur="500"/>
                                        <p:tgtEl>
                                          <p:spTgt spid="1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left)">
                                      <p:cBhvr>
                                        <p:cTn id="43" dur="500"/>
                                        <p:tgtEl>
                                          <p:spTgt spid="111"/>
                                        </p:tgtEl>
                                      </p:cBhvr>
                                    </p:animEffect>
                                  </p:childTnLst>
                                </p:cTn>
                              </p:par>
                              <p:par>
                                <p:cTn id="44" presetID="22" presetClass="entr" presetSubtype="8"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left)">
                                      <p:cBhvr>
                                        <p:cTn id="46" dur="500"/>
                                        <p:tgtEl>
                                          <p:spTgt spid="112"/>
                                        </p:tgtEl>
                                      </p:cBhvr>
                                    </p:animEffect>
                                  </p:childTnLst>
                                </p:cTn>
                              </p:par>
                              <p:par>
                                <p:cTn id="47" presetID="22" presetClass="entr" presetSubtype="8" fill="hold" nodeType="with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wipe(left)">
                                      <p:cBhvr>
                                        <p:cTn id="49" dur="500"/>
                                        <p:tgtEl>
                                          <p:spTgt spid="1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1"/>
                                        </p:tgtEl>
                                        <p:attrNameLst>
                                          <p:attrName>style.visibility</p:attrName>
                                        </p:attrNameLst>
                                      </p:cBhvr>
                                      <p:to>
                                        <p:strVal val="visible"/>
                                      </p:to>
                                    </p:set>
                                    <p:animEffect transition="in" filter="fade">
                                      <p:cBhvr>
                                        <p:cTn id="5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6" grpId="0"/>
      <p:bldP spid="129" grpId="0"/>
      <p:bldP spid="131" grpId="0"/>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49" name="Picture 5">
            <a:extLst>
              <a:ext uri="{FF2B5EF4-FFF2-40B4-BE49-F238E27FC236}">
                <a16:creationId xmlns:a16="http://schemas.microsoft.com/office/drawing/2014/main" id="{E4668424-A31F-99BE-E854-60ACA7B83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7013" y="978864"/>
            <a:ext cx="7529973" cy="3938911"/>
          </a:xfrm>
          <a:prstGeom prst="rect">
            <a:avLst/>
          </a:prstGeom>
        </p:spPr>
      </p:pic>
      <p:sp>
        <p:nvSpPr>
          <p:cNvPr id="44" name="Google Shape;2169;p30">
            <a:extLst>
              <a:ext uri="{FF2B5EF4-FFF2-40B4-BE49-F238E27FC236}">
                <a16:creationId xmlns:a16="http://schemas.microsoft.com/office/drawing/2014/main" id="{2A45C62E-DAE8-4F19-DDEB-BEE193AE7FAF}"/>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solidFill>
                <a:latin typeface="+mj-lt"/>
              </a:rPr>
              <a:t>KHỞI ĐỘNG</a:t>
            </a:r>
            <a:endParaRPr sz="3200" b="1" dirty="0">
              <a:solidFill>
                <a:schemeClr val="tx2"/>
              </a:solidFill>
              <a:latin typeface="+mj-lt"/>
            </a:endParaRPr>
          </a:p>
        </p:txBody>
      </p:sp>
      <p:sp>
        <p:nvSpPr>
          <p:cNvPr id="48" name="TextBox 47">
            <a:extLst>
              <a:ext uri="{FF2B5EF4-FFF2-40B4-BE49-F238E27FC236}">
                <a16:creationId xmlns:a16="http://schemas.microsoft.com/office/drawing/2014/main" id="{1B68EAC3-3495-3F79-A7CC-0D6C96D8923A}"/>
              </a:ext>
            </a:extLst>
          </p:cNvPr>
          <p:cNvSpPr txBox="1"/>
          <p:nvPr/>
        </p:nvSpPr>
        <p:spPr>
          <a:xfrm>
            <a:off x="1779769" y="1722630"/>
            <a:ext cx="5584459" cy="2451377"/>
          </a:xfrm>
          <a:prstGeom prst="rect">
            <a:avLst/>
          </a:prstGeom>
          <a:noFill/>
        </p:spPr>
        <p:txBody>
          <a:bodyPr wrap="square">
            <a:spAutoFit/>
          </a:bodyPr>
          <a:lstStyle/>
          <a:p>
            <a:pPr algn="just">
              <a:lnSpc>
                <a:spcPct val="130000"/>
              </a:lnSpc>
            </a:pPr>
            <a:r>
              <a:rPr lang="nl-NL" sz="2000">
                <a:solidFill>
                  <a:srgbClr val="000000"/>
                </a:solidFill>
                <a:effectLst/>
                <a:latin typeface="+mj-lt"/>
                <a:ea typeface="Calibri" panose="020F0502020204030204" pitchFamily="34" charset="0"/>
              </a:rPr>
              <a:t>Các sản phẩm mĩ thuật</a:t>
            </a:r>
            <a:r>
              <a:rPr lang="nl-NL" sz="2000">
                <a:effectLst/>
                <a:latin typeface="+mj-lt"/>
                <a:ea typeface="Calibri" panose="020F0502020204030204" pitchFamily="34" charset="0"/>
              </a:rPr>
              <a:t> đã sao chép, mô phỏng hình ảnh của mĩ thuật thế giới thời kì trung đại: </a:t>
            </a: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Phụ nữ</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Các vị thần</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Loài chim</a:t>
            </a:r>
            <a:endParaRPr lang="nl-NL" sz="2000">
              <a:latin typeface="+mj-lt"/>
              <a:ea typeface="Calibri" panose="020F0502020204030204" pitchFamily="34" charset="0"/>
            </a:endParaRPr>
          </a:p>
          <a:p>
            <a:pPr marL="342900" lvl="1" indent="-342900" algn="just">
              <a:lnSpc>
                <a:spcPct val="130000"/>
              </a:lnSpc>
              <a:buFont typeface="Arial" panose="020B0604020202020204" pitchFamily="34" charset="0"/>
              <a:buChar char="•"/>
            </a:pPr>
            <a:r>
              <a:rPr lang="nl-NL" sz="2000">
                <a:effectLst/>
                <a:latin typeface="+mj-lt"/>
                <a:ea typeface="Calibri" panose="020F0502020204030204" pitchFamily="34" charset="0"/>
              </a:rPr>
              <a:t>Chiến binh</a:t>
            </a:r>
            <a:endParaRPr lang="en-US" sz="2000">
              <a:latin typeface="+mj-lt"/>
            </a:endParaRPr>
          </a:p>
        </p:txBody>
      </p:sp>
      <p:pic>
        <p:nvPicPr>
          <p:cNvPr id="50" name="Picture 5">
            <a:extLst>
              <a:ext uri="{FF2B5EF4-FFF2-40B4-BE49-F238E27FC236}">
                <a16:creationId xmlns:a16="http://schemas.microsoft.com/office/drawing/2014/main" id="{13E5C450-B795-C44E-B77B-29D10546C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54741" y="2721165"/>
            <a:ext cx="2027531" cy="232715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wipe(down)">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wipe(down)">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8">
                                            <p:txEl>
                                              <p:pRg st="3" end="3"/>
                                            </p:txEl>
                                          </p:spTgt>
                                        </p:tgtEl>
                                        <p:attrNameLst>
                                          <p:attrName>style.visibility</p:attrName>
                                        </p:attrNameLst>
                                      </p:cBhvr>
                                      <p:to>
                                        <p:strVal val="visible"/>
                                      </p:to>
                                    </p:set>
                                    <p:animEffect transition="in" filter="wipe(down)">
                                      <p:cBhvr>
                                        <p:cTn id="34" dur="500"/>
                                        <p:tgtEl>
                                          <p:spTgt spid="4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8">
                                            <p:txEl>
                                              <p:pRg st="4" end="4"/>
                                            </p:txEl>
                                          </p:spTgt>
                                        </p:tgtEl>
                                        <p:attrNameLst>
                                          <p:attrName>style.visibility</p:attrName>
                                        </p:attrNameLst>
                                      </p:cBhvr>
                                      <p:to>
                                        <p:strVal val="visible"/>
                                      </p:to>
                                    </p:set>
                                    <p:animEffect transition="in" filter="wipe(down)">
                                      <p:cBhvr>
                                        <p:cTn id="39" dur="500"/>
                                        <p:tgtEl>
                                          <p:spTgt spid="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11" name="Google Shape;1967;p29">
            <a:extLst>
              <a:ext uri="{FF2B5EF4-FFF2-40B4-BE49-F238E27FC236}">
                <a16:creationId xmlns:a16="http://schemas.microsoft.com/office/drawing/2014/main" id="{5FEE02D4-7043-CE53-0A2E-2B0EBC0ABCD8}"/>
              </a:ext>
            </a:extLst>
          </p:cNvPr>
          <p:cNvSpPr txBox="1">
            <a:spLocks/>
          </p:cNvSpPr>
          <p:nvPr/>
        </p:nvSpPr>
        <p:spPr>
          <a:xfrm rot="21594080">
            <a:off x="221443" y="1821141"/>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a:solidFill>
                  <a:schemeClr val="tx1"/>
                </a:solidFill>
                <a:latin typeface="+mj-lt"/>
                <a:ea typeface="Nanum Pen Script"/>
                <a:cs typeface="Nanum Pen Script"/>
                <a:sym typeface="Nanum Pen Script"/>
              </a:rPr>
              <a:t>CẢM ƠN CÁC EM ĐÃ CHÚ Ý </a:t>
            </a:r>
          </a:p>
          <a:p>
            <a:pPr>
              <a:lnSpc>
                <a:spcPct val="130000"/>
              </a:lnSpc>
            </a:pPr>
            <a:r>
              <a:rPr lang="en-US" sz="4000">
                <a:solidFill>
                  <a:schemeClr val="tx1"/>
                </a:solidFill>
                <a:latin typeface="+mj-lt"/>
                <a:ea typeface="Nanum Pen Script"/>
                <a:cs typeface="Nanum Pen Script"/>
                <a:sym typeface="Nanum Pen Script"/>
              </a:rPr>
              <a:t>LẮNG NGHE BÀI GIẢNG</a:t>
            </a:r>
            <a:endParaRPr lang="en-US" sz="4000" dirty="0">
              <a:solidFill>
                <a:schemeClr val="tx1"/>
              </a:solidFill>
              <a:latin typeface="+mj-lt"/>
              <a:ea typeface="Nanum Pen Script"/>
              <a:cs typeface="Nanum Pen Script"/>
              <a:sym typeface="Nanum Pen Script"/>
            </a:endParaRPr>
          </a:p>
        </p:txBody>
      </p:sp>
      <p:pic>
        <p:nvPicPr>
          <p:cNvPr id="4" name="Picture 15">
            <a:extLst>
              <a:ext uri="{FF2B5EF4-FFF2-40B4-BE49-F238E27FC236}">
                <a16:creationId xmlns:a16="http://schemas.microsoft.com/office/drawing/2014/main" id="{474F3B56-B56D-5842-5CFB-5019A6775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864358" y="1062263"/>
            <a:ext cx="1415284" cy="751387"/>
          </a:xfrm>
          <a:prstGeom prst="rect">
            <a:avLst/>
          </a:prstGeom>
        </p:spPr>
      </p:pic>
    </p:spTree>
    <p:extLst>
      <p:ext uri="{BB962C8B-B14F-4D97-AF65-F5344CB8AC3E}">
        <p14:creationId xmlns:p14="http://schemas.microsoft.com/office/powerpoint/2010/main" val="2891554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8" name="TextBox 7">
            <a:extLst>
              <a:ext uri="{FF2B5EF4-FFF2-40B4-BE49-F238E27FC236}">
                <a16:creationId xmlns:a16="http://schemas.microsoft.com/office/drawing/2014/main" id="{EE04DA29-DE71-DB82-3ABD-C04150B6BA52}"/>
              </a:ext>
            </a:extLst>
          </p:cNvPr>
          <p:cNvSpPr txBox="1"/>
          <p:nvPr/>
        </p:nvSpPr>
        <p:spPr>
          <a:xfrm>
            <a:off x="785640" y="1729083"/>
            <a:ext cx="7572720" cy="1685333"/>
          </a:xfrm>
          <a:prstGeom prst="rect">
            <a:avLst/>
          </a:prstGeom>
          <a:noFill/>
        </p:spPr>
        <p:txBody>
          <a:bodyPr wrap="square">
            <a:spAutoFit/>
          </a:bodyPr>
          <a:lstStyle/>
          <a:p>
            <a:pPr algn="ctr">
              <a:lnSpc>
                <a:spcPct val="130000"/>
              </a:lnSpc>
            </a:pPr>
            <a:r>
              <a:rPr lang="fr-FR" sz="4200" b="1">
                <a:solidFill>
                  <a:schemeClr val="tx1"/>
                </a:solidFill>
                <a:effectLst/>
                <a:latin typeface="+mj-lt"/>
                <a:ea typeface="Calibri" panose="020F0502020204030204" pitchFamily="34" charset="0"/>
              </a:rPr>
              <a:t>BÀI 2. MĨ THUẬT </a:t>
            </a:r>
            <a:r>
              <a:rPr lang="fr-FR" sz="4200" b="1">
                <a:solidFill>
                  <a:schemeClr val="tx1"/>
                </a:solidFill>
                <a:latin typeface="+mj-lt"/>
                <a:ea typeface="Calibri" panose="020F0502020204030204" pitchFamily="34" charset="0"/>
              </a:rPr>
              <a:t>ỨNG DỤNG </a:t>
            </a:r>
            <a:r>
              <a:rPr lang="fr-FR" sz="4200" b="1">
                <a:solidFill>
                  <a:schemeClr val="tx1"/>
                </a:solidFill>
                <a:effectLst/>
                <a:latin typeface="+mj-lt"/>
                <a:ea typeface="Calibri" panose="020F0502020204030204" pitchFamily="34" charset="0"/>
              </a:rPr>
              <a:t>THỜI KÌ  TRUNG ĐẠI</a:t>
            </a:r>
            <a:endParaRPr lang="en-US" sz="4200">
              <a:solidFill>
                <a:schemeClr val="tx1"/>
              </a:solidFill>
              <a:latin typeface="+mj-l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44"/>
          <p:cNvPicPr preferRelativeResize="0"/>
          <p:nvPr/>
        </p:nvPicPr>
        <p:blipFill>
          <a:blip r:embed="rId3">
            <a:alphaModFix amt="78000"/>
          </a:blip>
          <a:stretch>
            <a:fillRect/>
          </a:stretch>
        </p:blipFill>
        <p:spPr>
          <a:xfrm rot="-5400000">
            <a:off x="4327371" y="2528996"/>
            <a:ext cx="884352" cy="800599"/>
          </a:xfrm>
          <a:prstGeom prst="rect">
            <a:avLst/>
          </a:prstGeom>
          <a:noFill/>
          <a:ln>
            <a:noFill/>
          </a:ln>
        </p:spPr>
      </p:pic>
      <p:pic>
        <p:nvPicPr>
          <p:cNvPr id="718" name="Google Shape;718;p44"/>
          <p:cNvPicPr preferRelativeResize="0"/>
          <p:nvPr/>
        </p:nvPicPr>
        <p:blipFill>
          <a:blip r:embed="rId3">
            <a:alphaModFix amt="78000"/>
          </a:blip>
          <a:stretch>
            <a:fillRect/>
          </a:stretch>
        </p:blipFill>
        <p:spPr>
          <a:xfrm rot="-5400000">
            <a:off x="4327371" y="3578290"/>
            <a:ext cx="884352" cy="800599"/>
          </a:xfrm>
          <a:prstGeom prst="rect">
            <a:avLst/>
          </a:prstGeom>
          <a:noFill/>
          <a:ln>
            <a:noFill/>
          </a:ln>
        </p:spPr>
      </p:pic>
      <p:pic>
        <p:nvPicPr>
          <p:cNvPr id="720" name="Google Shape;720;p44"/>
          <p:cNvPicPr preferRelativeResize="0"/>
          <p:nvPr/>
        </p:nvPicPr>
        <p:blipFill>
          <a:blip r:embed="rId3">
            <a:alphaModFix amt="78000"/>
          </a:blip>
          <a:stretch>
            <a:fillRect/>
          </a:stretch>
        </p:blipFill>
        <p:spPr>
          <a:xfrm rot="-5400000">
            <a:off x="4320370" y="1479701"/>
            <a:ext cx="884352" cy="800599"/>
          </a:xfrm>
          <a:prstGeom prst="rect">
            <a:avLst/>
          </a:prstGeom>
          <a:noFill/>
          <a:ln>
            <a:noFill/>
          </a:ln>
        </p:spPr>
      </p:pic>
      <p:sp>
        <p:nvSpPr>
          <p:cNvPr id="722" name="Google Shape;722;p44"/>
          <p:cNvSpPr txBox="1">
            <a:spLocks noGrp="1"/>
          </p:cNvSpPr>
          <p:nvPr>
            <p:ph type="title" idx="2"/>
          </p:nvPr>
        </p:nvSpPr>
        <p:spPr>
          <a:xfrm>
            <a:off x="4364594" y="1559726"/>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01</a:t>
            </a:r>
            <a:endParaRPr sz="2800" b="1">
              <a:latin typeface="+mj-lt"/>
            </a:endParaRPr>
          </a:p>
        </p:txBody>
      </p:sp>
      <p:sp>
        <p:nvSpPr>
          <p:cNvPr id="725" name="Google Shape;725;p44"/>
          <p:cNvSpPr txBox="1">
            <a:spLocks noGrp="1"/>
          </p:cNvSpPr>
          <p:nvPr>
            <p:ph type="title" idx="4"/>
          </p:nvPr>
        </p:nvSpPr>
        <p:spPr>
          <a:xfrm>
            <a:off x="4362245" y="2609021"/>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02</a:t>
            </a:r>
            <a:endParaRPr sz="2800" b="1">
              <a:latin typeface="+mj-lt"/>
            </a:endParaRPr>
          </a:p>
        </p:txBody>
      </p:sp>
      <p:sp>
        <p:nvSpPr>
          <p:cNvPr id="728" name="Google Shape;728;p44"/>
          <p:cNvSpPr txBox="1">
            <a:spLocks noGrp="1"/>
          </p:cNvSpPr>
          <p:nvPr>
            <p:ph type="title" idx="7"/>
          </p:nvPr>
        </p:nvSpPr>
        <p:spPr>
          <a:xfrm>
            <a:off x="4371595" y="3661340"/>
            <a:ext cx="86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mj-lt"/>
              </a:rPr>
              <a:t>03</a:t>
            </a:r>
            <a:endParaRPr sz="2800" b="1">
              <a:latin typeface="+mj-lt"/>
            </a:endParaRPr>
          </a:p>
        </p:txBody>
      </p:sp>
      <p:sp>
        <p:nvSpPr>
          <p:cNvPr id="21" name="Google Shape;2169;p30">
            <a:extLst>
              <a:ext uri="{FF2B5EF4-FFF2-40B4-BE49-F238E27FC236}">
                <a16:creationId xmlns:a16="http://schemas.microsoft.com/office/drawing/2014/main" id="{06D9C4C1-9471-CDC2-8DEC-B711D226F91D}"/>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a:latin typeface="+mj-lt"/>
              </a:rPr>
              <a:t>NỘI DUNG BÀI HỌC</a:t>
            </a:r>
            <a:endParaRPr lang="en-US" sz="3200" b="1" dirty="0">
              <a:latin typeface="+mj-lt"/>
            </a:endParaRPr>
          </a:p>
        </p:txBody>
      </p:sp>
      <p:sp>
        <p:nvSpPr>
          <p:cNvPr id="20" name="TextBox 19">
            <a:extLst>
              <a:ext uri="{FF2B5EF4-FFF2-40B4-BE49-F238E27FC236}">
                <a16:creationId xmlns:a16="http://schemas.microsoft.com/office/drawing/2014/main" id="{559EA15C-A397-E225-D518-AF6608F3424D}"/>
              </a:ext>
            </a:extLst>
          </p:cNvPr>
          <p:cNvSpPr txBox="1"/>
          <p:nvPr/>
        </p:nvSpPr>
        <p:spPr>
          <a:xfrm>
            <a:off x="5398578" y="1594816"/>
            <a:ext cx="3025422" cy="523220"/>
          </a:xfrm>
          <a:prstGeom prst="rect">
            <a:avLst/>
          </a:prstGeom>
          <a:noFill/>
        </p:spPr>
        <p:txBody>
          <a:bodyPr wrap="square" rtlCol="0">
            <a:spAutoFit/>
          </a:bodyPr>
          <a:lstStyle/>
          <a:p>
            <a:r>
              <a:rPr lang="en-US" sz="2800" b="1">
                <a:solidFill>
                  <a:schemeClr val="tx1"/>
                </a:solidFill>
                <a:latin typeface="+mj-lt"/>
              </a:rPr>
              <a:t>Quan sát</a:t>
            </a:r>
          </a:p>
        </p:txBody>
      </p:sp>
      <p:sp>
        <p:nvSpPr>
          <p:cNvPr id="38" name="TextBox 37">
            <a:extLst>
              <a:ext uri="{FF2B5EF4-FFF2-40B4-BE49-F238E27FC236}">
                <a16:creationId xmlns:a16="http://schemas.microsoft.com/office/drawing/2014/main" id="{E43C3E43-4AD8-7BAC-DCAE-4BA2CE21DE7D}"/>
              </a:ext>
            </a:extLst>
          </p:cNvPr>
          <p:cNvSpPr txBox="1"/>
          <p:nvPr/>
        </p:nvSpPr>
        <p:spPr>
          <a:xfrm>
            <a:off x="5398578" y="2609021"/>
            <a:ext cx="3025422" cy="523220"/>
          </a:xfrm>
          <a:prstGeom prst="rect">
            <a:avLst/>
          </a:prstGeom>
          <a:noFill/>
        </p:spPr>
        <p:txBody>
          <a:bodyPr wrap="square" rtlCol="0">
            <a:spAutoFit/>
          </a:bodyPr>
          <a:lstStyle/>
          <a:p>
            <a:r>
              <a:rPr lang="en-US" sz="2800" b="1">
                <a:solidFill>
                  <a:schemeClr val="tx1"/>
                </a:solidFill>
                <a:latin typeface="+mj-lt"/>
              </a:rPr>
              <a:t>Thể hiện</a:t>
            </a:r>
          </a:p>
        </p:txBody>
      </p:sp>
      <p:sp>
        <p:nvSpPr>
          <p:cNvPr id="39" name="TextBox 38">
            <a:extLst>
              <a:ext uri="{FF2B5EF4-FFF2-40B4-BE49-F238E27FC236}">
                <a16:creationId xmlns:a16="http://schemas.microsoft.com/office/drawing/2014/main" id="{888A1B9F-4B93-9789-4E35-CEDF57131F33}"/>
              </a:ext>
            </a:extLst>
          </p:cNvPr>
          <p:cNvSpPr txBox="1"/>
          <p:nvPr/>
        </p:nvSpPr>
        <p:spPr>
          <a:xfrm>
            <a:off x="5398578" y="3716979"/>
            <a:ext cx="3025422" cy="523220"/>
          </a:xfrm>
          <a:prstGeom prst="rect">
            <a:avLst/>
          </a:prstGeom>
          <a:noFill/>
        </p:spPr>
        <p:txBody>
          <a:bodyPr wrap="square" rtlCol="0">
            <a:spAutoFit/>
          </a:bodyPr>
          <a:lstStyle/>
          <a:p>
            <a:r>
              <a:rPr lang="en-US" sz="2800" b="1">
                <a:solidFill>
                  <a:schemeClr val="tx1"/>
                </a:solidFill>
                <a:latin typeface="+mj-lt"/>
              </a:rPr>
              <a:t>Thảo luận</a:t>
            </a:r>
          </a:p>
        </p:txBody>
      </p:sp>
      <p:pic>
        <p:nvPicPr>
          <p:cNvPr id="40" name="Picture 5">
            <a:extLst>
              <a:ext uri="{FF2B5EF4-FFF2-40B4-BE49-F238E27FC236}">
                <a16:creationId xmlns:a16="http://schemas.microsoft.com/office/drawing/2014/main" id="{FE28C0ED-C844-425D-CA2A-0AE5277005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0000" y="1243783"/>
            <a:ext cx="2807717" cy="301095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20"/>
                                        </p:tgtEl>
                                        <p:attrNameLst>
                                          <p:attrName>style.visibility</p:attrName>
                                        </p:attrNameLst>
                                      </p:cBhvr>
                                      <p:to>
                                        <p:strVal val="visible"/>
                                      </p:to>
                                    </p:set>
                                    <p:animEffect transition="in" filter="fade">
                                      <p:cBhvr>
                                        <p:cTn id="16" dur="500"/>
                                        <p:tgtEl>
                                          <p:spTgt spid="720"/>
                                        </p:tgtEl>
                                      </p:cBhvr>
                                    </p:animEffect>
                                    <p:anim calcmode="lin" valueType="num">
                                      <p:cBhvr>
                                        <p:cTn id="17" dur="500" fill="hold"/>
                                        <p:tgtEl>
                                          <p:spTgt spid="720"/>
                                        </p:tgtEl>
                                        <p:attrNameLst>
                                          <p:attrName>ppt_x</p:attrName>
                                        </p:attrNameLst>
                                      </p:cBhvr>
                                      <p:tavLst>
                                        <p:tav tm="0">
                                          <p:val>
                                            <p:strVal val="#ppt_x"/>
                                          </p:val>
                                        </p:tav>
                                        <p:tav tm="100000">
                                          <p:val>
                                            <p:strVal val="#ppt_x"/>
                                          </p:val>
                                        </p:tav>
                                      </p:tavLst>
                                    </p:anim>
                                    <p:anim calcmode="lin" valueType="num">
                                      <p:cBhvr>
                                        <p:cTn id="18" dur="500" fill="hold"/>
                                        <p:tgtEl>
                                          <p:spTgt spid="72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22"/>
                                        </p:tgtEl>
                                        <p:attrNameLst>
                                          <p:attrName>style.visibility</p:attrName>
                                        </p:attrNameLst>
                                      </p:cBhvr>
                                      <p:to>
                                        <p:strVal val="visible"/>
                                      </p:to>
                                    </p:set>
                                    <p:animEffect transition="in" filter="fade">
                                      <p:cBhvr>
                                        <p:cTn id="21" dur="500"/>
                                        <p:tgtEl>
                                          <p:spTgt spid="722"/>
                                        </p:tgtEl>
                                      </p:cBhvr>
                                    </p:animEffect>
                                    <p:anim calcmode="lin" valueType="num">
                                      <p:cBhvr>
                                        <p:cTn id="22" dur="500" fill="hold"/>
                                        <p:tgtEl>
                                          <p:spTgt spid="722"/>
                                        </p:tgtEl>
                                        <p:attrNameLst>
                                          <p:attrName>ppt_x</p:attrName>
                                        </p:attrNameLst>
                                      </p:cBhvr>
                                      <p:tavLst>
                                        <p:tav tm="0">
                                          <p:val>
                                            <p:strVal val="#ppt_x"/>
                                          </p:val>
                                        </p:tav>
                                        <p:tav tm="100000">
                                          <p:val>
                                            <p:strVal val="#ppt_x"/>
                                          </p:val>
                                        </p:tav>
                                      </p:tavLst>
                                    </p:anim>
                                    <p:anim calcmode="lin" valueType="num">
                                      <p:cBhvr>
                                        <p:cTn id="23" dur="500" fill="hold"/>
                                        <p:tgtEl>
                                          <p:spTgt spid="7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7"/>
                                        </p:tgtEl>
                                        <p:attrNameLst>
                                          <p:attrName>style.visibility</p:attrName>
                                        </p:attrNameLst>
                                      </p:cBhvr>
                                      <p:to>
                                        <p:strVal val="visible"/>
                                      </p:to>
                                    </p:set>
                                    <p:animEffect transition="in" filter="fade">
                                      <p:cBhvr>
                                        <p:cTn id="33" dur="500"/>
                                        <p:tgtEl>
                                          <p:spTgt spid="717"/>
                                        </p:tgtEl>
                                      </p:cBhvr>
                                    </p:animEffect>
                                    <p:anim calcmode="lin" valueType="num">
                                      <p:cBhvr>
                                        <p:cTn id="34" dur="500" fill="hold"/>
                                        <p:tgtEl>
                                          <p:spTgt spid="717"/>
                                        </p:tgtEl>
                                        <p:attrNameLst>
                                          <p:attrName>ppt_x</p:attrName>
                                        </p:attrNameLst>
                                      </p:cBhvr>
                                      <p:tavLst>
                                        <p:tav tm="0">
                                          <p:val>
                                            <p:strVal val="#ppt_x"/>
                                          </p:val>
                                        </p:tav>
                                        <p:tav tm="100000">
                                          <p:val>
                                            <p:strVal val="#ppt_x"/>
                                          </p:val>
                                        </p:tav>
                                      </p:tavLst>
                                    </p:anim>
                                    <p:anim calcmode="lin" valueType="num">
                                      <p:cBhvr>
                                        <p:cTn id="35" dur="500" fill="hold"/>
                                        <p:tgtEl>
                                          <p:spTgt spid="7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725"/>
                                        </p:tgtEl>
                                        <p:attrNameLst>
                                          <p:attrName>style.visibility</p:attrName>
                                        </p:attrNameLst>
                                      </p:cBhvr>
                                      <p:to>
                                        <p:strVal val="visible"/>
                                      </p:to>
                                    </p:set>
                                    <p:animEffect transition="in" filter="fade">
                                      <p:cBhvr>
                                        <p:cTn id="38" dur="500"/>
                                        <p:tgtEl>
                                          <p:spTgt spid="725"/>
                                        </p:tgtEl>
                                      </p:cBhvr>
                                    </p:animEffect>
                                    <p:anim calcmode="lin" valueType="num">
                                      <p:cBhvr>
                                        <p:cTn id="39" dur="500" fill="hold"/>
                                        <p:tgtEl>
                                          <p:spTgt spid="725"/>
                                        </p:tgtEl>
                                        <p:attrNameLst>
                                          <p:attrName>ppt_x</p:attrName>
                                        </p:attrNameLst>
                                      </p:cBhvr>
                                      <p:tavLst>
                                        <p:tav tm="0">
                                          <p:val>
                                            <p:strVal val="#ppt_x"/>
                                          </p:val>
                                        </p:tav>
                                        <p:tav tm="100000">
                                          <p:val>
                                            <p:strVal val="#ppt_x"/>
                                          </p:val>
                                        </p:tav>
                                      </p:tavLst>
                                    </p:anim>
                                    <p:anim calcmode="lin" valueType="num">
                                      <p:cBhvr>
                                        <p:cTn id="40" dur="500" fill="hold"/>
                                        <p:tgtEl>
                                          <p:spTgt spid="7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anim calcmode="lin" valueType="num">
                                      <p:cBhvr>
                                        <p:cTn id="44" dur="500" fill="hold"/>
                                        <p:tgtEl>
                                          <p:spTgt spid="38"/>
                                        </p:tgtEl>
                                        <p:attrNameLst>
                                          <p:attrName>ppt_x</p:attrName>
                                        </p:attrNameLst>
                                      </p:cBhvr>
                                      <p:tavLst>
                                        <p:tav tm="0">
                                          <p:val>
                                            <p:strVal val="#ppt_x"/>
                                          </p:val>
                                        </p:tav>
                                        <p:tav tm="100000">
                                          <p:val>
                                            <p:strVal val="#ppt_x"/>
                                          </p:val>
                                        </p:tav>
                                      </p:tavLst>
                                    </p:anim>
                                    <p:anim calcmode="lin" valueType="num">
                                      <p:cBhvr>
                                        <p:cTn id="45"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718"/>
                                        </p:tgtEl>
                                        <p:attrNameLst>
                                          <p:attrName>style.visibility</p:attrName>
                                        </p:attrNameLst>
                                      </p:cBhvr>
                                      <p:to>
                                        <p:strVal val="visible"/>
                                      </p:to>
                                    </p:set>
                                    <p:animEffect transition="in" filter="fade">
                                      <p:cBhvr>
                                        <p:cTn id="50" dur="500"/>
                                        <p:tgtEl>
                                          <p:spTgt spid="718"/>
                                        </p:tgtEl>
                                      </p:cBhvr>
                                    </p:animEffect>
                                    <p:anim calcmode="lin" valueType="num">
                                      <p:cBhvr>
                                        <p:cTn id="51" dur="500" fill="hold"/>
                                        <p:tgtEl>
                                          <p:spTgt spid="718"/>
                                        </p:tgtEl>
                                        <p:attrNameLst>
                                          <p:attrName>ppt_x</p:attrName>
                                        </p:attrNameLst>
                                      </p:cBhvr>
                                      <p:tavLst>
                                        <p:tav tm="0">
                                          <p:val>
                                            <p:strVal val="#ppt_x"/>
                                          </p:val>
                                        </p:tav>
                                        <p:tav tm="100000">
                                          <p:val>
                                            <p:strVal val="#ppt_x"/>
                                          </p:val>
                                        </p:tav>
                                      </p:tavLst>
                                    </p:anim>
                                    <p:anim calcmode="lin" valueType="num">
                                      <p:cBhvr>
                                        <p:cTn id="52" dur="500" fill="hold"/>
                                        <p:tgtEl>
                                          <p:spTgt spid="7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28"/>
                                        </p:tgtEl>
                                        <p:attrNameLst>
                                          <p:attrName>style.visibility</p:attrName>
                                        </p:attrNameLst>
                                      </p:cBhvr>
                                      <p:to>
                                        <p:strVal val="visible"/>
                                      </p:to>
                                    </p:set>
                                    <p:animEffect transition="in" filter="fade">
                                      <p:cBhvr>
                                        <p:cTn id="55" dur="500"/>
                                        <p:tgtEl>
                                          <p:spTgt spid="728"/>
                                        </p:tgtEl>
                                      </p:cBhvr>
                                    </p:animEffect>
                                    <p:anim calcmode="lin" valueType="num">
                                      <p:cBhvr>
                                        <p:cTn id="56" dur="500" fill="hold"/>
                                        <p:tgtEl>
                                          <p:spTgt spid="728"/>
                                        </p:tgtEl>
                                        <p:attrNameLst>
                                          <p:attrName>ppt_x</p:attrName>
                                        </p:attrNameLst>
                                      </p:cBhvr>
                                      <p:tavLst>
                                        <p:tav tm="0">
                                          <p:val>
                                            <p:strVal val="#ppt_x"/>
                                          </p:val>
                                        </p:tav>
                                        <p:tav tm="100000">
                                          <p:val>
                                            <p:strVal val="#ppt_x"/>
                                          </p:val>
                                        </p:tav>
                                      </p:tavLst>
                                    </p:anim>
                                    <p:anim calcmode="lin" valueType="num">
                                      <p:cBhvr>
                                        <p:cTn id="57" dur="500" fill="hold"/>
                                        <p:tgtEl>
                                          <p:spTgt spid="7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 grpId="0"/>
      <p:bldP spid="725" grpId="0"/>
      <p:bldP spid="728" grpId="0"/>
      <p:bldP spid="21" grpId="0"/>
      <p:bldP spid="20"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 name="TextBox 6">
            <a:extLst>
              <a:ext uri="{FF2B5EF4-FFF2-40B4-BE49-F238E27FC236}">
                <a16:creationId xmlns:a16="http://schemas.microsoft.com/office/drawing/2014/main" id="{BA02A7D5-664D-42A3-1EB0-28F122231664}"/>
              </a:ext>
            </a:extLst>
          </p:cNvPr>
          <p:cNvSpPr txBox="1"/>
          <p:nvPr/>
        </p:nvSpPr>
        <p:spPr>
          <a:xfrm>
            <a:off x="624404" y="1018299"/>
            <a:ext cx="7895190" cy="926729"/>
          </a:xfrm>
          <a:prstGeom prst="rect">
            <a:avLst/>
          </a:prstGeom>
          <a:noFill/>
        </p:spPr>
        <p:txBody>
          <a:bodyPr wrap="square">
            <a:spAutoFit/>
          </a:bodyPr>
          <a:lstStyle/>
          <a:p>
            <a:pPr algn="just">
              <a:lnSpc>
                <a:spcPct val="130000"/>
              </a:lnSpc>
            </a:pPr>
            <a:r>
              <a:rPr lang="fr-FR" sz="2200">
                <a:latin typeface="+mj-lt"/>
                <a:ea typeface="Calibri" panose="020F0502020204030204" pitchFamily="34" charset="0"/>
                <a:cs typeface="Times New Roman" panose="02020603050405020304" pitchFamily="18" charset="0"/>
              </a:rPr>
              <a:t>Q</a:t>
            </a:r>
            <a:r>
              <a:rPr lang="fr-FR" sz="2200">
                <a:solidFill>
                  <a:srgbClr val="000000"/>
                </a:solidFill>
                <a:effectLst/>
                <a:latin typeface="+mj-lt"/>
                <a:ea typeface="Calibri" panose="020F0502020204030204" pitchFamily="34" charset="0"/>
                <a:cs typeface="Times New Roman" panose="02020603050405020304" pitchFamily="18" charset="0"/>
              </a:rPr>
              <a:t>uan sát một số hoa văn trang trí trên di sản mĩ thuật thế giới thời kì trung đại và trả lời câu hỏi:</a:t>
            </a:r>
            <a:endParaRPr lang="en-US" sz="2200">
              <a:latin typeface="+mj-lt"/>
            </a:endParaRPr>
          </a:p>
        </p:txBody>
      </p:sp>
      <p:sp>
        <p:nvSpPr>
          <p:cNvPr id="8" name="Google Shape;2169;p30">
            <a:extLst>
              <a:ext uri="{FF2B5EF4-FFF2-40B4-BE49-F238E27FC236}">
                <a16:creationId xmlns:a16="http://schemas.microsoft.com/office/drawing/2014/main" id="{37A5360C-4BD3-9484-FDB1-E5276C782082}"/>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1. Quan sát</a:t>
            </a:r>
            <a:endParaRPr sz="3200" b="1" dirty="0">
              <a:solidFill>
                <a:schemeClr val="bg2"/>
              </a:solidFill>
              <a:latin typeface="+mj-lt"/>
            </a:endParaRPr>
          </a:p>
        </p:txBody>
      </p:sp>
      <p:pic>
        <p:nvPicPr>
          <p:cNvPr id="9" name="Picture 8">
            <a:extLst>
              <a:ext uri="{FF2B5EF4-FFF2-40B4-BE49-F238E27FC236}">
                <a16:creationId xmlns:a16="http://schemas.microsoft.com/office/drawing/2014/main" id="{9A68BC21-26BA-05B9-B797-18BA46240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12" y="2167118"/>
            <a:ext cx="2260978" cy="2653028"/>
          </a:xfrm>
          <a:prstGeom prst="rect">
            <a:avLst/>
          </a:prstGeom>
        </p:spPr>
      </p:pic>
      <p:pic>
        <p:nvPicPr>
          <p:cNvPr id="10" name="Picture 9">
            <a:extLst>
              <a:ext uri="{FF2B5EF4-FFF2-40B4-BE49-F238E27FC236}">
                <a16:creationId xmlns:a16="http://schemas.microsoft.com/office/drawing/2014/main" id="{2B73CAE9-E8B3-687D-FB24-74FDDF31D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459" y="2166810"/>
            <a:ext cx="2115081" cy="2653336"/>
          </a:xfrm>
          <a:prstGeom prst="rect">
            <a:avLst/>
          </a:prstGeom>
        </p:spPr>
      </p:pic>
      <p:pic>
        <p:nvPicPr>
          <p:cNvPr id="11" name="Picture 10">
            <a:extLst>
              <a:ext uri="{FF2B5EF4-FFF2-40B4-BE49-F238E27FC236}">
                <a16:creationId xmlns:a16="http://schemas.microsoft.com/office/drawing/2014/main" id="{24901373-E39D-3D1E-81A7-B18A28523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909" y="2268414"/>
            <a:ext cx="2437091" cy="2450128"/>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 name="TextBox 6">
            <a:extLst>
              <a:ext uri="{FF2B5EF4-FFF2-40B4-BE49-F238E27FC236}">
                <a16:creationId xmlns:a16="http://schemas.microsoft.com/office/drawing/2014/main" id="{BA02A7D5-664D-42A3-1EB0-28F122231664}"/>
              </a:ext>
            </a:extLst>
          </p:cNvPr>
          <p:cNvSpPr txBox="1"/>
          <p:nvPr/>
        </p:nvSpPr>
        <p:spPr>
          <a:xfrm>
            <a:off x="624404" y="1018299"/>
            <a:ext cx="7895190" cy="926729"/>
          </a:xfrm>
          <a:prstGeom prst="rect">
            <a:avLst/>
          </a:prstGeom>
          <a:noFill/>
        </p:spPr>
        <p:txBody>
          <a:bodyPr wrap="square">
            <a:spAutoFit/>
          </a:bodyPr>
          <a:lstStyle/>
          <a:p>
            <a:pPr algn="just">
              <a:lnSpc>
                <a:spcPct val="130000"/>
              </a:lnSpc>
            </a:pPr>
            <a:r>
              <a:rPr lang="fr-FR" sz="2200">
                <a:latin typeface="+mj-lt"/>
                <a:ea typeface="Calibri" panose="020F0502020204030204" pitchFamily="34" charset="0"/>
                <a:cs typeface="Times New Roman" panose="02020603050405020304" pitchFamily="18" charset="0"/>
              </a:rPr>
              <a:t>Q</a:t>
            </a:r>
            <a:r>
              <a:rPr lang="fr-FR" sz="2200">
                <a:solidFill>
                  <a:srgbClr val="000000"/>
                </a:solidFill>
                <a:effectLst/>
                <a:latin typeface="+mj-lt"/>
                <a:ea typeface="Calibri" panose="020F0502020204030204" pitchFamily="34" charset="0"/>
                <a:cs typeface="Times New Roman" panose="02020603050405020304" pitchFamily="18" charset="0"/>
              </a:rPr>
              <a:t>uan sát một số hoa văn trang trí trên di sản mĩ thuật thế giới thời kì trung đại và trả lời câu hỏi:</a:t>
            </a:r>
            <a:endParaRPr lang="en-US" sz="2200">
              <a:latin typeface="+mj-lt"/>
            </a:endParaRPr>
          </a:p>
        </p:txBody>
      </p:sp>
      <p:sp>
        <p:nvSpPr>
          <p:cNvPr id="8" name="Google Shape;2169;p30">
            <a:extLst>
              <a:ext uri="{FF2B5EF4-FFF2-40B4-BE49-F238E27FC236}">
                <a16:creationId xmlns:a16="http://schemas.microsoft.com/office/drawing/2014/main" id="{37A5360C-4BD3-9484-FDB1-E5276C782082}"/>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bg2"/>
                </a:solidFill>
                <a:latin typeface="+mj-lt"/>
              </a:rPr>
              <a:t>1. Quan sát</a:t>
            </a:r>
            <a:endParaRPr sz="3200" b="1" dirty="0">
              <a:solidFill>
                <a:schemeClr val="bg2"/>
              </a:solidFill>
              <a:latin typeface="+mj-lt"/>
            </a:endParaRPr>
          </a:p>
        </p:txBody>
      </p:sp>
      <p:pic>
        <p:nvPicPr>
          <p:cNvPr id="12" name="Picture 11">
            <a:extLst>
              <a:ext uri="{FF2B5EF4-FFF2-40B4-BE49-F238E27FC236}">
                <a16:creationId xmlns:a16="http://schemas.microsoft.com/office/drawing/2014/main" id="{49894758-351A-DE82-0405-A83E3B0CF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351" y="2166810"/>
            <a:ext cx="2597315" cy="2675678"/>
          </a:xfrm>
          <a:prstGeom prst="rect">
            <a:avLst/>
          </a:prstGeom>
        </p:spPr>
      </p:pic>
      <p:pic>
        <p:nvPicPr>
          <p:cNvPr id="13" name="Picture 12">
            <a:extLst>
              <a:ext uri="{FF2B5EF4-FFF2-40B4-BE49-F238E27FC236}">
                <a16:creationId xmlns:a16="http://schemas.microsoft.com/office/drawing/2014/main" id="{9139F654-BFC4-328A-FB37-1A4729EE8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460" y="2166810"/>
            <a:ext cx="4085128" cy="2675678"/>
          </a:xfrm>
          <a:prstGeom prst="rect">
            <a:avLst/>
          </a:prstGeom>
        </p:spPr>
      </p:pic>
    </p:spTree>
    <p:extLst>
      <p:ext uri="{BB962C8B-B14F-4D97-AF65-F5344CB8AC3E}">
        <p14:creationId xmlns:p14="http://schemas.microsoft.com/office/powerpoint/2010/main" val="4146269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24" name="Picture 7">
            <a:extLst>
              <a:ext uri="{FF2B5EF4-FFF2-40B4-BE49-F238E27FC236}">
                <a16:creationId xmlns:a16="http://schemas.microsoft.com/office/drawing/2014/main" id="{919B07D0-21FD-B6F7-8FF7-1A47419893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5906" y="680312"/>
            <a:ext cx="8132188" cy="4074516"/>
          </a:xfrm>
          <a:prstGeom prst="rect">
            <a:avLst/>
          </a:prstGeom>
        </p:spPr>
      </p:pic>
      <p:sp>
        <p:nvSpPr>
          <p:cNvPr id="26" name="TextBox 25">
            <a:extLst>
              <a:ext uri="{FF2B5EF4-FFF2-40B4-BE49-F238E27FC236}">
                <a16:creationId xmlns:a16="http://schemas.microsoft.com/office/drawing/2014/main" id="{B2B19D56-6E37-BFD4-A027-32F40FA1387D}"/>
              </a:ext>
            </a:extLst>
          </p:cNvPr>
          <p:cNvSpPr txBox="1"/>
          <p:nvPr/>
        </p:nvSpPr>
        <p:spPr>
          <a:xfrm>
            <a:off x="957090" y="1263911"/>
            <a:ext cx="7229820" cy="3082319"/>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Di sản mĩ thuật thời kì này thường được trang trí bằng những hoa văn nào?</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Nhận xét về thiết kế hình dạng, hoa văn trang trí trên di sản mĩ thuật thời kì trung đại ở mỗi nền văn hóa mà em biết.</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Công năng của di sản mĩ thuật này là gì?</a:t>
            </a:r>
            <a:endParaRPr lang="en-US" sz="2000">
              <a:effectLst/>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a:solidFill>
                  <a:srgbClr val="000000"/>
                </a:solidFill>
                <a:effectLst/>
                <a:latin typeface="+mj-lt"/>
                <a:ea typeface="Calibri" panose="020F0502020204030204" pitchFamily="34" charset="0"/>
                <a:cs typeface="Times New Roman" panose="02020603050405020304" pitchFamily="18" charset="0"/>
              </a:rPr>
              <a:t>Tại sao cần quan tâm đến nghệ thuật trang trí trong những di sản mĩ thuật thời kì trung đại trên thế giới?</a:t>
            </a:r>
            <a:endParaRPr lang="en-US" sz="2000">
              <a:effectLst/>
              <a:latin typeface="+mj-lt"/>
              <a:ea typeface="Calibri" panose="020F0502020204030204" pitchFamily="34" charset="0"/>
              <a:cs typeface="Times New Roman" panose="02020603050405020304" pitchFamily="18" charset="0"/>
            </a:endParaRPr>
          </a:p>
        </p:txBody>
      </p:sp>
      <p:sp>
        <p:nvSpPr>
          <p:cNvPr id="18" name="Rectangle: Diagonal Corners Snipped 17">
            <a:extLst>
              <a:ext uri="{FF2B5EF4-FFF2-40B4-BE49-F238E27FC236}">
                <a16:creationId xmlns:a16="http://schemas.microsoft.com/office/drawing/2014/main" id="{83C80B78-76A0-F31A-EEB7-1E1406FBE8D0}"/>
              </a:ext>
            </a:extLst>
          </p:cNvPr>
          <p:cNvSpPr/>
          <p:nvPr/>
        </p:nvSpPr>
        <p:spPr>
          <a:xfrm>
            <a:off x="2530549" y="233917"/>
            <a:ext cx="4082902" cy="855312"/>
          </a:xfrm>
          <a:prstGeom prst="snip2Diag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a:solidFill>
                  <a:schemeClr val="accent3"/>
                </a:solidFill>
              </a:rPr>
              <a:t>HOẠT ĐỘNG NHÓM</a:t>
            </a:r>
          </a:p>
        </p:txBody>
      </p:sp>
      <p:pic>
        <p:nvPicPr>
          <p:cNvPr id="31" name="Picture 2">
            <a:extLst>
              <a:ext uri="{FF2B5EF4-FFF2-40B4-BE49-F238E27FC236}">
                <a16:creationId xmlns:a16="http://schemas.microsoft.com/office/drawing/2014/main" id="{2D7E5D11-620E-38CB-EF06-717FDFD71F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9846">
            <a:off x="6156824" y="176004"/>
            <a:ext cx="913255" cy="1008615"/>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2" dur="500"/>
                                        <p:tgtEl>
                                          <p:spTgt spid="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20" name="Picture 19">
            <a:extLst>
              <a:ext uri="{FF2B5EF4-FFF2-40B4-BE49-F238E27FC236}">
                <a16:creationId xmlns:a16="http://schemas.microsoft.com/office/drawing/2014/main" id="{F69799D7-7C9E-1BDA-0DE1-E21FA21E8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80" y="521207"/>
            <a:ext cx="2437090" cy="2859678"/>
          </a:xfrm>
          <a:prstGeom prst="rect">
            <a:avLst/>
          </a:prstGeom>
        </p:spPr>
      </p:pic>
      <p:pic>
        <p:nvPicPr>
          <p:cNvPr id="21" name="Picture 20">
            <a:extLst>
              <a:ext uri="{FF2B5EF4-FFF2-40B4-BE49-F238E27FC236}">
                <a16:creationId xmlns:a16="http://schemas.microsoft.com/office/drawing/2014/main" id="{9E656053-EB78-6D12-EF3D-F2348BE13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454" y="422400"/>
            <a:ext cx="2437091" cy="3057293"/>
          </a:xfrm>
          <a:prstGeom prst="rect">
            <a:avLst/>
          </a:prstGeom>
        </p:spPr>
      </p:pic>
      <p:pic>
        <p:nvPicPr>
          <p:cNvPr id="22" name="Picture 21">
            <a:extLst>
              <a:ext uri="{FF2B5EF4-FFF2-40B4-BE49-F238E27FC236}">
                <a16:creationId xmlns:a16="http://schemas.microsoft.com/office/drawing/2014/main" id="{7B2E2F80-24A1-92CA-9A6A-9B6005AD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229" y="725982"/>
            <a:ext cx="2437091" cy="2450128"/>
          </a:xfrm>
          <a:prstGeom prst="rect">
            <a:avLst/>
          </a:prstGeom>
        </p:spPr>
      </p:pic>
      <p:sp>
        <p:nvSpPr>
          <p:cNvPr id="17" name="Rectangle: Rounded Corners 16">
            <a:extLst>
              <a:ext uri="{FF2B5EF4-FFF2-40B4-BE49-F238E27FC236}">
                <a16:creationId xmlns:a16="http://schemas.microsoft.com/office/drawing/2014/main" id="{9F88BD9B-C765-5981-8098-621A0148F4DE}"/>
              </a:ext>
            </a:extLst>
          </p:cNvPr>
          <p:cNvSpPr/>
          <p:nvPr/>
        </p:nvSpPr>
        <p:spPr>
          <a:xfrm>
            <a:off x="510680"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chim công</a:t>
            </a:r>
            <a:endParaRPr lang="en-US" sz="2000">
              <a:solidFill>
                <a:schemeClr val="accent3"/>
              </a:solidFill>
              <a:latin typeface="+mj-lt"/>
            </a:endParaRPr>
          </a:p>
        </p:txBody>
      </p:sp>
      <p:sp>
        <p:nvSpPr>
          <p:cNvPr id="25" name="Rectangle: Rounded Corners 24">
            <a:extLst>
              <a:ext uri="{FF2B5EF4-FFF2-40B4-BE49-F238E27FC236}">
                <a16:creationId xmlns:a16="http://schemas.microsoft.com/office/drawing/2014/main" id="{17D7B259-C113-A8C5-6A89-FDE4A2BCD660}"/>
              </a:ext>
            </a:extLst>
          </p:cNvPr>
          <p:cNvSpPr/>
          <p:nvPr/>
        </p:nvSpPr>
        <p:spPr>
          <a:xfrm>
            <a:off x="3353455"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latin typeface="+mj-lt"/>
                <a:cs typeface="Times New Roman" panose="02020603050405020304" pitchFamily="18" charset="0"/>
              </a:rPr>
              <a:t>bò tót</a:t>
            </a:r>
            <a:endParaRPr lang="en-US" sz="2000">
              <a:solidFill>
                <a:schemeClr val="accent3"/>
              </a:solidFill>
              <a:latin typeface="+mj-lt"/>
            </a:endParaRPr>
          </a:p>
        </p:txBody>
      </p:sp>
      <p:sp>
        <p:nvSpPr>
          <p:cNvPr id="26" name="Rectangle: Rounded Corners 25">
            <a:extLst>
              <a:ext uri="{FF2B5EF4-FFF2-40B4-BE49-F238E27FC236}">
                <a16:creationId xmlns:a16="http://schemas.microsoft.com/office/drawing/2014/main" id="{327CE26D-A455-0929-3CBB-3C571CFFA70A}"/>
              </a:ext>
            </a:extLst>
          </p:cNvPr>
          <p:cNvSpPr/>
          <p:nvPr/>
        </p:nvSpPr>
        <p:spPr>
          <a:xfrm>
            <a:off x="6196230" y="3844887"/>
            <a:ext cx="2437090" cy="876558"/>
          </a:xfrm>
          <a:prstGeom prst="roundRect">
            <a:avLst/>
          </a:prstGeom>
          <a:solidFill>
            <a:srgbClr val="393D49"/>
          </a:solidFill>
        </p:spPr>
        <p:style>
          <a:lnRef idx="3">
            <a:schemeClr val="lt1"/>
          </a:lnRef>
          <a:fillRef idx="1">
            <a:schemeClr val="dk1"/>
          </a:fillRef>
          <a:effectRef idx="1">
            <a:schemeClr val="dk1"/>
          </a:effectRef>
          <a:fontRef idx="minor">
            <a:schemeClr val="lt1"/>
          </a:fontRef>
        </p:style>
        <p:txBody>
          <a:bodyPr rtlCol="0" anchor="ctr"/>
          <a:lstStyle/>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Hoa văn hình </a:t>
            </a:r>
          </a:p>
          <a:p>
            <a:pPr algn="ctr">
              <a:lnSpc>
                <a:spcPct val="120000"/>
              </a:lnSpc>
            </a:pPr>
            <a:r>
              <a:rPr lang="fr-FR" sz="2000">
                <a:solidFill>
                  <a:schemeClr val="accent3"/>
                </a:solidFill>
                <a:effectLst/>
                <a:latin typeface="+mj-lt"/>
                <a:ea typeface="Calibri" panose="020F0502020204030204" pitchFamily="34" charset="0"/>
                <a:cs typeface="Times New Roman" panose="02020603050405020304" pitchFamily="18" charset="0"/>
              </a:rPr>
              <a:t>lá, con thú</a:t>
            </a:r>
            <a:endParaRPr lang="en-US" sz="2000">
              <a:solidFill>
                <a:schemeClr val="accent3"/>
              </a:solidFill>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1238</Words>
  <Application>Microsoft Office PowerPoint</Application>
  <PresentationFormat>On-screen Show (16:9)</PresentationFormat>
  <Paragraphs>109</Paragraphs>
  <Slides>30</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Bebas Neue</vt:lpstr>
      <vt:lpstr>Calibri</vt:lpstr>
      <vt:lpstr>Wingdings</vt:lpstr>
      <vt:lpstr>Arial</vt:lpstr>
      <vt:lpstr>Times New Roman</vt:lpstr>
      <vt:lpstr>Roboto Condensed</vt:lpstr>
      <vt:lpstr>Yeseva One</vt:lpstr>
      <vt:lpstr>Nanum Pen Script</vt:lpstr>
      <vt:lpstr>Patrick Hand</vt:lpstr>
      <vt:lpstr>Poppins</vt:lpstr>
      <vt:lpstr>Roboto Condensed Light</vt:lpstr>
      <vt:lpstr>Open Sans</vt:lpstr>
      <vt:lpstr>Art Subject for Elementary - 2nd Grade: Visual Arts by Slidesgo</vt:lpstr>
      <vt:lpstr>PowerPoint Presentation</vt:lpstr>
      <vt:lpstr>KHỞI ĐỘNG</vt:lpstr>
      <vt:lpstr>KHỞI ĐỘNG</vt:lpstr>
      <vt:lpstr>PowerPoint Presentation</vt:lpstr>
      <vt:lpstr>01</vt:lpstr>
      <vt:lpstr>1. Quan sát</vt:lpstr>
      <vt:lpstr>1. Quan sát</vt:lpstr>
      <vt:lpstr>PowerPoint Presentation</vt:lpstr>
      <vt:lpstr>PowerPoint Presentation</vt:lpstr>
      <vt:lpstr>PowerPoint Presentation</vt:lpstr>
      <vt:lpstr>PowerPoint Presentation</vt:lpstr>
      <vt:lpstr>PowerPoint Presentation</vt:lpstr>
      <vt:lpstr>PowerPoint Presentation</vt:lpstr>
      <vt:lpstr>Một số di sản mĩ thuật thời kì trung đại</vt:lpstr>
      <vt:lpstr>Một số di sản mĩ thuật thời kì trung đại</vt:lpstr>
      <vt:lpstr>2. Thể hiện</vt:lpstr>
      <vt:lpstr>2. Thể hiện</vt:lpstr>
      <vt:lpstr>PowerPoint Presentation</vt:lpstr>
      <vt:lpstr>PowerPoint Presentation</vt:lpstr>
      <vt:lpstr>2. Thể hiện</vt:lpstr>
      <vt:lpstr>Lưu ý</vt:lpstr>
      <vt:lpstr>PowerPoint Presentation</vt:lpstr>
      <vt:lpstr>PowerPoint Presentation</vt:lpstr>
      <vt:lpstr>3. Thảo luận</vt:lpstr>
      <vt:lpstr>PowerPoint Presentation</vt:lpstr>
      <vt:lpstr>3. Thảo luận</vt:lpstr>
      <vt:lpstr>Gợi ý</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modified xsi:type="dcterms:W3CDTF">2024-09-28T08:52:02Z</dcterms:modified>
</cp:coreProperties>
</file>