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6326" r:id="rId2"/>
    <p:sldId id="6256" r:id="rId3"/>
    <p:sldId id="6324" r:id="rId4"/>
    <p:sldId id="6172" r:id="rId5"/>
    <p:sldId id="6116" r:id="rId6"/>
    <p:sldId id="6171" r:id="rId7"/>
    <p:sldId id="6325" r:id="rId8"/>
    <p:sldId id="6293" r:id="rId9"/>
    <p:sldId id="6329" r:id="rId10"/>
    <p:sldId id="6249" r:id="rId11"/>
    <p:sldId id="6088" r:id="rId12"/>
    <p:sldId id="6089" r:id="rId13"/>
    <p:sldId id="6090" r:id="rId14"/>
    <p:sldId id="6091" r:id="rId15"/>
    <p:sldId id="6250" r:id="rId16"/>
    <p:sldId id="6093" r:id="rId17"/>
    <p:sldId id="6180" r:id="rId18"/>
    <p:sldId id="300" r:id="rId19"/>
    <p:sldId id="6307" r:id="rId20"/>
    <p:sldId id="638" r:id="rId21"/>
    <p:sldId id="1425" r:id="rId22"/>
    <p:sldId id="6312" r:id="rId23"/>
    <p:sldId id="6313" r:id="rId24"/>
    <p:sldId id="6314" r:id="rId25"/>
    <p:sldId id="601" r:id="rId26"/>
    <p:sldId id="317" r:id="rId27"/>
  </p:sldIdLst>
  <p:sldSz cx="12192000" cy="6858000"/>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0066"/>
    <a:srgbClr val="1B04FA"/>
    <a:srgbClr val="1503BD"/>
    <a:srgbClr val="FCFEB0"/>
    <a:srgbClr val="F9FECE"/>
    <a:srgbClr val="F7FA76"/>
    <a:srgbClr val="1C11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7294" autoAdjust="0"/>
  </p:normalViewPr>
  <p:slideViewPr>
    <p:cSldViewPr snapToGrid="0">
      <p:cViewPr varScale="1">
        <p:scale>
          <a:sx n="68" d="100"/>
          <a:sy n="68" d="100"/>
        </p:scale>
        <p:origin x="576" y="6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851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852B7B-34B2-4118-8875-D5CD0C2E48F4}" type="datetimeFigureOut">
              <a:rPr lang="en-US" smtClean="0"/>
              <a:t>27/11/2024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61CF8A-28E2-4785-8151-098E1A36ED42}"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61CF8A-28E2-4785-8151-098E1A36ED42}" type="slidenum">
              <a:rPr lang="en-US" smtClean="0"/>
              <a:t>25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Hoàn</a:t>
            </a:r>
            <a:r>
              <a:rPr lang="en-US" baseline="0"/>
              <a:t> thành bài nào GV linh động viết vào nhé</a:t>
            </a:r>
            <a:endParaRPr lang="en-US"/>
          </a:p>
        </p:txBody>
      </p:sp>
      <p:sp>
        <p:nvSpPr>
          <p:cNvPr id="4" name="Slide Number Placeholder 3"/>
          <p:cNvSpPr>
            <a:spLocks noGrp="1"/>
          </p:cNvSpPr>
          <p:nvPr>
            <p:ph type="sldNum" sz="quarter" idx="10"/>
          </p:nvPr>
        </p:nvSpPr>
        <p:spPr/>
        <p:txBody>
          <a:bodyPr/>
          <a:lstStyle/>
          <a:p>
            <a:fld id="{A7F0B64C-F99D-4875-B5C8-ED5FC3D30133}" type="slidenum">
              <a:rPr lang="en-US" smtClean="0"/>
              <a:t>26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83DF02E-2989-4500-BEC6-028E9283B66F}" type="datetimeFigureOut">
              <a:rPr lang="en-US" smtClean="0"/>
              <a:t>27/11/2024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637D0-8FB2-471E-A45F-2D580B0C06B5}" type="slidenum">
              <a:rPr lang="en-US" smtClean="0"/>
              <a:t>‹#›</a:t>
            </a:fld>
            <a:endParaRPr 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3DF02E-2989-4500-BEC6-028E9283B66F}" type="datetimeFigureOut">
              <a:rPr lang="en-US" smtClean="0"/>
              <a:t>27/11/2024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637D0-8FB2-471E-A45F-2D580B0C06B5}" type="slidenum">
              <a:rPr lang="en-US" smtClean="0"/>
              <a:t>‹#›</a:t>
            </a:fld>
            <a:endParaRPr 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8"/>
            <a:ext cx="807057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3DF02E-2989-4500-BEC6-028E9283B66F}" type="datetimeFigureOut">
              <a:rPr lang="en-US" smtClean="0"/>
              <a:t>27/11/2024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637D0-8FB2-471E-A45F-2D580B0C06B5}" type="slidenum">
              <a:rPr lang="en-US" smtClean="0"/>
              <a:t>‹#›</a:t>
            </a:fld>
            <a:endParaRPr lang="en-US"/>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3DF02E-2989-4500-BEC6-028E9283B66F}" type="datetimeFigureOut">
              <a:rPr lang="en-US" smtClean="0"/>
              <a:t>27/11/2024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6637D0-8FB2-471E-A45F-2D580B0C06B5}"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3DF02E-2989-4500-BEC6-028E9283B66F}" type="datetimeFigureOut">
              <a:rPr lang="en-US" smtClean="0"/>
              <a:t>27/11/2024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6637D0-8FB2-471E-A45F-2D580B0C06B5}"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3DF02E-2989-4500-BEC6-028E9283B66F}" type="datetimeFigureOut">
              <a:rPr lang="en-US" smtClean="0"/>
              <a:t>27/11/2024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6637D0-8FB2-471E-A45F-2D580B0C06B5}"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3DF02E-2989-4500-BEC6-028E9283B66F}" type="datetimeFigureOut">
              <a:rPr lang="en-US" smtClean="0"/>
              <a:t>27/11/2024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637D0-8FB2-471E-A45F-2D580B0C06B5}" type="slidenum">
              <a:rPr lang="en-US" smtClean="0"/>
              <a:t>‹#›</a:t>
            </a:fld>
            <a:endParaRPr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3DF02E-2989-4500-BEC6-028E9283B66F}" type="datetimeFigureOut">
              <a:rPr lang="en-US" smtClean="0"/>
              <a:t>27/11/2024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637D0-8FB2-471E-A45F-2D580B0C06B5}" type="slidenum">
              <a:rPr lang="en-US" smtClean="0"/>
              <a:t>‹#›</a:t>
            </a:fld>
            <a:endParaRPr 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5376672"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05728" y="1600200"/>
            <a:ext cx="5376672"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83DF02E-2989-4500-BEC6-028E9283B66F}" type="datetimeFigureOut">
              <a:rPr lang="en-US" smtClean="0"/>
              <a:t>27/11/2024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6637D0-8FB2-471E-A45F-2D580B0C06B5}" type="slidenum">
              <a:rPr lang="en-US" smtClean="0"/>
              <a:t>‹#›</a:t>
            </a:fld>
            <a:endParaRPr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3DF02E-2989-4500-BEC6-028E9283B66F}" type="datetimeFigureOut">
              <a:rPr lang="en-US" smtClean="0"/>
              <a:t>27/11/2024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6637D0-8FB2-471E-A45F-2D580B0C06B5}" type="slidenum">
              <a:rPr lang="en-US" smtClean="0"/>
              <a:t>‹#›</a:t>
            </a:fld>
            <a:endParaRPr 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3DF02E-2989-4500-BEC6-028E9283B66F}" type="datetimeFigureOut">
              <a:rPr lang="en-US" smtClean="0"/>
              <a:t>27/11/2024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6637D0-8FB2-471E-A45F-2D580B0C06B5}" type="slidenum">
              <a:rPr lang="en-US" smtClean="0"/>
              <a:t>‹#›</a:t>
            </a:fld>
            <a:endParaRPr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3DF02E-2989-4500-BEC6-028E9283B66F}" type="datetimeFigureOut">
              <a:rPr lang="en-US" smtClean="0"/>
              <a:t>27/11/2024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6637D0-8FB2-471E-A45F-2D580B0C06B5}" type="slidenum">
              <a:rPr lang="en-US" smtClean="0"/>
              <a:t>‹#›</a:t>
            </a:fld>
            <a:endParaRPr 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3DF02E-2989-4500-BEC6-028E9283B66F}" type="datetimeFigureOut">
              <a:rPr lang="en-US" smtClean="0"/>
              <a:t>27/11/2024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6637D0-8FB2-471E-A45F-2D580B0C06B5}" type="slidenum">
              <a:rPr lang="en-US" smtClean="0"/>
              <a:t>‹#›</a:t>
            </a:fld>
            <a:endParaRPr 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3DF02E-2989-4500-BEC6-028E9283B66F}" type="datetimeFigureOut">
              <a:rPr lang="en-US" smtClean="0"/>
              <a:t>27/11/2024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6637D0-8FB2-471E-A45F-2D580B0C06B5}" type="slidenum">
              <a:rPr lang="en-US" smtClean="0"/>
              <a:t>‹#›</a:t>
            </a:fld>
            <a:endParaRPr lang="en-US"/>
          </a:p>
        </p:txBody>
      </p:sp>
    </p:spTree>
  </p:cSld>
  <p:clrMapOvr>
    <a:masterClrMapping/>
  </p:clrMapOvr>
  <p:timing>
    <p:tnLst>
      <p:par>
        <p:cTn id="1" dur="indefinite" restart="never" nodeType="tmRoot"/>
      </p:par>
    </p:tnLst>
  </p:timing>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Title 1025"/>
          <p:cNvSpPr>
            <a:spLocks noGrp="1"/>
          </p:cNvSpPr>
          <p:nvPr>
            <p:ph type="title"/>
          </p:nvPr>
        </p:nvSpPr>
        <p:spPr>
          <a:xfrm>
            <a:off x="609600" y="274638"/>
            <a:ext cx="10972800" cy="1143000"/>
          </a:xfrm>
          <a:prstGeom prst="rect">
            <a:avLst/>
          </a:prstGeom>
          <a:noFill/>
          <a:ln w="9525">
            <a:noFill/>
          </a:ln>
        </p:spPr>
        <p:txBody>
          <a:bodyPr anchor="ctr" anchorCtr="0"/>
          <a:lstStyle/>
          <a:p>
            <a:pPr lvl="0"/>
            <a:r>
              <a:t>Click to edit Master title style</a:t>
            </a:r>
          </a:p>
        </p:txBody>
      </p:sp>
      <p:sp>
        <p:nvSpPr>
          <p:cNvPr id="1027" name="Text Placeholder 1026"/>
          <p:cNvSpPr>
            <a:spLocks noGrp="1"/>
          </p:cNvSpPr>
          <p:nvPr>
            <p:ph type="body" idx="1"/>
          </p:nvPr>
        </p:nvSpPr>
        <p:spPr>
          <a:xfrm>
            <a:off x="609600" y="1600200"/>
            <a:ext cx="10972800" cy="4525963"/>
          </a:xfrm>
          <a:prstGeom prst="rect">
            <a:avLst/>
          </a:prstGeom>
          <a:noFill/>
          <a:ln w="9525">
            <a:noFill/>
          </a:ln>
        </p:spPr>
        <p:txBody>
          <a:bodyPr/>
          <a:lstStyle/>
          <a:p>
            <a:pPr lvl="0"/>
            <a:r>
              <a:t>Click to edit Master text styles</a:t>
            </a:r>
          </a:p>
          <a:p>
            <a:pPr lvl="1"/>
            <a:r>
              <a:t>Second level</a:t>
            </a:r>
          </a:p>
          <a:p>
            <a:pPr lvl="2"/>
            <a:r>
              <a:t>Third level</a:t>
            </a:r>
          </a:p>
          <a:p>
            <a:pPr lvl="3"/>
            <a:r>
              <a:t>Fourth level</a:t>
            </a:r>
          </a:p>
          <a:p>
            <a:pPr lvl="4"/>
            <a:r>
              <a:t>Fifth level</a:t>
            </a:r>
          </a:p>
        </p:txBody>
      </p:sp>
      <p:sp>
        <p:nvSpPr>
          <p:cNvPr id="1028" name="Date Placeholder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fld id="{583DF02E-2989-4500-BEC6-028E9283B66F}" type="datetimeFigureOut">
              <a:rPr lang="en-US" smtClean="0"/>
              <a:t>27/11/2024</a:t>
            </a:fld>
            <a:endParaRPr lang="en-US"/>
          </a:p>
        </p:txBody>
      </p:sp>
      <p:sp>
        <p:nvSpPr>
          <p:cNvPr id="1029" name="Footer Placeholder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endParaRPr lang="en-US"/>
          </a:p>
        </p:txBody>
      </p:sp>
      <p:sp>
        <p:nvSpPr>
          <p:cNvPr id="1030" name="Slide Number Placeholder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fld id="{A76637D0-8FB2-471E-A45F-2D580B0C06B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2.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 Id="rId5" Type="http://schemas.openxmlformats.org/officeDocument/2006/relationships/image" Target="../media/image25.jpeg"/><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urple_tropi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768096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roseshoe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54781" y="1471247"/>
            <a:ext cx="1041400"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WordArt 4"/>
          <p:cNvSpPr>
            <a:spLocks noChangeArrowheads="1" noChangeShapeType="1" noTextEdit="1"/>
          </p:cNvSpPr>
          <p:nvPr/>
        </p:nvSpPr>
        <p:spPr bwMode="auto">
          <a:xfrm>
            <a:off x="1028700" y="-80559"/>
            <a:ext cx="5767754" cy="1752600"/>
          </a:xfrm>
          <a:prstGeom prst="rect">
            <a:avLst/>
          </a:prstGeom>
        </p:spPr>
        <p:txBody>
          <a:bodyPr wrap="none" fromWordArt="1">
            <a:prstTxWarp prst="textPlain">
              <a:avLst>
                <a:gd name="adj" fmla="val 50000"/>
              </a:avLst>
            </a:prstTxWarp>
          </a:bodyPr>
          <a:lstStyle/>
          <a:p>
            <a:pPr algn="ctr">
              <a:defRPr/>
            </a:pPr>
            <a:r>
              <a:rPr lang="en-US" altLang="en-US" sz="5400" b="1" dirty="0">
                <a:solidFill>
                  <a:srgbClr val="FF0000"/>
                </a:solidFill>
                <a:latin typeface="Times New Roman" panose="02020603050405020304" pitchFamily="18" charset="0"/>
                <a:cs typeface="Times New Roman" panose="02020603050405020304" pitchFamily="18" charset="0"/>
              </a:rPr>
              <a:t>PHÂN MÔN: ĐỊA LÍ </a:t>
            </a:r>
            <a:r>
              <a:rPr lang="en-US" altLang="en-US" sz="5400" b="1" dirty="0" smtClean="0">
                <a:solidFill>
                  <a:srgbClr val="FF0000"/>
                </a:solidFill>
                <a:latin typeface="Times New Roman" panose="02020603050405020304" pitchFamily="18" charset="0"/>
                <a:cs typeface="Times New Roman" panose="02020603050405020304" pitchFamily="18" charset="0"/>
              </a:rPr>
              <a:t>7</a:t>
            </a:r>
            <a:endParaRPr lang="en-US" altLang="en-US" sz="5400" b="1" dirty="0">
              <a:solidFill>
                <a:srgbClr val="FF0000"/>
              </a:solidFill>
              <a:latin typeface="Times New Roman" panose="02020603050405020304" pitchFamily="18" charset="0"/>
              <a:cs typeface="Times New Roman" panose="02020603050405020304" pitchFamily="18" charset="0"/>
            </a:endParaRPr>
          </a:p>
        </p:txBody>
      </p:sp>
      <p:pic>
        <p:nvPicPr>
          <p:cNvPr id="5" name="Picture 2" descr="Sách giáo khoa Lịch Sử Và Địa Lí lớp 7 Chân Trời Sáng Tạ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0961" y="-112713"/>
            <a:ext cx="4511040" cy="697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2436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ext Box 103"/>
          <p:cNvSpPr txBox="1"/>
          <p:nvPr/>
        </p:nvSpPr>
        <p:spPr>
          <a:xfrm>
            <a:off x="430317" y="472538"/>
            <a:ext cx="11330273" cy="1200329"/>
          </a:xfrm>
          <a:prstGeom prst="rect">
            <a:avLst/>
          </a:prstGeom>
          <a:noFill/>
          <a:ln w="9525">
            <a:noFill/>
          </a:ln>
        </p:spPr>
        <p:txBody>
          <a:bodyPr wrap="square">
            <a:spAutoFit/>
          </a:bodyPr>
          <a:lstStyle/>
          <a:p>
            <a:pPr marL="1905" indent="-1905"/>
            <a:r>
              <a:rPr lang="en-US" sz="3600" b="0" dirty="0">
                <a:latin typeface="Times New Roman" panose="02020603050405020304" pitchFamily="18" charset="0"/>
              </a:rPr>
              <a:t>- </a:t>
            </a:r>
            <a:r>
              <a:rPr lang="en-US" sz="3600" b="0" dirty="0" err="1">
                <a:latin typeface="Times New Roman" panose="02020603050405020304" pitchFamily="18" charset="0"/>
              </a:rPr>
              <a:t>Tôn</a:t>
            </a:r>
            <a:r>
              <a:rPr lang="en-US" sz="3600" b="0" dirty="0">
                <a:latin typeface="Times New Roman" panose="02020603050405020304" pitchFamily="18" charset="0"/>
              </a:rPr>
              <a:t> </a:t>
            </a:r>
            <a:r>
              <a:rPr lang="en-US" sz="3600" b="0" dirty="0" err="1">
                <a:latin typeface="Times New Roman" panose="02020603050405020304" pitchFamily="18" charset="0"/>
              </a:rPr>
              <a:t>giáo</a:t>
            </a:r>
            <a:r>
              <a:rPr lang="en-US" sz="3600" b="0" dirty="0">
                <a:latin typeface="Times New Roman" panose="02020603050405020304" pitchFamily="18" charset="0"/>
              </a:rPr>
              <a:t> </a:t>
            </a:r>
            <a:r>
              <a:rPr lang="en-US" sz="3600" b="0" dirty="0" err="1">
                <a:latin typeface="Times New Roman" panose="02020603050405020304" pitchFamily="18" charset="0"/>
              </a:rPr>
              <a:t>ảnh</a:t>
            </a:r>
            <a:r>
              <a:rPr lang="en-US" sz="3600" b="0" dirty="0">
                <a:latin typeface="Times New Roman" panose="02020603050405020304" pitchFamily="18" charset="0"/>
              </a:rPr>
              <a:t> </a:t>
            </a:r>
            <a:r>
              <a:rPr lang="en-US" sz="3600" b="0" dirty="0" err="1">
                <a:latin typeface="Times New Roman" panose="02020603050405020304" pitchFamily="18" charset="0"/>
              </a:rPr>
              <a:t>hưởng</a:t>
            </a:r>
            <a:r>
              <a:rPr lang="en-US" sz="3600" b="0" dirty="0">
                <a:latin typeface="Times New Roman" panose="02020603050405020304" pitchFamily="18" charset="0"/>
              </a:rPr>
              <a:t> </a:t>
            </a:r>
            <a:r>
              <a:rPr lang="en-US" sz="3600" b="0" dirty="0" err="1">
                <a:latin typeface="Times New Roman" panose="02020603050405020304" pitchFamily="18" charset="0"/>
              </a:rPr>
              <a:t>sâu</a:t>
            </a:r>
            <a:r>
              <a:rPr lang="en-US" sz="3600" b="0" dirty="0">
                <a:latin typeface="Times New Roman" panose="02020603050405020304" pitchFamily="18" charset="0"/>
              </a:rPr>
              <a:t> </a:t>
            </a:r>
            <a:r>
              <a:rPr lang="en-US" sz="3600" b="0" dirty="0" err="1">
                <a:latin typeface="Times New Roman" panose="02020603050405020304" pitchFamily="18" charset="0"/>
              </a:rPr>
              <a:t>sắc</a:t>
            </a:r>
            <a:r>
              <a:rPr lang="en-US" sz="3600" b="0" dirty="0">
                <a:latin typeface="Times New Roman" panose="02020603050405020304" pitchFamily="18" charset="0"/>
              </a:rPr>
              <a:t> </a:t>
            </a:r>
            <a:r>
              <a:rPr lang="en-US" sz="3600" b="0" dirty="0" err="1">
                <a:latin typeface="Times New Roman" panose="02020603050405020304" pitchFamily="18" charset="0"/>
              </a:rPr>
              <a:t>đến</a:t>
            </a:r>
            <a:r>
              <a:rPr lang="en-US" sz="3600" b="0" dirty="0">
                <a:latin typeface="Times New Roman" panose="02020603050405020304" pitchFamily="18" charset="0"/>
              </a:rPr>
              <a:t> </a:t>
            </a:r>
            <a:r>
              <a:rPr lang="en-US" sz="3600" b="0" dirty="0" err="1">
                <a:latin typeface="Times New Roman" panose="02020603050405020304" pitchFamily="18" charset="0"/>
              </a:rPr>
              <a:t>văn</a:t>
            </a:r>
            <a:r>
              <a:rPr lang="en-US" sz="3600" b="0" dirty="0">
                <a:latin typeface="Times New Roman" panose="02020603050405020304" pitchFamily="18" charset="0"/>
              </a:rPr>
              <a:t> </a:t>
            </a:r>
            <a:r>
              <a:rPr lang="en-US" sz="3600" b="0" dirty="0" err="1">
                <a:latin typeface="Times New Roman" panose="02020603050405020304" pitchFamily="18" charset="0"/>
              </a:rPr>
              <a:t>hoá</a:t>
            </a:r>
            <a:r>
              <a:rPr lang="en-US" sz="3600" b="0" dirty="0">
                <a:latin typeface="Times New Roman" panose="02020603050405020304" pitchFamily="18" charset="0"/>
              </a:rPr>
              <a:t>, </a:t>
            </a:r>
            <a:r>
              <a:rPr lang="en-US" sz="3600" b="0" dirty="0" err="1">
                <a:latin typeface="Times New Roman" panose="02020603050405020304" pitchFamily="18" charset="0"/>
              </a:rPr>
              <a:t>kiến</a:t>
            </a:r>
            <a:r>
              <a:rPr lang="en-US" sz="3600" b="0" dirty="0">
                <a:latin typeface="Times New Roman" panose="02020603050405020304" pitchFamily="18" charset="0"/>
              </a:rPr>
              <a:t> </a:t>
            </a:r>
            <a:r>
              <a:rPr lang="en-US" sz="3600" b="0" dirty="0" err="1">
                <a:latin typeface="Times New Roman" panose="02020603050405020304" pitchFamily="18" charset="0"/>
              </a:rPr>
              <a:t>trúc</a:t>
            </a:r>
            <a:r>
              <a:rPr lang="en-US" sz="3600" b="0" dirty="0">
                <a:latin typeface="Times New Roman" panose="02020603050405020304" pitchFamily="18" charset="0"/>
              </a:rPr>
              <a:t>, du </a:t>
            </a:r>
            <a:r>
              <a:rPr lang="en-US" sz="3600" b="0" dirty="0" err="1">
                <a:latin typeface="Times New Roman" panose="02020603050405020304" pitchFamily="18" charset="0"/>
              </a:rPr>
              <a:t>lịch</a:t>
            </a:r>
            <a:r>
              <a:rPr lang="en-US" sz="3600" b="0" dirty="0">
                <a:latin typeface="Times New Roman" panose="02020603050405020304" pitchFamily="18" charset="0"/>
              </a:rPr>
              <a:t> </a:t>
            </a:r>
            <a:r>
              <a:rPr lang="en-US" sz="3600" b="0" dirty="0" err="1">
                <a:latin typeface="Times New Roman" panose="02020603050405020304" pitchFamily="18" charset="0"/>
              </a:rPr>
              <a:t>và</a:t>
            </a:r>
            <a:r>
              <a:rPr lang="en-US" sz="3600" b="0" dirty="0">
                <a:latin typeface="Times New Roman" panose="02020603050405020304" pitchFamily="18" charset="0"/>
              </a:rPr>
              <a:t> </a:t>
            </a:r>
            <a:r>
              <a:rPr lang="en-US" sz="3600" b="0" dirty="0" err="1">
                <a:latin typeface="Times New Roman" panose="02020603050405020304" pitchFamily="18" charset="0"/>
              </a:rPr>
              <a:t>lễ</a:t>
            </a:r>
            <a:r>
              <a:rPr lang="en-US" sz="3600" b="0" dirty="0">
                <a:latin typeface="Times New Roman" panose="02020603050405020304" pitchFamily="18" charset="0"/>
              </a:rPr>
              <a:t> </a:t>
            </a:r>
            <a:r>
              <a:rPr lang="en-US" sz="3600" b="0" dirty="0" err="1">
                <a:latin typeface="Times New Roman" panose="02020603050405020304" pitchFamily="18" charset="0"/>
              </a:rPr>
              <a:t>hội</a:t>
            </a:r>
            <a:r>
              <a:rPr lang="en-US" sz="3600" b="0" dirty="0">
                <a:latin typeface="Times New Roman" panose="02020603050405020304" pitchFamily="18" charset="0"/>
              </a:rPr>
              <a:t> </a:t>
            </a:r>
            <a:r>
              <a:rPr lang="en-US" sz="3600" b="0" dirty="0" err="1">
                <a:latin typeface="Times New Roman" panose="02020603050405020304" pitchFamily="18" charset="0"/>
              </a:rPr>
              <a:t>của</a:t>
            </a:r>
            <a:r>
              <a:rPr lang="en-US" sz="3600" b="0" dirty="0">
                <a:latin typeface="Times New Roman" panose="02020603050405020304" pitchFamily="18" charset="0"/>
              </a:rPr>
              <a:t> </a:t>
            </a:r>
            <a:r>
              <a:rPr lang="en-US" sz="3600" b="0" dirty="0" err="1">
                <a:latin typeface="Times New Roman" panose="02020603050405020304" pitchFamily="18" charset="0"/>
              </a:rPr>
              <a:t>các</a:t>
            </a:r>
            <a:r>
              <a:rPr lang="en-US" sz="3600" b="0" dirty="0">
                <a:latin typeface="Times New Roman" panose="02020603050405020304" pitchFamily="18" charset="0"/>
              </a:rPr>
              <a:t> </a:t>
            </a:r>
            <a:r>
              <a:rPr lang="en-US" sz="3600" b="0" dirty="0" err="1">
                <a:latin typeface="Times New Roman" panose="02020603050405020304" pitchFamily="18" charset="0"/>
              </a:rPr>
              <a:t>quốc</a:t>
            </a:r>
            <a:r>
              <a:rPr lang="en-US" sz="3600" b="0" dirty="0">
                <a:latin typeface="Times New Roman" panose="02020603050405020304" pitchFamily="18" charset="0"/>
              </a:rPr>
              <a:t> </a:t>
            </a:r>
            <a:r>
              <a:rPr lang="en-US" sz="3600" b="0" dirty="0" err="1">
                <a:latin typeface="Times New Roman" panose="02020603050405020304" pitchFamily="18" charset="0"/>
              </a:rPr>
              <a:t>gia</a:t>
            </a:r>
            <a:r>
              <a:rPr lang="en-US" sz="3600" b="0" dirty="0">
                <a:latin typeface="Times New Roman" panose="02020603050405020304" pitchFamily="18" charset="0"/>
              </a:rPr>
              <a:t> </a:t>
            </a:r>
            <a:r>
              <a:rPr lang="en-US" sz="3600" b="0" dirty="0" err="1">
                <a:latin typeface="Times New Roman" panose="02020603050405020304" pitchFamily="18" charset="0"/>
              </a:rPr>
              <a:t>châu</a:t>
            </a:r>
            <a:r>
              <a:rPr lang="en-US" sz="3600" b="0" dirty="0">
                <a:latin typeface="Times New Roman" panose="02020603050405020304" pitchFamily="18" charset="0"/>
              </a:rPr>
              <a:t> Á.</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38430" y="62230"/>
            <a:ext cx="3673475" cy="3366770"/>
          </a:xfrm>
          <a:prstGeom prst="rect">
            <a:avLst/>
          </a:prstGeom>
        </p:spPr>
      </p:pic>
      <p:sp>
        <p:nvSpPr>
          <p:cNvPr id="4" name="Hình chữ nhật 2"/>
          <p:cNvSpPr/>
          <p:nvPr/>
        </p:nvSpPr>
        <p:spPr>
          <a:xfrm>
            <a:off x="178972" y="4181526"/>
            <a:ext cx="11785600" cy="2024280"/>
          </a:xfrm>
          <a:prstGeom prst="rect">
            <a:avLst/>
          </a:prstGeom>
          <a:noFill/>
          <a:ln w="3175">
            <a:solidFill>
              <a:schemeClr val="tx2">
                <a:lumMod val="50000"/>
              </a:schemeClr>
            </a:solidFill>
            <a:prstDash val="dash"/>
          </a:ln>
          <a:effectLst/>
        </p:spPr>
        <p:txBody>
          <a:bodyPr wrap="square">
            <a:noAutofit/>
          </a:bodyPr>
          <a:lstStyle/>
          <a:p>
            <a:pPr marL="0" marR="0" lvl="0" indent="0" algn="just" defTabSz="914400" eaLnBrk="1" fontAlgn="auto" latinLnBrk="0" hangingPunct="1">
              <a:lnSpc>
                <a:spcPct val="130000"/>
              </a:lnSpc>
              <a:spcBef>
                <a:spcPts val="0"/>
              </a:spcBef>
              <a:spcAft>
                <a:spcPts val="0"/>
              </a:spcAft>
              <a:buClrTx/>
              <a:buSzTx/>
              <a:buFontTx/>
              <a:buNone/>
              <a:defRPr/>
            </a:pPr>
            <a:r>
              <a:rPr kumimoji="0" lang="vi-VN" sz="3200" b="0" i="0" u="none" strike="noStrike" kern="0" cap="none" spc="0" normalizeH="0" baseline="0" noProof="0" dirty="0" smtClean="0">
                <a:ln>
                  <a:noFill/>
                </a:ln>
                <a:solidFill>
                  <a:schemeClr val="accent4">
                    <a:lumMod val="50000"/>
                  </a:schemeClr>
                </a:solidFill>
                <a:effectLst/>
                <a:uLnTx/>
                <a:uFillTx/>
                <a:latin typeface="Times New Roman" panose="02020603050405020304" pitchFamily="18" charset="0"/>
                <a:ea typeface="#9Slide03 Roboto Condensed" panose="02000000000000000000" pitchFamily="2" charset="0"/>
                <a:cs typeface="Times New Roman" panose="02020603050405020304" pitchFamily="18" charset="0"/>
              </a:rPr>
              <a:t>Khoảng 80% người Ấn Độ tự xem mình là người theo Ấn Độ giáo, là quốc giáo của Ấn Độ.  Những người theo tôn giáo này không ăn thịt bò, vì con bò được xem là một biểu tượng thiêng liêng</a:t>
            </a:r>
            <a:r>
              <a:rPr kumimoji="0" lang="en-US" sz="3200" b="0" i="0" u="none" strike="noStrike" kern="0" cap="none" spc="0" normalizeH="0" baseline="0" noProof="0" dirty="0" smtClean="0">
                <a:ln>
                  <a:noFill/>
                </a:ln>
                <a:solidFill>
                  <a:schemeClr val="accent4">
                    <a:lumMod val="50000"/>
                  </a:schemeClr>
                </a:solidFill>
                <a:effectLst/>
                <a:uLnTx/>
                <a:uFillTx/>
                <a:latin typeface="Times New Roman" panose="02020603050405020304" pitchFamily="18" charset="0"/>
                <a:ea typeface="#9Slide03 Roboto Condensed" panose="02000000000000000000" pitchFamily="2" charset="0"/>
                <a:cs typeface="Times New Roman" panose="02020603050405020304" pitchFamily="18" charset="0"/>
              </a:rPr>
              <a:t>.</a:t>
            </a:r>
            <a:endParaRPr kumimoji="0" lang="vi-VN" sz="3200" b="0" i="0" u="none" strike="noStrike" kern="0" cap="none" spc="0" normalizeH="0" baseline="0" noProof="0" dirty="0">
              <a:ln>
                <a:noFill/>
              </a:ln>
              <a:solidFill>
                <a:schemeClr val="accent4">
                  <a:lumMod val="50000"/>
                </a:schemeClr>
              </a:solidFill>
              <a:effectLst/>
              <a:uLnTx/>
              <a:uFillTx/>
              <a:latin typeface="Times New Roman" panose="02020603050405020304" pitchFamily="18" charset="0"/>
              <a:ea typeface="#9Slide03 Roboto Condensed" panose="02000000000000000000" pitchFamily="2" charset="0"/>
              <a:cs typeface="Times New Roman" panose="02020603050405020304" pitchFamily="18" charset="0"/>
            </a:endParaRPr>
          </a:p>
        </p:txBody>
      </p:sp>
      <p:pic>
        <p:nvPicPr>
          <p:cNvPr id="100" name="Content Placeholder 99"/>
          <p:cNvPicPr>
            <a:picLocks noGrp="1" noChangeAspect="1"/>
          </p:cNvPicPr>
          <p:nvPr>
            <p:ph sz="half" idx="1"/>
          </p:nvPr>
        </p:nvPicPr>
        <p:blipFill>
          <a:blip r:embed="rId3"/>
          <a:stretch>
            <a:fillRect/>
          </a:stretch>
        </p:blipFill>
        <p:spPr>
          <a:xfrm>
            <a:off x="8035925" y="79375"/>
            <a:ext cx="4156075" cy="3357245"/>
          </a:xfrm>
          <a:prstGeom prst="rect">
            <a:avLst/>
          </a:prstGeom>
          <a:noFill/>
          <a:ln w="9525">
            <a:noFill/>
          </a:ln>
        </p:spPr>
      </p:pic>
      <p:sp>
        <p:nvSpPr>
          <p:cNvPr id="6" name="Text Box 5"/>
          <p:cNvSpPr txBox="1"/>
          <p:nvPr/>
        </p:nvSpPr>
        <p:spPr>
          <a:xfrm>
            <a:off x="8765588" y="3436620"/>
            <a:ext cx="2696747" cy="584775"/>
          </a:xfrm>
          <a:prstGeom prst="rect">
            <a:avLst/>
          </a:prstGeom>
          <a:noFill/>
        </p:spPr>
        <p:txBody>
          <a:bodyPr wrap="square" rtlCol="0" anchor="t">
            <a:spAutoFit/>
          </a:bodyPr>
          <a:lstStyle/>
          <a:p>
            <a:r>
              <a:rPr lang="en-US" sz="3200" dirty="0" err="1">
                <a:latin typeface="Times New Roman" panose="02020603050405020304" pitchFamily="18" charset="0"/>
                <a:cs typeface="Times New Roman" panose="02020603050405020304" pitchFamily="18" charset="0"/>
              </a:rPr>
              <a:t>Đền</a:t>
            </a:r>
            <a:r>
              <a:rPr lang="en-US" sz="3200" dirty="0">
                <a:latin typeface="Times New Roman" panose="02020603050405020304" pitchFamily="18" charset="0"/>
                <a:cs typeface="Times New Roman" panose="02020603050405020304" pitchFamily="18" charset="0"/>
              </a:rPr>
              <a:t> Taj Mahal</a:t>
            </a:r>
          </a:p>
        </p:txBody>
      </p:sp>
      <p:pic>
        <p:nvPicPr>
          <p:cNvPr id="101" name="Content Placeholder 100"/>
          <p:cNvPicPr>
            <a:picLocks noGrp="1" noChangeAspect="1"/>
          </p:cNvPicPr>
          <p:nvPr>
            <p:ph sz="half" idx="2"/>
          </p:nvPr>
        </p:nvPicPr>
        <p:blipFill>
          <a:blip r:embed="rId4"/>
          <a:stretch>
            <a:fillRect/>
          </a:stretch>
        </p:blipFill>
        <p:spPr>
          <a:xfrm>
            <a:off x="3895090" y="79375"/>
            <a:ext cx="4057015" cy="3357880"/>
          </a:xfrm>
          <a:prstGeom prst="rect">
            <a:avLst/>
          </a:prstGeom>
          <a:noFill/>
          <a:ln w="9525">
            <a:noFill/>
          </a:ln>
        </p:spPr>
      </p:pic>
      <p:sp>
        <p:nvSpPr>
          <p:cNvPr id="8" name="Text Box 7"/>
          <p:cNvSpPr txBox="1"/>
          <p:nvPr/>
        </p:nvSpPr>
        <p:spPr>
          <a:xfrm>
            <a:off x="4361814" y="3447171"/>
            <a:ext cx="3590291" cy="584775"/>
          </a:xfrm>
          <a:prstGeom prst="rect">
            <a:avLst/>
          </a:prstGeom>
          <a:noFill/>
        </p:spPr>
        <p:txBody>
          <a:bodyPr wrap="square" rtlCol="0" anchor="t">
            <a:spAutoFit/>
          </a:bodyPr>
          <a:lstStyle/>
          <a:p>
            <a:r>
              <a:rPr lang="en-US" sz="3200" dirty="0" err="1">
                <a:latin typeface="Times New Roman" panose="02020603050405020304" pitchFamily="18" charset="0"/>
                <a:cs typeface="Times New Roman" panose="02020603050405020304" pitchFamily="18" charset="0"/>
              </a:rPr>
              <a:t>Cung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điện</a:t>
            </a:r>
            <a:r>
              <a:rPr lang="en-US" sz="3200" dirty="0">
                <a:latin typeface="Times New Roman" panose="02020603050405020304" pitchFamily="18" charset="0"/>
                <a:cs typeface="Times New Roman" panose="02020603050405020304" pitchFamily="18" charset="0"/>
              </a:rPr>
              <a:t> Mysore</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hật giáo là gì? Hiểu đúng về đạo Phật để tu tập đúng chánh phá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790" y="68580"/>
            <a:ext cx="3653790" cy="25527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Ở nhà Như La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09390" y="53975"/>
            <a:ext cx="4385310" cy="256667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47735" y="68580"/>
            <a:ext cx="3546475" cy="2551430"/>
          </a:xfrm>
          <a:prstGeom prst="rect">
            <a:avLst/>
          </a:prstGeom>
          <a:noFill/>
          <a:extLst>
            <a:ext uri="{909E8E84-426E-40DD-AFC4-6F175D3DCCD1}">
              <a14:hiddenFill xmlns:a14="http://schemas.microsoft.com/office/drawing/2010/main">
                <a:solidFill>
                  <a:srgbClr val="FFFFFF"/>
                </a:solidFill>
              </a14:hiddenFill>
            </a:ext>
          </a:extLst>
        </p:spPr>
      </p:pic>
      <p:pic>
        <p:nvPicPr>
          <p:cNvPr id="102" name="Content Placeholder 101"/>
          <p:cNvPicPr>
            <a:picLocks noGrp="1" noChangeAspect="1"/>
          </p:cNvPicPr>
          <p:nvPr>
            <p:ph idx="1"/>
          </p:nvPr>
        </p:nvPicPr>
        <p:blipFill>
          <a:blip r:embed="rId5"/>
          <a:stretch>
            <a:fillRect/>
          </a:stretch>
        </p:blipFill>
        <p:spPr>
          <a:xfrm>
            <a:off x="7590790" y="2953385"/>
            <a:ext cx="4397375" cy="3472815"/>
          </a:xfrm>
          <a:prstGeom prst="rect">
            <a:avLst/>
          </a:prstGeom>
          <a:noFill/>
          <a:ln w="9525">
            <a:noFill/>
          </a:ln>
        </p:spPr>
      </p:pic>
      <p:sp>
        <p:nvSpPr>
          <p:cNvPr id="5" name="Text Box 4"/>
          <p:cNvSpPr txBox="1"/>
          <p:nvPr/>
        </p:nvSpPr>
        <p:spPr>
          <a:xfrm>
            <a:off x="97790" y="3106420"/>
            <a:ext cx="7217410" cy="3046095"/>
          </a:xfrm>
          <a:prstGeom prst="rect">
            <a:avLst/>
          </a:prstGeom>
          <a:noFill/>
        </p:spPr>
        <p:txBody>
          <a:bodyPr wrap="square" rtlCol="0">
            <a:spAutoFit/>
          </a:bodyPr>
          <a:lstStyle/>
          <a:p>
            <a:r>
              <a:rPr lang="vi-VN" altLang="en-US" sz="3200" dirty="0">
                <a:latin typeface="Times New Roman" panose="02020603050405020304" pitchFamily="18" charset="0"/>
                <a:cs typeface="Times New Roman" panose="02020603050405020304" pitchFamily="18" charset="0"/>
              </a:rPr>
              <a:t>Phật giáo đề cao sự công bằng, bình đẳng hướng đến cái thiện, có rất nhiều tăng ni, phật tử ăn chay trường. các nước có nhiều người dân theo </a:t>
            </a:r>
            <a:r>
              <a:rPr lang="vi-VN" altLang="en-US" sz="3200" dirty="0" smtClean="0">
                <a:latin typeface="Times New Roman" panose="02020603050405020304" pitchFamily="18" charset="0"/>
                <a:cs typeface="Times New Roman" panose="02020603050405020304" pitchFamily="18" charset="0"/>
              </a:rPr>
              <a:t>Đạ</a:t>
            </a:r>
            <a:r>
              <a:rPr lang="en-US" altLang="en-US" sz="3200" dirty="0">
                <a:latin typeface="Times New Roman" panose="02020603050405020304" pitchFamily="18" charset="0"/>
                <a:cs typeface="Times New Roman" panose="02020603050405020304" pitchFamily="18" charset="0"/>
              </a:rPr>
              <a:t>o</a:t>
            </a:r>
            <a:r>
              <a:rPr lang="vi-VN" altLang="en-US" sz="3200" dirty="0" smtClean="0">
                <a:latin typeface="Times New Roman" panose="02020603050405020304" pitchFamily="18" charset="0"/>
                <a:cs typeface="Times New Roman" panose="02020603050405020304" pitchFamily="18" charset="0"/>
              </a:rPr>
              <a:t> </a:t>
            </a:r>
            <a:r>
              <a:rPr lang="vi-VN" altLang="en-US" sz="3200" dirty="0">
                <a:latin typeface="Times New Roman" panose="02020603050405020304" pitchFamily="18" charset="0"/>
                <a:cs typeface="Times New Roman" panose="02020603050405020304" pitchFamily="18" charset="0"/>
              </a:rPr>
              <a:t>phật: Lào, Mông Cổ, Nhật Bản, Campuchia, Trung Quốc, Thái Lan, Việt Nam ...</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descr="Ảnh có chứa tường, quần áo, trong nhà, người&#10;&#10;Mô tả được tạo tự động"/>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25095" y="73660"/>
            <a:ext cx="3996055" cy="3143885"/>
          </a:xfrm>
          <a:prstGeom prst="rect">
            <a:avLst/>
          </a:prstGeom>
        </p:spPr>
      </p:pic>
      <p:pic>
        <p:nvPicPr>
          <p:cNvPr id="103" name="Content Placeholder 102"/>
          <p:cNvPicPr>
            <a:picLocks noGrp="1" noChangeAspect="1"/>
          </p:cNvPicPr>
          <p:nvPr>
            <p:ph sz="half" idx="1"/>
          </p:nvPr>
        </p:nvPicPr>
        <p:blipFill>
          <a:blip r:embed="rId4"/>
          <a:stretch>
            <a:fillRect/>
          </a:stretch>
        </p:blipFill>
        <p:spPr>
          <a:xfrm>
            <a:off x="4235450" y="74295"/>
            <a:ext cx="3895725" cy="3143250"/>
          </a:xfrm>
          <a:prstGeom prst="rect">
            <a:avLst/>
          </a:prstGeom>
          <a:noFill/>
          <a:ln w="9525">
            <a:noFill/>
          </a:ln>
        </p:spPr>
      </p:pic>
      <p:pic>
        <p:nvPicPr>
          <p:cNvPr id="104" name="Content Placeholder 103"/>
          <p:cNvPicPr>
            <a:picLocks noGrp="1" noChangeAspect="1"/>
          </p:cNvPicPr>
          <p:nvPr>
            <p:ph sz="half" idx="2"/>
          </p:nvPr>
        </p:nvPicPr>
        <p:blipFill>
          <a:blip r:embed="rId5"/>
          <a:stretch>
            <a:fillRect/>
          </a:stretch>
        </p:blipFill>
        <p:spPr>
          <a:xfrm>
            <a:off x="8319135" y="38735"/>
            <a:ext cx="3788410" cy="3178810"/>
          </a:xfrm>
          <a:prstGeom prst="rect">
            <a:avLst/>
          </a:prstGeom>
          <a:noFill/>
          <a:ln w="9525">
            <a:noFill/>
          </a:ln>
        </p:spPr>
      </p:pic>
      <p:sp>
        <p:nvSpPr>
          <p:cNvPr id="6" name="Text Box 5"/>
          <p:cNvSpPr txBox="1"/>
          <p:nvPr/>
        </p:nvSpPr>
        <p:spPr>
          <a:xfrm>
            <a:off x="195897" y="3711820"/>
            <a:ext cx="5987415" cy="2061210"/>
          </a:xfrm>
          <a:prstGeom prst="rect">
            <a:avLst/>
          </a:prstGeom>
          <a:noFill/>
        </p:spPr>
        <p:txBody>
          <a:bodyPr wrap="square" rtlCol="0">
            <a:spAutoFit/>
          </a:bodyPr>
          <a:lstStyle/>
          <a:p>
            <a:r>
              <a:rPr lang="vi-VN" altLang="en-US" sz="3200" dirty="0">
                <a:latin typeface="Times New Roman" panose="02020603050405020304" pitchFamily="18" charset="0"/>
                <a:cs typeface="Times New Roman" panose="02020603050405020304" pitchFamily="18" charset="0"/>
              </a:rPr>
              <a:t>Ki tô giáo hay cơ đốc giáo đóng vai trò quan trọng trong nền văn hóa, văn minh nhân loại, đặc biệt là văn minh phương tây.</a:t>
            </a:r>
          </a:p>
        </p:txBody>
      </p:sp>
      <p:pic>
        <p:nvPicPr>
          <p:cNvPr id="105" name="Picture 104"/>
          <p:cNvPicPr/>
          <p:nvPr/>
        </p:nvPicPr>
        <p:blipFill>
          <a:blip r:embed="rId6"/>
          <a:stretch>
            <a:fillRect/>
          </a:stretch>
        </p:blipFill>
        <p:spPr>
          <a:xfrm>
            <a:off x="6428935" y="3217545"/>
            <a:ext cx="5678610" cy="3492744"/>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Đạo Hồi"/>
          <p:cNvPicPr>
            <a:picLocks noChangeAspect="1" noChangeArrowheads="1"/>
          </p:cNvPicPr>
          <p:nvPr/>
        </p:nvPicPr>
        <p:blipFill rotWithShape="1">
          <a:blip r:embed="rId2">
            <a:extLst>
              <a:ext uri="{28A0092B-C50C-407E-A947-70E740481C1C}">
                <a14:useLocalDpi xmlns:a14="http://schemas.microsoft.com/office/drawing/2010/main" val="0"/>
              </a:ext>
            </a:extLst>
          </a:blip>
          <a:srcRect t="6731" b="6731"/>
          <a:stretch>
            <a:fillRect/>
          </a:stretch>
        </p:blipFill>
        <p:spPr bwMode="auto">
          <a:xfrm>
            <a:off x="126610" y="168812"/>
            <a:ext cx="5983402" cy="326578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Được thiết kế bởi kiến trúc sư người Ý Cavalieri R.Nolli, đại thánh đường được xây dựng trên một phá nhân tạo gần dải đất dọc theo bờ sông Kampong Ayer với diện tích toàn bộ khuôn viên khoảng 2 ha. Đại thánh đường cao 52m có thể được nhìn thấy từ bất kỳ nơi nào ở thủ đô Bandar Seri Begawan với những tháp cao bằng cẩm thạch và mái vòm tròn. Tháp cao nhất cũng là tháp chính với chiều cao hơn 44m. Thánh đường được bao quanh bởi rất nhiều cây và các vườn hoa, theo quan niệm của đạo Hồi, đó là biểu tượng của thiên đàng."/>
          <p:cNvPicPr>
            <a:picLocks noChangeAspect="1" noChangeArrowheads="1"/>
          </p:cNvPicPr>
          <p:nvPr/>
        </p:nvPicPr>
        <p:blipFill rotWithShape="1">
          <a:blip r:embed="rId3">
            <a:extLst>
              <a:ext uri="{28A0092B-C50C-407E-A947-70E740481C1C}">
                <a14:useLocalDpi xmlns:a14="http://schemas.microsoft.com/office/drawing/2010/main" val="0"/>
              </a:ext>
            </a:extLst>
          </a:blip>
          <a:srcRect t="8465" b="8465"/>
          <a:stretch>
            <a:fillRect/>
          </a:stretch>
        </p:blipFill>
        <p:spPr bwMode="auto">
          <a:xfrm>
            <a:off x="6217920" y="168812"/>
            <a:ext cx="5838092" cy="32646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Được xây dựng vào khoảng năm 690 sau công nguyên, người ta tin rằng, từ nơi đây nhà tiên tri Mohammad đã bay lên thiêng đàng trên con ngựa có cánh.  Giáo đường chính là Al-Aqsa nằm về phía nam của đền thờ này. Đền phần dưới hình bát giác, phía trên là một mái vòm tròn theo kiến trúc Byzance, được dựng khoảng năm 690, và vẫn còn nguyên vẹn đến nay. Phần mái vòm trước kia lợp ngói, sau đó năm 1964 vua Jordan đứng ra kêu gọi thế giới Ả Rập bỏ tiền làm lại mái bằng kim loại, bên ngoài dát vàng thật. Mái vòm trở thành biểu tượng rực rỡ nhất trong ánh nắng của Jerusale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610" y="3488787"/>
            <a:ext cx="5941363" cy="319579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Được thiết kế bởi kiến trúc sư người Ý Cavalieri R.Nolli, đại thánh đường được xây dựng trên một phá nhân tạo gần dải đất dọc theo bờ sông Kampong Ayer với diện tích toàn bộ khuôn viên khoảng 2 ha. Đại thánh đường cao 52m có thể được nhìn thấy từ bất kỳ nơi nào ở thủ đô Bandar Seri Begawan với những tháp cao bằng cẩm thạch và mái vòm tròn. Tháp cao nhất cũng là tháp chính với chiều cao hơn 44m. Thánh đường được bao quanh bởi rất nhiều cây và các vườn hoa, theo quan niệm của đạo Hồi, đó là biểu tượng của thiên đàng."/>
          <p:cNvPicPr>
            <a:picLocks noChangeAspect="1" noChangeArrowheads="1"/>
          </p:cNvPicPr>
          <p:nvPr/>
        </p:nvPicPr>
        <p:blipFill rotWithShape="1">
          <a:blip r:embed="rId3">
            <a:extLst>
              <a:ext uri="{28A0092B-C50C-407E-A947-70E740481C1C}">
                <a14:useLocalDpi xmlns:a14="http://schemas.microsoft.com/office/drawing/2010/main" val="0"/>
              </a:ext>
            </a:extLst>
          </a:blip>
          <a:srcRect l="16691" t="38054" r="18560" b="31191"/>
          <a:stretch>
            <a:fillRect/>
          </a:stretch>
        </p:blipFill>
        <p:spPr bwMode="auto">
          <a:xfrm>
            <a:off x="6797740" y="4504228"/>
            <a:ext cx="4422766" cy="1484624"/>
          </a:xfrm>
          <a:custGeom>
            <a:avLst/>
            <a:gdLst/>
            <a:ahLst/>
            <a:cxnLst/>
            <a:rect l="l" t="t" r="r" b="b"/>
            <a:pathLst>
              <a:path w="3323244" h="1115539">
                <a:moveTo>
                  <a:pt x="1826552" y="898226"/>
                </a:moveTo>
                <a:cubicBezTo>
                  <a:pt x="1778260" y="922001"/>
                  <a:pt x="1740741" y="944475"/>
                  <a:pt x="1713995" y="965649"/>
                </a:cubicBezTo>
                <a:cubicBezTo>
                  <a:pt x="1687249" y="986823"/>
                  <a:pt x="1673876" y="1009297"/>
                  <a:pt x="1673876" y="1033072"/>
                </a:cubicBezTo>
                <a:cubicBezTo>
                  <a:pt x="1673876" y="1042730"/>
                  <a:pt x="1675919" y="1050345"/>
                  <a:pt x="1680005" y="1055918"/>
                </a:cubicBezTo>
                <a:cubicBezTo>
                  <a:pt x="1684091" y="1061490"/>
                  <a:pt x="1689106" y="1064276"/>
                  <a:pt x="1695050" y="1064276"/>
                </a:cubicBezTo>
                <a:cubicBezTo>
                  <a:pt x="1709909" y="1064276"/>
                  <a:pt x="1729225" y="1050531"/>
                  <a:pt x="1753000" y="1023042"/>
                </a:cubicBezTo>
                <a:cubicBezTo>
                  <a:pt x="1776774" y="995553"/>
                  <a:pt x="1801292" y="953948"/>
                  <a:pt x="1826552" y="898226"/>
                </a:cubicBezTo>
                <a:close/>
                <a:moveTo>
                  <a:pt x="3016776" y="539381"/>
                </a:moveTo>
                <a:cubicBezTo>
                  <a:pt x="3007861" y="543839"/>
                  <a:pt x="2997088" y="557584"/>
                  <a:pt x="2984458" y="580615"/>
                </a:cubicBezTo>
                <a:cubicBezTo>
                  <a:pt x="2971828" y="603647"/>
                  <a:pt x="2961056" y="629278"/>
                  <a:pt x="2952140" y="657510"/>
                </a:cubicBezTo>
                <a:cubicBezTo>
                  <a:pt x="2943224" y="685743"/>
                  <a:pt x="2938767" y="710260"/>
                  <a:pt x="2938767" y="731063"/>
                </a:cubicBezTo>
                <a:cubicBezTo>
                  <a:pt x="2938767" y="765238"/>
                  <a:pt x="2951397" y="782326"/>
                  <a:pt x="2976658" y="782326"/>
                </a:cubicBezTo>
                <a:cubicBezTo>
                  <a:pt x="2990030" y="782326"/>
                  <a:pt x="3006376" y="774897"/>
                  <a:pt x="3025692" y="760038"/>
                </a:cubicBezTo>
                <a:cubicBezTo>
                  <a:pt x="3045009" y="745179"/>
                  <a:pt x="3064325" y="726233"/>
                  <a:pt x="3083642" y="703202"/>
                </a:cubicBezTo>
                <a:cubicBezTo>
                  <a:pt x="3041294" y="666054"/>
                  <a:pt x="3019006" y="611448"/>
                  <a:pt x="3016776" y="539381"/>
                </a:cubicBezTo>
                <a:close/>
                <a:moveTo>
                  <a:pt x="816502" y="539381"/>
                </a:moveTo>
                <a:cubicBezTo>
                  <a:pt x="807586" y="543839"/>
                  <a:pt x="796814" y="557584"/>
                  <a:pt x="784184" y="580615"/>
                </a:cubicBezTo>
                <a:cubicBezTo>
                  <a:pt x="771553" y="603647"/>
                  <a:pt x="760781" y="629278"/>
                  <a:pt x="751865" y="657510"/>
                </a:cubicBezTo>
                <a:cubicBezTo>
                  <a:pt x="742950" y="685743"/>
                  <a:pt x="738492" y="710260"/>
                  <a:pt x="738492" y="731063"/>
                </a:cubicBezTo>
                <a:cubicBezTo>
                  <a:pt x="738492" y="765238"/>
                  <a:pt x="751122" y="782326"/>
                  <a:pt x="776383" y="782326"/>
                </a:cubicBezTo>
                <a:cubicBezTo>
                  <a:pt x="789756" y="782326"/>
                  <a:pt x="806101" y="774897"/>
                  <a:pt x="825417" y="760038"/>
                </a:cubicBezTo>
                <a:cubicBezTo>
                  <a:pt x="844734" y="745179"/>
                  <a:pt x="864051" y="726233"/>
                  <a:pt x="883367" y="703202"/>
                </a:cubicBezTo>
                <a:cubicBezTo>
                  <a:pt x="841019" y="666054"/>
                  <a:pt x="818731" y="611448"/>
                  <a:pt x="816502" y="539381"/>
                </a:cubicBezTo>
                <a:close/>
                <a:moveTo>
                  <a:pt x="2656322" y="462486"/>
                </a:moveTo>
                <a:cubicBezTo>
                  <a:pt x="2623632" y="462486"/>
                  <a:pt x="2589457" y="479945"/>
                  <a:pt x="2553795" y="514864"/>
                </a:cubicBezTo>
                <a:cubicBezTo>
                  <a:pt x="2518134" y="549783"/>
                  <a:pt x="2488230" y="591388"/>
                  <a:pt x="2464084" y="639680"/>
                </a:cubicBezTo>
                <a:cubicBezTo>
                  <a:pt x="2439938" y="687971"/>
                  <a:pt x="2427865" y="729205"/>
                  <a:pt x="2427865" y="763381"/>
                </a:cubicBezTo>
                <a:cubicBezTo>
                  <a:pt x="2427865" y="776011"/>
                  <a:pt x="2429908" y="785112"/>
                  <a:pt x="2433994" y="790684"/>
                </a:cubicBezTo>
                <a:cubicBezTo>
                  <a:pt x="2438080" y="796256"/>
                  <a:pt x="2444581" y="799042"/>
                  <a:pt x="2453497" y="799042"/>
                </a:cubicBezTo>
                <a:cubicBezTo>
                  <a:pt x="2479500" y="799042"/>
                  <a:pt x="2509775" y="780283"/>
                  <a:pt x="2544322" y="742764"/>
                </a:cubicBezTo>
                <a:cubicBezTo>
                  <a:pt x="2578870" y="705245"/>
                  <a:pt x="2618060" y="656396"/>
                  <a:pt x="2661894" y="596217"/>
                </a:cubicBezTo>
                <a:lnTo>
                  <a:pt x="2684182" y="566128"/>
                </a:lnTo>
                <a:cubicBezTo>
                  <a:pt x="2686412" y="562413"/>
                  <a:pt x="2689384" y="560555"/>
                  <a:pt x="2693098" y="560555"/>
                </a:cubicBezTo>
                <a:lnTo>
                  <a:pt x="2697556" y="561670"/>
                </a:lnTo>
                <a:cubicBezTo>
                  <a:pt x="2701270" y="549783"/>
                  <a:pt x="2703128" y="536038"/>
                  <a:pt x="2703128" y="520436"/>
                </a:cubicBezTo>
                <a:cubicBezTo>
                  <a:pt x="2703128" y="481803"/>
                  <a:pt x="2687526" y="462486"/>
                  <a:pt x="2656322" y="462486"/>
                </a:cubicBezTo>
                <a:close/>
                <a:moveTo>
                  <a:pt x="3146050" y="452456"/>
                </a:moveTo>
                <a:cubicBezTo>
                  <a:pt x="3136392" y="452456"/>
                  <a:pt x="3126362" y="457285"/>
                  <a:pt x="3115960" y="466944"/>
                </a:cubicBezTo>
                <a:cubicBezTo>
                  <a:pt x="3105559" y="476602"/>
                  <a:pt x="3097015" y="489418"/>
                  <a:pt x="3090329" y="505391"/>
                </a:cubicBezTo>
                <a:cubicBezTo>
                  <a:pt x="3083642" y="521365"/>
                  <a:pt x="3080299" y="539010"/>
                  <a:pt x="3080299" y="558327"/>
                </a:cubicBezTo>
                <a:cubicBezTo>
                  <a:pt x="3080299" y="575414"/>
                  <a:pt x="3083271" y="594917"/>
                  <a:pt x="3089214" y="616834"/>
                </a:cubicBezTo>
                <a:cubicBezTo>
                  <a:pt x="3095158" y="638751"/>
                  <a:pt x="3102959" y="655653"/>
                  <a:pt x="3112617" y="667540"/>
                </a:cubicBezTo>
                <a:cubicBezTo>
                  <a:pt x="3131191" y="640051"/>
                  <a:pt x="3146607" y="611448"/>
                  <a:pt x="3158866" y="581730"/>
                </a:cubicBezTo>
                <a:cubicBezTo>
                  <a:pt x="3171124" y="552012"/>
                  <a:pt x="3177254" y="525265"/>
                  <a:pt x="3177254" y="501491"/>
                </a:cubicBezTo>
                <a:cubicBezTo>
                  <a:pt x="3177254" y="468801"/>
                  <a:pt x="3166852" y="452456"/>
                  <a:pt x="3146050" y="452456"/>
                </a:cubicBezTo>
                <a:close/>
                <a:moveTo>
                  <a:pt x="945775" y="452456"/>
                </a:moveTo>
                <a:cubicBezTo>
                  <a:pt x="936117" y="452456"/>
                  <a:pt x="926087" y="457285"/>
                  <a:pt x="915686" y="466944"/>
                </a:cubicBezTo>
                <a:cubicBezTo>
                  <a:pt x="905284" y="476602"/>
                  <a:pt x="896740" y="489418"/>
                  <a:pt x="890054" y="505391"/>
                </a:cubicBezTo>
                <a:cubicBezTo>
                  <a:pt x="883367" y="521365"/>
                  <a:pt x="880024" y="539010"/>
                  <a:pt x="880024" y="558327"/>
                </a:cubicBezTo>
                <a:cubicBezTo>
                  <a:pt x="880024" y="575414"/>
                  <a:pt x="882996" y="594917"/>
                  <a:pt x="888939" y="616834"/>
                </a:cubicBezTo>
                <a:cubicBezTo>
                  <a:pt x="894883" y="638751"/>
                  <a:pt x="902684" y="655653"/>
                  <a:pt x="912342" y="667540"/>
                </a:cubicBezTo>
                <a:cubicBezTo>
                  <a:pt x="930916" y="640051"/>
                  <a:pt x="946332" y="611448"/>
                  <a:pt x="958591" y="581730"/>
                </a:cubicBezTo>
                <a:cubicBezTo>
                  <a:pt x="970850" y="552012"/>
                  <a:pt x="976979" y="525265"/>
                  <a:pt x="976979" y="501491"/>
                </a:cubicBezTo>
                <a:cubicBezTo>
                  <a:pt x="976979" y="468801"/>
                  <a:pt x="966578" y="452456"/>
                  <a:pt x="945775" y="452456"/>
                </a:cubicBezTo>
                <a:close/>
                <a:moveTo>
                  <a:pt x="3137134" y="411223"/>
                </a:moveTo>
                <a:cubicBezTo>
                  <a:pt x="3166852" y="411223"/>
                  <a:pt x="3188770" y="419581"/>
                  <a:pt x="3202886" y="436297"/>
                </a:cubicBezTo>
                <a:cubicBezTo>
                  <a:pt x="3217002" y="453014"/>
                  <a:pt x="3224060" y="474745"/>
                  <a:pt x="3224060" y="501491"/>
                </a:cubicBezTo>
                <a:cubicBezTo>
                  <a:pt x="3224060" y="527494"/>
                  <a:pt x="3217188" y="557212"/>
                  <a:pt x="3203443" y="590645"/>
                </a:cubicBezTo>
                <a:cubicBezTo>
                  <a:pt x="3189698" y="624078"/>
                  <a:pt x="3172053" y="657510"/>
                  <a:pt x="3150508" y="690943"/>
                </a:cubicBezTo>
                <a:cubicBezTo>
                  <a:pt x="3159423" y="695401"/>
                  <a:pt x="3169824" y="697630"/>
                  <a:pt x="3181712" y="697630"/>
                </a:cubicBezTo>
                <a:cubicBezTo>
                  <a:pt x="3202514" y="697630"/>
                  <a:pt x="3224802" y="690758"/>
                  <a:pt x="3248577" y="677013"/>
                </a:cubicBezTo>
                <a:cubicBezTo>
                  <a:pt x="3272351" y="663268"/>
                  <a:pt x="3290554" y="642280"/>
                  <a:pt x="3303184" y="614048"/>
                </a:cubicBezTo>
                <a:lnTo>
                  <a:pt x="3323244" y="628535"/>
                </a:lnTo>
                <a:cubicBezTo>
                  <a:pt x="3307642" y="664197"/>
                  <a:pt x="3286653" y="691315"/>
                  <a:pt x="3260278" y="709888"/>
                </a:cubicBezTo>
                <a:cubicBezTo>
                  <a:pt x="3233904" y="728462"/>
                  <a:pt x="3206600" y="737749"/>
                  <a:pt x="3178368" y="737749"/>
                </a:cubicBezTo>
                <a:cubicBezTo>
                  <a:pt x="3161280" y="737749"/>
                  <a:pt x="3142706" y="734406"/>
                  <a:pt x="3122647" y="727719"/>
                </a:cubicBezTo>
                <a:cubicBezTo>
                  <a:pt x="3095158" y="760409"/>
                  <a:pt x="3065068" y="787155"/>
                  <a:pt x="3032378" y="807958"/>
                </a:cubicBezTo>
                <a:cubicBezTo>
                  <a:pt x="2999688" y="828761"/>
                  <a:pt x="2967742" y="839162"/>
                  <a:pt x="2936538" y="839162"/>
                </a:cubicBezTo>
                <a:cubicBezTo>
                  <a:pt x="2906077" y="839162"/>
                  <a:pt x="2883974" y="829132"/>
                  <a:pt x="2870230" y="809072"/>
                </a:cubicBezTo>
                <a:cubicBezTo>
                  <a:pt x="2856485" y="789013"/>
                  <a:pt x="2849613" y="764124"/>
                  <a:pt x="2849613" y="734406"/>
                </a:cubicBezTo>
                <a:lnTo>
                  <a:pt x="2849634" y="734196"/>
                </a:lnTo>
                <a:lnTo>
                  <a:pt x="2837277" y="750252"/>
                </a:lnTo>
                <a:cubicBezTo>
                  <a:pt x="2827897" y="761140"/>
                  <a:pt x="2818100" y="771275"/>
                  <a:pt x="2807884" y="780654"/>
                </a:cubicBezTo>
                <a:cubicBezTo>
                  <a:pt x="2767022" y="818173"/>
                  <a:pt x="2725788" y="836933"/>
                  <a:pt x="2684182" y="836933"/>
                </a:cubicBezTo>
                <a:cubicBezTo>
                  <a:pt x="2654464" y="836933"/>
                  <a:pt x="2631619" y="827089"/>
                  <a:pt x="2615646" y="807401"/>
                </a:cubicBezTo>
                <a:cubicBezTo>
                  <a:pt x="2599672" y="787713"/>
                  <a:pt x="2591685" y="765238"/>
                  <a:pt x="2591685" y="739978"/>
                </a:cubicBezTo>
                <a:cubicBezTo>
                  <a:pt x="2558253" y="780097"/>
                  <a:pt x="2529649" y="809444"/>
                  <a:pt x="2505874" y="828018"/>
                </a:cubicBezTo>
                <a:cubicBezTo>
                  <a:pt x="2482100" y="846591"/>
                  <a:pt x="2456840" y="855878"/>
                  <a:pt x="2430094" y="855878"/>
                </a:cubicBezTo>
                <a:cubicBezTo>
                  <a:pt x="2404091" y="855878"/>
                  <a:pt x="2382359" y="847334"/>
                  <a:pt x="2364900" y="830246"/>
                </a:cubicBezTo>
                <a:cubicBezTo>
                  <a:pt x="2347441" y="813159"/>
                  <a:pt x="2338711" y="789013"/>
                  <a:pt x="2338711" y="757809"/>
                </a:cubicBezTo>
                <a:lnTo>
                  <a:pt x="2339275" y="751464"/>
                </a:lnTo>
                <a:lnTo>
                  <a:pt x="2338654" y="752306"/>
                </a:lnTo>
                <a:cubicBezTo>
                  <a:pt x="2329507" y="763218"/>
                  <a:pt x="2319918" y="773225"/>
                  <a:pt x="2309888" y="782326"/>
                </a:cubicBezTo>
                <a:cubicBezTo>
                  <a:pt x="2269769" y="818731"/>
                  <a:pt x="2226678" y="836933"/>
                  <a:pt x="2180615" y="836933"/>
                </a:cubicBezTo>
                <a:cubicBezTo>
                  <a:pt x="2149411" y="836933"/>
                  <a:pt x="2125265" y="827646"/>
                  <a:pt x="2108177" y="809072"/>
                </a:cubicBezTo>
                <a:cubicBezTo>
                  <a:pt x="2091090" y="790499"/>
                  <a:pt x="2082546" y="766724"/>
                  <a:pt x="2082546" y="737749"/>
                </a:cubicBezTo>
                <a:lnTo>
                  <a:pt x="2082969" y="731195"/>
                </a:lnTo>
                <a:lnTo>
                  <a:pt x="2082417" y="731898"/>
                </a:lnTo>
                <a:cubicBezTo>
                  <a:pt x="2073524" y="741928"/>
                  <a:pt x="2063831" y="751679"/>
                  <a:pt x="2053337" y="761152"/>
                </a:cubicBezTo>
                <a:cubicBezTo>
                  <a:pt x="2011360" y="799042"/>
                  <a:pt x="1968455" y="828018"/>
                  <a:pt x="1924621" y="848077"/>
                </a:cubicBezTo>
                <a:cubicBezTo>
                  <a:pt x="1890446" y="930545"/>
                  <a:pt x="1854970" y="995738"/>
                  <a:pt x="1818194" y="1043659"/>
                </a:cubicBezTo>
                <a:cubicBezTo>
                  <a:pt x="1781418" y="1091579"/>
                  <a:pt x="1741855" y="1115539"/>
                  <a:pt x="1699507" y="1115539"/>
                </a:cubicBezTo>
                <a:cubicBezTo>
                  <a:pt x="1678705" y="1115539"/>
                  <a:pt x="1660874" y="1109410"/>
                  <a:pt x="1646015" y="1097151"/>
                </a:cubicBezTo>
                <a:cubicBezTo>
                  <a:pt x="1631156" y="1084892"/>
                  <a:pt x="1623726" y="1067247"/>
                  <a:pt x="1623726" y="1044216"/>
                </a:cubicBezTo>
                <a:cubicBezTo>
                  <a:pt x="1623726" y="1015241"/>
                  <a:pt x="1634685" y="988866"/>
                  <a:pt x="1656602" y="965092"/>
                </a:cubicBezTo>
                <a:cubicBezTo>
                  <a:pt x="1678519" y="941317"/>
                  <a:pt x="1703965" y="921072"/>
                  <a:pt x="1732940" y="904356"/>
                </a:cubicBezTo>
                <a:cubicBezTo>
                  <a:pt x="1761915" y="887639"/>
                  <a:pt x="1800177" y="868137"/>
                  <a:pt x="1847726" y="845848"/>
                </a:cubicBezTo>
                <a:cubicBezTo>
                  <a:pt x="1866300" y="799042"/>
                  <a:pt x="1881158" y="752608"/>
                  <a:pt x="1892303" y="706545"/>
                </a:cubicBezTo>
                <a:cubicBezTo>
                  <a:pt x="1832124" y="782326"/>
                  <a:pt x="1775660" y="820217"/>
                  <a:pt x="1722910" y="820217"/>
                </a:cubicBezTo>
                <a:cubicBezTo>
                  <a:pt x="1693192" y="820217"/>
                  <a:pt x="1669604" y="809815"/>
                  <a:pt x="1652144" y="789013"/>
                </a:cubicBezTo>
                <a:cubicBezTo>
                  <a:pt x="1634685" y="768210"/>
                  <a:pt x="1625955" y="740721"/>
                  <a:pt x="1625955" y="706545"/>
                </a:cubicBezTo>
                <a:cubicBezTo>
                  <a:pt x="1625955" y="656767"/>
                  <a:pt x="1642300" y="609590"/>
                  <a:pt x="1674990" y="565013"/>
                </a:cubicBezTo>
                <a:cubicBezTo>
                  <a:pt x="1707680" y="520436"/>
                  <a:pt x="1748170" y="484589"/>
                  <a:pt x="1796462" y="457471"/>
                </a:cubicBezTo>
                <a:cubicBezTo>
                  <a:pt x="1844754" y="430353"/>
                  <a:pt x="1890817" y="416795"/>
                  <a:pt x="1934651" y="416795"/>
                </a:cubicBezTo>
                <a:cubicBezTo>
                  <a:pt x="1957682" y="416795"/>
                  <a:pt x="1975328" y="420881"/>
                  <a:pt x="1987586" y="429053"/>
                </a:cubicBezTo>
                <a:cubicBezTo>
                  <a:pt x="1999845" y="437226"/>
                  <a:pt x="2005974" y="447256"/>
                  <a:pt x="2005974" y="459143"/>
                </a:cubicBezTo>
                <a:cubicBezTo>
                  <a:pt x="2005974" y="466572"/>
                  <a:pt x="2003745" y="473259"/>
                  <a:pt x="1999288" y="479202"/>
                </a:cubicBezTo>
                <a:cubicBezTo>
                  <a:pt x="1994830" y="485146"/>
                  <a:pt x="1991115" y="488489"/>
                  <a:pt x="1988143" y="489232"/>
                </a:cubicBezTo>
                <a:cubicBezTo>
                  <a:pt x="1980714" y="481803"/>
                  <a:pt x="1973284" y="476602"/>
                  <a:pt x="1965855" y="473630"/>
                </a:cubicBezTo>
                <a:cubicBezTo>
                  <a:pt x="1958426" y="470659"/>
                  <a:pt x="1949138" y="469173"/>
                  <a:pt x="1937994" y="469173"/>
                </a:cubicBezTo>
                <a:cubicBezTo>
                  <a:pt x="1901590" y="469173"/>
                  <a:pt x="1866300" y="482731"/>
                  <a:pt x="1832124" y="509849"/>
                </a:cubicBezTo>
                <a:cubicBezTo>
                  <a:pt x="1797948" y="536967"/>
                  <a:pt x="1770273" y="569657"/>
                  <a:pt x="1749099" y="607919"/>
                </a:cubicBezTo>
                <a:cubicBezTo>
                  <a:pt x="1727925" y="646181"/>
                  <a:pt x="1717338" y="680542"/>
                  <a:pt x="1717338" y="711003"/>
                </a:cubicBezTo>
                <a:cubicBezTo>
                  <a:pt x="1717338" y="725862"/>
                  <a:pt x="1720496" y="737192"/>
                  <a:pt x="1726811" y="744993"/>
                </a:cubicBezTo>
                <a:cubicBezTo>
                  <a:pt x="1733126" y="752794"/>
                  <a:pt x="1741484" y="756694"/>
                  <a:pt x="1751885" y="756694"/>
                </a:cubicBezTo>
                <a:cubicBezTo>
                  <a:pt x="1771945" y="756694"/>
                  <a:pt x="1796648" y="743693"/>
                  <a:pt x="1825994" y="717689"/>
                </a:cubicBezTo>
                <a:cubicBezTo>
                  <a:pt x="1855341" y="691686"/>
                  <a:pt x="1884502" y="658253"/>
                  <a:pt x="1913477" y="617391"/>
                </a:cubicBezTo>
                <a:cubicBezTo>
                  <a:pt x="1921649" y="575786"/>
                  <a:pt x="1931308" y="545882"/>
                  <a:pt x="1942452" y="527680"/>
                </a:cubicBezTo>
                <a:cubicBezTo>
                  <a:pt x="1953596" y="509478"/>
                  <a:pt x="1969570" y="500377"/>
                  <a:pt x="1990372" y="500377"/>
                </a:cubicBezTo>
                <a:cubicBezTo>
                  <a:pt x="2000030" y="500377"/>
                  <a:pt x="2010803" y="501862"/>
                  <a:pt x="2022690" y="504834"/>
                </a:cubicBezTo>
                <a:cubicBezTo>
                  <a:pt x="2022690" y="524151"/>
                  <a:pt x="2014518" y="562784"/>
                  <a:pt x="1998173" y="620734"/>
                </a:cubicBezTo>
                <a:cubicBezTo>
                  <a:pt x="1981828" y="678685"/>
                  <a:pt x="1962140" y="738864"/>
                  <a:pt x="1939108" y="801271"/>
                </a:cubicBezTo>
                <a:cubicBezTo>
                  <a:pt x="1976256" y="785669"/>
                  <a:pt x="2012104" y="761338"/>
                  <a:pt x="2046651" y="728276"/>
                </a:cubicBezTo>
                <a:cubicBezTo>
                  <a:pt x="2063924" y="711746"/>
                  <a:pt x="2078737" y="693961"/>
                  <a:pt x="2091088" y="674923"/>
                </a:cubicBezTo>
                <a:lnTo>
                  <a:pt x="2091498" y="674199"/>
                </a:lnTo>
                <a:lnTo>
                  <a:pt x="2096650" y="653018"/>
                </a:lnTo>
                <a:cubicBezTo>
                  <a:pt x="2099784" y="641618"/>
                  <a:pt x="2103441" y="629557"/>
                  <a:pt x="2107620" y="616834"/>
                </a:cubicBezTo>
                <a:cubicBezTo>
                  <a:pt x="2124336" y="565942"/>
                  <a:pt x="2145510" y="521179"/>
                  <a:pt x="2171142" y="482546"/>
                </a:cubicBezTo>
                <a:cubicBezTo>
                  <a:pt x="2196774" y="443912"/>
                  <a:pt x="2222592" y="424596"/>
                  <a:pt x="2248595" y="424596"/>
                </a:cubicBezTo>
                <a:cubicBezTo>
                  <a:pt x="2258253" y="424596"/>
                  <a:pt x="2266240" y="427382"/>
                  <a:pt x="2272555" y="432954"/>
                </a:cubicBezTo>
                <a:cubicBezTo>
                  <a:pt x="2278870" y="438526"/>
                  <a:pt x="2282028" y="446513"/>
                  <a:pt x="2282028" y="456914"/>
                </a:cubicBezTo>
                <a:cubicBezTo>
                  <a:pt x="2282028" y="463601"/>
                  <a:pt x="2279056" y="472702"/>
                  <a:pt x="2273112" y="484217"/>
                </a:cubicBezTo>
                <a:cubicBezTo>
                  <a:pt x="2267169" y="495733"/>
                  <a:pt x="2257510" y="512264"/>
                  <a:pt x="2244137" y="533809"/>
                </a:cubicBezTo>
                <a:cubicBezTo>
                  <a:pt x="2220363" y="573186"/>
                  <a:pt x="2201603" y="607919"/>
                  <a:pt x="2187859" y="638008"/>
                </a:cubicBezTo>
                <a:cubicBezTo>
                  <a:pt x="2174114" y="668098"/>
                  <a:pt x="2167242" y="696515"/>
                  <a:pt x="2167242" y="723262"/>
                </a:cubicBezTo>
                <a:cubicBezTo>
                  <a:pt x="2167242" y="746293"/>
                  <a:pt x="2171328" y="761895"/>
                  <a:pt x="2179500" y="770067"/>
                </a:cubicBezTo>
                <a:cubicBezTo>
                  <a:pt x="2187673" y="778240"/>
                  <a:pt x="2200303" y="782326"/>
                  <a:pt x="2217391" y="782326"/>
                </a:cubicBezTo>
                <a:cubicBezTo>
                  <a:pt x="2261411" y="782326"/>
                  <a:pt x="2305222" y="750356"/>
                  <a:pt x="2348824" y="686416"/>
                </a:cubicBezTo>
                <a:lnTo>
                  <a:pt x="2356622" y="674016"/>
                </a:lnTo>
                <a:lnTo>
                  <a:pt x="2365352" y="652078"/>
                </a:lnTo>
                <a:cubicBezTo>
                  <a:pt x="2371273" y="639355"/>
                  <a:pt x="2378180" y="626307"/>
                  <a:pt x="2386074" y="612933"/>
                </a:cubicBezTo>
                <a:cubicBezTo>
                  <a:pt x="2417650" y="559441"/>
                  <a:pt x="2457954" y="514121"/>
                  <a:pt x="2506989" y="476974"/>
                </a:cubicBezTo>
                <a:cubicBezTo>
                  <a:pt x="2556024" y="439826"/>
                  <a:pt x="2605058" y="421252"/>
                  <a:pt x="2654093" y="421252"/>
                </a:cubicBezTo>
                <a:cubicBezTo>
                  <a:pt x="2686783" y="421252"/>
                  <a:pt x="2714086" y="429611"/>
                  <a:pt x="2736004" y="446327"/>
                </a:cubicBezTo>
                <a:cubicBezTo>
                  <a:pt x="2757920" y="463043"/>
                  <a:pt x="2768879" y="484403"/>
                  <a:pt x="2768879" y="510406"/>
                </a:cubicBezTo>
                <a:cubicBezTo>
                  <a:pt x="2768879" y="544582"/>
                  <a:pt x="2747705" y="562413"/>
                  <a:pt x="2705357" y="563899"/>
                </a:cubicBezTo>
                <a:cubicBezTo>
                  <a:pt x="2732103" y="572071"/>
                  <a:pt x="2745476" y="583216"/>
                  <a:pt x="2745476" y="597332"/>
                </a:cubicBezTo>
                <a:cubicBezTo>
                  <a:pt x="2745476" y="602532"/>
                  <a:pt x="2742876" y="610333"/>
                  <a:pt x="2737675" y="620734"/>
                </a:cubicBezTo>
                <a:cubicBezTo>
                  <a:pt x="2732474" y="631136"/>
                  <a:pt x="2726531" y="641909"/>
                  <a:pt x="2719844" y="653053"/>
                </a:cubicBezTo>
                <a:cubicBezTo>
                  <a:pt x="2707957" y="672369"/>
                  <a:pt x="2698670" y="689272"/>
                  <a:pt x="2691984" y="703759"/>
                </a:cubicBezTo>
                <a:cubicBezTo>
                  <a:pt x="2685297" y="718247"/>
                  <a:pt x="2681954" y="731806"/>
                  <a:pt x="2681954" y="744436"/>
                </a:cubicBezTo>
                <a:cubicBezTo>
                  <a:pt x="2681954" y="755580"/>
                  <a:pt x="2684740" y="765052"/>
                  <a:pt x="2690312" y="772853"/>
                </a:cubicBezTo>
                <a:cubicBezTo>
                  <a:pt x="2695884" y="780654"/>
                  <a:pt x="2704242" y="784555"/>
                  <a:pt x="2715386" y="784555"/>
                </a:cubicBezTo>
                <a:cubicBezTo>
                  <a:pt x="2736189" y="784555"/>
                  <a:pt x="2762750" y="770067"/>
                  <a:pt x="2795068" y="741092"/>
                </a:cubicBezTo>
                <a:cubicBezTo>
                  <a:pt x="2811227" y="726605"/>
                  <a:pt x="2827154" y="708495"/>
                  <a:pt x="2842849" y="686764"/>
                </a:cubicBezTo>
                <a:lnTo>
                  <a:pt x="2863944" y="654886"/>
                </a:lnTo>
                <a:lnTo>
                  <a:pt x="2869115" y="637451"/>
                </a:lnTo>
                <a:cubicBezTo>
                  <a:pt x="2882117" y="604018"/>
                  <a:pt x="2899019" y="576157"/>
                  <a:pt x="2919822" y="553869"/>
                </a:cubicBezTo>
                <a:cubicBezTo>
                  <a:pt x="2940624" y="531580"/>
                  <a:pt x="2961798" y="520436"/>
                  <a:pt x="2983344" y="520436"/>
                </a:cubicBezTo>
                <a:cubicBezTo>
                  <a:pt x="2992260" y="520436"/>
                  <a:pt x="3003775" y="523408"/>
                  <a:pt x="3017891" y="529352"/>
                </a:cubicBezTo>
                <a:cubicBezTo>
                  <a:pt x="3022349" y="495176"/>
                  <a:pt x="3034422" y="466944"/>
                  <a:pt x="3054110" y="444655"/>
                </a:cubicBezTo>
                <a:cubicBezTo>
                  <a:pt x="3073798" y="422367"/>
                  <a:pt x="3101473" y="411223"/>
                  <a:pt x="3137134" y="411223"/>
                </a:cubicBezTo>
                <a:close/>
                <a:moveTo>
                  <a:pt x="936860" y="411223"/>
                </a:moveTo>
                <a:cubicBezTo>
                  <a:pt x="966578" y="411223"/>
                  <a:pt x="988495" y="419581"/>
                  <a:pt x="1002611" y="436297"/>
                </a:cubicBezTo>
                <a:cubicBezTo>
                  <a:pt x="1016727" y="453014"/>
                  <a:pt x="1023785" y="474745"/>
                  <a:pt x="1023785" y="501491"/>
                </a:cubicBezTo>
                <a:cubicBezTo>
                  <a:pt x="1023785" y="527494"/>
                  <a:pt x="1016912" y="557212"/>
                  <a:pt x="1003168" y="590645"/>
                </a:cubicBezTo>
                <a:cubicBezTo>
                  <a:pt x="989423" y="624078"/>
                  <a:pt x="971778" y="657510"/>
                  <a:pt x="950233" y="690943"/>
                </a:cubicBezTo>
                <a:cubicBezTo>
                  <a:pt x="959148" y="695401"/>
                  <a:pt x="969549" y="697630"/>
                  <a:pt x="981437" y="697630"/>
                </a:cubicBezTo>
                <a:cubicBezTo>
                  <a:pt x="1002239" y="697630"/>
                  <a:pt x="1024528" y="690758"/>
                  <a:pt x="1048302" y="677013"/>
                </a:cubicBezTo>
                <a:cubicBezTo>
                  <a:pt x="1066133" y="666704"/>
                  <a:pt x="1080829" y="652321"/>
                  <a:pt x="1092392" y="633864"/>
                </a:cubicBezTo>
                <a:lnTo>
                  <a:pt x="1093361" y="632038"/>
                </a:lnTo>
                <a:lnTo>
                  <a:pt x="1097970" y="616834"/>
                </a:lnTo>
                <a:cubicBezTo>
                  <a:pt x="1114686" y="565942"/>
                  <a:pt x="1135860" y="521179"/>
                  <a:pt x="1161492" y="482546"/>
                </a:cubicBezTo>
                <a:cubicBezTo>
                  <a:pt x="1187124" y="443912"/>
                  <a:pt x="1212942" y="424596"/>
                  <a:pt x="1238945" y="424596"/>
                </a:cubicBezTo>
                <a:cubicBezTo>
                  <a:pt x="1248603" y="424596"/>
                  <a:pt x="1256590" y="427382"/>
                  <a:pt x="1262905" y="432954"/>
                </a:cubicBezTo>
                <a:cubicBezTo>
                  <a:pt x="1269220" y="438526"/>
                  <a:pt x="1272378" y="446513"/>
                  <a:pt x="1272378" y="456914"/>
                </a:cubicBezTo>
                <a:cubicBezTo>
                  <a:pt x="1272378" y="463601"/>
                  <a:pt x="1269406" y="472702"/>
                  <a:pt x="1263462" y="484217"/>
                </a:cubicBezTo>
                <a:cubicBezTo>
                  <a:pt x="1257519" y="495733"/>
                  <a:pt x="1247860" y="512264"/>
                  <a:pt x="1234487" y="533809"/>
                </a:cubicBezTo>
                <a:cubicBezTo>
                  <a:pt x="1210713" y="573186"/>
                  <a:pt x="1191953" y="607919"/>
                  <a:pt x="1178209" y="638008"/>
                </a:cubicBezTo>
                <a:cubicBezTo>
                  <a:pt x="1164464" y="668098"/>
                  <a:pt x="1157592" y="696515"/>
                  <a:pt x="1157592" y="723262"/>
                </a:cubicBezTo>
                <a:cubicBezTo>
                  <a:pt x="1157592" y="746293"/>
                  <a:pt x="1161678" y="761895"/>
                  <a:pt x="1169851" y="770067"/>
                </a:cubicBezTo>
                <a:cubicBezTo>
                  <a:pt x="1178023" y="778240"/>
                  <a:pt x="1190653" y="782326"/>
                  <a:pt x="1207741" y="782326"/>
                </a:cubicBezTo>
                <a:cubicBezTo>
                  <a:pt x="1266434" y="782326"/>
                  <a:pt x="1324756" y="725490"/>
                  <a:pt x="1382706" y="611819"/>
                </a:cubicBezTo>
                <a:lnTo>
                  <a:pt x="1399422" y="629650"/>
                </a:lnTo>
                <a:cubicBezTo>
                  <a:pt x="1373419" y="695029"/>
                  <a:pt x="1340358" y="745922"/>
                  <a:pt x="1300238" y="782326"/>
                </a:cubicBezTo>
                <a:cubicBezTo>
                  <a:pt x="1260119" y="818731"/>
                  <a:pt x="1217028" y="836933"/>
                  <a:pt x="1170965" y="836933"/>
                </a:cubicBezTo>
                <a:cubicBezTo>
                  <a:pt x="1139761" y="836933"/>
                  <a:pt x="1115615" y="827646"/>
                  <a:pt x="1098527" y="809072"/>
                </a:cubicBezTo>
                <a:cubicBezTo>
                  <a:pt x="1081440" y="790499"/>
                  <a:pt x="1072896" y="766724"/>
                  <a:pt x="1072896" y="737749"/>
                </a:cubicBezTo>
                <a:cubicBezTo>
                  <a:pt x="1072896" y="730320"/>
                  <a:pt x="1073418" y="722228"/>
                  <a:pt x="1074463" y="713476"/>
                </a:cubicBezTo>
                <a:lnTo>
                  <a:pt x="1077465" y="695440"/>
                </a:lnTo>
                <a:lnTo>
                  <a:pt x="1060004" y="709888"/>
                </a:lnTo>
                <a:cubicBezTo>
                  <a:pt x="1033629" y="728462"/>
                  <a:pt x="1006325" y="737749"/>
                  <a:pt x="978093" y="737749"/>
                </a:cubicBezTo>
                <a:cubicBezTo>
                  <a:pt x="961006" y="737749"/>
                  <a:pt x="942432" y="734406"/>
                  <a:pt x="922372" y="727719"/>
                </a:cubicBezTo>
                <a:cubicBezTo>
                  <a:pt x="894883" y="760409"/>
                  <a:pt x="864794" y="787155"/>
                  <a:pt x="832104" y="807958"/>
                </a:cubicBezTo>
                <a:cubicBezTo>
                  <a:pt x="799414" y="828761"/>
                  <a:pt x="767467" y="839162"/>
                  <a:pt x="736263" y="839162"/>
                </a:cubicBezTo>
                <a:cubicBezTo>
                  <a:pt x="705802" y="839162"/>
                  <a:pt x="683699" y="829132"/>
                  <a:pt x="669955" y="809072"/>
                </a:cubicBezTo>
                <a:cubicBezTo>
                  <a:pt x="656210" y="789013"/>
                  <a:pt x="649338" y="764124"/>
                  <a:pt x="649338" y="734406"/>
                </a:cubicBezTo>
                <a:cubicBezTo>
                  <a:pt x="649338" y="703202"/>
                  <a:pt x="655839" y="670884"/>
                  <a:pt x="668841" y="637451"/>
                </a:cubicBezTo>
                <a:cubicBezTo>
                  <a:pt x="681842" y="604018"/>
                  <a:pt x="698744" y="576157"/>
                  <a:pt x="719547" y="553869"/>
                </a:cubicBezTo>
                <a:cubicBezTo>
                  <a:pt x="740349" y="531580"/>
                  <a:pt x="761524" y="520436"/>
                  <a:pt x="783069" y="520436"/>
                </a:cubicBezTo>
                <a:cubicBezTo>
                  <a:pt x="791984" y="520436"/>
                  <a:pt x="803500" y="523408"/>
                  <a:pt x="817616" y="529352"/>
                </a:cubicBezTo>
                <a:cubicBezTo>
                  <a:pt x="822074" y="495176"/>
                  <a:pt x="834147" y="466944"/>
                  <a:pt x="853835" y="444655"/>
                </a:cubicBezTo>
                <a:cubicBezTo>
                  <a:pt x="873523" y="422367"/>
                  <a:pt x="901198" y="411223"/>
                  <a:pt x="936860" y="411223"/>
                </a:cubicBezTo>
                <a:close/>
                <a:moveTo>
                  <a:pt x="2345550" y="226228"/>
                </a:moveTo>
                <a:cubicBezTo>
                  <a:pt x="2377497" y="226228"/>
                  <a:pt x="2393470" y="239973"/>
                  <a:pt x="2393470" y="267462"/>
                </a:cubicBezTo>
                <a:cubicBezTo>
                  <a:pt x="2393470" y="283064"/>
                  <a:pt x="2384926" y="298108"/>
                  <a:pt x="2367838" y="312596"/>
                </a:cubicBezTo>
                <a:cubicBezTo>
                  <a:pt x="2350750" y="327083"/>
                  <a:pt x="2332177" y="334327"/>
                  <a:pt x="2312117" y="334327"/>
                </a:cubicBezTo>
                <a:cubicBezTo>
                  <a:pt x="2296515" y="334327"/>
                  <a:pt x="2283328" y="330612"/>
                  <a:pt x="2272555" y="323183"/>
                </a:cubicBezTo>
                <a:cubicBezTo>
                  <a:pt x="2261782" y="315754"/>
                  <a:pt x="2256396" y="304981"/>
                  <a:pt x="2256396" y="290865"/>
                </a:cubicBezTo>
                <a:cubicBezTo>
                  <a:pt x="2256396" y="273777"/>
                  <a:pt x="2265868" y="258732"/>
                  <a:pt x="2284814" y="245730"/>
                </a:cubicBezTo>
                <a:cubicBezTo>
                  <a:pt x="2303759" y="232729"/>
                  <a:pt x="2324004" y="226228"/>
                  <a:pt x="2345550" y="226228"/>
                </a:cubicBezTo>
                <a:close/>
                <a:moveTo>
                  <a:pt x="1335900" y="226228"/>
                </a:moveTo>
                <a:cubicBezTo>
                  <a:pt x="1367847" y="226228"/>
                  <a:pt x="1383820" y="239973"/>
                  <a:pt x="1383820" y="267462"/>
                </a:cubicBezTo>
                <a:cubicBezTo>
                  <a:pt x="1383820" y="283064"/>
                  <a:pt x="1375276" y="298108"/>
                  <a:pt x="1358188" y="312596"/>
                </a:cubicBezTo>
                <a:cubicBezTo>
                  <a:pt x="1341101" y="327083"/>
                  <a:pt x="1322527" y="334327"/>
                  <a:pt x="1302467" y="334327"/>
                </a:cubicBezTo>
                <a:cubicBezTo>
                  <a:pt x="1286865" y="334327"/>
                  <a:pt x="1273678" y="330613"/>
                  <a:pt x="1262905" y="323183"/>
                </a:cubicBezTo>
                <a:cubicBezTo>
                  <a:pt x="1252132" y="315754"/>
                  <a:pt x="1246746" y="304981"/>
                  <a:pt x="1246746" y="290865"/>
                </a:cubicBezTo>
                <a:cubicBezTo>
                  <a:pt x="1246746" y="273777"/>
                  <a:pt x="1256218" y="258732"/>
                  <a:pt x="1275164" y="245730"/>
                </a:cubicBezTo>
                <a:cubicBezTo>
                  <a:pt x="1294109" y="232729"/>
                  <a:pt x="1314354" y="226228"/>
                  <a:pt x="1335900" y="226228"/>
                </a:cubicBezTo>
                <a:close/>
                <a:moveTo>
                  <a:pt x="1002611" y="222885"/>
                </a:moveTo>
                <a:cubicBezTo>
                  <a:pt x="1014498" y="222885"/>
                  <a:pt x="1028985" y="229571"/>
                  <a:pt x="1046073" y="242944"/>
                </a:cubicBezTo>
                <a:cubicBezTo>
                  <a:pt x="1063161" y="256317"/>
                  <a:pt x="1078020" y="272291"/>
                  <a:pt x="1090650" y="290865"/>
                </a:cubicBezTo>
                <a:cubicBezTo>
                  <a:pt x="1103280" y="309438"/>
                  <a:pt x="1109595" y="326155"/>
                  <a:pt x="1109595" y="341014"/>
                </a:cubicBezTo>
                <a:cubicBezTo>
                  <a:pt x="1109595" y="349186"/>
                  <a:pt x="1107367" y="357359"/>
                  <a:pt x="1102909" y="365531"/>
                </a:cubicBezTo>
                <a:cubicBezTo>
                  <a:pt x="1098451" y="373704"/>
                  <a:pt x="1091393" y="380019"/>
                  <a:pt x="1081735" y="384476"/>
                </a:cubicBezTo>
                <a:cubicBezTo>
                  <a:pt x="1071334" y="365903"/>
                  <a:pt x="1060004" y="349929"/>
                  <a:pt x="1047745" y="336556"/>
                </a:cubicBezTo>
                <a:cubicBezTo>
                  <a:pt x="1035486" y="323183"/>
                  <a:pt x="1020070" y="308324"/>
                  <a:pt x="1001496" y="291979"/>
                </a:cubicBezTo>
                <a:cubicBezTo>
                  <a:pt x="967320" y="303123"/>
                  <a:pt x="929430" y="322440"/>
                  <a:pt x="887825" y="349929"/>
                </a:cubicBezTo>
                <a:cubicBezTo>
                  <a:pt x="882624" y="346957"/>
                  <a:pt x="878910" y="342314"/>
                  <a:pt x="876681" y="335999"/>
                </a:cubicBezTo>
                <a:cubicBezTo>
                  <a:pt x="874452" y="329684"/>
                  <a:pt x="873337" y="323926"/>
                  <a:pt x="873337" y="318725"/>
                </a:cubicBezTo>
                <a:cubicBezTo>
                  <a:pt x="873337" y="305352"/>
                  <a:pt x="881510" y="291236"/>
                  <a:pt x="897855" y="276377"/>
                </a:cubicBezTo>
                <a:cubicBezTo>
                  <a:pt x="914200" y="261518"/>
                  <a:pt x="932959" y="248888"/>
                  <a:pt x="954133" y="238487"/>
                </a:cubicBezTo>
                <a:cubicBezTo>
                  <a:pt x="975307" y="228085"/>
                  <a:pt x="991466" y="222885"/>
                  <a:pt x="1002611" y="222885"/>
                </a:cubicBezTo>
                <a:close/>
                <a:moveTo>
                  <a:pt x="2796740" y="181651"/>
                </a:moveTo>
                <a:cubicBezTo>
                  <a:pt x="2816056" y="181651"/>
                  <a:pt x="2827200" y="194653"/>
                  <a:pt x="2830172" y="220656"/>
                </a:cubicBezTo>
                <a:cubicBezTo>
                  <a:pt x="2830172" y="220656"/>
                  <a:pt x="2824229" y="226599"/>
                  <a:pt x="2812342" y="238487"/>
                </a:cubicBezTo>
                <a:cubicBezTo>
                  <a:pt x="2791539" y="257803"/>
                  <a:pt x="2772222" y="276563"/>
                  <a:pt x="2754391" y="294765"/>
                </a:cubicBezTo>
                <a:cubicBezTo>
                  <a:pt x="2736561" y="312967"/>
                  <a:pt x="2721330" y="330241"/>
                  <a:pt x="2708700" y="346586"/>
                </a:cubicBezTo>
                <a:cubicBezTo>
                  <a:pt x="2700528" y="342871"/>
                  <a:pt x="2694027" y="337113"/>
                  <a:pt x="2689198" y="329312"/>
                </a:cubicBezTo>
                <a:cubicBezTo>
                  <a:pt x="2684368" y="321511"/>
                  <a:pt x="2681954" y="315011"/>
                  <a:pt x="2681954" y="309810"/>
                </a:cubicBezTo>
                <a:cubicBezTo>
                  <a:pt x="2681954" y="300894"/>
                  <a:pt x="2688640" y="285850"/>
                  <a:pt x="2702014" y="264676"/>
                </a:cubicBezTo>
                <a:cubicBezTo>
                  <a:pt x="2715386" y="243502"/>
                  <a:pt x="2730988" y="224371"/>
                  <a:pt x="2748819" y="207283"/>
                </a:cubicBezTo>
                <a:cubicBezTo>
                  <a:pt x="2766650" y="190195"/>
                  <a:pt x="2782624" y="181651"/>
                  <a:pt x="2796740" y="181651"/>
                </a:cubicBezTo>
                <a:close/>
                <a:moveTo>
                  <a:pt x="1082849" y="125930"/>
                </a:moveTo>
                <a:cubicBezTo>
                  <a:pt x="1096222" y="125930"/>
                  <a:pt x="1109595" y="133545"/>
                  <a:pt x="1122968" y="148775"/>
                </a:cubicBezTo>
                <a:cubicBezTo>
                  <a:pt x="1136342" y="164006"/>
                  <a:pt x="1147672" y="181651"/>
                  <a:pt x="1156958" y="201711"/>
                </a:cubicBezTo>
                <a:cubicBezTo>
                  <a:pt x="1166245" y="221770"/>
                  <a:pt x="1170889" y="236629"/>
                  <a:pt x="1170889" y="246288"/>
                </a:cubicBezTo>
                <a:cubicBezTo>
                  <a:pt x="1170889" y="261890"/>
                  <a:pt x="1162345" y="272662"/>
                  <a:pt x="1145257" y="278606"/>
                </a:cubicBezTo>
                <a:cubicBezTo>
                  <a:pt x="1134113" y="261518"/>
                  <a:pt x="1118511" y="240344"/>
                  <a:pt x="1098451" y="215084"/>
                </a:cubicBezTo>
                <a:cubicBezTo>
                  <a:pt x="1078392" y="189823"/>
                  <a:pt x="1062047" y="170507"/>
                  <a:pt x="1049416" y="157134"/>
                </a:cubicBezTo>
                <a:cubicBezTo>
                  <a:pt x="1054617" y="136331"/>
                  <a:pt x="1065762" y="125930"/>
                  <a:pt x="1082849" y="125930"/>
                </a:cubicBezTo>
                <a:close/>
                <a:moveTo>
                  <a:pt x="673113" y="0"/>
                </a:moveTo>
                <a:cubicBezTo>
                  <a:pt x="657511" y="42348"/>
                  <a:pt x="638380" y="100855"/>
                  <a:pt x="615720" y="175522"/>
                </a:cubicBezTo>
                <a:cubicBezTo>
                  <a:pt x="593060" y="250188"/>
                  <a:pt x="573186" y="322069"/>
                  <a:pt x="556098" y="391163"/>
                </a:cubicBezTo>
                <a:lnTo>
                  <a:pt x="595103" y="392277"/>
                </a:lnTo>
                <a:cubicBezTo>
                  <a:pt x="620363" y="393763"/>
                  <a:pt x="639680" y="394506"/>
                  <a:pt x="653053" y="394506"/>
                </a:cubicBezTo>
                <a:cubicBezTo>
                  <a:pt x="632250" y="415309"/>
                  <a:pt x="613305" y="429053"/>
                  <a:pt x="596217" y="435740"/>
                </a:cubicBezTo>
                <a:cubicBezTo>
                  <a:pt x="579129" y="442426"/>
                  <a:pt x="561299" y="445770"/>
                  <a:pt x="542725" y="445770"/>
                </a:cubicBezTo>
                <a:cubicBezTo>
                  <a:pt x="521179" y="537153"/>
                  <a:pt x="505020" y="616648"/>
                  <a:pt x="494247" y="684257"/>
                </a:cubicBezTo>
                <a:cubicBezTo>
                  <a:pt x="483475" y="751865"/>
                  <a:pt x="478088" y="804243"/>
                  <a:pt x="478088" y="841391"/>
                </a:cubicBezTo>
                <a:cubicBezTo>
                  <a:pt x="478088" y="860707"/>
                  <a:pt x="479946" y="880396"/>
                  <a:pt x="483660" y="900455"/>
                </a:cubicBezTo>
                <a:cubicBezTo>
                  <a:pt x="445770" y="896740"/>
                  <a:pt x="419952" y="887639"/>
                  <a:pt x="406208" y="873152"/>
                </a:cubicBezTo>
                <a:cubicBezTo>
                  <a:pt x="392463" y="858664"/>
                  <a:pt x="385591" y="833218"/>
                  <a:pt x="385591" y="796814"/>
                </a:cubicBezTo>
                <a:cubicBezTo>
                  <a:pt x="385591" y="763381"/>
                  <a:pt x="391349" y="720475"/>
                  <a:pt x="402864" y="668098"/>
                </a:cubicBezTo>
                <a:cubicBezTo>
                  <a:pt x="414380" y="615720"/>
                  <a:pt x="435369" y="541982"/>
                  <a:pt x="465829" y="446884"/>
                </a:cubicBezTo>
                <a:cubicBezTo>
                  <a:pt x="407136" y="446884"/>
                  <a:pt x="357545" y="447441"/>
                  <a:pt x="317054" y="448556"/>
                </a:cubicBezTo>
                <a:cubicBezTo>
                  <a:pt x="276563" y="449670"/>
                  <a:pt x="240344" y="451713"/>
                  <a:pt x="208397" y="454685"/>
                </a:cubicBezTo>
                <a:cubicBezTo>
                  <a:pt x="206911" y="459143"/>
                  <a:pt x="199853" y="482546"/>
                  <a:pt x="187223" y="524894"/>
                </a:cubicBezTo>
                <a:cubicBezTo>
                  <a:pt x="174593" y="567242"/>
                  <a:pt x="143389" y="667169"/>
                  <a:pt x="93612" y="824674"/>
                </a:cubicBezTo>
                <a:cubicBezTo>
                  <a:pt x="86182" y="849192"/>
                  <a:pt x="72995" y="867951"/>
                  <a:pt x="54049" y="880953"/>
                </a:cubicBezTo>
                <a:cubicBezTo>
                  <a:pt x="35104" y="893954"/>
                  <a:pt x="17088" y="900455"/>
                  <a:pt x="0" y="900455"/>
                </a:cubicBezTo>
                <a:cubicBezTo>
                  <a:pt x="8915" y="843991"/>
                  <a:pt x="21545" y="784184"/>
                  <a:pt x="37890" y="721033"/>
                </a:cubicBezTo>
                <a:cubicBezTo>
                  <a:pt x="54235" y="657882"/>
                  <a:pt x="80238" y="571700"/>
                  <a:pt x="115900" y="462486"/>
                </a:cubicBezTo>
                <a:cubicBezTo>
                  <a:pt x="75038" y="466201"/>
                  <a:pt x="50892" y="468430"/>
                  <a:pt x="43462" y="469173"/>
                </a:cubicBezTo>
                <a:cubicBezTo>
                  <a:pt x="43462" y="446884"/>
                  <a:pt x="51821" y="429239"/>
                  <a:pt x="68537" y="416237"/>
                </a:cubicBezTo>
                <a:cubicBezTo>
                  <a:pt x="85253" y="403236"/>
                  <a:pt x="109213" y="393392"/>
                  <a:pt x="140417" y="386705"/>
                </a:cubicBezTo>
                <a:cubicBezTo>
                  <a:pt x="144132" y="374075"/>
                  <a:pt x="148961" y="360331"/>
                  <a:pt x="154905" y="345471"/>
                </a:cubicBezTo>
                <a:lnTo>
                  <a:pt x="232915" y="117014"/>
                </a:lnTo>
                <a:cubicBezTo>
                  <a:pt x="233658" y="115528"/>
                  <a:pt x="236072" y="109028"/>
                  <a:pt x="240158" y="97512"/>
                </a:cubicBezTo>
                <a:cubicBezTo>
                  <a:pt x="244245" y="85996"/>
                  <a:pt x="246288" y="74666"/>
                  <a:pt x="246288" y="63522"/>
                </a:cubicBezTo>
                <a:cubicBezTo>
                  <a:pt x="246288" y="57578"/>
                  <a:pt x="245173" y="53492"/>
                  <a:pt x="242945" y="51263"/>
                </a:cubicBezTo>
                <a:cubicBezTo>
                  <a:pt x="240716" y="49034"/>
                  <a:pt x="237001" y="47920"/>
                  <a:pt x="231800" y="47920"/>
                </a:cubicBezTo>
                <a:cubicBezTo>
                  <a:pt x="212484" y="47920"/>
                  <a:pt x="192981" y="58879"/>
                  <a:pt x="173293" y="80796"/>
                </a:cubicBezTo>
                <a:cubicBezTo>
                  <a:pt x="153605" y="102713"/>
                  <a:pt x="137074" y="129087"/>
                  <a:pt x="123701" y="159920"/>
                </a:cubicBezTo>
                <a:cubicBezTo>
                  <a:pt x="110328" y="190752"/>
                  <a:pt x="103641" y="217684"/>
                  <a:pt x="103641" y="240716"/>
                </a:cubicBezTo>
                <a:cubicBezTo>
                  <a:pt x="103641" y="252603"/>
                  <a:pt x="107356" y="269319"/>
                  <a:pt x="114786" y="290865"/>
                </a:cubicBezTo>
                <a:cubicBezTo>
                  <a:pt x="85068" y="290865"/>
                  <a:pt x="62965" y="284364"/>
                  <a:pt x="48477" y="271362"/>
                </a:cubicBezTo>
                <a:cubicBezTo>
                  <a:pt x="33990" y="258361"/>
                  <a:pt x="26746" y="240344"/>
                  <a:pt x="26746" y="217313"/>
                </a:cubicBezTo>
                <a:cubicBezTo>
                  <a:pt x="26746" y="185366"/>
                  <a:pt x="39562" y="152490"/>
                  <a:pt x="65194" y="118686"/>
                </a:cubicBezTo>
                <a:cubicBezTo>
                  <a:pt x="90825" y="84882"/>
                  <a:pt x="122215" y="56835"/>
                  <a:pt x="159363" y="34547"/>
                </a:cubicBezTo>
                <a:cubicBezTo>
                  <a:pt x="196510" y="12258"/>
                  <a:pt x="230314" y="1114"/>
                  <a:pt x="260775" y="1114"/>
                </a:cubicBezTo>
                <a:cubicBezTo>
                  <a:pt x="283064" y="1114"/>
                  <a:pt x="299037" y="6872"/>
                  <a:pt x="308696" y="18388"/>
                </a:cubicBezTo>
                <a:cubicBezTo>
                  <a:pt x="318354" y="29903"/>
                  <a:pt x="323183" y="44577"/>
                  <a:pt x="323183" y="62408"/>
                </a:cubicBezTo>
                <a:cubicBezTo>
                  <a:pt x="323183" y="75038"/>
                  <a:pt x="320211" y="91011"/>
                  <a:pt x="314268" y="110328"/>
                </a:cubicBezTo>
                <a:lnTo>
                  <a:pt x="232915" y="377790"/>
                </a:lnTo>
                <a:cubicBezTo>
                  <a:pt x="244802" y="377047"/>
                  <a:pt x="263376" y="376675"/>
                  <a:pt x="288636" y="376675"/>
                </a:cubicBezTo>
                <a:cubicBezTo>
                  <a:pt x="355501" y="376675"/>
                  <a:pt x="420510" y="379647"/>
                  <a:pt x="483660" y="385591"/>
                </a:cubicBezTo>
                <a:cubicBezTo>
                  <a:pt x="528237" y="235515"/>
                  <a:pt x="564642" y="127787"/>
                  <a:pt x="592874" y="62408"/>
                </a:cubicBezTo>
                <a:cubicBezTo>
                  <a:pt x="600303" y="46063"/>
                  <a:pt x="609776" y="31575"/>
                  <a:pt x="621292" y="18945"/>
                </a:cubicBezTo>
                <a:cubicBezTo>
                  <a:pt x="632807" y="6315"/>
                  <a:pt x="650081" y="0"/>
                  <a:pt x="673113" y="0"/>
                </a:cubicBezTo>
                <a:close/>
              </a:path>
            </a:pathLst>
          </a:cu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7046" y="359044"/>
            <a:ext cx="6818142" cy="752304"/>
          </a:xfrm>
        </p:spPr>
        <p:txBody>
          <a:bodyPr/>
          <a:lstStyle/>
          <a:p>
            <a:r>
              <a:rPr lang="vi-VN" altLang="en-US" dirty="0">
                <a:latin typeface="Times New Roman" panose="02020603050405020304" pitchFamily="18" charset="0"/>
                <a:cs typeface="Times New Roman" panose="02020603050405020304" pitchFamily="18" charset="0"/>
              </a:rPr>
              <a:t> </a:t>
            </a:r>
            <a:r>
              <a:rPr lang="vi-VN" altLang="en-US" sz="3600" dirty="0">
                <a:latin typeface="Times New Roman" panose="02020603050405020304" pitchFamily="18" charset="0"/>
                <a:cs typeface="Times New Roman" panose="02020603050405020304" pitchFamily="18" charset="0"/>
              </a:rPr>
              <a:t>Việt Nam có những tôn giáo nào?</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 name="Content Placeholder 103"/>
          <p:cNvPicPr>
            <a:picLocks noGrp="1" noChangeAspect="1"/>
          </p:cNvPicPr>
          <p:nvPr>
            <p:ph sz="half" idx="1"/>
          </p:nvPr>
        </p:nvPicPr>
        <p:blipFill>
          <a:blip r:embed="rId2"/>
          <a:stretch>
            <a:fillRect/>
          </a:stretch>
        </p:blipFill>
        <p:spPr>
          <a:xfrm>
            <a:off x="74530" y="110490"/>
            <a:ext cx="5963016" cy="3040380"/>
          </a:xfrm>
          <a:prstGeom prst="rect">
            <a:avLst/>
          </a:prstGeom>
          <a:noFill/>
          <a:ln w="9525">
            <a:noFill/>
          </a:ln>
        </p:spPr>
      </p:pic>
      <p:sp>
        <p:nvSpPr>
          <p:cNvPr id="4" name="Text Box 3"/>
          <p:cNvSpPr txBox="1"/>
          <p:nvPr/>
        </p:nvSpPr>
        <p:spPr>
          <a:xfrm>
            <a:off x="74530" y="3125143"/>
            <a:ext cx="6213728" cy="584775"/>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Thánh</a:t>
            </a:r>
            <a:r>
              <a:rPr lang="vi-VN" altLang="en-US" sz="3200" dirty="0">
                <a:latin typeface="Times New Roman" panose="02020603050405020304" pitchFamily="18" charset="0"/>
                <a:cs typeface="Times New Roman" panose="02020603050405020304" pitchFamily="18" charset="0"/>
              </a:rPr>
              <a:t> đường </a:t>
            </a:r>
            <a:r>
              <a:rPr lang="en-US" altLang="en-US" sz="3200" dirty="0" smtClean="0">
                <a:latin typeface="Times New Roman" panose="02020603050405020304" pitchFamily="18" charset="0"/>
                <a:cs typeface="Times New Roman" panose="02020603050405020304" pitchFamily="18" charset="0"/>
              </a:rPr>
              <a:t>H</a:t>
            </a:r>
            <a:r>
              <a:rPr lang="vi-VN" altLang="en-US" sz="3200" dirty="0" smtClean="0">
                <a:latin typeface="Times New Roman" panose="02020603050405020304" pitchFamily="18" charset="0"/>
                <a:cs typeface="Times New Roman" panose="02020603050405020304" pitchFamily="18" charset="0"/>
              </a:rPr>
              <a:t>ồi </a:t>
            </a:r>
            <a:r>
              <a:rPr lang="vi-VN" altLang="en-US" sz="3200" dirty="0">
                <a:latin typeface="Times New Roman" panose="02020603050405020304" pitchFamily="18" charset="0"/>
                <a:cs typeface="Times New Roman" panose="02020603050405020304" pitchFamily="18" charset="0"/>
              </a:rPr>
              <a:t>giáo ở An Giang</a:t>
            </a:r>
          </a:p>
        </p:txBody>
      </p:sp>
      <p:sp>
        <p:nvSpPr>
          <p:cNvPr id="5" name="Text Box 4"/>
          <p:cNvSpPr txBox="1"/>
          <p:nvPr/>
        </p:nvSpPr>
        <p:spPr>
          <a:xfrm>
            <a:off x="7313330" y="3037225"/>
            <a:ext cx="3761740" cy="584775"/>
          </a:xfrm>
          <a:prstGeom prst="rect">
            <a:avLst/>
          </a:prstGeom>
          <a:noFill/>
        </p:spPr>
        <p:txBody>
          <a:bodyPr wrap="square" rtlCol="0">
            <a:spAutoFit/>
          </a:bodyPr>
          <a:lstStyle/>
          <a:p>
            <a:r>
              <a:rPr lang="vi-VN" altLang="en-US" sz="3200" dirty="0">
                <a:latin typeface="Times New Roman" panose="02020603050405020304" pitchFamily="18" charset="0"/>
                <a:cs typeface="Times New Roman" panose="02020603050405020304" pitchFamily="18" charset="0"/>
              </a:rPr>
              <a:t>chùa Thiên </a:t>
            </a:r>
            <a:r>
              <a:rPr lang="en-US" altLang="en-US" sz="3200" dirty="0">
                <a:latin typeface="Times New Roman" panose="02020603050405020304" pitchFamily="18" charset="0"/>
                <a:cs typeface="Times New Roman" panose="02020603050405020304" pitchFamily="18" charset="0"/>
              </a:rPr>
              <a:t>M</a:t>
            </a:r>
            <a:r>
              <a:rPr lang="vi-VN" altLang="en-US" sz="3200" dirty="0" smtClean="0">
                <a:latin typeface="Times New Roman" panose="02020603050405020304" pitchFamily="18" charset="0"/>
                <a:cs typeface="Times New Roman" panose="02020603050405020304" pitchFamily="18" charset="0"/>
              </a:rPr>
              <a:t>ụ </a:t>
            </a:r>
            <a:r>
              <a:rPr lang="vi-VN" altLang="en-US" sz="3200" dirty="0">
                <a:latin typeface="Times New Roman" panose="02020603050405020304" pitchFamily="18" charset="0"/>
                <a:cs typeface="Times New Roman" panose="02020603050405020304" pitchFamily="18" charset="0"/>
              </a:rPr>
              <a:t>ở Huế</a:t>
            </a:r>
          </a:p>
        </p:txBody>
      </p:sp>
      <p:pic>
        <p:nvPicPr>
          <p:cNvPr id="102" name="Content Placeholder 101"/>
          <p:cNvPicPr>
            <a:picLocks noGrp="1" noChangeAspect="1"/>
          </p:cNvPicPr>
          <p:nvPr>
            <p:ph sz="half" idx="2"/>
          </p:nvPr>
        </p:nvPicPr>
        <p:blipFill>
          <a:blip r:embed="rId3"/>
          <a:stretch>
            <a:fillRect/>
          </a:stretch>
        </p:blipFill>
        <p:spPr>
          <a:xfrm>
            <a:off x="6037546" y="110490"/>
            <a:ext cx="6062596" cy="3039745"/>
          </a:xfrm>
          <a:prstGeom prst="rect">
            <a:avLst/>
          </a:prstGeom>
          <a:noFill/>
          <a:ln w="9525">
            <a:noFill/>
          </a:ln>
        </p:spPr>
      </p:pic>
      <p:pic>
        <p:nvPicPr>
          <p:cNvPr id="103" name="Picture 102"/>
          <p:cNvPicPr/>
          <p:nvPr/>
        </p:nvPicPr>
        <p:blipFill>
          <a:blip r:embed="rId4"/>
          <a:stretch>
            <a:fillRect/>
          </a:stretch>
        </p:blipFill>
        <p:spPr>
          <a:xfrm>
            <a:off x="74530" y="3709918"/>
            <a:ext cx="5327919" cy="2603083"/>
          </a:xfrm>
          <a:prstGeom prst="rect">
            <a:avLst/>
          </a:prstGeom>
          <a:noFill/>
          <a:ln w="9525">
            <a:noFill/>
          </a:ln>
        </p:spPr>
      </p:pic>
      <p:sp>
        <p:nvSpPr>
          <p:cNvPr id="3" name="Text Box 2"/>
          <p:cNvSpPr txBox="1"/>
          <p:nvPr/>
        </p:nvSpPr>
        <p:spPr>
          <a:xfrm>
            <a:off x="1149394" y="6287274"/>
            <a:ext cx="4064000" cy="584775"/>
          </a:xfrm>
          <a:prstGeom prst="rect">
            <a:avLst/>
          </a:prstGeom>
          <a:noFill/>
        </p:spPr>
        <p:txBody>
          <a:bodyPr wrap="square" rtlCol="0">
            <a:spAutoFit/>
          </a:bodyPr>
          <a:lstStyle/>
          <a:p>
            <a:r>
              <a:rPr lang="vi-VN" altLang="en-US" sz="3200" dirty="0" smtClean="0">
                <a:latin typeface="Times New Roman" panose="02020603050405020304" pitchFamily="18" charset="0"/>
                <a:cs typeface="Times New Roman" panose="02020603050405020304" pitchFamily="18" charset="0"/>
              </a:rPr>
              <a:t>Nhà thờ -TP HCM</a:t>
            </a:r>
            <a:endParaRPr lang="vi-VN" altLang="en-US" sz="3200" dirty="0">
              <a:latin typeface="Times New Roman" panose="02020603050405020304" pitchFamily="18" charset="0"/>
              <a:cs typeface="Times New Roman" panose="02020603050405020304" pitchFamily="18" charset="0"/>
            </a:endParaRPr>
          </a:p>
        </p:txBody>
      </p:sp>
      <p:pic>
        <p:nvPicPr>
          <p:cNvPr id="7" name="Picture 6"/>
          <p:cNvPicPr/>
          <p:nvPr/>
        </p:nvPicPr>
        <p:blipFill>
          <a:blip r:embed="rId5"/>
          <a:stretch>
            <a:fillRect/>
          </a:stretch>
        </p:blipFill>
        <p:spPr>
          <a:xfrm>
            <a:off x="5542671" y="3622000"/>
            <a:ext cx="6557471" cy="2603083"/>
          </a:xfrm>
          <a:prstGeom prst="rect">
            <a:avLst/>
          </a:prstGeom>
          <a:noFill/>
          <a:ln w="9525">
            <a:noFill/>
          </a:ln>
        </p:spPr>
      </p:pic>
      <p:sp>
        <p:nvSpPr>
          <p:cNvPr id="8" name="Text Box 7"/>
          <p:cNvSpPr txBox="1"/>
          <p:nvPr/>
        </p:nvSpPr>
        <p:spPr>
          <a:xfrm>
            <a:off x="5402449" y="6220869"/>
            <a:ext cx="6697693" cy="584775"/>
          </a:xfrm>
          <a:prstGeom prst="rect">
            <a:avLst/>
          </a:prstGeom>
          <a:noFill/>
        </p:spPr>
        <p:txBody>
          <a:bodyPr wrap="square" rtlCol="0">
            <a:spAutoFit/>
          </a:bodyPr>
          <a:lstStyle/>
          <a:p>
            <a:r>
              <a:rPr lang="vi-VN" altLang="en-US" sz="3200" dirty="0">
                <a:latin typeface="Times New Roman" panose="02020603050405020304" pitchFamily="18" charset="0"/>
                <a:cs typeface="Times New Roman" panose="02020603050405020304" pitchFamily="18" charset="0"/>
              </a:rPr>
              <a:t>Tháp chàm - Kiến trúc đền thờ Hồi giáo</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 name="Content Placeholder 104"/>
          <p:cNvPicPr>
            <a:picLocks noGrp="1" noChangeAspect="1"/>
          </p:cNvPicPr>
          <p:nvPr>
            <p:ph sz="half" idx="1"/>
          </p:nvPr>
        </p:nvPicPr>
        <p:blipFill>
          <a:blip r:embed="rId2"/>
          <a:stretch>
            <a:fillRect/>
          </a:stretch>
        </p:blipFill>
        <p:spPr>
          <a:xfrm>
            <a:off x="0" y="0"/>
            <a:ext cx="6100175" cy="5949863"/>
          </a:xfrm>
          <a:prstGeom prst="rect">
            <a:avLst/>
          </a:prstGeom>
          <a:noFill/>
          <a:ln w="9525">
            <a:noFill/>
          </a:ln>
        </p:spPr>
      </p:pic>
      <p:sp>
        <p:nvSpPr>
          <p:cNvPr id="7" name="Text Box 6"/>
          <p:cNvSpPr txBox="1"/>
          <p:nvPr/>
        </p:nvSpPr>
        <p:spPr>
          <a:xfrm>
            <a:off x="-1" y="6050067"/>
            <a:ext cx="5894363" cy="584775"/>
          </a:xfrm>
          <a:prstGeom prst="rect">
            <a:avLst/>
          </a:prstGeom>
          <a:noFill/>
        </p:spPr>
        <p:txBody>
          <a:bodyPr wrap="square" rtlCol="0">
            <a:spAutoFit/>
          </a:bodyPr>
          <a:lstStyle/>
          <a:p>
            <a:r>
              <a:rPr lang="vi-VN" altLang="en-US" sz="3200" dirty="0">
                <a:latin typeface="Times New Roman" panose="02020603050405020304" pitchFamily="18" charset="0"/>
                <a:cs typeface="Times New Roman" panose="02020603050405020304" pitchFamily="18" charset="0"/>
              </a:rPr>
              <a:t>Tòa thánh Tây </a:t>
            </a:r>
            <a:r>
              <a:rPr lang="vi-VN" altLang="en-US" sz="3200" dirty="0" smtClean="0">
                <a:latin typeface="Times New Roman" panose="02020603050405020304" pitchFamily="18" charset="0"/>
                <a:cs typeface="Times New Roman" panose="02020603050405020304" pitchFamily="18" charset="0"/>
              </a:rPr>
              <a:t>Ninh</a:t>
            </a:r>
            <a:r>
              <a:rPr lang="en-US" altLang="en-US" sz="3200" dirty="0" smtClean="0">
                <a:latin typeface="Times New Roman" panose="02020603050405020304" pitchFamily="18" charset="0"/>
                <a:cs typeface="Times New Roman" panose="02020603050405020304" pitchFamily="18" charset="0"/>
              </a:rPr>
              <a:t> </a:t>
            </a:r>
            <a:r>
              <a:rPr lang="vi-VN" altLang="en-US" sz="3200" dirty="0" smtClean="0">
                <a:latin typeface="Times New Roman" panose="02020603050405020304" pitchFamily="18" charset="0"/>
                <a:cs typeface="Times New Roman" panose="02020603050405020304" pitchFamily="18" charset="0"/>
              </a:rPr>
              <a:t>- </a:t>
            </a:r>
            <a:r>
              <a:rPr lang="vi-VN" altLang="en-US" sz="3200" dirty="0">
                <a:latin typeface="Times New Roman" panose="02020603050405020304" pitchFamily="18" charset="0"/>
                <a:cs typeface="Times New Roman" panose="02020603050405020304" pitchFamily="18" charset="0"/>
              </a:rPr>
              <a:t>đạo Cao đài</a:t>
            </a:r>
          </a:p>
        </p:txBody>
      </p:sp>
      <p:pic>
        <p:nvPicPr>
          <p:cNvPr id="106" name="Content Placeholder 105"/>
          <p:cNvPicPr>
            <a:picLocks noGrp="1" noChangeAspect="1"/>
          </p:cNvPicPr>
          <p:nvPr>
            <p:ph sz="half" idx="2"/>
          </p:nvPr>
        </p:nvPicPr>
        <p:blipFill>
          <a:blip r:embed="rId3"/>
          <a:stretch>
            <a:fillRect/>
          </a:stretch>
        </p:blipFill>
        <p:spPr>
          <a:xfrm>
            <a:off x="6100176" y="1"/>
            <a:ext cx="5971862" cy="5949862"/>
          </a:xfrm>
          <a:prstGeom prst="rect">
            <a:avLst/>
          </a:prstGeom>
          <a:noFill/>
          <a:ln w="9525">
            <a:noFill/>
          </a:ln>
        </p:spPr>
      </p:pic>
      <p:sp>
        <p:nvSpPr>
          <p:cNvPr id="9" name="Text Box 8"/>
          <p:cNvSpPr txBox="1"/>
          <p:nvPr/>
        </p:nvSpPr>
        <p:spPr>
          <a:xfrm>
            <a:off x="8330631" y="6022891"/>
            <a:ext cx="2664138" cy="584775"/>
          </a:xfrm>
          <a:prstGeom prst="rect">
            <a:avLst/>
          </a:prstGeom>
          <a:noFill/>
        </p:spPr>
        <p:txBody>
          <a:bodyPr wrap="square" rtlCol="0">
            <a:spAutoFit/>
          </a:bodyPr>
          <a:lstStyle/>
          <a:p>
            <a:r>
              <a:rPr lang="vi-VN" altLang="en-US" sz="3200" dirty="0">
                <a:latin typeface="Times New Roman" panose="02020603050405020304" pitchFamily="18" charset="0"/>
                <a:cs typeface="Times New Roman" panose="02020603050405020304" pitchFamily="18" charset="0"/>
              </a:rPr>
              <a:t>Đạo Hòa hảo</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1"/>
          <p:cNvPicPr>
            <a:picLocks noChangeAspect="1" noChangeArrowheads="1"/>
          </p:cNvPicPr>
          <p:nvPr/>
        </p:nvPicPr>
        <p:blipFill>
          <a:blip r:embed="rId2">
            <a:extLst>
              <a:ext uri="{28A0092B-C50C-407E-A947-70E740481C1C}">
                <a14:useLocalDpi xmlns:a14="http://schemas.microsoft.com/office/drawing/2010/main" val="0"/>
              </a:ext>
            </a:extLst>
          </a:blip>
          <a:srcRect l="15417" t="23775" r="29166" b="21182"/>
          <a:stretch>
            <a:fillRect/>
          </a:stretch>
        </p:blipFill>
        <p:spPr bwMode="auto">
          <a:xfrm>
            <a:off x="538163" y="254000"/>
            <a:ext cx="11653837" cy="669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1799431" y="937086"/>
            <a:ext cx="9131300" cy="707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lIns="91078" tIns="45539" rIns="91078" bIns="45539">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a:spcBef>
                <a:spcPts val="600"/>
              </a:spcBef>
              <a:buFontTx/>
              <a:buNone/>
            </a:pPr>
            <a:r>
              <a:rPr lang="en-US" altLang="en-US" sz="4000" b="1" dirty="0">
                <a:latin typeface="Times New Roman" panose="02020603050405020304" pitchFamily="18" charset="0"/>
                <a:ea typeface="Kids"/>
                <a:cs typeface="Times New Roman" panose="02020603050405020304" pitchFamily="18" charset="0"/>
              </a:rPr>
              <a:t>LUYỆN </a:t>
            </a:r>
            <a:r>
              <a:rPr lang="en-US" altLang="en-US" sz="4000" b="1" dirty="0" smtClean="0">
                <a:latin typeface="Times New Roman" panose="02020603050405020304" pitchFamily="18" charset="0"/>
                <a:ea typeface="Kids"/>
                <a:cs typeface="Times New Roman" panose="02020603050405020304" pitchFamily="18" charset="0"/>
              </a:rPr>
              <a:t>TẬP</a:t>
            </a:r>
            <a:endParaRPr lang="en-US" altLang="en-US" sz="4000" b="1" dirty="0">
              <a:latin typeface="Times New Roman" panose="02020603050405020304" pitchFamily="18" charset="0"/>
              <a:ea typeface="Kids"/>
              <a:cs typeface="Times New Roman" panose="02020603050405020304" pitchFamily="18" charset="0"/>
            </a:endParaRPr>
          </a:p>
        </p:txBody>
      </p:sp>
    </p:spTree>
  </p:cSld>
  <p:clrMapOvr>
    <a:masterClrMapping/>
  </p:clrMapOvr>
  <p:timing>
    <p:tnLst>
      <p:par>
        <p:cTn id="1" dur="indefinite" restart="never" nodeType="tmRoot"/>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1C7210E-6D94-B6E1-8B6A-917AEB2F530A}"/>
              </a:ext>
            </a:extLst>
          </p:cNvPr>
          <p:cNvSpPr txBox="1"/>
          <p:nvPr/>
        </p:nvSpPr>
        <p:spPr>
          <a:xfrm>
            <a:off x="1734854" y="1242165"/>
            <a:ext cx="8749430" cy="1323439"/>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r>
              <a:rPr lang="vi-VN" sz="4000" dirty="0">
                <a:latin typeface="Times New Roman" panose="02020603050405020304" pitchFamily="18" charset="0"/>
                <a:cs typeface="Times New Roman" panose="02020603050405020304" pitchFamily="18" charset="0"/>
              </a:rPr>
              <a:t>Quan sát </a:t>
            </a:r>
            <a:r>
              <a:rPr lang="en-US" sz="4000" dirty="0" err="1">
                <a:latin typeface="Times New Roman" panose="02020603050405020304" pitchFamily="18" charset="0"/>
                <a:cs typeface="Times New Roman" panose="02020603050405020304" pitchFamily="18" charset="0"/>
              </a:rPr>
              <a:t>hình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ảnh</a:t>
            </a:r>
            <a:r>
              <a:rPr lang="vi-VN" sz="4000" dirty="0">
                <a:latin typeface="Times New Roman" panose="02020603050405020304" pitchFamily="18" charset="0"/>
                <a:cs typeface="Times New Roman" panose="02020603050405020304" pitchFamily="18" charset="0"/>
              </a:rPr>
              <a:t>, hãy</a:t>
            </a:r>
            <a:r>
              <a:rPr lang="en-US" sz="4000" dirty="0">
                <a:latin typeface="Times New Roman" panose="02020603050405020304" pitchFamily="18" charset="0"/>
                <a:cs typeface="Times New Roman" panose="02020603050405020304" pitchFamily="18" charset="0"/>
              </a:rPr>
              <a:t> </a:t>
            </a:r>
            <a:r>
              <a:rPr lang="vi-VN" sz="4000" dirty="0">
                <a:latin typeface="Times New Roman" panose="02020603050405020304" pitchFamily="18" charset="0"/>
                <a:cs typeface="Times New Roman" panose="02020603050405020304" pitchFamily="18" charset="0"/>
              </a:rPr>
              <a:t>đoán tên </a:t>
            </a:r>
            <a:endParaRPr lang="en-US" sz="4000" dirty="0">
              <a:latin typeface="Times New Roman" panose="02020603050405020304" pitchFamily="18" charset="0"/>
              <a:cs typeface="Times New Roman" panose="02020603050405020304" pitchFamily="18" charset="0"/>
            </a:endParaRPr>
          </a:p>
          <a:p>
            <a:pPr algn="just"/>
            <a:r>
              <a:rPr lang="en-US" sz="4000" dirty="0" err="1">
                <a:latin typeface="Times New Roman" panose="02020603050405020304" pitchFamily="18" charset="0"/>
                <a:cs typeface="Times New Roman" panose="02020603050405020304" pitchFamily="18" charset="0"/>
              </a:rPr>
              <a:t>quốc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liên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quan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đến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nội</a:t>
            </a:r>
            <a:r>
              <a:rPr lang="en-US" sz="4000" dirty="0">
                <a:latin typeface="Times New Roman" panose="02020603050405020304" pitchFamily="18" charset="0"/>
                <a:cs typeface="Times New Roman" panose="02020603050405020304" pitchFamily="18" charset="0"/>
              </a:rPr>
              <a:t> dung </a:t>
            </a:r>
            <a:r>
              <a:rPr lang="en-US" sz="4000" dirty="0" err="1">
                <a:latin typeface="Times New Roman" panose="02020603050405020304" pitchFamily="18" charset="0"/>
                <a:cs typeface="Times New Roman" panose="02020603050405020304" pitchFamily="18" charset="0"/>
              </a:rPr>
              <a:t>bức</a:t>
            </a:r>
            <a:r>
              <a:rPr lang="en-US" sz="4000" dirty="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ảnh</a:t>
            </a:r>
            <a:r>
              <a:rPr lang="en-US" sz="4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30729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303213"/>
            <a:ext cx="12075090" cy="64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defTabSz="449263">
              <a:lnSpc>
                <a:spcPct val="90000"/>
              </a:lnSpc>
              <a:spcBef>
                <a:spcPts val="1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1pPr>
            <a:lvl2pPr marL="742950" indent="-285750" defTabSz="449263">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2pPr>
            <a:lvl3pPr marL="1143000" indent="-228600" defTabSz="449263">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3pPr>
            <a:lvl4pPr marL="1600200" indent="-228600" defTabSz="449263">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4pPr>
            <a:lvl5pPr marL="2057400" indent="-228600" defTabSz="449263">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5pPr>
            <a:lvl6pPr marL="2514600" indent="-228600" defTabSz="449263"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6pPr>
            <a:lvl7pPr marL="2971800" indent="-228600" defTabSz="449263"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7pPr>
            <a:lvl8pPr marL="3429000" indent="-228600" defTabSz="449263"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8pPr>
            <a:lvl9pPr marL="3886200" indent="-228600" defTabSz="449263"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3600" dirty="0" err="1">
                <a:latin typeface="Times New Roman" panose="02020603050405020304" pitchFamily="18" charset="0"/>
                <a:cs typeface="Lucida Sans Unicode" panose="020B0602030504020204" pitchFamily="34" charset="0"/>
              </a:rPr>
              <a:t>Tiết</a:t>
            </a:r>
            <a:r>
              <a:rPr lang="en-US" altLang="en-US" sz="3600" dirty="0">
                <a:latin typeface="Times New Roman" panose="02020603050405020304" pitchFamily="18" charset="0"/>
                <a:cs typeface="Lucida Sans Unicode" panose="020B0602030504020204" pitchFamily="34" charset="0"/>
              </a:rPr>
              <a:t> </a:t>
            </a:r>
            <a:r>
              <a:rPr lang="en-US" altLang="en-US" sz="3600" dirty="0" smtClean="0">
                <a:latin typeface="Times New Roman" panose="02020603050405020304" pitchFamily="18" charset="0"/>
                <a:cs typeface="Lucida Sans Unicode" panose="020B0602030504020204" pitchFamily="34" charset="0"/>
              </a:rPr>
              <a:t>12, 13 </a:t>
            </a:r>
            <a:r>
              <a:rPr lang="en-US" altLang="en-US" sz="3600" b="1" dirty="0">
                <a:latin typeface="Times New Roman" panose="02020603050405020304" pitchFamily="18" charset="0"/>
                <a:cs typeface="Lucida Sans Unicode" panose="020B0602030504020204" pitchFamily="34" charset="0"/>
              </a:rPr>
              <a:t>- BÀI 6</a:t>
            </a:r>
            <a:r>
              <a:rPr lang="en-US" altLang="en-US" sz="3600" b="1" dirty="0" smtClean="0">
                <a:latin typeface="Times New Roman" panose="02020603050405020304" pitchFamily="18" charset="0"/>
                <a:cs typeface="Lucida Sans Unicode" panose="020B0602030504020204" pitchFamily="34" charset="0"/>
              </a:rPr>
              <a:t>. ĐẶC ĐIỂM DÂN CƯ, XÃ HỘI CHÂU Á</a:t>
            </a:r>
            <a:endParaRPr lang="en-US" altLang="en-US" sz="3600" b="1" dirty="0">
              <a:latin typeface="Times New Roman" panose="02020603050405020304" pitchFamily="18" charset="0"/>
              <a:cs typeface="Lucida Sans Unicode" panose="020B0602030504020204" pitchFamily="34" charset="0"/>
            </a:endParaRPr>
          </a:p>
        </p:txBody>
      </p:sp>
      <p:sp>
        <p:nvSpPr>
          <p:cNvPr id="8" name="Text Box 5"/>
          <p:cNvSpPr txBox="1">
            <a:spLocks noChangeArrowheads="1"/>
          </p:cNvSpPr>
          <p:nvPr/>
        </p:nvSpPr>
        <p:spPr bwMode="auto">
          <a:xfrm>
            <a:off x="109677" y="1274513"/>
            <a:ext cx="4603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None/>
            </a:pPr>
            <a:r>
              <a:rPr lang="en-US" altLang="en-US" sz="3200" i="1" dirty="0">
                <a:latin typeface="Times New Roman" panose="02020603050405020304" pitchFamily="18" charset="0"/>
                <a:cs typeface="Times New Roman" panose="02020603050405020304" pitchFamily="18" charset="0"/>
              </a:rPr>
              <a:t>1. ĐẶC ĐIỂM DÂN </a:t>
            </a:r>
            <a:r>
              <a:rPr lang="en-US" altLang="en-US" sz="3200" i="1" dirty="0" smtClean="0">
                <a:latin typeface="Times New Roman" panose="02020603050405020304" pitchFamily="18" charset="0"/>
                <a:cs typeface="Times New Roman" panose="02020603050405020304" pitchFamily="18" charset="0"/>
              </a:rPr>
              <a:t>CƯ</a:t>
            </a:r>
            <a:endParaRPr lang="vi-VN" altLang="en-US" sz="3200" i="1" dirty="0">
              <a:latin typeface="Times New Roman" panose="02020603050405020304" pitchFamily="18" charset="0"/>
              <a:cs typeface="Times New Roman" panose="02020603050405020304" pitchFamily="18" charset="0"/>
            </a:endParaRPr>
          </a:p>
        </p:txBody>
      </p:sp>
      <p:sp>
        <p:nvSpPr>
          <p:cNvPr id="9" name="Text Box 5"/>
          <p:cNvSpPr txBox="1">
            <a:spLocks noChangeArrowheads="1"/>
          </p:cNvSpPr>
          <p:nvPr/>
        </p:nvSpPr>
        <p:spPr bwMode="auto">
          <a:xfrm>
            <a:off x="323556" y="1859288"/>
            <a:ext cx="329184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None/>
            </a:pPr>
            <a:r>
              <a:rPr lang="en-US" sz="3600" dirty="0">
                <a:latin typeface="Times New Roman" panose="02020603050405020304" pitchFamily="18" charset="0"/>
              </a:rPr>
              <a:t>c. </a:t>
            </a:r>
            <a:r>
              <a:rPr lang="en-US" sz="3600" dirty="0" err="1">
                <a:latin typeface="Times New Roman" panose="02020603050405020304" pitchFamily="18" charset="0"/>
              </a:rPr>
              <a:t>Các</a:t>
            </a:r>
            <a:r>
              <a:rPr lang="en-US" sz="3600" dirty="0">
                <a:latin typeface="Times New Roman" panose="02020603050405020304" pitchFamily="18" charset="0"/>
              </a:rPr>
              <a:t> </a:t>
            </a:r>
            <a:r>
              <a:rPr lang="en-US" sz="3600" dirty="0" err="1">
                <a:latin typeface="Times New Roman" panose="02020603050405020304" pitchFamily="18" charset="0"/>
              </a:rPr>
              <a:t>đô</a:t>
            </a:r>
            <a:r>
              <a:rPr lang="en-US" sz="3600" dirty="0">
                <a:latin typeface="Times New Roman" panose="02020603050405020304" pitchFamily="18" charset="0"/>
              </a:rPr>
              <a:t> </a:t>
            </a:r>
            <a:r>
              <a:rPr lang="en-US" sz="3600" dirty="0" err="1">
                <a:latin typeface="Times New Roman" panose="02020603050405020304" pitchFamily="18" charset="0"/>
              </a:rPr>
              <a:t>thị</a:t>
            </a:r>
            <a:r>
              <a:rPr lang="en-US" sz="3600" dirty="0">
                <a:latin typeface="Times New Roman" panose="02020603050405020304" pitchFamily="18" charset="0"/>
              </a:rPr>
              <a:t> </a:t>
            </a:r>
            <a:r>
              <a:rPr lang="en-US" sz="3600" dirty="0" err="1" smtClean="0">
                <a:latin typeface="Times New Roman" panose="02020603050405020304" pitchFamily="18" charset="0"/>
              </a:rPr>
              <a:t>lớn</a:t>
            </a:r>
            <a:endParaRPr lang="en-US" sz="3600" dirty="0">
              <a:latin typeface="Times New Roman" panose="02020603050405020304" pitchFamily="18" charset="0"/>
            </a:endParaRPr>
          </a:p>
        </p:txBody>
      </p:sp>
    </p:spTree>
    <p:extLst>
      <p:ext uri="{BB962C8B-B14F-4D97-AF65-F5344CB8AC3E}">
        <p14:creationId xmlns:p14="http://schemas.microsoft.com/office/powerpoint/2010/main" val="10691288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fill="hold" nodeType="withEffect">
                                  <p:stCondLst>
                                    <p:cond delay="0"/>
                                  </p:stCondLst>
                                  <p:iterate type="lt">
                                    <p:tmPct val="50000"/>
                                  </p:iterate>
                                  <p:childTnLst>
                                    <p:set>
                                      <p:cBhvr additive="repl">
                                        <p:cTn id="6" dur="1" fill="hold">
                                          <p:stCondLst>
                                            <p:cond delay="0"/>
                                          </p:stCondLst>
                                        </p:cTn>
                                        <p:tgtEl>
                                          <p:spTgt spid="4"/>
                                        </p:tgtEl>
                                        <p:attrNameLst>
                                          <p:attrName>style.visibility</p:attrName>
                                        </p:attrNameLst>
                                      </p:cBhvr>
                                      <p:to>
                                        <p:strVal val="visible"/>
                                      </p:to>
                                    </p:set>
                                    <p:anim calcmode="discrete" valueType="clr">
                                      <p:cBhvr additive="repl">
                                        <p:cTn id="7" dur="80"/>
                                        <p:tgtEl>
                                          <p:spTgt spid="4"/>
                                        </p:tgtEl>
                                        <p:attrNameLst>
                                          <p:attrName>style.color</p:attrName>
                                        </p:attrNameLst>
                                      </p:cBhvr>
                                      <p:tavLst>
                                        <p:tav tm="50000">
                                          <p:val>
                                            <p:strVal val="rgb(0,106,-73)"/>
                                          </p:val>
                                        </p:tav>
                                        <p:tav>
                                          <p:val>
                                            <p:strVal val="rgb(0,-1,-1)"/>
                                          </p:val>
                                        </p:tav>
                                      </p:tavLst>
                                    </p:anim>
                                    <p:anim calcmode="discrete" valueType="clr">
                                      <p:cBhvr additive="repl">
                                        <p:cTn id="8" dur="80"/>
                                        <p:tgtEl>
                                          <p:spTgt spid="4"/>
                                        </p:tgtEl>
                                        <p:attrNameLst>
                                          <p:attrName>fillColor</p:attrName>
                                        </p:attrNameLst>
                                      </p:cBhvr>
                                      <p:tavLst>
                                        <p:tav tm="50000">
                                          <p:val>
                                            <p:strVal val="rgb(0,106,-73)"/>
                                          </p:val>
                                        </p:tav>
                                        <p:tav>
                                          <p:val>
                                            <p:strVal val="rgb(0,-1,-1)"/>
                                          </p:val>
                                        </p:tav>
                                      </p:tavLst>
                                    </p:anim>
                                    <p:set>
                                      <p:cBhvr additive="repl">
                                        <p:cTn id="9" dur="80"/>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8"/>
                                        </p:tgtEl>
                                        <p:attrNameLst>
                                          <p:attrName>style.visibility</p:attrName>
                                        </p:attrNameLst>
                                      </p:cBhvr>
                                      <p:to>
                                        <p:strVal val="visible"/>
                                      </p:to>
                                    </p:set>
                                    <p:anim calcmode="discrete" valueType="clr">
                                      <p:cBhvr override="childStyle">
                                        <p:cTn id="14"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
                                        </p:tgtEl>
                                        <p:attrNameLst>
                                          <p:attrName>fillcolor</p:attrName>
                                        </p:attrNameLst>
                                      </p:cBhvr>
                                      <p:tavLst>
                                        <p:tav tm="0">
                                          <p:val>
                                            <p:clrVal>
                                              <a:schemeClr val="accent2"/>
                                            </p:clrVal>
                                          </p:val>
                                        </p:tav>
                                        <p:tav tm="50000">
                                          <p:val>
                                            <p:clrVal>
                                              <a:schemeClr val="hlink"/>
                                            </p:clrVal>
                                          </p:val>
                                        </p:tav>
                                      </p:tavLst>
                                    </p:anim>
                                    <p:set>
                                      <p:cBhvr>
                                        <p:cTn id="16" dur="80"/>
                                        <p:tgtEl>
                                          <p:spTgt spid="8"/>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9"/>
                                        </p:tgtEl>
                                        <p:attrNameLst>
                                          <p:attrName>style.visibility</p:attrName>
                                        </p:attrNameLst>
                                      </p:cBhvr>
                                      <p:to>
                                        <p:strVal val="visible"/>
                                      </p:to>
                                    </p:set>
                                    <p:anim calcmode="discrete" valueType="clr">
                                      <p:cBhvr override="childStyle">
                                        <p:cTn id="21"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9"/>
                                        </p:tgtEl>
                                        <p:attrNameLst>
                                          <p:attrName>fillcolor</p:attrName>
                                        </p:attrNameLst>
                                      </p:cBhvr>
                                      <p:tavLst>
                                        <p:tav tm="0">
                                          <p:val>
                                            <p:clrVal>
                                              <a:schemeClr val="accent2"/>
                                            </p:clrVal>
                                          </p:val>
                                        </p:tav>
                                        <p:tav tm="50000">
                                          <p:val>
                                            <p:clrVal>
                                              <a:schemeClr val="hlink"/>
                                            </p:clrVal>
                                          </p:val>
                                        </p:tav>
                                      </p:tavLst>
                                    </p:anim>
                                    <p:set>
                                      <p:cBhvr>
                                        <p:cTn id="23" dur="80"/>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idx="1"/>
          </p:nvPr>
        </p:nvSpPr>
        <p:spPr>
          <a:xfrm>
            <a:off x="2317210" y="227074"/>
            <a:ext cx="8936943" cy="574784"/>
          </a:xfrm>
          <a:extLst>
            <a:ext uri="{91240B29-F687-4F45-9708-019B960494DF}">
              <a14:hiddenLine xmlns:a14="http://schemas.microsoft.com/office/drawing/2010/main" w="9525">
                <a:solidFill>
                  <a:srgbClr val="FF0000"/>
                </a:solidFill>
                <a:miter lim="800000"/>
                <a:headEnd/>
                <a:tailEnd/>
              </a14:hiddenLine>
            </a:ext>
          </a:extLst>
        </p:spPr>
        <p:txBody>
          <a:bodyPr>
            <a:normAutofit fontScale="25000" lnSpcReduction="20000"/>
          </a:bodyPr>
          <a:lstStyle/>
          <a:p>
            <a:pPr marL="609600" indent="-609600" eaLnBrk="1" hangingPunct="1">
              <a:buFont typeface="Wingdings" panose="05000000000000000000" pitchFamily="2" charset="2"/>
              <a:buNone/>
            </a:pPr>
            <a:r>
              <a:rPr lang="en-US" altLang="en-US" sz="14400" dirty="0" err="1">
                <a:latin typeface="Times New Roman" panose="02020603050405020304" pitchFamily="18" charset="0"/>
                <a:cs typeface="Times New Roman" panose="02020603050405020304" pitchFamily="18" charset="0"/>
              </a:rPr>
              <a:t>Đoán</a:t>
            </a:r>
            <a:r>
              <a:rPr lang="en-US" altLang="en-US" sz="14400" dirty="0">
                <a:latin typeface="Times New Roman" panose="02020603050405020304" pitchFamily="18" charset="0"/>
                <a:cs typeface="Times New Roman" panose="02020603050405020304" pitchFamily="18" charset="0"/>
              </a:rPr>
              <a:t> </a:t>
            </a:r>
            <a:r>
              <a:rPr lang="en-US" altLang="en-US" sz="14400" dirty="0" err="1">
                <a:latin typeface="Times New Roman" panose="02020603050405020304" pitchFamily="18" charset="0"/>
                <a:cs typeface="Times New Roman" panose="02020603050405020304" pitchFamily="18" charset="0"/>
              </a:rPr>
              <a:t>tên</a:t>
            </a:r>
            <a:r>
              <a:rPr lang="en-US" altLang="en-US" sz="14400" dirty="0">
                <a:latin typeface="Times New Roman" panose="02020603050405020304" pitchFamily="18" charset="0"/>
                <a:cs typeface="Times New Roman" panose="02020603050405020304" pitchFamily="18" charset="0"/>
              </a:rPr>
              <a:t> </a:t>
            </a:r>
            <a:r>
              <a:rPr lang="en-US" altLang="en-US" sz="14400" dirty="0" err="1">
                <a:latin typeface="Times New Roman" panose="02020603050405020304" pitchFamily="18" charset="0"/>
                <a:cs typeface="Times New Roman" panose="02020603050405020304" pitchFamily="18" charset="0"/>
              </a:rPr>
              <a:t>thành</a:t>
            </a:r>
            <a:r>
              <a:rPr lang="en-US" altLang="en-US" sz="14400" dirty="0">
                <a:latin typeface="Times New Roman" panose="02020603050405020304" pitchFamily="18" charset="0"/>
                <a:cs typeface="Times New Roman" panose="02020603050405020304" pitchFamily="18" charset="0"/>
              </a:rPr>
              <a:t> </a:t>
            </a:r>
            <a:r>
              <a:rPr lang="en-US" altLang="en-US" sz="14400" dirty="0" err="1">
                <a:latin typeface="Times New Roman" panose="02020603050405020304" pitchFamily="18" charset="0"/>
                <a:cs typeface="Times New Roman" panose="02020603050405020304" pitchFamily="18" charset="0"/>
              </a:rPr>
              <a:t>phố</a:t>
            </a:r>
            <a:r>
              <a:rPr lang="en-US" altLang="en-US" sz="14400" dirty="0">
                <a:latin typeface="Times New Roman" panose="02020603050405020304" pitchFamily="18" charset="0"/>
                <a:cs typeface="Times New Roman" panose="02020603050405020304" pitchFamily="18" charset="0"/>
              </a:rPr>
              <a:t> </a:t>
            </a:r>
            <a:r>
              <a:rPr lang="en-US" altLang="en-US" sz="14400" dirty="0" err="1">
                <a:latin typeface="Times New Roman" panose="02020603050405020304" pitchFamily="18" charset="0"/>
                <a:cs typeface="Times New Roman" panose="02020603050405020304" pitchFamily="18" charset="0"/>
              </a:rPr>
              <a:t>lớn</a:t>
            </a:r>
            <a:r>
              <a:rPr lang="en-US" altLang="en-US" sz="14400" dirty="0">
                <a:latin typeface="Times New Roman" panose="02020603050405020304" pitchFamily="18" charset="0"/>
                <a:cs typeface="Times New Roman" panose="02020603050405020304" pitchFamily="18" charset="0"/>
              </a:rPr>
              <a:t> </a:t>
            </a:r>
            <a:r>
              <a:rPr lang="en-US" altLang="en-US" sz="14400" dirty="0" err="1">
                <a:latin typeface="Times New Roman" panose="02020603050405020304" pitchFamily="18" charset="0"/>
                <a:cs typeface="Times New Roman" panose="02020603050405020304" pitchFamily="18" charset="0"/>
              </a:rPr>
              <a:t>của</a:t>
            </a:r>
            <a:r>
              <a:rPr lang="en-US" altLang="en-US" sz="14400" dirty="0">
                <a:latin typeface="Times New Roman" panose="02020603050405020304" pitchFamily="18" charset="0"/>
                <a:cs typeface="Times New Roman" panose="02020603050405020304" pitchFamily="18" charset="0"/>
              </a:rPr>
              <a:t> </a:t>
            </a:r>
            <a:r>
              <a:rPr lang="en-US" altLang="en-US" sz="14400" dirty="0" err="1">
                <a:latin typeface="Times New Roman" panose="02020603050405020304" pitchFamily="18" charset="0"/>
                <a:cs typeface="Times New Roman" panose="02020603050405020304" pitchFamily="18" charset="0"/>
              </a:rPr>
              <a:t>Việt</a:t>
            </a:r>
            <a:r>
              <a:rPr lang="en-US" altLang="en-US" sz="14400" dirty="0">
                <a:latin typeface="Times New Roman" panose="02020603050405020304" pitchFamily="18" charset="0"/>
                <a:cs typeface="Times New Roman" panose="02020603050405020304" pitchFamily="18" charset="0"/>
              </a:rPr>
              <a:t> Nam qua </a:t>
            </a:r>
            <a:r>
              <a:rPr lang="en-US" altLang="en-US" sz="14400" dirty="0" err="1">
                <a:latin typeface="Times New Roman" panose="02020603050405020304" pitchFamily="18" charset="0"/>
                <a:cs typeface="Times New Roman" panose="02020603050405020304" pitchFamily="18" charset="0"/>
              </a:rPr>
              <a:t>ảnh</a:t>
            </a:r>
            <a:r>
              <a:rPr lang="en-US" altLang="en-US" sz="14400" dirty="0">
                <a:latin typeface="Times New Roman" panose="02020603050405020304" pitchFamily="18" charset="0"/>
                <a:cs typeface="Times New Roman" panose="02020603050405020304" pitchFamily="18" charset="0"/>
              </a:rPr>
              <a:t>?</a:t>
            </a:r>
          </a:p>
          <a:p>
            <a:pPr marL="609600" indent="-609600" eaLnBrk="1" hangingPunct="1">
              <a:buFont typeface="Wingdings" panose="05000000000000000000" pitchFamily="2" charset="2"/>
              <a:buNone/>
            </a:pPr>
            <a:endParaRPr lang="en-US" altLang="en-US" sz="3600" b="1" dirty="0">
              <a:latin typeface="VNI-Times" pitchFamily="2" charset="0"/>
            </a:endParaRPr>
          </a:p>
        </p:txBody>
      </p:sp>
      <p:pic>
        <p:nvPicPr>
          <p:cNvPr id="5" name="image176.jpg"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312" y="942536"/>
            <a:ext cx="5969134" cy="4515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183.jpg" descr="Image result for Há» ChÃ­ Minh c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3747" y="942536"/>
            <a:ext cx="5743661" cy="4515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p:nvSpPr>
        <p:spPr bwMode="auto">
          <a:xfrm>
            <a:off x="519664" y="5598943"/>
            <a:ext cx="4283865" cy="699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indent="179705">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lnSpc>
                <a:spcPct val="120000"/>
              </a:lnSpc>
            </a:pPr>
            <a:r>
              <a:rPr lang="en-US" altLang="en-US" sz="3600" dirty="0">
                <a:cs typeface="Times New Roman" panose="02020603050405020304" pitchFamily="18" charset="0"/>
              </a:rPr>
              <a:t>1. </a:t>
            </a:r>
            <a:r>
              <a:rPr lang="en-US" altLang="en-US" sz="3600" dirty="0" err="1">
                <a:cs typeface="Times New Roman" panose="02020603050405020304" pitchFamily="18" charset="0"/>
              </a:rPr>
              <a:t>Hà</a:t>
            </a:r>
            <a:r>
              <a:rPr lang="en-US" altLang="en-US" sz="3600" dirty="0">
                <a:cs typeface="Times New Roman" panose="02020603050405020304" pitchFamily="18" charset="0"/>
              </a:rPr>
              <a:t> </a:t>
            </a:r>
            <a:r>
              <a:rPr lang="en-US" altLang="en-US" sz="3600" dirty="0" err="1">
                <a:cs typeface="Times New Roman" panose="02020603050405020304" pitchFamily="18" charset="0"/>
              </a:rPr>
              <a:t>Nội</a:t>
            </a:r>
            <a:r>
              <a:rPr lang="en-US" altLang="en-US" sz="3600" dirty="0">
                <a:cs typeface="Times New Roman" panose="02020603050405020304" pitchFamily="18" charset="0"/>
              </a:rPr>
              <a:t>: </a:t>
            </a:r>
            <a:r>
              <a:rPr lang="en-US" altLang="en-US" sz="3600" dirty="0" err="1">
                <a:cs typeface="Times New Roman" panose="02020603050405020304" pitchFamily="18" charset="0"/>
              </a:rPr>
              <a:t>Hồ</a:t>
            </a:r>
            <a:r>
              <a:rPr lang="en-US" altLang="en-US" sz="3600" dirty="0">
                <a:cs typeface="Times New Roman" panose="02020603050405020304" pitchFamily="18" charset="0"/>
              </a:rPr>
              <a:t> </a:t>
            </a:r>
            <a:r>
              <a:rPr lang="en-US" altLang="en-US" sz="3600" dirty="0" err="1">
                <a:cs typeface="Times New Roman" panose="02020603050405020304" pitchFamily="18" charset="0"/>
              </a:rPr>
              <a:t>Gươm</a:t>
            </a:r>
            <a:endParaRPr lang="en-US" altLang="en-US" sz="3600" dirty="0">
              <a:cs typeface="Times New Roman" panose="02020603050405020304" pitchFamily="18" charset="0"/>
            </a:endParaRPr>
          </a:p>
        </p:txBody>
      </p:sp>
      <p:sp>
        <p:nvSpPr>
          <p:cNvPr id="8" name="Rectangle 7"/>
          <p:cNvSpPr>
            <a:spLocks noChangeArrowheads="1"/>
          </p:cNvSpPr>
          <p:nvPr/>
        </p:nvSpPr>
        <p:spPr bwMode="auto">
          <a:xfrm>
            <a:off x="6119446" y="5496975"/>
            <a:ext cx="5867962"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179705">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lnSpc>
                <a:spcPct val="120000"/>
              </a:lnSpc>
            </a:pPr>
            <a:r>
              <a:rPr lang="en-US" altLang="en-US" sz="3600" dirty="0">
                <a:cs typeface="Times New Roman" panose="02020603050405020304" pitchFamily="18" charset="0"/>
              </a:rPr>
              <a:t>2. </a:t>
            </a:r>
            <a:r>
              <a:rPr lang="en-US" altLang="en-US" sz="3600" dirty="0" err="1" smtClean="0">
                <a:cs typeface="Times New Roman" panose="02020603050405020304" pitchFamily="18" charset="0"/>
              </a:rPr>
              <a:t>Thành</a:t>
            </a:r>
            <a:r>
              <a:rPr lang="en-US" altLang="en-US" sz="3600" dirty="0" smtClean="0">
                <a:cs typeface="Times New Roman" panose="02020603050405020304" pitchFamily="18" charset="0"/>
              </a:rPr>
              <a:t> </a:t>
            </a:r>
            <a:r>
              <a:rPr lang="en-US" altLang="en-US" sz="3600" dirty="0" err="1" smtClean="0">
                <a:cs typeface="Times New Roman" panose="02020603050405020304" pitchFamily="18" charset="0"/>
              </a:rPr>
              <a:t>phố</a:t>
            </a:r>
            <a:r>
              <a:rPr lang="en-US" altLang="en-US" sz="3600" dirty="0" smtClean="0">
                <a:cs typeface="Times New Roman" panose="02020603050405020304" pitchFamily="18" charset="0"/>
              </a:rPr>
              <a:t> HCM: </a:t>
            </a:r>
            <a:r>
              <a:rPr lang="en-US" altLang="en-US" sz="3600" dirty="0" err="1">
                <a:cs typeface="Times New Roman" panose="02020603050405020304" pitchFamily="18" charset="0"/>
              </a:rPr>
              <a:t>Nhà</a:t>
            </a:r>
            <a:r>
              <a:rPr lang="en-US" altLang="en-US" sz="3600" dirty="0">
                <a:cs typeface="Times New Roman" panose="02020603050405020304" pitchFamily="18" charset="0"/>
              </a:rPr>
              <a:t> </a:t>
            </a:r>
            <a:r>
              <a:rPr lang="en-US" altLang="en-US" sz="3600" dirty="0" err="1">
                <a:cs typeface="Times New Roman" panose="02020603050405020304" pitchFamily="18" charset="0"/>
              </a:rPr>
              <a:t>thờ</a:t>
            </a:r>
            <a:r>
              <a:rPr lang="en-US" altLang="en-US" sz="3600" dirty="0">
                <a:cs typeface="Times New Roman" panose="02020603050405020304" pitchFamily="18" charset="0"/>
              </a:rPr>
              <a:t> </a:t>
            </a:r>
            <a:r>
              <a:rPr lang="en-US" altLang="en-US" sz="3600" dirty="0" err="1">
                <a:cs typeface="Times New Roman" panose="02020603050405020304" pitchFamily="18" charset="0"/>
              </a:rPr>
              <a:t>Đức</a:t>
            </a:r>
            <a:r>
              <a:rPr lang="en-US" altLang="en-US" sz="3600" dirty="0">
                <a:cs typeface="Times New Roman" panose="02020603050405020304" pitchFamily="18" charset="0"/>
              </a:rPr>
              <a:t> </a:t>
            </a:r>
            <a:r>
              <a:rPr lang="en-US" altLang="en-US" sz="3600" dirty="0" err="1">
                <a:cs typeface="Times New Roman" panose="02020603050405020304" pitchFamily="18" charset="0"/>
              </a:rPr>
              <a:t>Bà</a:t>
            </a:r>
            <a:endParaRPr lang="en-US" altLang="en-US" sz="3600" dirty="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trips(down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p:bldP spid="7" grpId="1"/>
      <p:bldP spid="8" grpId="0"/>
      <p:bldP spid="8"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result for ÄÃ  Náºµng"/>
          <p:cNvPicPr/>
          <p:nvPr/>
        </p:nvPicPr>
        <p:blipFill>
          <a:blip r:embed="rId2">
            <a:extLst>
              <a:ext uri="{28A0092B-C50C-407E-A947-70E740481C1C}">
                <a14:useLocalDpi xmlns:a14="http://schemas.microsoft.com/office/drawing/2010/main" val="0"/>
              </a:ext>
            </a:extLst>
          </a:blip>
          <a:srcRect/>
          <a:stretch>
            <a:fillRect/>
          </a:stretch>
        </p:blipFill>
        <p:spPr bwMode="auto">
          <a:xfrm>
            <a:off x="199612" y="1190418"/>
            <a:ext cx="5835428" cy="4706000"/>
          </a:xfrm>
          <a:prstGeom prst="rect">
            <a:avLst/>
          </a:prstGeom>
          <a:noFill/>
          <a:ln>
            <a:noFill/>
          </a:ln>
        </p:spPr>
      </p:pic>
      <p:pic>
        <p:nvPicPr>
          <p:cNvPr id="5" name="Picture 4" descr="Image result for Há»i An"/>
          <p:cNvPicPr/>
          <p:nvPr/>
        </p:nvPicPr>
        <p:blipFill>
          <a:blip r:embed="rId3">
            <a:extLst>
              <a:ext uri="{28A0092B-C50C-407E-A947-70E740481C1C}">
                <a14:useLocalDpi xmlns:a14="http://schemas.microsoft.com/office/drawing/2010/main" val="0"/>
              </a:ext>
            </a:extLst>
          </a:blip>
          <a:srcRect/>
          <a:stretch>
            <a:fillRect/>
          </a:stretch>
        </p:blipFill>
        <p:spPr bwMode="auto">
          <a:xfrm>
            <a:off x="6142280" y="1190418"/>
            <a:ext cx="6049720" cy="4680223"/>
          </a:xfrm>
          <a:prstGeom prst="rect">
            <a:avLst/>
          </a:prstGeom>
          <a:noFill/>
          <a:ln>
            <a:noFill/>
          </a:ln>
        </p:spPr>
      </p:pic>
      <p:sp>
        <p:nvSpPr>
          <p:cNvPr id="6" name="Rectangle 5"/>
          <p:cNvSpPr>
            <a:spLocks noChangeArrowheads="1"/>
          </p:cNvSpPr>
          <p:nvPr/>
        </p:nvSpPr>
        <p:spPr bwMode="auto">
          <a:xfrm>
            <a:off x="494602" y="5896418"/>
            <a:ext cx="3892732" cy="699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indent="179705">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lnSpc>
                <a:spcPct val="120000"/>
              </a:lnSpc>
            </a:pPr>
            <a:r>
              <a:rPr lang="en-US" altLang="en-US" sz="3600" dirty="0">
                <a:cs typeface="Times New Roman" panose="02020603050405020304" pitchFamily="18" charset="0"/>
              </a:rPr>
              <a:t>3. </a:t>
            </a:r>
            <a:r>
              <a:rPr lang="en-US" altLang="en-US" sz="3600" dirty="0" err="1">
                <a:cs typeface="Times New Roman" panose="02020603050405020304" pitchFamily="18" charset="0"/>
              </a:rPr>
              <a:t>Đà</a:t>
            </a:r>
            <a:r>
              <a:rPr lang="en-US" altLang="en-US" sz="3600" dirty="0">
                <a:cs typeface="Times New Roman" panose="02020603050405020304" pitchFamily="18" charset="0"/>
              </a:rPr>
              <a:t> </a:t>
            </a:r>
            <a:r>
              <a:rPr lang="en-US" altLang="en-US" sz="3600" dirty="0" err="1">
                <a:cs typeface="Times New Roman" panose="02020603050405020304" pitchFamily="18" charset="0"/>
              </a:rPr>
              <a:t>Nẵng</a:t>
            </a:r>
            <a:r>
              <a:rPr lang="en-US" altLang="en-US" sz="3600" dirty="0">
                <a:cs typeface="Times New Roman" panose="02020603050405020304" pitchFamily="18" charset="0"/>
              </a:rPr>
              <a:t>: </a:t>
            </a:r>
            <a:r>
              <a:rPr lang="en-US" altLang="en-US" sz="3600" dirty="0" err="1">
                <a:cs typeface="Times New Roman" panose="02020603050405020304" pitchFamily="18" charset="0"/>
              </a:rPr>
              <a:t>Bà</a:t>
            </a:r>
            <a:r>
              <a:rPr lang="en-US" altLang="en-US" sz="3600" dirty="0">
                <a:cs typeface="Times New Roman" panose="02020603050405020304" pitchFamily="18" charset="0"/>
              </a:rPr>
              <a:t> </a:t>
            </a:r>
            <a:r>
              <a:rPr lang="en-US" altLang="en-US" sz="3600" dirty="0" err="1" smtClean="0">
                <a:cs typeface="Times New Roman" panose="02020603050405020304" pitchFamily="18" charset="0"/>
              </a:rPr>
              <a:t>Nà</a:t>
            </a:r>
            <a:endParaRPr lang="en-US" altLang="en-US" sz="3600" dirty="0">
              <a:cs typeface="Times New Roman" panose="02020603050405020304" pitchFamily="18" charset="0"/>
            </a:endParaRPr>
          </a:p>
        </p:txBody>
      </p:sp>
      <p:sp>
        <p:nvSpPr>
          <p:cNvPr id="7" name="Rectangle 6"/>
          <p:cNvSpPr>
            <a:spLocks noChangeArrowheads="1"/>
          </p:cNvSpPr>
          <p:nvPr/>
        </p:nvSpPr>
        <p:spPr bwMode="auto">
          <a:xfrm>
            <a:off x="6035040" y="5896418"/>
            <a:ext cx="6120479"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179705">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lnSpc>
                <a:spcPct val="120000"/>
              </a:lnSpc>
            </a:pPr>
            <a:r>
              <a:rPr lang="en-US" altLang="en-US" sz="3600" dirty="0">
                <a:cs typeface="Times New Roman" panose="02020603050405020304" pitchFamily="18" charset="0"/>
              </a:rPr>
              <a:t>4. </a:t>
            </a:r>
            <a:r>
              <a:rPr lang="en-US" altLang="en-US" sz="3600" dirty="0" err="1">
                <a:cs typeface="Times New Roman" panose="02020603050405020304" pitchFamily="18" charset="0"/>
              </a:rPr>
              <a:t>Quảng</a:t>
            </a:r>
            <a:r>
              <a:rPr lang="en-US" altLang="en-US" sz="3600" dirty="0">
                <a:cs typeface="Times New Roman" panose="02020603050405020304" pitchFamily="18" charset="0"/>
              </a:rPr>
              <a:t> Nam: </a:t>
            </a:r>
            <a:r>
              <a:rPr lang="en-US" altLang="en-US" sz="3600" dirty="0" err="1">
                <a:cs typeface="Times New Roman" panose="02020603050405020304" pitchFamily="18" charset="0"/>
              </a:rPr>
              <a:t>Phố</a:t>
            </a:r>
            <a:r>
              <a:rPr lang="en-US" altLang="en-US" sz="3600" dirty="0">
                <a:cs typeface="Times New Roman" panose="02020603050405020304" pitchFamily="18" charset="0"/>
              </a:rPr>
              <a:t> </a:t>
            </a:r>
            <a:r>
              <a:rPr lang="en-US" altLang="en-US" sz="3600" dirty="0" err="1">
                <a:cs typeface="Times New Roman" panose="02020603050405020304" pitchFamily="18" charset="0"/>
              </a:rPr>
              <a:t>cổ</a:t>
            </a:r>
            <a:r>
              <a:rPr lang="en-US" altLang="en-US" sz="3600" dirty="0">
                <a:cs typeface="Times New Roman" panose="02020603050405020304" pitchFamily="18" charset="0"/>
              </a:rPr>
              <a:t> </a:t>
            </a:r>
            <a:r>
              <a:rPr lang="en-US" altLang="en-US" sz="3600" dirty="0" err="1">
                <a:cs typeface="Times New Roman" panose="02020603050405020304" pitchFamily="18" charset="0"/>
              </a:rPr>
              <a:t>Hội</a:t>
            </a:r>
            <a:r>
              <a:rPr lang="en-US" altLang="en-US" sz="3600" dirty="0">
                <a:cs typeface="Times New Roman" panose="02020603050405020304" pitchFamily="18" charset="0"/>
              </a:rPr>
              <a:t> An</a:t>
            </a:r>
          </a:p>
        </p:txBody>
      </p:sp>
      <p:sp>
        <p:nvSpPr>
          <p:cNvPr id="8" name="Rectangle 3"/>
          <p:cNvSpPr>
            <a:spLocks noGrp="1" noChangeArrowheads="1"/>
          </p:cNvSpPr>
          <p:nvPr>
            <p:ph idx="1"/>
          </p:nvPr>
        </p:nvSpPr>
        <p:spPr>
          <a:xfrm>
            <a:off x="2055046" y="291231"/>
            <a:ext cx="8930281" cy="1072079"/>
          </a:xfrm>
          <a:extLst>
            <a:ext uri="{91240B29-F687-4F45-9708-019B960494DF}">
              <a14:hiddenLine xmlns:a14="http://schemas.microsoft.com/office/drawing/2010/main" w="9525">
                <a:solidFill>
                  <a:srgbClr val="FF0000"/>
                </a:solidFill>
                <a:miter lim="800000"/>
                <a:headEnd/>
                <a:tailEnd/>
              </a14:hiddenLine>
            </a:ext>
          </a:extLst>
        </p:spPr>
        <p:txBody>
          <a:bodyPr/>
          <a:lstStyle/>
          <a:p>
            <a:pPr marL="609600" indent="-609600" eaLnBrk="1" hangingPunct="1">
              <a:buFont typeface="Wingdings" panose="05000000000000000000" pitchFamily="2" charset="2"/>
              <a:buNone/>
            </a:pPr>
            <a:r>
              <a:rPr lang="en-US" altLang="en-US" sz="3600" dirty="0" err="1">
                <a:latin typeface="Times New Roman" panose="02020603050405020304" pitchFamily="18" charset="0"/>
                <a:cs typeface="Times New Roman" panose="02020603050405020304" pitchFamily="18" charset="0"/>
              </a:rPr>
              <a:t>Đoán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tên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thành</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phố</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lớn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của</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Việt</a:t>
            </a:r>
            <a:r>
              <a:rPr lang="en-US" altLang="en-US" sz="3600" dirty="0">
                <a:latin typeface="Times New Roman" panose="02020603050405020304" pitchFamily="18" charset="0"/>
                <a:cs typeface="Times New Roman" panose="02020603050405020304" pitchFamily="18" charset="0"/>
              </a:rPr>
              <a:t> Nam qua </a:t>
            </a:r>
            <a:r>
              <a:rPr lang="en-US" altLang="en-US" sz="3600" dirty="0" err="1">
                <a:latin typeface="Times New Roman" panose="02020603050405020304" pitchFamily="18" charset="0"/>
                <a:cs typeface="Times New Roman" panose="02020603050405020304" pitchFamily="18" charset="0"/>
              </a:rPr>
              <a:t>ảnh</a:t>
            </a:r>
            <a:r>
              <a:rPr lang="en-US" altLang="en-US" sz="3600" dirty="0">
                <a:latin typeface="Times New Roman" panose="02020603050405020304" pitchFamily="18" charset="0"/>
                <a:cs typeface="Times New Roman" panose="02020603050405020304" pitchFamily="18" charset="0"/>
              </a:rPr>
              <a:t>?</a:t>
            </a:r>
          </a:p>
          <a:p>
            <a:pPr marL="609600" indent="-609600" eaLnBrk="1" hangingPunct="1">
              <a:buFont typeface="Wingdings" panose="05000000000000000000" pitchFamily="2" charset="2"/>
              <a:buNone/>
            </a:pPr>
            <a:endParaRPr lang="en-US" altLang="en-US" sz="3600" b="1" dirty="0">
              <a:latin typeface="VNI-Times"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trips(down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6609" y="274638"/>
            <a:ext cx="11901267" cy="724168"/>
          </a:xfrm>
        </p:spPr>
        <p:txBody>
          <a:bodyPr/>
          <a:lstStyle/>
          <a:p>
            <a:r>
              <a:rPr lang="vi-VN" altLang="en-US" sz="4000" dirty="0">
                <a:latin typeface="Times New Roman" panose="02020603050405020304" pitchFamily="18" charset="0"/>
                <a:cs typeface="Times New Roman" panose="02020603050405020304" pitchFamily="18" charset="0"/>
              </a:rPr>
              <a:t>Câu 1. Đây là trang phục truyền thống của quốc gia nào?</a:t>
            </a:r>
          </a:p>
        </p:txBody>
      </p:sp>
      <p:pic>
        <p:nvPicPr>
          <p:cNvPr id="100" name="Content Placeholder 99"/>
          <p:cNvPicPr>
            <a:picLocks noGrp="1" noChangeAspect="1"/>
          </p:cNvPicPr>
          <p:nvPr>
            <p:ph sz="half" idx="1"/>
          </p:nvPr>
        </p:nvPicPr>
        <p:blipFill>
          <a:blip r:embed="rId2"/>
          <a:stretch>
            <a:fillRect/>
          </a:stretch>
        </p:blipFill>
        <p:spPr>
          <a:xfrm>
            <a:off x="239395" y="1812437"/>
            <a:ext cx="5851916" cy="4925987"/>
          </a:xfrm>
          <a:prstGeom prst="rect">
            <a:avLst/>
          </a:prstGeom>
          <a:noFill/>
          <a:ln w="9525">
            <a:noFill/>
          </a:ln>
        </p:spPr>
      </p:pic>
      <p:pic>
        <p:nvPicPr>
          <p:cNvPr id="101" name="Content Placeholder 100"/>
          <p:cNvPicPr>
            <a:picLocks noGrp="1" noChangeAspect="1"/>
          </p:cNvPicPr>
          <p:nvPr>
            <p:ph sz="half" idx="2"/>
          </p:nvPr>
        </p:nvPicPr>
        <p:blipFill>
          <a:blip r:embed="rId3"/>
          <a:stretch>
            <a:fillRect/>
          </a:stretch>
        </p:blipFill>
        <p:spPr>
          <a:xfrm>
            <a:off x="6211569" y="1812437"/>
            <a:ext cx="5816307" cy="4925988"/>
          </a:xfrm>
          <a:prstGeom prst="rect">
            <a:avLst/>
          </a:prstGeom>
          <a:noFill/>
          <a:ln w="9525">
            <a:noFill/>
          </a:ln>
        </p:spPr>
      </p:pic>
      <p:sp>
        <p:nvSpPr>
          <p:cNvPr id="6" name="Text Box 5"/>
          <p:cNvSpPr txBox="1"/>
          <p:nvPr/>
        </p:nvSpPr>
        <p:spPr>
          <a:xfrm>
            <a:off x="4483173" y="1035343"/>
            <a:ext cx="3216275" cy="706755"/>
          </a:xfrm>
          <a:prstGeom prst="rect">
            <a:avLst/>
          </a:prstGeom>
          <a:noFill/>
        </p:spPr>
        <p:txBody>
          <a:bodyPr wrap="square" rtlCol="0">
            <a:spAutoFit/>
          </a:bodyPr>
          <a:lstStyle/>
          <a:p>
            <a:r>
              <a:rPr lang="vi-VN" altLang="en-US" sz="4000" dirty="0">
                <a:latin typeface="Times New Roman" panose="02020603050405020304" pitchFamily="18" charset="0"/>
                <a:cs typeface="Times New Roman" panose="02020603050405020304" pitchFamily="18" charset="0"/>
              </a:rPr>
              <a:t>HÀN QUỐC</a:t>
            </a:r>
          </a:p>
        </p:txBody>
      </p:sp>
    </p:spTree>
    <p:extLst>
      <p:ext uri="{BB962C8B-B14F-4D97-AF65-F5344CB8AC3E}">
        <p14:creationId xmlns:p14="http://schemas.microsoft.com/office/powerpoint/2010/main" val="1364519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65760" y="206693"/>
            <a:ext cx="11197883" cy="796290"/>
          </a:xfrm>
        </p:spPr>
        <p:txBody>
          <a:bodyPr/>
          <a:lstStyle/>
          <a:p>
            <a:r>
              <a:rPr lang="vi-VN" altLang="en-US" sz="4000" dirty="0">
                <a:latin typeface="Times New Roman" panose="02020603050405020304" pitchFamily="18" charset="0"/>
                <a:cs typeface="Times New Roman" panose="02020603050405020304" pitchFamily="18" charset="0"/>
              </a:rPr>
              <a:t>Câu 2. Đây là các công trình kiến trúc của nước nào? </a:t>
            </a:r>
          </a:p>
        </p:txBody>
      </p:sp>
      <p:pic>
        <p:nvPicPr>
          <p:cNvPr id="102" name="Content Placeholder 101"/>
          <p:cNvPicPr>
            <a:picLocks noGrp="1" noChangeAspect="1"/>
          </p:cNvPicPr>
          <p:nvPr>
            <p:ph sz="half" idx="1"/>
          </p:nvPr>
        </p:nvPicPr>
        <p:blipFill>
          <a:blip r:embed="rId2"/>
          <a:stretch>
            <a:fillRect/>
          </a:stretch>
        </p:blipFill>
        <p:spPr>
          <a:xfrm>
            <a:off x="87682" y="1799273"/>
            <a:ext cx="6225436" cy="3835717"/>
          </a:xfrm>
          <a:prstGeom prst="rect">
            <a:avLst/>
          </a:prstGeom>
          <a:noFill/>
          <a:ln w="9525">
            <a:noFill/>
          </a:ln>
        </p:spPr>
      </p:pic>
      <p:pic>
        <p:nvPicPr>
          <p:cNvPr id="103" name="Content Placeholder 102"/>
          <p:cNvPicPr>
            <a:picLocks noGrp="1" noChangeAspect="1"/>
          </p:cNvPicPr>
          <p:nvPr>
            <p:ph sz="half" idx="2"/>
          </p:nvPr>
        </p:nvPicPr>
        <p:blipFill>
          <a:blip r:embed="rId3"/>
          <a:stretch>
            <a:fillRect/>
          </a:stretch>
        </p:blipFill>
        <p:spPr>
          <a:xfrm>
            <a:off x="6434455" y="1799273"/>
            <a:ext cx="5757545" cy="3835082"/>
          </a:xfrm>
          <a:prstGeom prst="rect">
            <a:avLst/>
          </a:prstGeom>
          <a:noFill/>
          <a:ln w="9525">
            <a:noFill/>
          </a:ln>
        </p:spPr>
      </p:pic>
      <p:sp>
        <p:nvSpPr>
          <p:cNvPr id="6" name="Text Box 5"/>
          <p:cNvSpPr txBox="1"/>
          <p:nvPr/>
        </p:nvSpPr>
        <p:spPr>
          <a:xfrm>
            <a:off x="1013655" y="5806440"/>
            <a:ext cx="4064000" cy="645160"/>
          </a:xfrm>
          <a:prstGeom prst="rect">
            <a:avLst/>
          </a:prstGeom>
          <a:noFill/>
        </p:spPr>
        <p:txBody>
          <a:bodyPr wrap="square" rtlCol="0">
            <a:spAutoFit/>
          </a:bodyPr>
          <a:lstStyle/>
          <a:p>
            <a:r>
              <a:rPr lang="vi-VN" altLang="en-US" sz="3600" dirty="0">
                <a:latin typeface="Times New Roman" panose="02020603050405020304" pitchFamily="18" charset="0"/>
                <a:cs typeface="Times New Roman" panose="02020603050405020304" pitchFamily="18" charset="0"/>
              </a:rPr>
              <a:t>Vạn lý trường thành</a:t>
            </a:r>
          </a:p>
        </p:txBody>
      </p:sp>
      <p:sp>
        <p:nvSpPr>
          <p:cNvPr id="7" name="Text Box 6"/>
          <p:cNvSpPr txBox="1"/>
          <p:nvPr/>
        </p:nvSpPr>
        <p:spPr>
          <a:xfrm>
            <a:off x="8181293" y="5806440"/>
            <a:ext cx="2861846" cy="645160"/>
          </a:xfrm>
          <a:prstGeom prst="rect">
            <a:avLst/>
          </a:prstGeom>
          <a:noFill/>
        </p:spPr>
        <p:txBody>
          <a:bodyPr wrap="square" rtlCol="0">
            <a:spAutoFit/>
          </a:bodyPr>
          <a:lstStyle/>
          <a:p>
            <a:r>
              <a:rPr lang="vi-VN" altLang="en-US" sz="3600" dirty="0">
                <a:latin typeface="Times New Roman" panose="02020603050405020304" pitchFamily="18" charset="0"/>
                <a:cs typeface="Times New Roman" panose="02020603050405020304" pitchFamily="18" charset="0"/>
              </a:rPr>
              <a:t>Tử cấm thành</a:t>
            </a:r>
          </a:p>
        </p:txBody>
      </p:sp>
      <p:sp>
        <p:nvSpPr>
          <p:cNvPr id="8" name="Text Box 7"/>
          <p:cNvSpPr txBox="1"/>
          <p:nvPr/>
        </p:nvSpPr>
        <p:spPr>
          <a:xfrm>
            <a:off x="4249420" y="1002983"/>
            <a:ext cx="3594248" cy="706755"/>
          </a:xfrm>
          <a:prstGeom prst="rect">
            <a:avLst/>
          </a:prstGeom>
          <a:noFill/>
        </p:spPr>
        <p:txBody>
          <a:bodyPr wrap="square" rtlCol="0">
            <a:spAutoFit/>
          </a:bodyPr>
          <a:lstStyle/>
          <a:p>
            <a:r>
              <a:rPr lang="vi-VN" altLang="en-US" sz="4000" dirty="0">
                <a:latin typeface="Times New Roman" panose="02020603050405020304" pitchFamily="18" charset="0"/>
                <a:cs typeface="Times New Roman" panose="02020603050405020304" pitchFamily="18" charset="0"/>
              </a:rPr>
              <a:t>TRUNG QUỐC</a:t>
            </a:r>
          </a:p>
        </p:txBody>
      </p:sp>
    </p:spTree>
    <p:extLst>
      <p:ext uri="{BB962C8B-B14F-4D97-AF65-F5344CB8AC3E}">
        <p14:creationId xmlns:p14="http://schemas.microsoft.com/office/powerpoint/2010/main" val="550359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474" y="220049"/>
            <a:ext cx="12290474" cy="666216"/>
          </a:xfrm>
        </p:spPr>
        <p:txBody>
          <a:bodyPr/>
          <a:lstStyle/>
          <a:p>
            <a:r>
              <a:rPr lang="vi-VN" altLang="en-US" sz="4000" dirty="0">
                <a:latin typeface="Times New Roman" panose="02020603050405020304" pitchFamily="18" charset="0"/>
                <a:cs typeface="Times New Roman" panose="02020603050405020304" pitchFamily="18" charset="0"/>
              </a:rPr>
              <a:t>Câu 3. Tôn giáo trong hình dưới đây ra đời ở quốc gia nào?</a:t>
            </a:r>
          </a:p>
        </p:txBody>
      </p:sp>
      <p:pic>
        <p:nvPicPr>
          <p:cNvPr id="104" name="Content Placeholder 103"/>
          <p:cNvPicPr>
            <a:picLocks noGrp="1" noChangeAspect="1"/>
          </p:cNvPicPr>
          <p:nvPr>
            <p:ph sz="half" idx="1"/>
          </p:nvPr>
        </p:nvPicPr>
        <p:blipFill>
          <a:blip r:embed="rId2"/>
          <a:stretch>
            <a:fillRect/>
          </a:stretch>
        </p:blipFill>
        <p:spPr>
          <a:xfrm>
            <a:off x="0" y="1868070"/>
            <a:ext cx="6006905" cy="4989930"/>
          </a:xfrm>
          <a:prstGeom prst="rect">
            <a:avLst/>
          </a:prstGeom>
          <a:noFill/>
          <a:ln w="9525">
            <a:noFill/>
          </a:ln>
        </p:spPr>
      </p:pic>
      <p:pic>
        <p:nvPicPr>
          <p:cNvPr id="105" name="Content Placeholder 104"/>
          <p:cNvPicPr>
            <a:picLocks noGrp="1" noChangeAspect="1"/>
          </p:cNvPicPr>
          <p:nvPr>
            <p:ph sz="half" idx="2"/>
          </p:nvPr>
        </p:nvPicPr>
        <p:blipFill>
          <a:blip r:embed="rId3"/>
          <a:stretch>
            <a:fillRect/>
          </a:stretch>
        </p:blipFill>
        <p:spPr>
          <a:xfrm>
            <a:off x="6167120" y="1868069"/>
            <a:ext cx="6024880" cy="4989930"/>
          </a:xfrm>
          <a:prstGeom prst="rect">
            <a:avLst/>
          </a:prstGeom>
          <a:noFill/>
          <a:ln w="9525">
            <a:noFill/>
          </a:ln>
        </p:spPr>
      </p:pic>
      <p:sp>
        <p:nvSpPr>
          <p:cNvPr id="5" name="Text Box 4"/>
          <p:cNvSpPr txBox="1"/>
          <p:nvPr/>
        </p:nvSpPr>
        <p:spPr>
          <a:xfrm>
            <a:off x="4850493" y="992992"/>
            <a:ext cx="1989873" cy="768350"/>
          </a:xfrm>
          <a:prstGeom prst="rect">
            <a:avLst/>
          </a:prstGeom>
          <a:noFill/>
        </p:spPr>
        <p:txBody>
          <a:bodyPr wrap="square" rtlCol="0">
            <a:spAutoFit/>
          </a:bodyPr>
          <a:lstStyle/>
          <a:p>
            <a:r>
              <a:rPr lang="vi-VN" altLang="en-US" sz="4400" dirty="0">
                <a:latin typeface="Times New Roman" panose="02020603050405020304" pitchFamily="18" charset="0"/>
                <a:cs typeface="Times New Roman" panose="02020603050405020304" pitchFamily="18" charset="0"/>
              </a:rPr>
              <a:t>ẤN ĐỘ</a:t>
            </a:r>
          </a:p>
        </p:txBody>
      </p:sp>
    </p:spTree>
    <p:extLst>
      <p:ext uri="{BB962C8B-B14F-4D97-AF65-F5344CB8AC3E}">
        <p14:creationId xmlns:p14="http://schemas.microsoft.com/office/powerpoint/2010/main" val="273510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35301" y="1284189"/>
            <a:ext cx="11321397" cy="1754326"/>
          </a:xfrm>
          <a:prstGeom prst="rect">
            <a:avLst/>
          </a:prstGeom>
          <a:solidFill>
            <a:srgbClr val="FCFEB0"/>
          </a:solidFill>
          <a:ln>
            <a:solidFill>
              <a:srgbClr val="00B050"/>
            </a:solidFill>
          </a:ln>
        </p:spPr>
        <p:txBody>
          <a:bodyPr wrap="square">
            <a:spAutoFit/>
          </a:bodyPr>
          <a:lstStyle/>
          <a:p>
            <a:r>
              <a:rPr lang="en-US" dirty="0"/>
              <a:t> </a:t>
            </a:r>
            <a:r>
              <a:rPr lang="en-US" sz="3600" dirty="0">
                <a:solidFill>
                  <a:srgbClr val="0070C0"/>
                </a:solidFill>
                <a:latin typeface="Times New Roman" panose="02020603050405020304" pitchFamily="18" charset="0"/>
                <a:cs typeface="Times New Roman" panose="02020603050405020304" pitchFamily="18" charset="0"/>
              </a:rPr>
              <a:t>T</a:t>
            </a:r>
            <a:r>
              <a:rPr lang="vi-VN" altLang="en-US" sz="3600" dirty="0">
                <a:solidFill>
                  <a:srgbClr val="0070C0"/>
                </a:solidFill>
                <a:latin typeface="Times New Roman" panose="02020603050405020304" pitchFamily="18" charset="0"/>
                <a:cs typeface="Times New Roman" panose="02020603050405020304" pitchFamily="18" charset="0"/>
              </a:rPr>
              <a:t>hu thập thông tin về dân </a:t>
            </a:r>
            <a:r>
              <a:rPr lang="vi-VN" altLang="en-US" sz="3600" dirty="0" smtClean="0">
                <a:solidFill>
                  <a:srgbClr val="0070C0"/>
                </a:solidFill>
                <a:latin typeface="Times New Roman" panose="02020603050405020304" pitchFamily="18" charset="0"/>
                <a:cs typeface="Times New Roman" panose="02020603050405020304" pitchFamily="18" charset="0"/>
              </a:rPr>
              <a:t>cư </a:t>
            </a:r>
            <a:r>
              <a:rPr lang="vi-VN" altLang="en-US" sz="3600" dirty="0">
                <a:solidFill>
                  <a:srgbClr val="0070C0"/>
                </a:solidFill>
                <a:latin typeface="Times New Roman" panose="02020603050405020304" pitchFamily="18" charset="0"/>
                <a:cs typeface="Times New Roman" panose="02020603050405020304" pitchFamily="18" charset="0"/>
              </a:rPr>
              <a:t>nơi em đang sống dựa trên gợi ý sau: số dân, mật độ dân số, tỉ suất gia tăng dân số tự nhiên, cơ cấu dân số theo tuổi...</a:t>
            </a:r>
            <a:endParaRPr lang="en-US" sz="3600" dirty="0">
              <a:solidFill>
                <a:srgbClr val="0070C0"/>
              </a:solidFill>
              <a:latin typeface="Times New Roman" panose="02020603050405020304" pitchFamily="18" charset="0"/>
              <a:cs typeface="Times New Roman" panose="02020603050405020304" pitchFamily="18" charset="0"/>
            </a:endParaRPr>
          </a:p>
        </p:txBody>
      </p:sp>
      <p:sp>
        <p:nvSpPr>
          <p:cNvPr id="7" name="Rectangle: Rounded Corners 6"/>
          <p:cNvSpPr/>
          <p:nvPr/>
        </p:nvSpPr>
        <p:spPr>
          <a:xfrm>
            <a:off x="2757485" y="27120"/>
            <a:ext cx="6467060" cy="1152248"/>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ộp_Văn_Bản 52"/>
          <p:cNvSpPr txBox="1"/>
          <p:nvPr/>
        </p:nvSpPr>
        <p:spPr>
          <a:xfrm>
            <a:off x="2452685" y="187745"/>
            <a:ext cx="6963041" cy="645160"/>
          </a:xfrm>
          <a:prstGeom prst="rect">
            <a:avLst/>
          </a:prstGeom>
          <a:noFill/>
          <a:ln>
            <a:noFill/>
            <a:prstDash val="dash"/>
          </a:ln>
        </p:spPr>
        <p:txBody>
          <a:bodyPr wrap="square" rtlCol="0">
            <a:spAutoFit/>
          </a:bodyPr>
          <a:lstStyle/>
          <a:p>
            <a:pPr algn="ctr"/>
            <a:r>
              <a:rPr lang="en-US" sz="3600" b="1" dirty="0">
                <a:solidFill>
                  <a:srgbClr val="FFFF00"/>
                </a:solidFill>
                <a:latin typeface="Arial" panose="020B0604020202020204" pitchFamily="34" charset="0"/>
                <a:cs typeface="Arial" panose="020B0604020202020204" pitchFamily="34" charset="0"/>
              </a:rPr>
              <a:t> </a:t>
            </a:r>
            <a:r>
              <a:rPr lang="vi-VN" altLang="en-US" sz="3600" b="1" dirty="0">
                <a:latin typeface="Times New Roman" panose="02020603050405020304" pitchFamily="18" charset="0"/>
                <a:cs typeface="Times New Roman" panose="02020603050405020304" pitchFamily="18" charset="0"/>
              </a:rPr>
              <a:t>VẬN DỤNG</a:t>
            </a:r>
          </a:p>
        </p:txBody>
      </p:sp>
    </p:spTree>
  </p:cSld>
  <p:clrMapOvr>
    <a:masterClrMapping/>
  </p:clrMapOvr>
  <p:timing>
    <p:tnLst>
      <p:par>
        <p:cTn id="1" dur="indefinite" restart="never" nodeType="tmRoot"/>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00208" y="1261535"/>
            <a:ext cx="2574449" cy="328541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821" tIns="60910" rIns="121821" bIns="60910" rtlCol="0" anchor="ctr"/>
          <a:lstStyle/>
          <a:p>
            <a:pPr algn="ctr"/>
            <a:r>
              <a:rPr lang="en-US" sz="4330" b="1" dirty="0">
                <a:latin typeface="Arial" panose="020B0604020202020204" pitchFamily="34" charset="0"/>
                <a:cs typeface="Arial" panose="020B0604020202020204" pitchFamily="34" charset="0"/>
              </a:rPr>
              <a:t>  </a:t>
            </a:r>
            <a:r>
              <a:rPr lang="en-US" sz="4000" b="1" dirty="0" err="1" smtClean="0">
                <a:solidFill>
                  <a:schemeClr val="tx1"/>
                </a:solidFill>
                <a:latin typeface="Times New Roman" panose="02020603050405020304" pitchFamily="18" charset="0"/>
                <a:cs typeface="Times New Roman" panose="02020603050405020304" pitchFamily="18" charset="0"/>
              </a:rPr>
              <a:t>Hướng</a:t>
            </a:r>
            <a:r>
              <a:rPr lang="en-US" sz="4000" b="1" dirty="0" smtClean="0">
                <a:solidFill>
                  <a:schemeClr val="tx1"/>
                </a:solidFill>
                <a:latin typeface="Times New Roman" panose="02020603050405020304" pitchFamily="18" charset="0"/>
                <a:cs typeface="Times New Roman" panose="02020603050405020304" pitchFamily="18" charset="0"/>
              </a:rPr>
              <a:t> </a:t>
            </a:r>
            <a:r>
              <a:rPr lang="en-US" sz="4000" b="1" dirty="0" err="1" smtClean="0">
                <a:solidFill>
                  <a:schemeClr val="tx1"/>
                </a:solidFill>
                <a:latin typeface="Times New Roman" panose="02020603050405020304" pitchFamily="18" charset="0"/>
                <a:cs typeface="Times New Roman" panose="02020603050405020304" pitchFamily="18" charset="0"/>
              </a:rPr>
              <a:t>dẫn</a:t>
            </a:r>
            <a:r>
              <a:rPr lang="en-US" sz="4000" b="1" dirty="0" smtClean="0">
                <a:solidFill>
                  <a:schemeClr val="tx1"/>
                </a:solidFill>
                <a:latin typeface="Times New Roman" panose="02020603050405020304" pitchFamily="18" charset="0"/>
                <a:cs typeface="Times New Roman" panose="02020603050405020304" pitchFamily="18" charset="0"/>
              </a:rPr>
              <a:t> </a:t>
            </a:r>
            <a:r>
              <a:rPr lang="en-US" sz="4000" b="1" dirty="0" err="1" smtClean="0">
                <a:solidFill>
                  <a:schemeClr val="tx1"/>
                </a:solidFill>
                <a:latin typeface="Times New Roman" panose="02020603050405020304" pitchFamily="18" charset="0"/>
                <a:cs typeface="Times New Roman" panose="02020603050405020304" pitchFamily="18" charset="0"/>
              </a:rPr>
              <a:t>tự</a:t>
            </a:r>
            <a:r>
              <a:rPr lang="en-US" sz="4000" b="1" dirty="0" smtClean="0">
                <a:solidFill>
                  <a:schemeClr val="tx1"/>
                </a:solidFill>
                <a:latin typeface="Times New Roman" panose="02020603050405020304" pitchFamily="18" charset="0"/>
                <a:cs typeface="Times New Roman" panose="02020603050405020304" pitchFamily="18" charset="0"/>
              </a:rPr>
              <a:t> </a:t>
            </a:r>
            <a:r>
              <a:rPr lang="en-US" sz="4000" b="1" dirty="0" err="1" smtClean="0">
                <a:solidFill>
                  <a:schemeClr val="tx1"/>
                </a:solidFill>
                <a:latin typeface="Times New Roman" panose="02020603050405020304" pitchFamily="18" charset="0"/>
                <a:cs typeface="Times New Roman" panose="02020603050405020304" pitchFamily="18" charset="0"/>
              </a:rPr>
              <a:t>học</a:t>
            </a:r>
            <a:endParaRPr lang="en-US" sz="4000" dirty="0">
              <a:solidFill>
                <a:schemeClr val="tx1"/>
              </a:solidFill>
              <a:latin typeface="Times New Roman" panose="02020603050405020304" pitchFamily="18" charset="0"/>
              <a:cs typeface="Times New Roman" panose="02020603050405020304" pitchFamily="18" charset="0"/>
            </a:endParaRPr>
          </a:p>
        </p:txBody>
      </p:sp>
      <p:sp>
        <p:nvSpPr>
          <p:cNvPr id="5" name="Block Arc 4"/>
          <p:cNvSpPr/>
          <p:nvPr/>
        </p:nvSpPr>
        <p:spPr>
          <a:xfrm>
            <a:off x="-3898054" y="-219541"/>
            <a:ext cx="7290338" cy="7297088"/>
          </a:xfrm>
          <a:prstGeom prst="blockArc">
            <a:avLst>
              <a:gd name="adj1" fmla="val 18900000"/>
              <a:gd name="adj2" fmla="val 2700000"/>
              <a:gd name="adj3" fmla="val 395"/>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6" name="Freeform 5"/>
          <p:cNvSpPr/>
          <p:nvPr/>
        </p:nvSpPr>
        <p:spPr>
          <a:xfrm>
            <a:off x="2974669" y="1261535"/>
            <a:ext cx="9019958" cy="1083733"/>
          </a:xfrm>
          <a:custGeom>
            <a:avLst/>
            <a:gdLst>
              <a:gd name="connsiteX0" fmla="*/ 0 w 6771233"/>
              <a:gd name="connsiteY0" fmla="*/ 0 h 812800"/>
              <a:gd name="connsiteX1" fmla="*/ 6771233 w 6771233"/>
              <a:gd name="connsiteY1" fmla="*/ 0 h 812800"/>
              <a:gd name="connsiteX2" fmla="*/ 6771233 w 6771233"/>
              <a:gd name="connsiteY2" fmla="*/ 812800 h 812800"/>
              <a:gd name="connsiteX3" fmla="*/ 0 w 6771233"/>
              <a:gd name="connsiteY3" fmla="*/ 812800 h 812800"/>
              <a:gd name="connsiteX4" fmla="*/ 0 w 6771233"/>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1233" h="812800">
                <a:moveTo>
                  <a:pt x="0" y="0"/>
                </a:moveTo>
                <a:lnTo>
                  <a:pt x="6771233" y="0"/>
                </a:lnTo>
                <a:lnTo>
                  <a:pt x="6771233" y="812800"/>
                </a:lnTo>
                <a:lnTo>
                  <a:pt x="0" y="812800"/>
                </a:lnTo>
                <a:lnTo>
                  <a:pt x="0" y="0"/>
                </a:lnTo>
                <a:close/>
              </a:path>
            </a:pathLst>
          </a:custGeom>
          <a:noFill/>
          <a:ln>
            <a:solidFill>
              <a:srgbClr val="00B05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59514" tIns="94750" rIns="94750" bIns="94750" numCol="1" spcCol="2541" anchor="ctr" anchorCtr="0">
            <a:noAutofit/>
          </a:bodyPr>
          <a:lstStyle/>
          <a:p>
            <a:pPr defTabSz="1657985">
              <a:lnSpc>
                <a:spcPct val="90000"/>
              </a:lnSpc>
              <a:spcBef>
                <a:spcPct val="0"/>
              </a:spcBef>
              <a:spcAft>
                <a:spcPct val="35000"/>
              </a:spcAft>
            </a:pPr>
            <a:r>
              <a:rPr lang="en-US" sz="3600" dirty="0" err="1">
                <a:solidFill>
                  <a:schemeClr val="tx1"/>
                </a:solidFill>
                <a:latin typeface="Times New Roman" panose="02020603050405020304" pitchFamily="18" charset="0"/>
                <a:cs typeface="Times New Roman" panose="02020603050405020304" pitchFamily="18" charset="0"/>
              </a:rPr>
              <a:t>Xem</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lại</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bài</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đã</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học</a:t>
            </a:r>
            <a:endParaRPr lang="en-US" sz="3600" dirty="0">
              <a:solidFill>
                <a:schemeClr val="tx1"/>
              </a:solidFill>
              <a:latin typeface="Times New Roman" panose="02020603050405020304" pitchFamily="18" charset="0"/>
              <a:cs typeface="Times New Roman" panose="02020603050405020304" pitchFamily="18" charset="0"/>
            </a:endParaRPr>
          </a:p>
        </p:txBody>
      </p:sp>
      <p:sp>
        <p:nvSpPr>
          <p:cNvPr id="7" name="Oval 6"/>
          <p:cNvSpPr/>
          <p:nvPr/>
        </p:nvSpPr>
        <p:spPr>
          <a:xfrm>
            <a:off x="2297962" y="1126068"/>
            <a:ext cx="1353413" cy="1354666"/>
          </a:xfrm>
          <a:prstGeom prst="ellipse">
            <a:avLst/>
          </a:prstGeom>
          <a:solidFill>
            <a:srgbClr val="00B050"/>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lIns="121821" tIns="60910" rIns="121821" bIns="60910"/>
          <a:lstStyle/>
          <a:p>
            <a:pPr algn="ctr">
              <a:spcBef>
                <a:spcPts val="800"/>
              </a:spcBef>
            </a:pPr>
            <a:r>
              <a:rPr lang="en-US" sz="5330" b="1" dirty="0">
                <a:solidFill>
                  <a:schemeClr val="bg1"/>
                </a:solidFill>
                <a:latin typeface="Times New Roman" panose="02020603050405020304" pitchFamily="18" charset="0"/>
                <a:cs typeface="Times New Roman" panose="02020603050405020304" pitchFamily="18" charset="0"/>
              </a:rPr>
              <a:t>1</a:t>
            </a:r>
          </a:p>
        </p:txBody>
      </p:sp>
      <p:sp>
        <p:nvSpPr>
          <p:cNvPr id="8" name="Freeform 7"/>
          <p:cNvSpPr/>
          <p:nvPr/>
        </p:nvSpPr>
        <p:spPr>
          <a:xfrm>
            <a:off x="3368241" y="2887134"/>
            <a:ext cx="8626387" cy="1083733"/>
          </a:xfrm>
          <a:custGeom>
            <a:avLst/>
            <a:gdLst>
              <a:gd name="connsiteX0" fmla="*/ 0 w 6475780"/>
              <a:gd name="connsiteY0" fmla="*/ 0 h 812800"/>
              <a:gd name="connsiteX1" fmla="*/ 6475780 w 6475780"/>
              <a:gd name="connsiteY1" fmla="*/ 0 h 812800"/>
              <a:gd name="connsiteX2" fmla="*/ 6475780 w 6475780"/>
              <a:gd name="connsiteY2" fmla="*/ 812800 h 812800"/>
              <a:gd name="connsiteX3" fmla="*/ 0 w 6475780"/>
              <a:gd name="connsiteY3" fmla="*/ 812800 h 812800"/>
              <a:gd name="connsiteX4" fmla="*/ 0 w 6475780"/>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5780" h="812800">
                <a:moveTo>
                  <a:pt x="0" y="0"/>
                </a:moveTo>
                <a:lnTo>
                  <a:pt x="6475780" y="0"/>
                </a:lnTo>
                <a:lnTo>
                  <a:pt x="6475780" y="812800"/>
                </a:lnTo>
                <a:lnTo>
                  <a:pt x="0" y="812800"/>
                </a:lnTo>
                <a:lnTo>
                  <a:pt x="0" y="0"/>
                </a:lnTo>
                <a:close/>
              </a:path>
            </a:pathLst>
          </a:custGeom>
          <a:noFill/>
          <a:ln>
            <a:solidFill>
              <a:srgbClr val="FF99CC"/>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59514" tIns="94750" rIns="94750" bIns="94750" numCol="1" spcCol="2541" anchor="ctr" anchorCtr="0">
            <a:noAutofit/>
          </a:bodyPr>
          <a:lstStyle/>
          <a:p>
            <a:r>
              <a:rPr lang="vi-VN" sz="3600" dirty="0">
                <a:solidFill>
                  <a:schemeClr val="tx1"/>
                </a:solidFill>
                <a:latin typeface="Times New Roman" panose="02020603050405020304" pitchFamily="18" charset="0"/>
                <a:cs typeface="Times New Roman" panose="02020603050405020304" pitchFamily="18" charset="0"/>
              </a:rPr>
              <a:t>Về nhà </a:t>
            </a:r>
            <a:r>
              <a:rPr lang="en-US" sz="3600" dirty="0" err="1">
                <a:solidFill>
                  <a:schemeClr val="tx1"/>
                </a:solidFill>
                <a:latin typeface="Times New Roman" panose="02020603050405020304" pitchFamily="18" charset="0"/>
                <a:cs typeface="Times New Roman" panose="02020603050405020304" pitchFamily="18" charset="0"/>
              </a:rPr>
              <a:t>hoàn</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thành</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Luyện</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tập</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vận</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dụng</a:t>
            </a:r>
            <a:endParaRPr lang="en-US" sz="3600" dirty="0">
              <a:solidFill>
                <a:schemeClr val="tx1"/>
              </a:solidFill>
              <a:latin typeface="Times New Roman" panose="02020603050405020304" pitchFamily="18" charset="0"/>
              <a:cs typeface="Times New Roman" panose="02020603050405020304" pitchFamily="18" charset="0"/>
            </a:endParaRPr>
          </a:p>
        </p:txBody>
      </p:sp>
      <p:sp>
        <p:nvSpPr>
          <p:cNvPr id="9" name="Oval 8"/>
          <p:cNvSpPr/>
          <p:nvPr/>
        </p:nvSpPr>
        <p:spPr>
          <a:xfrm>
            <a:off x="2691535" y="2751666"/>
            <a:ext cx="1353413" cy="1354666"/>
          </a:xfrm>
          <a:prstGeom prst="ellipse">
            <a:avLst/>
          </a:prstGeom>
          <a:solidFill>
            <a:srgbClr val="FF99CC"/>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lIns="121821" tIns="60910" rIns="121821" bIns="60910"/>
          <a:lstStyle/>
          <a:p>
            <a:pPr algn="ctr"/>
            <a:r>
              <a:rPr lang="en-US" sz="5330" b="1" dirty="0">
                <a:solidFill>
                  <a:schemeClr val="bg1"/>
                </a:solidFill>
                <a:latin typeface="Times New Roman" panose="02020603050405020304" pitchFamily="18" charset="0"/>
                <a:cs typeface="Times New Roman" panose="02020603050405020304" pitchFamily="18" charset="0"/>
              </a:rPr>
              <a:t>2</a:t>
            </a:r>
          </a:p>
        </p:txBody>
      </p:sp>
      <p:sp>
        <p:nvSpPr>
          <p:cNvPr id="10" name="Freeform 9"/>
          <p:cNvSpPr/>
          <p:nvPr/>
        </p:nvSpPr>
        <p:spPr>
          <a:xfrm>
            <a:off x="2974669" y="4241800"/>
            <a:ext cx="9019958" cy="1761065"/>
          </a:xfrm>
          <a:custGeom>
            <a:avLst/>
            <a:gdLst>
              <a:gd name="connsiteX0" fmla="*/ 0 w 6771233"/>
              <a:gd name="connsiteY0" fmla="*/ 0 h 812800"/>
              <a:gd name="connsiteX1" fmla="*/ 6771233 w 6771233"/>
              <a:gd name="connsiteY1" fmla="*/ 0 h 812800"/>
              <a:gd name="connsiteX2" fmla="*/ 6771233 w 6771233"/>
              <a:gd name="connsiteY2" fmla="*/ 812800 h 812800"/>
              <a:gd name="connsiteX3" fmla="*/ 0 w 6771233"/>
              <a:gd name="connsiteY3" fmla="*/ 812800 h 812800"/>
              <a:gd name="connsiteX4" fmla="*/ 0 w 6771233"/>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1233" h="812800">
                <a:moveTo>
                  <a:pt x="0" y="0"/>
                </a:moveTo>
                <a:lnTo>
                  <a:pt x="6771233" y="0"/>
                </a:lnTo>
                <a:lnTo>
                  <a:pt x="6771233" y="812800"/>
                </a:lnTo>
                <a:lnTo>
                  <a:pt x="0" y="812800"/>
                </a:lnTo>
                <a:lnTo>
                  <a:pt x="0" y="0"/>
                </a:lnTo>
                <a:close/>
              </a:path>
            </a:pathLst>
          </a:custGeom>
          <a:noFill/>
          <a:ln>
            <a:solidFill>
              <a:srgbClr val="3399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59514" tIns="94750" rIns="94750" bIns="94750" numCol="1" spcCol="2541" anchor="ctr" anchorCtr="0">
            <a:noAutofit/>
          </a:bodyPr>
          <a:lstStyle/>
          <a:p>
            <a:r>
              <a:rPr lang="en-US" sz="3600" dirty="0" err="1">
                <a:solidFill>
                  <a:schemeClr val="tx1"/>
                </a:solidFill>
                <a:latin typeface="Times New Roman" panose="02020603050405020304" pitchFamily="18" charset="0"/>
                <a:cs typeface="Times New Roman" panose="02020603050405020304" pitchFamily="18" charset="0"/>
              </a:rPr>
              <a:t>Chuẩn</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bị</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bài</a:t>
            </a:r>
            <a:r>
              <a:rPr lang="en-US" sz="3600" dirty="0">
                <a:solidFill>
                  <a:schemeClr val="tx1"/>
                </a:solidFill>
                <a:latin typeface="Times New Roman" panose="02020603050405020304" pitchFamily="18" charset="0"/>
                <a:cs typeface="Times New Roman" panose="02020603050405020304" pitchFamily="18" charset="0"/>
              </a:rPr>
              <a:t> 7. </a:t>
            </a:r>
            <a:r>
              <a:rPr lang="en-US" sz="3600" dirty="0" err="1">
                <a:solidFill>
                  <a:schemeClr val="tx1"/>
                </a:solidFill>
                <a:latin typeface="Times New Roman" panose="02020603050405020304" pitchFamily="18" charset="0"/>
                <a:cs typeface="Times New Roman" panose="02020603050405020304" pitchFamily="18" charset="0"/>
              </a:rPr>
              <a:t>Bản</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đồ</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chính</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trị</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Châu</a:t>
            </a:r>
            <a:r>
              <a:rPr lang="en-US" sz="3600" dirty="0">
                <a:solidFill>
                  <a:schemeClr val="tx1"/>
                </a:solidFill>
                <a:latin typeface="Times New Roman" panose="02020603050405020304" pitchFamily="18" charset="0"/>
                <a:cs typeface="Times New Roman" panose="02020603050405020304" pitchFamily="18" charset="0"/>
              </a:rPr>
              <a:t> Á.</a:t>
            </a:r>
          </a:p>
        </p:txBody>
      </p:sp>
      <p:sp>
        <p:nvSpPr>
          <p:cNvPr id="11" name="Oval 10"/>
          <p:cNvSpPr/>
          <p:nvPr/>
        </p:nvSpPr>
        <p:spPr>
          <a:xfrm>
            <a:off x="2297962" y="4377267"/>
            <a:ext cx="1353413" cy="1354666"/>
          </a:xfrm>
          <a:prstGeom prst="ellipse">
            <a:avLst/>
          </a:prstGeom>
          <a:solidFill>
            <a:srgbClr val="3399FF"/>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lIns="121821" tIns="60910" rIns="121821" bIns="60910"/>
          <a:lstStyle/>
          <a:p>
            <a:pPr algn="ctr"/>
            <a:r>
              <a:rPr lang="en-US" sz="4795" b="1" dirty="0">
                <a:solidFill>
                  <a:schemeClr val="bg1"/>
                </a:solidFill>
                <a:latin typeface="Times New Roman" panose="02020603050405020304" pitchFamily="18" charset="0"/>
                <a:cs typeface="Times New Roman" panose="02020603050405020304" pitchFamily="18" charset="0"/>
              </a:rPr>
              <a:t>3</a:t>
            </a:r>
          </a:p>
        </p:txBody>
      </p:sp>
      <p:pic>
        <p:nvPicPr>
          <p:cNvPr id="2" name="Picture 1"/>
          <p:cNvPicPr>
            <a:picLocks noChangeAspect="1"/>
          </p:cNvPicPr>
          <p:nvPr/>
        </p:nvPicPr>
        <p:blipFill>
          <a:blip r:embed="rId3"/>
          <a:stretch>
            <a:fillRect/>
          </a:stretch>
        </p:blipFill>
        <p:spPr>
          <a:xfrm>
            <a:off x="197373" y="381294"/>
            <a:ext cx="1720518" cy="1167813"/>
          </a:xfrm>
          <a:prstGeom prst="rect">
            <a:avLst/>
          </a:prstGeom>
        </p:spPr>
      </p:pic>
    </p:spTree>
  </p:cSld>
  <p:clrMapOvr>
    <a:masterClrMapping/>
  </p:clrMapOvr>
  <p:timing>
    <p:tnLst>
      <p:par>
        <p:cTn id="1" dur="indefinite" restart="never" nodeType="tmRoot"/>
      </p:par>
    </p:tnLst>
    <p:bldLst>
      <p:bldP spid="3" grpId="0" animBg="1"/>
      <p:bldP spid="6" grpId="0" animBg="1"/>
      <p:bldP spid="8"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93453" y="848334"/>
            <a:ext cx="11511280" cy="5410712"/>
          </a:xfrm>
          <a:prstGeom prst="rect">
            <a:avLst/>
          </a:prstGeom>
          <a:solidFill>
            <a:srgbClr val="F9FECE"/>
          </a:solidFill>
          <a:ln>
            <a:solidFill>
              <a:schemeClr val="accent1">
                <a:shade val="50000"/>
              </a:schemeClr>
            </a:solidFill>
          </a:ln>
        </p:spPr>
        <p:txBody>
          <a:bodyPr wrap="square">
            <a:spAutoFit/>
          </a:bodyPr>
          <a:lstStyle/>
          <a:p>
            <a:pPr marL="217170">
              <a:lnSpc>
                <a:spcPct val="120000"/>
              </a:lnSpc>
              <a:spcAft>
                <a:spcPts val="0"/>
              </a:spcAft>
              <a:tabLst>
                <a:tab pos="180340" algn="l"/>
                <a:tab pos="450215" algn="l"/>
              </a:tabLst>
            </a:pPr>
            <a:r>
              <a:rPr lang="vi-VN" altLang="en-US" sz="3200" dirty="0" smtClean="0">
                <a:latin typeface="Times New Roman" panose="02020603050405020304" pitchFamily="18" charset="0"/>
                <a:cs typeface="Times New Roman" panose="02020603050405020304" pitchFamily="18" charset="0"/>
                <a:sym typeface="+mn-ea"/>
              </a:rPr>
              <a:t>Dựa </a:t>
            </a:r>
            <a:r>
              <a:rPr lang="vi-VN" altLang="en-US" sz="3200" dirty="0">
                <a:latin typeface="Times New Roman" panose="02020603050405020304" pitchFamily="18" charset="0"/>
                <a:cs typeface="Times New Roman" panose="02020603050405020304" pitchFamily="18" charset="0"/>
                <a:sym typeface="+mn-ea"/>
              </a:rPr>
              <a:t>vào thông tin trong bài học và hình 6.1, bảng 6.2 hoàn thành PHT về đặc điểm đô thị ở Châu </a:t>
            </a:r>
            <a:r>
              <a:rPr lang="vi-VN" altLang="en-US" sz="3200" dirty="0" smtClean="0">
                <a:latin typeface="Times New Roman" panose="02020603050405020304" pitchFamily="18" charset="0"/>
                <a:cs typeface="Times New Roman" panose="02020603050405020304" pitchFamily="18" charset="0"/>
                <a:sym typeface="+mn-ea"/>
              </a:rPr>
              <a:t>Á</a:t>
            </a:r>
            <a:r>
              <a:rPr lang="en-US" altLang="en-US" sz="3200" dirty="0" smtClean="0">
                <a:latin typeface="Times New Roman" panose="02020603050405020304" pitchFamily="18" charset="0"/>
                <a:cs typeface="Times New Roman" panose="02020603050405020304" pitchFamily="18" charset="0"/>
                <a:sym typeface="+mn-ea"/>
              </a:rPr>
              <a:t> (</a:t>
            </a:r>
            <a:r>
              <a:rPr lang="vi-VN" altLang="en-US" sz="3200" dirty="0" smtClean="0">
                <a:latin typeface="Times New Roman" panose="02020603050405020304" pitchFamily="18" charset="0"/>
                <a:cs typeface="Times New Roman" panose="02020603050405020304" pitchFamily="18" charset="0"/>
                <a:sym typeface="+mn-ea"/>
              </a:rPr>
              <a:t>Các </a:t>
            </a:r>
            <a:r>
              <a:rPr lang="vi-VN" altLang="en-US" sz="3200" dirty="0">
                <a:latin typeface="Times New Roman" panose="02020603050405020304" pitchFamily="18" charset="0"/>
                <a:cs typeface="Times New Roman" panose="02020603050405020304" pitchFamily="18" charset="0"/>
                <a:sym typeface="+mn-ea"/>
              </a:rPr>
              <a:t>đô thị lớn)</a:t>
            </a:r>
            <a:endParaRPr lang="vi-VN" altLang="en-US" sz="3200" dirty="0">
              <a:latin typeface="Times New Roman" panose="02020603050405020304" pitchFamily="18" charset="0"/>
              <a:cs typeface="Times New Roman" panose="02020603050405020304" pitchFamily="18" charset="0"/>
            </a:endParaRPr>
          </a:p>
          <a:p>
            <a:pPr marL="217170">
              <a:lnSpc>
                <a:spcPct val="120000"/>
              </a:lnSpc>
              <a:spcAft>
                <a:spcPts val="0"/>
              </a:spcAft>
              <a:tabLst>
                <a:tab pos="180340" algn="l"/>
                <a:tab pos="450215" algn="l"/>
              </a:tabLst>
            </a:pPr>
            <a:r>
              <a:rPr lang="en-US" sz="3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ea typeface="Times New Roman" panose="02020603050405020304" pitchFamily="18" charset="0"/>
                <a:cs typeface="Times New Roman" panose="02020603050405020304" pitchFamily="18" charset="0"/>
              </a:rPr>
              <a:t>Năm </a:t>
            </a:r>
            <a:r>
              <a:rPr lang="vi-VN" sz="3200" dirty="0">
                <a:latin typeface="Times New Roman" panose="02020603050405020304" pitchFamily="18" charset="0"/>
                <a:ea typeface="Times New Roman" panose="02020603050405020304" pitchFamily="18" charset="0"/>
                <a:cs typeface="Times New Roman" panose="02020603050405020304" pitchFamily="18" charset="0"/>
              </a:rPr>
              <a:t>2020 Châu Á đứng đầu thế giới </a:t>
            </a:r>
            <a:r>
              <a:rPr lang="vi-VN" sz="3200" dirty="0" smtClean="0">
                <a:latin typeface="Times New Roman" panose="02020603050405020304" pitchFamily="18" charset="0"/>
                <a:ea typeface="Times New Roman" panose="02020603050405020304" pitchFamily="18" charset="0"/>
                <a:cs typeface="Times New Roman" panose="02020603050405020304" pitchFamily="18" charset="0"/>
              </a:rPr>
              <a:t>về</a:t>
            </a:r>
            <a:r>
              <a:rPr lang="en-US" sz="3200"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vi-VN" sz="3200" dirty="0" smtClean="0">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217170">
              <a:lnSpc>
                <a:spcPct val="120000"/>
              </a:lnSpc>
              <a:spcAft>
                <a:spcPts val="0"/>
              </a:spcAft>
              <a:tabLst>
                <a:tab pos="180340" algn="l"/>
                <a:tab pos="450215" algn="l"/>
              </a:tabLst>
            </a:pPr>
            <a:endParaRPr lang="en-US" sz="32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217170">
              <a:lnSpc>
                <a:spcPct val="120000"/>
              </a:lnSpc>
              <a:spcAft>
                <a:spcPts val="0"/>
              </a:spcAft>
              <a:tabLst>
                <a:tab pos="180340" algn="l"/>
                <a:tab pos="450215" algn="l"/>
              </a:tabLst>
            </a:pPr>
            <a:r>
              <a:rPr lang="en-US" sz="3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ea typeface="Times New Roman" panose="02020603050405020304" pitchFamily="18" charset="0"/>
                <a:cs typeface="Times New Roman" panose="02020603050405020304" pitchFamily="18" charset="0"/>
              </a:rPr>
              <a:t>Năm </a:t>
            </a:r>
            <a:r>
              <a:rPr lang="vi-VN" sz="3200" dirty="0">
                <a:latin typeface="Times New Roman" panose="02020603050405020304" pitchFamily="18" charset="0"/>
                <a:ea typeface="Times New Roman" panose="02020603050405020304" pitchFamily="18" charset="0"/>
                <a:cs typeface="Times New Roman" panose="02020603050405020304" pitchFamily="18" charset="0"/>
              </a:rPr>
              <a:t>2020 tỉ lệ dân thành thị của Châu Á là...................và đang có xu hướng.........................</a:t>
            </a:r>
          </a:p>
          <a:p>
            <a:pPr marL="217170">
              <a:lnSpc>
                <a:spcPct val="120000"/>
              </a:lnSpc>
              <a:spcAft>
                <a:spcPts val="0"/>
              </a:spcAft>
              <a:tabLst>
                <a:tab pos="180340" algn="l"/>
                <a:tab pos="450215" algn="l"/>
              </a:tabLst>
            </a:pPr>
            <a:r>
              <a:rPr lang="en-US" altLang="en-US" sz="3200" dirty="0" smtClean="0">
                <a:latin typeface="Times New Roman" panose="02020603050405020304" pitchFamily="18" charset="0"/>
                <a:cs typeface="Times New Roman" panose="02020603050405020304" pitchFamily="18" charset="0"/>
                <a:sym typeface="+mn-ea"/>
              </a:rPr>
              <a:t>- </a:t>
            </a:r>
            <a:r>
              <a:rPr lang="vi-VN" altLang="en-US" sz="3200" dirty="0" smtClean="0">
                <a:latin typeface="Times New Roman" panose="02020603050405020304" pitchFamily="18" charset="0"/>
                <a:cs typeface="Times New Roman" panose="02020603050405020304" pitchFamily="18" charset="0"/>
                <a:sym typeface="+mn-ea"/>
              </a:rPr>
              <a:t>Kể </a:t>
            </a:r>
            <a:r>
              <a:rPr lang="vi-VN" altLang="en-US" sz="3200" dirty="0">
                <a:latin typeface="Times New Roman" panose="02020603050405020304" pitchFamily="18" charset="0"/>
                <a:cs typeface="Times New Roman" panose="02020603050405020304" pitchFamily="18" charset="0"/>
                <a:sym typeface="+mn-ea"/>
              </a:rPr>
              <a:t>tên 10 đô thị có quy mô trên 10 triệu người (không tính Liên Bang Nga</a:t>
            </a:r>
            <a:r>
              <a:rPr lang="vi-VN" altLang="en-US" sz="3200" dirty="0" smtClean="0">
                <a:latin typeface="Times New Roman" panose="02020603050405020304" pitchFamily="18" charset="0"/>
                <a:cs typeface="Times New Roman" panose="02020603050405020304" pitchFamily="18" charset="0"/>
                <a:sym typeface="+mn-ea"/>
              </a:rPr>
              <a:t>)</a:t>
            </a:r>
            <a:r>
              <a:rPr lang="en-US" altLang="en-US" sz="3200" dirty="0" smtClean="0">
                <a:latin typeface="Times New Roman" panose="02020603050405020304" pitchFamily="18" charset="0"/>
                <a:cs typeface="Times New Roman" panose="02020603050405020304" pitchFamily="18" charset="0"/>
                <a:sym typeface="+mn-ea"/>
              </a:rPr>
              <a:t>…………….</a:t>
            </a:r>
            <a:endParaRPr lang="vi-VN" altLang="en-US" sz="3200" dirty="0">
              <a:latin typeface="Times New Roman" panose="02020603050405020304" pitchFamily="18" charset="0"/>
              <a:cs typeface="Times New Roman" panose="02020603050405020304" pitchFamily="18" charset="0"/>
              <a:sym typeface="+mn-ea"/>
            </a:endParaRPr>
          </a:p>
          <a:p>
            <a:pPr marL="217170" indent="0">
              <a:lnSpc>
                <a:spcPct val="120000"/>
              </a:lnSpc>
              <a:spcAft>
                <a:spcPts val="0"/>
              </a:spcAft>
              <a:buFont typeface="Wingdings" panose="05000000000000000000" pitchFamily="2" charset="2"/>
              <a:buNone/>
              <a:tabLst>
                <a:tab pos="180340" algn="l"/>
                <a:tab pos="450215" algn="l"/>
              </a:tabLst>
            </a:pPr>
            <a:r>
              <a:rPr lang="en-US" altLang="en-US" sz="3200" dirty="0" smtClean="0">
                <a:latin typeface="Times New Roman" panose="02020603050405020304" pitchFamily="18" charset="0"/>
                <a:cs typeface="Times New Roman" panose="02020603050405020304" pitchFamily="18" charset="0"/>
                <a:sym typeface="+mn-ea"/>
              </a:rPr>
              <a:t>- </a:t>
            </a:r>
            <a:r>
              <a:rPr lang="vi-VN" altLang="en-US" sz="3200" dirty="0" smtClean="0">
                <a:latin typeface="Times New Roman" panose="02020603050405020304" pitchFamily="18" charset="0"/>
                <a:cs typeface="Times New Roman" panose="02020603050405020304" pitchFamily="18" charset="0"/>
                <a:sym typeface="+mn-ea"/>
              </a:rPr>
              <a:t>Các </a:t>
            </a:r>
            <a:r>
              <a:rPr lang="vi-VN" altLang="en-US" sz="3200" dirty="0">
                <a:latin typeface="Times New Roman" panose="02020603050405020304" pitchFamily="18" charset="0"/>
                <a:cs typeface="Times New Roman" panose="02020603050405020304" pitchFamily="18" charset="0"/>
                <a:sym typeface="+mn-ea"/>
              </a:rPr>
              <a:t>đô thị lớn của Châu Á tập trung tại khu vực nào? </a:t>
            </a:r>
            <a:r>
              <a:rPr lang="en-US" altLang="en-US" sz="3200" dirty="0" smtClean="0">
                <a:latin typeface="Times New Roman" panose="02020603050405020304" pitchFamily="18" charset="0"/>
                <a:cs typeface="Times New Roman" panose="02020603050405020304" pitchFamily="18" charset="0"/>
                <a:sym typeface="+mn-ea"/>
              </a:rPr>
              <a:t>V</a:t>
            </a:r>
            <a:r>
              <a:rPr lang="vi-VN" altLang="en-US" sz="3200" dirty="0" smtClean="0">
                <a:latin typeface="Times New Roman" panose="02020603050405020304" pitchFamily="18" charset="0"/>
                <a:cs typeface="Times New Roman" panose="02020603050405020304" pitchFamily="18" charset="0"/>
                <a:sym typeface="+mn-ea"/>
              </a:rPr>
              <a:t>ì </a:t>
            </a:r>
            <a:r>
              <a:rPr lang="vi-VN" altLang="en-US" sz="3200" dirty="0">
                <a:latin typeface="Times New Roman" panose="02020603050405020304" pitchFamily="18" charset="0"/>
                <a:cs typeface="Times New Roman" panose="02020603050405020304" pitchFamily="18" charset="0"/>
                <a:sym typeface="+mn-ea"/>
              </a:rPr>
              <a:t>sao</a:t>
            </a:r>
            <a:r>
              <a:rPr lang="vi-VN" altLang="en-US" sz="3200" dirty="0" smtClean="0">
                <a:latin typeface="Times New Roman" panose="02020603050405020304" pitchFamily="18" charset="0"/>
                <a:cs typeface="Times New Roman" panose="02020603050405020304" pitchFamily="18" charset="0"/>
                <a:sym typeface="+mn-ea"/>
              </a:rPr>
              <a:t>?</a:t>
            </a:r>
            <a:r>
              <a:rPr lang="en-US" altLang="en-US" sz="3200" dirty="0" smtClean="0">
                <a:latin typeface="Times New Roman" panose="02020603050405020304" pitchFamily="18" charset="0"/>
                <a:cs typeface="Times New Roman" panose="02020603050405020304" pitchFamily="18" charset="0"/>
                <a:sym typeface="+mn-ea"/>
              </a:rPr>
              <a:t>...</a:t>
            </a:r>
            <a:endParaRPr lang="vi-VN" altLang="en-US" sz="3200" dirty="0">
              <a:latin typeface="Times New Roman" panose="02020603050405020304" pitchFamily="18" charset="0"/>
              <a:cs typeface="Times New Roman" panose="02020603050405020304" pitchFamily="18" charset="0"/>
              <a:sym typeface="+mn-ea"/>
            </a:endParaRPr>
          </a:p>
        </p:txBody>
      </p:sp>
      <p:sp>
        <p:nvSpPr>
          <p:cNvPr id="4" name="Text Box 3"/>
          <p:cNvSpPr txBox="1"/>
          <p:nvPr/>
        </p:nvSpPr>
        <p:spPr>
          <a:xfrm>
            <a:off x="4658560" y="82524"/>
            <a:ext cx="2381067" cy="765810"/>
          </a:xfrm>
          <a:prstGeom prst="rect">
            <a:avLst/>
          </a:prstGeom>
          <a:noFill/>
        </p:spPr>
        <p:txBody>
          <a:bodyPr wrap="square" rtlCol="0">
            <a:noAutofit/>
          </a:bodyPr>
          <a:lstStyle/>
          <a:p>
            <a:r>
              <a:rPr lang="vi-VN" altLang="en-US" sz="3200" dirty="0" smtClean="0">
                <a:solidFill>
                  <a:schemeClr val="bg1"/>
                </a:solidFill>
                <a:highlight>
                  <a:srgbClr val="000080"/>
                </a:highlight>
                <a:latin typeface="Times New Roman" panose="02020603050405020304" pitchFamily="18" charset="0"/>
                <a:cs typeface="Times New Roman" panose="02020603050405020304" pitchFamily="18" charset="0"/>
              </a:rPr>
              <a:t>  </a:t>
            </a:r>
            <a:r>
              <a:rPr lang="vi-VN" altLang="en-US" sz="3200" dirty="0">
                <a:solidFill>
                  <a:schemeClr val="bg1"/>
                </a:solidFill>
                <a:highlight>
                  <a:srgbClr val="000080"/>
                </a:highlight>
                <a:latin typeface="Times New Roman" panose="02020603050405020304" pitchFamily="18" charset="0"/>
                <a:cs typeface="Times New Roman" panose="02020603050405020304" pitchFamily="18" charset="0"/>
              </a:rPr>
              <a:t>NHÓM 3,4</a:t>
            </a:r>
          </a:p>
        </p:txBody>
      </p:sp>
      <p:sp>
        <p:nvSpPr>
          <p:cNvPr id="5" name="Text Box 2"/>
          <p:cNvSpPr txBox="1"/>
          <p:nvPr/>
        </p:nvSpPr>
        <p:spPr>
          <a:xfrm>
            <a:off x="1223891" y="2637001"/>
            <a:ext cx="7666892" cy="683264"/>
          </a:xfrm>
          <a:prstGeom prst="rect">
            <a:avLst/>
          </a:prstGeom>
          <a:noFill/>
        </p:spPr>
        <p:txBody>
          <a:bodyPr wrap="square" rtlCol="0">
            <a:spAutoFit/>
          </a:bodyPr>
          <a:lstStyle/>
          <a:p>
            <a:pPr marL="217170" indent="0">
              <a:lnSpc>
                <a:spcPct val="120000"/>
              </a:lnSpc>
              <a:spcAft>
                <a:spcPts val="0"/>
              </a:spcAft>
              <a:buFont typeface="Wingdings" panose="05000000000000000000" pitchFamily="2" charset="2"/>
              <a:buNone/>
              <a:tabLst>
                <a:tab pos="180340" algn="l"/>
                <a:tab pos="450215" algn="l"/>
              </a:tabLst>
            </a:pPr>
            <a:r>
              <a:rPr lang="vi-VN" sz="3200" dirty="0">
                <a:latin typeface="Times New Roman" panose="02020603050405020304" pitchFamily="18" charset="0"/>
                <a:ea typeface="Times New Roman" panose="02020603050405020304" pitchFamily="18" charset="0"/>
                <a:cs typeface="Times New Roman" panose="02020603050405020304" pitchFamily="18" charset="0"/>
                <a:sym typeface="+mn-ea"/>
              </a:rPr>
              <a:t>số lượng các đô thị có quy mô dân </a:t>
            </a:r>
            <a:r>
              <a:rPr lang="vi-VN" sz="3200" dirty="0" smtClean="0">
                <a:latin typeface="Times New Roman" panose="02020603050405020304" pitchFamily="18" charset="0"/>
                <a:ea typeface="Times New Roman" panose="02020603050405020304" pitchFamily="18" charset="0"/>
                <a:cs typeface="Times New Roman" panose="02020603050405020304" pitchFamily="18" charset="0"/>
                <a:sym typeface="+mn-ea"/>
              </a:rPr>
              <a:t>số lớn</a:t>
            </a:r>
            <a:r>
              <a:rPr lang="en-US" sz="3200" dirty="0" smtClean="0">
                <a:latin typeface="Times New Roman" panose="02020603050405020304" pitchFamily="18" charset="0"/>
                <a:ea typeface="Times New Roman" panose="02020603050405020304" pitchFamily="18" charset="0"/>
                <a:cs typeface="Times New Roman" panose="02020603050405020304" pitchFamily="18" charset="0"/>
                <a:sym typeface="+mn-ea"/>
              </a:rPr>
              <a:t>.</a:t>
            </a:r>
            <a:endParaRPr lang="vi-VN" sz="3200" dirty="0">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Tree>
    <p:extLst>
      <p:ext uri="{BB962C8B-B14F-4D97-AF65-F5344CB8AC3E}">
        <p14:creationId xmlns:p14="http://schemas.microsoft.com/office/powerpoint/2010/main" val="116277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 name="Content Placeholder 102"/>
          <p:cNvPicPr>
            <a:picLocks noGrp="1" noChangeAspect="1"/>
          </p:cNvPicPr>
          <p:nvPr>
            <p:ph idx="1"/>
          </p:nvPr>
        </p:nvPicPr>
        <p:blipFill>
          <a:blip r:embed="rId2"/>
          <a:stretch>
            <a:fillRect/>
          </a:stretch>
        </p:blipFill>
        <p:spPr>
          <a:xfrm>
            <a:off x="162838" y="137786"/>
            <a:ext cx="11912251" cy="4912516"/>
          </a:xfrm>
          <a:prstGeom prst="rect">
            <a:avLst/>
          </a:prstGeom>
          <a:noFill/>
          <a:ln w="9525">
            <a:noFill/>
          </a:ln>
        </p:spPr>
      </p:pic>
      <p:sp>
        <p:nvSpPr>
          <p:cNvPr id="3" name="Rectangle 2"/>
          <p:cNvSpPr/>
          <p:nvPr/>
        </p:nvSpPr>
        <p:spPr>
          <a:xfrm>
            <a:off x="162837" y="5195251"/>
            <a:ext cx="11912251" cy="1274195"/>
          </a:xfrm>
          <a:prstGeom prst="rect">
            <a:avLst/>
          </a:prstGeom>
          <a:solidFill>
            <a:srgbClr val="F9FECE"/>
          </a:solidFill>
          <a:ln>
            <a:solidFill>
              <a:schemeClr val="accent1">
                <a:shade val="50000"/>
              </a:schemeClr>
            </a:solidFill>
          </a:ln>
        </p:spPr>
        <p:txBody>
          <a:bodyPr wrap="square">
            <a:spAutoFit/>
          </a:bodyPr>
          <a:lstStyle/>
          <a:p>
            <a:pPr marL="217170">
              <a:lnSpc>
                <a:spcPct val="120000"/>
              </a:lnSpc>
              <a:spcAft>
                <a:spcPts val="0"/>
              </a:spcAft>
              <a:tabLst>
                <a:tab pos="180340" algn="l"/>
                <a:tab pos="450215" algn="l"/>
              </a:tabLst>
            </a:pPr>
            <a:r>
              <a:rPr lang="en-US" sz="3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ea typeface="Times New Roman" panose="02020603050405020304" pitchFamily="18" charset="0"/>
                <a:cs typeface="Times New Roman" panose="02020603050405020304" pitchFamily="18" charset="0"/>
              </a:rPr>
              <a:t>Năm </a:t>
            </a:r>
            <a:r>
              <a:rPr lang="vi-VN" sz="3200" dirty="0">
                <a:latin typeface="Times New Roman" panose="02020603050405020304" pitchFamily="18" charset="0"/>
                <a:ea typeface="Times New Roman" panose="02020603050405020304" pitchFamily="18" charset="0"/>
                <a:cs typeface="Times New Roman" panose="02020603050405020304" pitchFamily="18" charset="0"/>
              </a:rPr>
              <a:t>2020 tỉ lệ dân thành thị của Châu Á là...................và đang có xu hướng</a:t>
            </a:r>
            <a:r>
              <a:rPr lang="vi-VN" sz="32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Text Box 3"/>
          <p:cNvSpPr txBox="1"/>
          <p:nvPr/>
        </p:nvSpPr>
        <p:spPr>
          <a:xfrm>
            <a:off x="8146419" y="5099157"/>
            <a:ext cx="1337310" cy="584775"/>
          </a:xfrm>
          <a:prstGeom prst="rect">
            <a:avLst/>
          </a:prstGeom>
          <a:noFill/>
        </p:spPr>
        <p:txBody>
          <a:bodyPr wrap="square" rtlCol="0">
            <a:spAutoFit/>
          </a:bodyPr>
          <a:lstStyle/>
          <a:p>
            <a:r>
              <a:rPr lang="vi-VN" sz="3200" dirty="0">
                <a:latin typeface="Times New Roman" panose="02020603050405020304" pitchFamily="18" charset="0"/>
                <a:ea typeface="Times New Roman" panose="02020603050405020304" pitchFamily="18" charset="0"/>
                <a:cs typeface="Times New Roman" panose="02020603050405020304" pitchFamily="18" charset="0"/>
                <a:sym typeface="+mn-ea"/>
              </a:rPr>
              <a:t>50,9</a:t>
            </a:r>
            <a:r>
              <a:rPr lang="vi-VN" sz="3200" dirty="0" smtClean="0">
                <a:latin typeface="Times New Roman" panose="02020603050405020304" pitchFamily="18" charset="0"/>
                <a:ea typeface="Times New Roman" panose="02020603050405020304" pitchFamily="18" charset="0"/>
                <a:cs typeface="Times New Roman" panose="02020603050405020304" pitchFamily="18" charset="0"/>
                <a:sym typeface="+mn-ea"/>
              </a:rPr>
              <a:t>%  </a:t>
            </a:r>
            <a:endParaRPr lang="vi-VN" sz="3200" dirty="0">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
        <p:nvSpPr>
          <p:cNvPr id="5" name="Text Box 4"/>
          <p:cNvSpPr txBox="1"/>
          <p:nvPr/>
        </p:nvSpPr>
        <p:spPr>
          <a:xfrm>
            <a:off x="1382707" y="5679659"/>
            <a:ext cx="2750820" cy="631711"/>
          </a:xfrm>
          <a:prstGeom prst="rect">
            <a:avLst/>
          </a:prstGeom>
          <a:noFill/>
        </p:spPr>
        <p:txBody>
          <a:bodyPr wrap="square" rtlCol="0">
            <a:spAutoFit/>
          </a:bodyPr>
          <a:lstStyle/>
          <a:p>
            <a:pPr marL="217170" indent="0">
              <a:lnSpc>
                <a:spcPct val="120000"/>
              </a:lnSpc>
              <a:spcAft>
                <a:spcPts val="0"/>
              </a:spcAft>
              <a:buFont typeface="Wingdings" panose="05000000000000000000" pitchFamily="2" charset="2"/>
              <a:buNone/>
              <a:tabLst>
                <a:tab pos="180340" algn="l"/>
                <a:tab pos="450215" algn="l"/>
              </a:tabLst>
            </a:pPr>
            <a:r>
              <a:rPr lang="vi-VN" sz="3200" dirty="0">
                <a:latin typeface="Times New Roman" panose="02020603050405020304" pitchFamily="18" charset="0"/>
                <a:ea typeface="Times New Roman" panose="02020603050405020304" pitchFamily="18" charset="0"/>
                <a:cs typeface="Times New Roman" panose="02020603050405020304" pitchFamily="18" charset="0"/>
                <a:sym typeface="+mn-ea"/>
              </a:rPr>
              <a:t>tăng nhanh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 name="Content Placeholder 99"/>
          <p:cNvPicPr>
            <a:picLocks noGrp="1" noChangeAspect="1"/>
          </p:cNvPicPr>
          <p:nvPr>
            <p:ph idx="1"/>
          </p:nvPr>
        </p:nvPicPr>
        <p:blipFill>
          <a:blip r:embed="rId2"/>
          <a:stretch>
            <a:fillRect/>
          </a:stretch>
        </p:blipFill>
        <p:spPr>
          <a:xfrm>
            <a:off x="0" y="75565"/>
            <a:ext cx="11976735" cy="6716395"/>
          </a:xfrm>
          <a:prstGeom prst="rect">
            <a:avLst/>
          </a:prstGeom>
          <a:noFill/>
          <a:ln w="9525">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Content Placeholder 100"/>
          <p:cNvPicPr>
            <a:picLocks noGrp="1" noChangeAspect="1"/>
          </p:cNvPicPr>
          <p:nvPr>
            <p:ph idx="1"/>
          </p:nvPr>
        </p:nvPicPr>
        <p:blipFill>
          <a:blip r:embed="rId3"/>
          <a:stretch>
            <a:fillRect/>
          </a:stretch>
        </p:blipFill>
        <p:spPr>
          <a:xfrm>
            <a:off x="6890385" y="480060"/>
            <a:ext cx="5302250" cy="6377940"/>
          </a:xfrm>
          <a:prstGeom prst="rect">
            <a:avLst/>
          </a:prstGeom>
          <a:noFill/>
          <a:ln w="9525">
            <a:noFill/>
          </a:ln>
        </p:spPr>
      </p:pic>
      <p:sp>
        <p:nvSpPr>
          <p:cNvPr id="2" name="Rectangle 9"/>
          <p:cNvSpPr/>
          <p:nvPr/>
        </p:nvSpPr>
        <p:spPr>
          <a:xfrm>
            <a:off x="73025" y="245745"/>
            <a:ext cx="6817995" cy="5410712"/>
          </a:xfrm>
          <a:prstGeom prst="rect">
            <a:avLst/>
          </a:prstGeom>
          <a:solidFill>
            <a:srgbClr val="F9FECE"/>
          </a:solidFill>
          <a:ln>
            <a:solidFill>
              <a:schemeClr val="accent1">
                <a:shade val="50000"/>
              </a:schemeClr>
            </a:solidFill>
          </a:ln>
        </p:spPr>
        <p:txBody>
          <a:bodyPr wrap="square">
            <a:spAutoFit/>
          </a:bodyPr>
          <a:lstStyle/>
          <a:p>
            <a:pPr marL="217170" indent="0" algn="ctr">
              <a:lnSpc>
                <a:spcPct val="120000"/>
              </a:lnSpc>
              <a:spcAft>
                <a:spcPts val="0"/>
              </a:spcAft>
              <a:buFont typeface="Wingdings" panose="05000000000000000000" pitchFamily="2" charset="2"/>
              <a:buNone/>
              <a:tabLst>
                <a:tab pos="180340" algn="l"/>
                <a:tab pos="450215" algn="l"/>
              </a:tabLst>
            </a:pPr>
            <a:r>
              <a:rPr lang="vi-VN" altLang="en-US" sz="3200" b="1" dirty="0">
                <a:latin typeface="Times New Roman" panose="02020603050405020304" pitchFamily="18" charset="0"/>
                <a:cs typeface="Times New Roman" panose="02020603050405020304" pitchFamily="18" charset="0"/>
                <a:sym typeface="+mn-ea"/>
              </a:rPr>
              <a:t> </a:t>
            </a:r>
            <a:r>
              <a:rPr lang="vi-VN" altLang="en-US" sz="3200" b="1" u="sng" dirty="0">
                <a:latin typeface="Times New Roman" panose="02020603050405020304" pitchFamily="18" charset="0"/>
                <a:cs typeface="Times New Roman" panose="02020603050405020304" pitchFamily="18" charset="0"/>
                <a:sym typeface="+mn-ea"/>
              </a:rPr>
              <a:t>Đặc điểm đô thị ở Châu </a:t>
            </a:r>
            <a:r>
              <a:rPr lang="vi-VN" altLang="en-US" sz="3200" b="1" u="sng" dirty="0" smtClean="0">
                <a:latin typeface="Times New Roman" panose="02020603050405020304" pitchFamily="18" charset="0"/>
                <a:cs typeface="Times New Roman" panose="02020603050405020304" pitchFamily="18" charset="0"/>
                <a:sym typeface="+mn-ea"/>
              </a:rPr>
              <a:t>Á</a:t>
            </a:r>
            <a:endParaRPr lang="vi-VN" altLang="en-US" sz="3200" dirty="0">
              <a:latin typeface="Times New Roman" panose="02020603050405020304" pitchFamily="18" charset="0"/>
              <a:cs typeface="Times New Roman" panose="02020603050405020304" pitchFamily="18" charset="0"/>
            </a:endParaRPr>
          </a:p>
          <a:p>
            <a:pPr marL="217170" indent="0">
              <a:lnSpc>
                <a:spcPct val="120000"/>
              </a:lnSpc>
              <a:spcAft>
                <a:spcPts val="0"/>
              </a:spcAft>
              <a:buFont typeface="Wingdings" panose="05000000000000000000" pitchFamily="2" charset="2"/>
              <a:buNone/>
              <a:tabLst>
                <a:tab pos="180340" algn="l"/>
                <a:tab pos="450215" algn="l"/>
              </a:tabLst>
            </a:pPr>
            <a:r>
              <a:rPr lang="vi-VN" sz="32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altLang="en-US" sz="3200" dirty="0">
                <a:latin typeface="Times New Roman" panose="02020603050405020304" pitchFamily="18" charset="0"/>
                <a:cs typeface="Times New Roman" panose="02020603050405020304" pitchFamily="18" charset="0"/>
                <a:sym typeface="+mn-ea"/>
              </a:rPr>
              <a:t>Kể tên 10 đô thị có quy mô trên 10 triệu người (không tính Liên Bang Nga</a:t>
            </a:r>
            <a:r>
              <a:rPr lang="vi-VN" altLang="en-US" sz="3200" dirty="0" smtClean="0">
                <a:latin typeface="Times New Roman" panose="02020603050405020304" pitchFamily="18" charset="0"/>
                <a:cs typeface="Times New Roman" panose="02020603050405020304" pitchFamily="18" charset="0"/>
                <a:sym typeface="+mn-ea"/>
              </a:rPr>
              <a:t>)</a:t>
            </a:r>
            <a:r>
              <a:rPr lang="en-US" altLang="en-US" sz="3200" dirty="0" smtClean="0">
                <a:latin typeface="Times New Roman" panose="02020603050405020304" pitchFamily="18" charset="0"/>
                <a:cs typeface="Times New Roman" panose="02020603050405020304" pitchFamily="18" charset="0"/>
                <a:sym typeface="+mn-ea"/>
              </a:rPr>
              <a:t>.</a:t>
            </a:r>
            <a:endParaRPr lang="vi-VN" altLang="en-US" sz="3200" dirty="0">
              <a:latin typeface="Times New Roman" panose="02020603050405020304" pitchFamily="18" charset="0"/>
              <a:cs typeface="Times New Roman" panose="02020603050405020304" pitchFamily="18" charset="0"/>
              <a:sym typeface="+mn-ea"/>
            </a:endParaRPr>
          </a:p>
          <a:p>
            <a:pPr marL="217170" indent="0">
              <a:lnSpc>
                <a:spcPct val="120000"/>
              </a:lnSpc>
              <a:spcAft>
                <a:spcPts val="0"/>
              </a:spcAft>
              <a:buFont typeface="Wingdings" panose="05000000000000000000" pitchFamily="2" charset="2"/>
              <a:buNone/>
              <a:tabLst>
                <a:tab pos="180340" algn="l"/>
                <a:tab pos="450215" algn="l"/>
              </a:tabLst>
            </a:pPr>
            <a:r>
              <a:rPr lang="vi-VN" altLang="en-US" sz="3200" dirty="0">
                <a:latin typeface="Times New Roman" panose="02020603050405020304" pitchFamily="18" charset="0"/>
                <a:cs typeface="Times New Roman" panose="02020603050405020304" pitchFamily="18" charset="0"/>
                <a:sym typeface="+mn-ea"/>
              </a:rPr>
              <a:t>- Các đô thị lớn của Châu Á tập trung tại khu vực:</a:t>
            </a:r>
          </a:p>
          <a:p>
            <a:pPr marL="217170" indent="0">
              <a:lnSpc>
                <a:spcPct val="120000"/>
              </a:lnSpc>
              <a:spcAft>
                <a:spcPts val="0"/>
              </a:spcAft>
              <a:buFont typeface="Wingdings" panose="05000000000000000000" pitchFamily="2" charset="2"/>
              <a:buNone/>
              <a:tabLst>
                <a:tab pos="180340" algn="l"/>
                <a:tab pos="450215" algn="l"/>
              </a:tabLst>
            </a:pPr>
            <a:endParaRPr lang="vi-VN" altLang="en-US" sz="3200" dirty="0">
              <a:latin typeface="Times New Roman" panose="02020603050405020304" pitchFamily="18" charset="0"/>
              <a:cs typeface="Times New Roman" panose="02020603050405020304" pitchFamily="18" charset="0"/>
              <a:sym typeface="+mn-ea"/>
            </a:endParaRPr>
          </a:p>
          <a:p>
            <a:pPr marL="217170" indent="0">
              <a:lnSpc>
                <a:spcPct val="120000"/>
              </a:lnSpc>
              <a:spcAft>
                <a:spcPts val="0"/>
              </a:spcAft>
              <a:buFont typeface="Wingdings" panose="05000000000000000000" pitchFamily="2" charset="2"/>
              <a:buNone/>
              <a:tabLst>
                <a:tab pos="180340" algn="l"/>
                <a:tab pos="450215" algn="l"/>
              </a:tabLst>
            </a:pPr>
            <a:endParaRPr lang="vi-VN" altLang="en-US" sz="3200" dirty="0">
              <a:latin typeface="Times New Roman" panose="02020603050405020304" pitchFamily="18" charset="0"/>
              <a:cs typeface="Times New Roman" panose="02020603050405020304" pitchFamily="18" charset="0"/>
              <a:sym typeface="+mn-ea"/>
            </a:endParaRPr>
          </a:p>
          <a:p>
            <a:pPr marL="217170" indent="0">
              <a:lnSpc>
                <a:spcPct val="120000"/>
              </a:lnSpc>
              <a:spcAft>
                <a:spcPts val="0"/>
              </a:spcAft>
              <a:buFont typeface="Wingdings" panose="05000000000000000000" pitchFamily="2" charset="2"/>
              <a:buNone/>
              <a:tabLst>
                <a:tab pos="180340" algn="l"/>
                <a:tab pos="450215" algn="l"/>
              </a:tabLst>
            </a:pPr>
            <a:endParaRPr lang="en-US" altLang="en-US" sz="3200" dirty="0" smtClean="0">
              <a:latin typeface="Times New Roman" panose="02020603050405020304" pitchFamily="18" charset="0"/>
              <a:cs typeface="Times New Roman" panose="02020603050405020304" pitchFamily="18" charset="0"/>
              <a:sym typeface="+mn-ea"/>
            </a:endParaRPr>
          </a:p>
        </p:txBody>
      </p:sp>
      <p:sp>
        <p:nvSpPr>
          <p:cNvPr id="3" name="Text Box 2"/>
          <p:cNvSpPr txBox="1"/>
          <p:nvPr/>
        </p:nvSpPr>
        <p:spPr>
          <a:xfrm>
            <a:off x="73025" y="3669030"/>
            <a:ext cx="6817360" cy="1865126"/>
          </a:xfrm>
          <a:prstGeom prst="rect">
            <a:avLst/>
          </a:prstGeom>
          <a:noFill/>
        </p:spPr>
        <p:txBody>
          <a:bodyPr wrap="square" rtlCol="0">
            <a:spAutoFit/>
          </a:bodyPr>
          <a:lstStyle/>
          <a:p>
            <a:pPr marL="217170" indent="0">
              <a:lnSpc>
                <a:spcPct val="120000"/>
              </a:lnSpc>
              <a:spcAft>
                <a:spcPts val="0"/>
              </a:spcAft>
              <a:buFont typeface="Wingdings" panose="05000000000000000000" pitchFamily="2" charset="2"/>
              <a:buNone/>
              <a:tabLst>
                <a:tab pos="180340" algn="l"/>
                <a:tab pos="450215" algn="l"/>
              </a:tabLst>
            </a:pPr>
            <a:r>
              <a:rPr lang="vi-VN" altLang="en-US" sz="3200" b="1" u="sng" dirty="0">
                <a:latin typeface="Times New Roman" panose="02020603050405020304" pitchFamily="18" charset="0"/>
                <a:cs typeface="Times New Roman" panose="02020603050405020304" pitchFamily="18" charset="0"/>
                <a:sym typeface="+mn-ea"/>
              </a:rPr>
              <a:t>ven biển</a:t>
            </a:r>
            <a:r>
              <a:rPr lang="vi-VN" altLang="en-US" sz="3200" dirty="0">
                <a:latin typeface="Times New Roman" panose="02020603050405020304" pitchFamily="18" charset="0"/>
                <a:cs typeface="Times New Roman" panose="02020603050405020304" pitchFamily="18" charset="0"/>
                <a:sym typeface="+mn-ea"/>
              </a:rPr>
              <a:t> vì ven biển có nhiều điều kiện thuận lợi cho đời sống, sản xuất, trao đổi, buôn bán với các nước.</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5573" y="334028"/>
            <a:ext cx="11761939" cy="1754326"/>
          </a:xfrm>
          <a:prstGeom prst="rect">
            <a:avLst/>
          </a:prstGeom>
        </p:spPr>
        <p:txBody>
          <a:bodyPr wrap="square">
            <a:spAutoFit/>
          </a:bodyPr>
          <a:lstStyle/>
          <a:p>
            <a:pPr algn="just"/>
            <a:r>
              <a:rPr lang="en-US" sz="3600" dirty="0">
                <a:latin typeface="Times New Roman" panose="02020603050405020304" pitchFamily="18" charset="0"/>
              </a:rPr>
              <a:t>c. </a:t>
            </a:r>
            <a:r>
              <a:rPr lang="en-US" sz="3600" dirty="0" err="1">
                <a:latin typeface="Times New Roman" panose="02020603050405020304" pitchFamily="18" charset="0"/>
              </a:rPr>
              <a:t>Các</a:t>
            </a:r>
            <a:r>
              <a:rPr lang="en-US" sz="3600" dirty="0">
                <a:latin typeface="Times New Roman" panose="02020603050405020304" pitchFamily="18" charset="0"/>
              </a:rPr>
              <a:t> </a:t>
            </a:r>
            <a:r>
              <a:rPr lang="en-US" sz="3600" dirty="0" err="1">
                <a:latin typeface="Times New Roman" panose="02020603050405020304" pitchFamily="18" charset="0"/>
              </a:rPr>
              <a:t>đô</a:t>
            </a:r>
            <a:r>
              <a:rPr lang="en-US" sz="3600" dirty="0">
                <a:latin typeface="Times New Roman" panose="02020603050405020304" pitchFamily="18" charset="0"/>
              </a:rPr>
              <a:t> </a:t>
            </a:r>
            <a:r>
              <a:rPr lang="en-US" sz="3600" dirty="0" err="1">
                <a:latin typeface="Times New Roman" panose="02020603050405020304" pitchFamily="18" charset="0"/>
              </a:rPr>
              <a:t>thị</a:t>
            </a:r>
            <a:r>
              <a:rPr lang="en-US" sz="3600" dirty="0">
                <a:latin typeface="Times New Roman" panose="02020603050405020304" pitchFamily="18" charset="0"/>
              </a:rPr>
              <a:t> </a:t>
            </a:r>
            <a:r>
              <a:rPr lang="en-US" sz="3600" dirty="0" err="1">
                <a:latin typeface="Times New Roman" panose="02020603050405020304" pitchFamily="18" charset="0"/>
              </a:rPr>
              <a:t>lớn</a:t>
            </a:r>
            <a:endParaRPr lang="en-US" sz="3600" dirty="0">
              <a:latin typeface="Times New Roman" panose="02020603050405020304" pitchFamily="18" charset="0"/>
            </a:endParaRPr>
          </a:p>
          <a:p>
            <a:pPr algn="just"/>
            <a:r>
              <a:rPr lang="en-US" sz="3600" dirty="0" smtClean="0">
                <a:latin typeface="Times New Roman" panose="02020603050405020304" pitchFamily="18" charset="0"/>
              </a:rPr>
              <a:t>- </a:t>
            </a:r>
            <a:r>
              <a:rPr lang="en-US" sz="3600" dirty="0" err="1" smtClean="0">
                <a:latin typeface="Times New Roman" panose="02020603050405020304" pitchFamily="18" charset="0"/>
              </a:rPr>
              <a:t>Tỉ</a:t>
            </a:r>
            <a:r>
              <a:rPr lang="en-US" sz="3600" dirty="0" smtClean="0">
                <a:latin typeface="Times New Roman" panose="02020603050405020304" pitchFamily="18" charset="0"/>
              </a:rPr>
              <a:t> </a:t>
            </a:r>
            <a:r>
              <a:rPr lang="en-US" sz="3600" dirty="0" err="1">
                <a:latin typeface="Times New Roman" panose="02020603050405020304" pitchFamily="18" charset="0"/>
              </a:rPr>
              <a:t>lệ</a:t>
            </a:r>
            <a:r>
              <a:rPr lang="en-US" sz="3600" dirty="0">
                <a:latin typeface="Times New Roman" panose="02020603050405020304" pitchFamily="18" charset="0"/>
              </a:rPr>
              <a:t> </a:t>
            </a:r>
            <a:r>
              <a:rPr lang="en-US" sz="3600" dirty="0" err="1">
                <a:latin typeface="Times New Roman" panose="02020603050405020304" pitchFamily="18" charset="0"/>
              </a:rPr>
              <a:t>dân</a:t>
            </a:r>
            <a:r>
              <a:rPr lang="en-US" sz="3600" dirty="0">
                <a:latin typeface="Times New Roman" panose="02020603050405020304" pitchFamily="18" charset="0"/>
              </a:rPr>
              <a:t> </a:t>
            </a:r>
            <a:r>
              <a:rPr lang="en-US" sz="3600" dirty="0" err="1">
                <a:latin typeface="Times New Roman" panose="02020603050405020304" pitchFamily="18" charset="0"/>
              </a:rPr>
              <a:t>đô</a:t>
            </a:r>
            <a:r>
              <a:rPr lang="en-US" sz="3600" dirty="0">
                <a:latin typeface="Times New Roman" panose="02020603050405020304" pitchFamily="18" charset="0"/>
              </a:rPr>
              <a:t> </a:t>
            </a:r>
            <a:r>
              <a:rPr lang="en-US" sz="3600" dirty="0" err="1">
                <a:latin typeface="Times New Roman" panose="02020603050405020304" pitchFamily="18" charset="0"/>
              </a:rPr>
              <a:t>thị</a:t>
            </a:r>
            <a:r>
              <a:rPr lang="en-US" sz="3600" dirty="0">
                <a:latin typeface="Times New Roman" panose="02020603050405020304" pitchFamily="18" charset="0"/>
              </a:rPr>
              <a:t> </a:t>
            </a:r>
            <a:r>
              <a:rPr lang="en-US" sz="3600" dirty="0" err="1">
                <a:latin typeface="Times New Roman" panose="02020603050405020304" pitchFamily="18" charset="0"/>
              </a:rPr>
              <a:t>của</a:t>
            </a:r>
            <a:r>
              <a:rPr lang="en-US" sz="3600" dirty="0">
                <a:latin typeface="Times New Roman" panose="02020603050405020304" pitchFamily="18" charset="0"/>
              </a:rPr>
              <a:t> </a:t>
            </a:r>
            <a:r>
              <a:rPr lang="en-US" sz="3600" dirty="0" err="1">
                <a:latin typeface="Times New Roman" panose="02020603050405020304" pitchFamily="18" charset="0"/>
              </a:rPr>
              <a:t>châu</a:t>
            </a:r>
            <a:r>
              <a:rPr lang="en-US" sz="3600" dirty="0">
                <a:latin typeface="Times New Roman" panose="02020603050405020304" pitchFamily="18" charset="0"/>
              </a:rPr>
              <a:t> Á </a:t>
            </a:r>
            <a:r>
              <a:rPr lang="en-US" sz="3600" dirty="0" err="1">
                <a:latin typeface="Times New Roman" panose="02020603050405020304" pitchFamily="18" charset="0"/>
              </a:rPr>
              <a:t>là</a:t>
            </a:r>
            <a:r>
              <a:rPr lang="en-US" sz="3600" dirty="0">
                <a:latin typeface="Times New Roman" panose="02020603050405020304" pitchFamily="18" charset="0"/>
              </a:rPr>
              <a:t> 50,9</a:t>
            </a:r>
            <a:r>
              <a:rPr lang="en-US" sz="3600" dirty="0" smtClean="0">
                <a:latin typeface="Times New Roman" panose="02020603050405020304" pitchFamily="18" charset="0"/>
              </a:rPr>
              <a:t>%.</a:t>
            </a:r>
          </a:p>
          <a:p>
            <a:pPr algn="just"/>
            <a:r>
              <a:rPr lang="en-US" sz="3600" dirty="0" smtClean="0">
                <a:latin typeface="Times New Roman" panose="02020603050405020304" pitchFamily="18" charset="0"/>
              </a:rPr>
              <a:t>- </a:t>
            </a:r>
            <a:r>
              <a:rPr lang="en-US" sz="3600" dirty="0" err="1">
                <a:latin typeface="Times New Roman" panose="02020603050405020304" pitchFamily="18" charset="0"/>
              </a:rPr>
              <a:t>Các</a:t>
            </a:r>
            <a:r>
              <a:rPr lang="en-US" sz="3600" dirty="0">
                <a:latin typeface="Times New Roman" panose="02020603050405020304" pitchFamily="18" charset="0"/>
              </a:rPr>
              <a:t> </a:t>
            </a:r>
            <a:r>
              <a:rPr lang="en-US" sz="3600" dirty="0" err="1">
                <a:latin typeface="Times New Roman" panose="02020603050405020304" pitchFamily="18" charset="0"/>
              </a:rPr>
              <a:t>đô</a:t>
            </a:r>
            <a:r>
              <a:rPr lang="en-US" sz="3600" dirty="0">
                <a:latin typeface="Times New Roman" panose="02020603050405020304" pitchFamily="18" charset="0"/>
              </a:rPr>
              <a:t> </a:t>
            </a:r>
            <a:r>
              <a:rPr lang="en-US" sz="3600" dirty="0" err="1">
                <a:latin typeface="Times New Roman" panose="02020603050405020304" pitchFamily="18" charset="0"/>
              </a:rPr>
              <a:t>thị</a:t>
            </a:r>
            <a:r>
              <a:rPr lang="en-US" sz="3600" dirty="0">
                <a:latin typeface="Times New Roman" panose="02020603050405020304" pitchFamily="18" charset="0"/>
              </a:rPr>
              <a:t> </a:t>
            </a:r>
            <a:r>
              <a:rPr lang="en-US" sz="3600" dirty="0" err="1">
                <a:latin typeface="Times New Roman" panose="02020603050405020304" pitchFamily="18" charset="0"/>
              </a:rPr>
              <a:t>lớn</a:t>
            </a:r>
            <a:r>
              <a:rPr lang="en-US" sz="3600" dirty="0">
                <a:latin typeface="Times New Roman" panose="02020603050405020304" pitchFamily="18" charset="0"/>
              </a:rPr>
              <a:t> </a:t>
            </a:r>
            <a:r>
              <a:rPr lang="en-US" sz="3600" dirty="0" err="1">
                <a:latin typeface="Times New Roman" panose="02020603050405020304" pitchFamily="18" charset="0"/>
              </a:rPr>
              <a:t>tập</a:t>
            </a:r>
            <a:r>
              <a:rPr lang="en-US" sz="3600" dirty="0">
                <a:latin typeface="Times New Roman" panose="02020603050405020304" pitchFamily="18" charset="0"/>
              </a:rPr>
              <a:t> </a:t>
            </a:r>
            <a:r>
              <a:rPr lang="en-US" sz="3600" dirty="0" err="1">
                <a:latin typeface="Times New Roman" panose="02020603050405020304" pitchFamily="18" charset="0"/>
              </a:rPr>
              <a:t>trung</a:t>
            </a:r>
            <a:r>
              <a:rPr lang="en-US" sz="3600" dirty="0">
                <a:latin typeface="Times New Roman" panose="02020603050405020304" pitchFamily="18" charset="0"/>
              </a:rPr>
              <a:t> </a:t>
            </a:r>
            <a:r>
              <a:rPr lang="en-US" sz="3600" dirty="0" err="1">
                <a:latin typeface="Times New Roman" panose="02020603050405020304" pitchFamily="18" charset="0"/>
              </a:rPr>
              <a:t>chủ</a:t>
            </a:r>
            <a:r>
              <a:rPr lang="en-US" sz="3600" dirty="0">
                <a:latin typeface="Times New Roman" panose="02020603050405020304" pitchFamily="18" charset="0"/>
              </a:rPr>
              <a:t> </a:t>
            </a:r>
            <a:r>
              <a:rPr lang="en-US" sz="3600" dirty="0" err="1">
                <a:latin typeface="Times New Roman" panose="02020603050405020304" pitchFamily="18" charset="0"/>
              </a:rPr>
              <a:t>yếu</a:t>
            </a:r>
            <a:r>
              <a:rPr lang="en-US" sz="3600" dirty="0">
                <a:latin typeface="Times New Roman" panose="02020603050405020304" pitchFamily="18" charset="0"/>
              </a:rPr>
              <a:t> </a:t>
            </a:r>
            <a:r>
              <a:rPr lang="en-US" sz="3600" dirty="0" err="1">
                <a:latin typeface="Times New Roman" panose="02020603050405020304" pitchFamily="18" charset="0"/>
              </a:rPr>
              <a:t>khu</a:t>
            </a:r>
            <a:r>
              <a:rPr lang="en-US" sz="3600" dirty="0">
                <a:latin typeface="Times New Roman" panose="02020603050405020304" pitchFamily="18" charset="0"/>
              </a:rPr>
              <a:t> </a:t>
            </a:r>
            <a:r>
              <a:rPr lang="en-US" sz="3600" dirty="0" err="1">
                <a:latin typeface="Times New Roman" panose="02020603050405020304" pitchFamily="18" charset="0"/>
              </a:rPr>
              <a:t>vực</a:t>
            </a:r>
            <a:r>
              <a:rPr lang="en-US" sz="3600" dirty="0">
                <a:latin typeface="Times New Roman" panose="02020603050405020304" pitchFamily="18" charset="0"/>
              </a:rPr>
              <a:t> </a:t>
            </a:r>
            <a:r>
              <a:rPr lang="en-US" sz="3600" dirty="0" err="1">
                <a:latin typeface="Times New Roman" panose="02020603050405020304" pitchFamily="18" charset="0"/>
              </a:rPr>
              <a:t>ven</a:t>
            </a:r>
            <a:r>
              <a:rPr lang="en-US" sz="3600" dirty="0">
                <a:latin typeface="Times New Roman" panose="02020603050405020304" pitchFamily="18" charset="0"/>
              </a:rPr>
              <a:t> </a:t>
            </a:r>
            <a:r>
              <a:rPr lang="en-US" sz="3600" dirty="0" err="1">
                <a:latin typeface="Times New Roman" panose="02020603050405020304" pitchFamily="18" charset="0"/>
              </a:rPr>
              <a:t>biển</a:t>
            </a:r>
            <a:r>
              <a:rPr lang="en-US" sz="3600" dirty="0" smtClean="0">
                <a:latin typeface="Times New Roman" panose="02020603050405020304" pitchFamily="18" charset="0"/>
              </a:rPr>
              <a:t>.</a:t>
            </a:r>
            <a:endParaRPr lang="en-US" sz="3600" dirty="0">
              <a:latin typeface="Times New Roman" panose="02020603050405020304" pitchFamily="18" charset="0"/>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6619" y="334028"/>
            <a:ext cx="649288" cy="533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2910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randombar(horizont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5"/>
          <p:cNvSpPr txBox="1">
            <a:spLocks noChangeArrowheads="1"/>
          </p:cNvSpPr>
          <p:nvPr/>
        </p:nvSpPr>
        <p:spPr bwMode="auto">
          <a:xfrm>
            <a:off x="278849" y="392209"/>
            <a:ext cx="470978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None/>
            </a:pPr>
            <a:r>
              <a:rPr lang="en-US" altLang="en-US" sz="3200" b="1" i="1" dirty="0">
                <a:latin typeface="Times New Roman" panose="02020603050405020304" pitchFamily="18" charset="0"/>
                <a:cs typeface="Times New Roman" panose="02020603050405020304" pitchFamily="18" charset="0"/>
              </a:rPr>
              <a:t>2. TÔN GIÁO Ở CHÂU </a:t>
            </a:r>
            <a:r>
              <a:rPr lang="en-US" altLang="en-US" sz="3200" b="1" i="1" dirty="0" smtClean="0">
                <a:latin typeface="Times New Roman" panose="02020603050405020304" pitchFamily="18" charset="0"/>
                <a:cs typeface="Times New Roman" panose="02020603050405020304" pitchFamily="18" charset="0"/>
              </a:rPr>
              <a:t>Á</a:t>
            </a:r>
            <a:endParaRPr lang="vi-VN" altLang="en-US" sz="3200" b="1" i="1" dirty="0">
              <a:latin typeface="Times New Roman" panose="02020603050405020304" pitchFamily="18" charset="0"/>
              <a:cs typeface="Times New Roman" panose="02020603050405020304" pitchFamily="18" charset="0"/>
            </a:endParaRPr>
          </a:p>
        </p:txBody>
      </p:sp>
      <p:sp>
        <p:nvSpPr>
          <p:cNvPr id="5" name="Text Box 5"/>
          <p:cNvSpPr txBox="1">
            <a:spLocks noChangeArrowheads="1"/>
          </p:cNvSpPr>
          <p:nvPr/>
        </p:nvSpPr>
        <p:spPr bwMode="auto">
          <a:xfrm>
            <a:off x="3329193" y="1233925"/>
            <a:ext cx="601175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None/>
            </a:pPr>
            <a:r>
              <a:rPr lang="en-US" altLang="en-US" sz="3600" i="1" dirty="0" err="1" smtClean="0">
                <a:latin typeface="Times New Roman" panose="02020603050405020304" pitchFamily="18" charset="0"/>
                <a:cs typeface="Times New Roman" panose="02020603050405020304" pitchFamily="18" charset="0"/>
              </a:rPr>
              <a:t>Kể</a:t>
            </a:r>
            <a:r>
              <a:rPr lang="en-US" altLang="en-US" sz="3600" i="1" dirty="0" smtClean="0">
                <a:latin typeface="Times New Roman" panose="02020603050405020304" pitchFamily="18" charset="0"/>
                <a:cs typeface="Times New Roman" panose="02020603050405020304" pitchFamily="18" charset="0"/>
              </a:rPr>
              <a:t> </a:t>
            </a:r>
            <a:r>
              <a:rPr lang="en-US" altLang="en-US" sz="3600" i="1" dirty="0" err="1" smtClean="0">
                <a:latin typeface="Times New Roman" panose="02020603050405020304" pitchFamily="18" charset="0"/>
                <a:cs typeface="Times New Roman" panose="02020603050405020304" pitchFamily="18" charset="0"/>
              </a:rPr>
              <a:t>tên</a:t>
            </a:r>
            <a:r>
              <a:rPr lang="en-US" altLang="en-US" sz="3600" i="1" dirty="0" smtClean="0">
                <a:latin typeface="Times New Roman" panose="02020603050405020304" pitchFamily="18" charset="0"/>
                <a:cs typeface="Times New Roman" panose="02020603050405020304" pitchFamily="18" charset="0"/>
              </a:rPr>
              <a:t> </a:t>
            </a:r>
            <a:r>
              <a:rPr lang="en-US" altLang="en-US" sz="3600" i="1" dirty="0" err="1" smtClean="0">
                <a:latin typeface="Times New Roman" panose="02020603050405020304" pitchFamily="18" charset="0"/>
                <a:cs typeface="Times New Roman" panose="02020603050405020304" pitchFamily="18" charset="0"/>
              </a:rPr>
              <a:t>các</a:t>
            </a:r>
            <a:r>
              <a:rPr lang="en-US" altLang="en-US" sz="3600" i="1" dirty="0" smtClean="0">
                <a:latin typeface="Times New Roman" panose="02020603050405020304" pitchFamily="18" charset="0"/>
                <a:cs typeface="Times New Roman" panose="02020603050405020304" pitchFamily="18" charset="0"/>
              </a:rPr>
              <a:t> </a:t>
            </a:r>
            <a:r>
              <a:rPr lang="en-US" altLang="en-US" sz="3600" i="1" dirty="0" err="1" smtClean="0">
                <a:latin typeface="Times New Roman" panose="02020603050405020304" pitchFamily="18" charset="0"/>
                <a:cs typeface="Times New Roman" panose="02020603050405020304" pitchFamily="18" charset="0"/>
              </a:rPr>
              <a:t>tôn</a:t>
            </a:r>
            <a:r>
              <a:rPr lang="en-US" altLang="en-US" sz="3600" i="1" dirty="0" smtClean="0">
                <a:latin typeface="Times New Roman" panose="02020603050405020304" pitchFamily="18" charset="0"/>
                <a:cs typeface="Times New Roman" panose="02020603050405020304" pitchFamily="18" charset="0"/>
              </a:rPr>
              <a:t> </a:t>
            </a:r>
            <a:r>
              <a:rPr lang="en-US" altLang="en-US" sz="3600" i="1" dirty="0" err="1" smtClean="0">
                <a:latin typeface="Times New Roman" panose="02020603050405020304" pitchFamily="18" charset="0"/>
                <a:cs typeface="Times New Roman" panose="02020603050405020304" pitchFamily="18" charset="0"/>
              </a:rPr>
              <a:t>giáo</a:t>
            </a:r>
            <a:r>
              <a:rPr lang="en-US" altLang="en-US" sz="3600" i="1" dirty="0" smtClean="0">
                <a:latin typeface="Times New Roman" panose="02020603050405020304" pitchFamily="18" charset="0"/>
                <a:cs typeface="Times New Roman" panose="02020603050405020304" pitchFamily="18" charset="0"/>
              </a:rPr>
              <a:t> ở </a:t>
            </a:r>
            <a:r>
              <a:rPr lang="en-US" altLang="en-US" sz="3600" i="1" dirty="0" err="1" smtClean="0">
                <a:latin typeface="Times New Roman" panose="02020603050405020304" pitchFamily="18" charset="0"/>
                <a:cs typeface="Times New Roman" panose="02020603050405020304" pitchFamily="18" charset="0"/>
              </a:rPr>
              <a:t>châu</a:t>
            </a:r>
            <a:r>
              <a:rPr lang="en-US" altLang="en-US" sz="3600" i="1" dirty="0" smtClean="0">
                <a:latin typeface="Times New Roman" panose="02020603050405020304" pitchFamily="18" charset="0"/>
                <a:cs typeface="Times New Roman" panose="02020603050405020304" pitchFamily="18" charset="0"/>
              </a:rPr>
              <a:t> Á?</a:t>
            </a:r>
          </a:p>
        </p:txBody>
      </p:sp>
    </p:spTree>
    <p:extLst>
      <p:ext uri="{BB962C8B-B14F-4D97-AF65-F5344CB8AC3E}">
        <p14:creationId xmlns:p14="http://schemas.microsoft.com/office/powerpoint/2010/main" val="4249125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anim calcmode="discrete" valueType="clr">
                                      <p:cBhvr override="childStyle">
                                        <p:cTn id="7"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
                                        </p:tgtEl>
                                        <p:attrNameLst>
                                          <p:attrName>fillcolor</p:attrName>
                                        </p:attrNameLst>
                                      </p:cBhvr>
                                      <p:tavLst>
                                        <p:tav tm="0">
                                          <p:val>
                                            <p:clrVal>
                                              <a:schemeClr val="accent2"/>
                                            </p:clrVal>
                                          </p:val>
                                        </p:tav>
                                        <p:tav tm="50000">
                                          <p:val>
                                            <p:clrVal>
                                              <a:schemeClr val="hlink"/>
                                            </p:clrVal>
                                          </p:val>
                                        </p:tav>
                                      </p:tavLst>
                                    </p:anim>
                                    <p:set>
                                      <p:cBhvr>
                                        <p:cTn id="9" dur="80"/>
                                        <p:tgtEl>
                                          <p:spTgt spid="9"/>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5"/>
                                        </p:tgtEl>
                                        <p:attrNameLst>
                                          <p:attrName>style.visibility</p:attrName>
                                        </p:attrNameLst>
                                      </p:cBhvr>
                                      <p:to>
                                        <p:strVal val="visible"/>
                                      </p:to>
                                    </p:set>
                                    <p:anim calcmode="discrete" valueType="clr">
                                      <p:cBhvr override="childStyle">
                                        <p:cTn id="14"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5"/>
                                        </p:tgtEl>
                                        <p:attrNameLst>
                                          <p:attrName>fillcolor</p:attrName>
                                        </p:attrNameLst>
                                      </p:cBhvr>
                                      <p:tavLst>
                                        <p:tav tm="0">
                                          <p:val>
                                            <p:clrVal>
                                              <a:schemeClr val="accent2"/>
                                            </p:clrVal>
                                          </p:val>
                                        </p:tav>
                                        <p:tav tm="50000">
                                          <p:val>
                                            <p:clrVal>
                                              <a:schemeClr val="hlink"/>
                                            </p:clrVal>
                                          </p:val>
                                        </p:tav>
                                      </p:tavLst>
                                    </p:anim>
                                    <p:set>
                                      <p:cBhvr>
                                        <p:cTn id="16"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37624" y="274639"/>
            <a:ext cx="10888393" cy="156823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600" b="1" dirty="0">
                <a:solidFill>
                  <a:prstClr val="black"/>
                </a:solidFill>
                <a:latin typeface="Times New Roman" panose="02020603050405020304" pitchFamily="18" charset="0"/>
                <a:cs typeface="Times New Roman" panose="02020603050405020304" pitchFamily="18" charset="0"/>
              </a:rPr>
              <a:t>THẢO LUẬN: </a:t>
            </a:r>
          </a:p>
          <a:p>
            <a:pPr algn="ctr"/>
            <a:r>
              <a:rPr lang="en-US" altLang="en-US" sz="3600" dirty="0" err="1">
                <a:solidFill>
                  <a:prstClr val="black"/>
                </a:solidFill>
                <a:latin typeface="Times New Roman" panose="02020603050405020304" pitchFamily="18" charset="0"/>
                <a:cs typeface="Times New Roman" panose="02020603050405020304" pitchFamily="18" charset="0"/>
              </a:rPr>
              <a:t>Nhóm</a:t>
            </a:r>
            <a:r>
              <a:rPr lang="en-US" altLang="en-US" sz="3600" dirty="0">
                <a:solidFill>
                  <a:prstClr val="black"/>
                </a:solidFill>
                <a:latin typeface="Times New Roman" panose="02020603050405020304" pitchFamily="18" charset="0"/>
                <a:cs typeface="Times New Roman" panose="02020603050405020304" pitchFamily="18" charset="0"/>
              </a:rPr>
              <a:t> 1, 2: </a:t>
            </a:r>
            <a:r>
              <a:rPr lang="en-US" altLang="en-US" sz="3600" dirty="0" err="1">
                <a:solidFill>
                  <a:prstClr val="black"/>
                </a:solidFill>
                <a:latin typeface="Times New Roman" panose="02020603050405020304" pitchFamily="18" charset="0"/>
                <a:cs typeface="Times New Roman" panose="02020603050405020304" pitchFamily="18" charset="0"/>
              </a:rPr>
              <a:t>Ấn</a:t>
            </a:r>
            <a:r>
              <a:rPr lang="en-US" altLang="en-US" sz="3600" dirty="0">
                <a:solidFill>
                  <a:prstClr val="black"/>
                </a:solidFill>
                <a:latin typeface="Times New Roman" panose="02020603050405020304" pitchFamily="18" charset="0"/>
                <a:cs typeface="Times New Roman" panose="02020603050405020304" pitchFamily="18" charset="0"/>
              </a:rPr>
              <a:t> </a:t>
            </a:r>
            <a:r>
              <a:rPr lang="en-US" altLang="en-US" sz="3600" dirty="0" err="1">
                <a:solidFill>
                  <a:prstClr val="black"/>
                </a:solidFill>
                <a:latin typeface="Times New Roman" panose="02020603050405020304" pitchFamily="18" charset="0"/>
                <a:cs typeface="Times New Roman" panose="02020603050405020304" pitchFamily="18" charset="0"/>
              </a:rPr>
              <a:t>Độ</a:t>
            </a:r>
            <a:r>
              <a:rPr lang="en-US" altLang="en-US" sz="3600" dirty="0">
                <a:solidFill>
                  <a:prstClr val="black"/>
                </a:solidFill>
                <a:latin typeface="Times New Roman" panose="02020603050405020304" pitchFamily="18" charset="0"/>
                <a:cs typeface="Times New Roman" panose="02020603050405020304" pitchFamily="18" charset="0"/>
              </a:rPr>
              <a:t> </a:t>
            </a:r>
            <a:r>
              <a:rPr lang="en-US" altLang="en-US" sz="3600" dirty="0" err="1">
                <a:solidFill>
                  <a:prstClr val="black"/>
                </a:solidFill>
                <a:latin typeface="Times New Roman" panose="02020603050405020304" pitchFamily="18" charset="0"/>
                <a:cs typeface="Times New Roman" panose="02020603050405020304" pitchFamily="18" charset="0"/>
              </a:rPr>
              <a:t>Giáo</a:t>
            </a:r>
            <a:r>
              <a:rPr lang="en-US" altLang="en-US" sz="3600" dirty="0">
                <a:solidFill>
                  <a:prstClr val="black"/>
                </a:solidFill>
                <a:latin typeface="Times New Roman" panose="02020603050405020304" pitchFamily="18" charset="0"/>
                <a:cs typeface="Times New Roman" panose="02020603050405020304" pitchFamily="18" charset="0"/>
              </a:rPr>
              <a:t>, </a:t>
            </a:r>
            <a:r>
              <a:rPr lang="en-US" altLang="en-US" sz="3600" dirty="0" err="1">
                <a:solidFill>
                  <a:prstClr val="black"/>
                </a:solidFill>
                <a:latin typeface="Times New Roman" panose="02020603050405020304" pitchFamily="18" charset="0"/>
                <a:cs typeface="Times New Roman" panose="02020603050405020304" pitchFamily="18" charset="0"/>
              </a:rPr>
              <a:t>Phật</a:t>
            </a:r>
            <a:r>
              <a:rPr lang="en-US" altLang="en-US" sz="3600" dirty="0">
                <a:solidFill>
                  <a:prstClr val="black"/>
                </a:solidFill>
                <a:latin typeface="Times New Roman" panose="02020603050405020304" pitchFamily="18" charset="0"/>
                <a:cs typeface="Times New Roman" panose="02020603050405020304" pitchFamily="18" charset="0"/>
              </a:rPr>
              <a:t> </a:t>
            </a:r>
            <a:r>
              <a:rPr lang="en-US" altLang="en-US" sz="3600" dirty="0" err="1">
                <a:solidFill>
                  <a:prstClr val="black"/>
                </a:solidFill>
                <a:latin typeface="Times New Roman" panose="02020603050405020304" pitchFamily="18" charset="0"/>
                <a:cs typeface="Times New Roman" panose="02020603050405020304" pitchFamily="18" charset="0"/>
              </a:rPr>
              <a:t>Giáo</a:t>
            </a:r>
            <a:endParaRPr lang="vi-VN" altLang="en-US" sz="3600" dirty="0">
              <a:solidFill>
                <a:prstClr val="black"/>
              </a:solidFill>
              <a:latin typeface="Times New Roman" panose="02020603050405020304" pitchFamily="18" charset="0"/>
              <a:cs typeface="Times New Roman" panose="02020603050405020304" pitchFamily="18" charset="0"/>
            </a:endParaRPr>
          </a:p>
          <a:p>
            <a:r>
              <a:rPr lang="en-US" altLang="en-US" sz="3600" dirty="0">
                <a:solidFill>
                  <a:prstClr val="black"/>
                </a:solidFill>
                <a:latin typeface="Times New Roman" panose="02020603050405020304" pitchFamily="18" charset="0"/>
                <a:cs typeface="Times New Roman" panose="02020603050405020304" pitchFamily="18" charset="0"/>
              </a:rPr>
              <a:t>                   </a:t>
            </a:r>
            <a:r>
              <a:rPr lang="en-US" altLang="en-US" sz="3600" dirty="0" err="1" smtClean="0">
                <a:solidFill>
                  <a:prstClr val="black"/>
                </a:solidFill>
                <a:latin typeface="Times New Roman" panose="02020603050405020304" pitchFamily="18" charset="0"/>
                <a:cs typeface="Times New Roman" panose="02020603050405020304" pitchFamily="18" charset="0"/>
              </a:rPr>
              <a:t>Nhóm</a:t>
            </a:r>
            <a:r>
              <a:rPr lang="en-US" altLang="en-US" sz="3600" dirty="0" smtClean="0">
                <a:solidFill>
                  <a:prstClr val="black"/>
                </a:solidFill>
                <a:latin typeface="Times New Roman" panose="02020603050405020304" pitchFamily="18" charset="0"/>
                <a:cs typeface="Times New Roman" panose="02020603050405020304" pitchFamily="18" charset="0"/>
              </a:rPr>
              <a:t> </a:t>
            </a:r>
            <a:r>
              <a:rPr lang="en-US" altLang="en-US" sz="3600" dirty="0">
                <a:solidFill>
                  <a:prstClr val="black"/>
                </a:solidFill>
                <a:latin typeface="Times New Roman" panose="02020603050405020304" pitchFamily="18" charset="0"/>
                <a:cs typeface="Times New Roman" panose="02020603050405020304" pitchFamily="18" charset="0"/>
              </a:rPr>
              <a:t>3, 4: Ki-</a:t>
            </a:r>
            <a:r>
              <a:rPr lang="en-US" altLang="en-US" sz="3600" dirty="0" err="1">
                <a:solidFill>
                  <a:prstClr val="black"/>
                </a:solidFill>
                <a:latin typeface="Times New Roman" panose="02020603050405020304" pitchFamily="18" charset="0"/>
                <a:cs typeface="Times New Roman" panose="02020603050405020304" pitchFamily="18" charset="0"/>
              </a:rPr>
              <a:t>tô</a:t>
            </a:r>
            <a:r>
              <a:rPr lang="en-US" altLang="en-US" sz="3600" dirty="0">
                <a:solidFill>
                  <a:prstClr val="black"/>
                </a:solidFill>
                <a:latin typeface="Times New Roman" panose="02020603050405020304" pitchFamily="18" charset="0"/>
                <a:cs typeface="Times New Roman" panose="02020603050405020304" pitchFamily="18" charset="0"/>
              </a:rPr>
              <a:t> </a:t>
            </a:r>
            <a:r>
              <a:rPr lang="en-US" altLang="en-US" sz="3600" dirty="0" err="1">
                <a:solidFill>
                  <a:prstClr val="black"/>
                </a:solidFill>
                <a:latin typeface="Times New Roman" panose="02020603050405020304" pitchFamily="18" charset="0"/>
                <a:cs typeface="Times New Roman" panose="02020603050405020304" pitchFamily="18" charset="0"/>
              </a:rPr>
              <a:t>Giáo</a:t>
            </a:r>
            <a:r>
              <a:rPr lang="en-US" altLang="en-US" sz="3600" dirty="0">
                <a:solidFill>
                  <a:prstClr val="black"/>
                </a:solidFill>
                <a:latin typeface="Times New Roman" panose="02020603050405020304" pitchFamily="18" charset="0"/>
                <a:cs typeface="Times New Roman" panose="02020603050405020304" pitchFamily="18" charset="0"/>
              </a:rPr>
              <a:t>, </a:t>
            </a:r>
            <a:r>
              <a:rPr lang="en-US" altLang="en-US" sz="3600" dirty="0" err="1">
                <a:solidFill>
                  <a:prstClr val="black"/>
                </a:solidFill>
                <a:latin typeface="Times New Roman" panose="02020603050405020304" pitchFamily="18" charset="0"/>
                <a:cs typeface="Times New Roman" panose="02020603050405020304" pitchFamily="18" charset="0"/>
              </a:rPr>
              <a:t>Hồi</a:t>
            </a:r>
            <a:r>
              <a:rPr lang="en-US" altLang="en-US" sz="3600" dirty="0">
                <a:solidFill>
                  <a:prstClr val="black"/>
                </a:solidFill>
                <a:latin typeface="Times New Roman" panose="02020603050405020304" pitchFamily="18" charset="0"/>
                <a:cs typeface="Times New Roman" panose="02020603050405020304" pitchFamily="18" charset="0"/>
              </a:rPr>
              <a:t> </a:t>
            </a:r>
            <a:r>
              <a:rPr lang="en-US" altLang="en-US" sz="3600" dirty="0" err="1" smtClean="0">
                <a:solidFill>
                  <a:prstClr val="black"/>
                </a:solidFill>
                <a:latin typeface="Times New Roman" panose="02020603050405020304" pitchFamily="18" charset="0"/>
                <a:cs typeface="Times New Roman" panose="02020603050405020304" pitchFamily="18" charset="0"/>
              </a:rPr>
              <a:t>Giáo</a:t>
            </a:r>
            <a:endParaRPr lang="en-US" altLang="en-US" sz="3600" dirty="0">
              <a:solidFill>
                <a:prstClr val="black"/>
              </a:solidFill>
              <a:latin typeface="Times New Roman" panose="02020603050405020304" pitchFamily="18" charset="0"/>
              <a:ea typeface="Times New Roman" panose="02020603050405020304" pitchFamily="18" charset="0"/>
            </a:endParaRPr>
          </a:p>
        </p:txBody>
      </p:sp>
      <p:graphicFrame>
        <p:nvGraphicFramePr>
          <p:cNvPr id="5" name="Table 4">
            <a:extLst>
              <a:ext uri="{FF2B5EF4-FFF2-40B4-BE49-F238E27FC236}">
                <a16:creationId xmlns:a16="http://schemas.microsoft.com/office/drawing/2014/main" id="{8D379E78-718C-477F-9DB1-F2A09C869BA0}"/>
              </a:ext>
            </a:extLst>
          </p:cNvPr>
          <p:cNvGraphicFramePr/>
          <p:nvPr>
            <p:extLst/>
          </p:nvPr>
        </p:nvGraphicFramePr>
        <p:xfrm>
          <a:off x="187889" y="2213301"/>
          <a:ext cx="11799518" cy="2743200"/>
        </p:xfrm>
        <a:graphic>
          <a:graphicData uri="http://schemas.openxmlformats.org/drawingml/2006/table">
            <a:tbl>
              <a:tblPr/>
              <a:tblGrid>
                <a:gridCol w="1253046">
                  <a:extLst>
                    <a:ext uri="{9D8B030D-6E8A-4147-A177-3AD203B41FA5}">
                      <a16:colId xmlns:a16="http://schemas.microsoft.com/office/drawing/2014/main" val="20000"/>
                    </a:ext>
                  </a:extLst>
                </a:gridCol>
                <a:gridCol w="2596797">
                  <a:extLst>
                    <a:ext uri="{9D8B030D-6E8A-4147-A177-3AD203B41FA5}">
                      <a16:colId xmlns:a16="http://schemas.microsoft.com/office/drawing/2014/main" val="20001"/>
                    </a:ext>
                  </a:extLst>
                </a:gridCol>
                <a:gridCol w="2649892">
                  <a:extLst>
                    <a:ext uri="{9D8B030D-6E8A-4147-A177-3AD203B41FA5}">
                      <a16:colId xmlns:a16="http://schemas.microsoft.com/office/drawing/2014/main" val="20002"/>
                    </a:ext>
                  </a:extLst>
                </a:gridCol>
                <a:gridCol w="2793691">
                  <a:extLst>
                    <a:ext uri="{9D8B030D-6E8A-4147-A177-3AD203B41FA5}">
                      <a16:colId xmlns:a16="http://schemas.microsoft.com/office/drawing/2014/main" val="20003"/>
                    </a:ext>
                  </a:extLst>
                </a:gridCol>
                <a:gridCol w="2506092">
                  <a:extLst>
                    <a:ext uri="{9D8B030D-6E8A-4147-A177-3AD203B41FA5}">
                      <a16:colId xmlns:a16="http://schemas.microsoft.com/office/drawing/2014/main" val="20004"/>
                    </a:ext>
                  </a:extLst>
                </a:gridCol>
              </a:tblGrid>
              <a:tr h="138674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omic Sans MS" panose="030F0702030302020204" pitchFamily="66"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omic Sans MS" panose="030F0702030302020204" pitchFamily="66"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omic Sans MS" panose="030F0702030302020204" pitchFamily="66"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omic Sans MS" panose="030F0702030302020204" pitchFamily="66"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omic Sans MS" panose="030F0702030302020204" pitchFamily="66" charset="0"/>
                          <a:ea typeface="+mn-ea"/>
                          <a:cs typeface="+mn-cs"/>
                        </a:defRPr>
                      </a:lvl5pPr>
                    </a:lstStyle>
                    <a:p>
                      <a:pPr lvl="0" algn="ctr" eaLnBrk="1" hangingPunct="1">
                        <a:buNone/>
                      </a:pPr>
                      <a:r>
                        <a:rPr sz="3600" b="0" dirty="0">
                          <a:solidFill>
                            <a:schemeClr val="tx1"/>
                          </a:solidFill>
                          <a:latin typeface="Times New Roman" panose="02020603050405020304" pitchFamily="18" charset="0"/>
                          <a:cs typeface="Times New Roman" panose="02020603050405020304" pitchFamily="18" charset="0"/>
                        </a:rPr>
                        <a:t>Đặc điểm</a:t>
                      </a:r>
                      <a:endParaRPr lang="en-US" sz="3600" b="0" dirty="0">
                        <a:solidFill>
                          <a:schemeClr val="tx1"/>
                        </a:solidFill>
                        <a:latin typeface="Times New Roman" panose="02020603050405020304" pitchFamily="18" charset="0"/>
                        <a:ea typeface="Times New Roman" panose="02020603050405020304" pitchFamily="18" charset="0"/>
                      </a:endParaRPr>
                    </a:p>
                  </a:txBody>
                  <a:tcPr marL="64388" marR="64388"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omic Sans MS" panose="030F0702030302020204" pitchFamily="66"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omic Sans MS" panose="030F0702030302020204" pitchFamily="66"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omic Sans MS" panose="030F0702030302020204" pitchFamily="66"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omic Sans MS" panose="030F0702030302020204" pitchFamily="66"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omic Sans MS" panose="030F0702030302020204" pitchFamily="66" charset="0"/>
                          <a:ea typeface="+mn-ea"/>
                          <a:cs typeface="+mn-cs"/>
                        </a:defRPr>
                      </a:lvl5pPr>
                    </a:lstStyle>
                    <a:p>
                      <a:pPr lvl="0" algn="ctr" eaLnBrk="1" hangingPunct="1">
                        <a:buNone/>
                      </a:pPr>
                      <a:r>
                        <a:rPr lang="fr-FR" altLang="x-none" sz="3600" b="0" dirty="0">
                          <a:solidFill>
                            <a:schemeClr val="tx1"/>
                          </a:solidFill>
                          <a:latin typeface="Times New Roman" panose="02020603050405020304" pitchFamily="18" charset="0"/>
                          <a:cs typeface="Times New Roman" panose="02020603050405020304" pitchFamily="18" charset="0"/>
                        </a:rPr>
                        <a:t>Ấn Độ Giáo </a:t>
                      </a:r>
                      <a:endParaRPr lang="en-US" sz="3600" b="0" dirty="0">
                        <a:solidFill>
                          <a:schemeClr val="tx1"/>
                        </a:solidFill>
                        <a:latin typeface="Times New Roman" panose="02020603050405020304" pitchFamily="18" charset="0"/>
                        <a:ea typeface="Times New Roman" panose="02020603050405020304" pitchFamily="18" charset="0"/>
                      </a:endParaRPr>
                    </a:p>
                  </a:txBody>
                  <a:tcPr marL="64388" marR="64388"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omic Sans MS" panose="030F0702030302020204" pitchFamily="66"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omic Sans MS" panose="030F0702030302020204" pitchFamily="66"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omic Sans MS" panose="030F0702030302020204" pitchFamily="66"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omic Sans MS" panose="030F0702030302020204" pitchFamily="66"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omic Sans MS" panose="030F0702030302020204" pitchFamily="66" charset="0"/>
                          <a:ea typeface="+mn-ea"/>
                          <a:cs typeface="+mn-cs"/>
                        </a:defRPr>
                      </a:lvl5pPr>
                    </a:lstStyle>
                    <a:p>
                      <a:pPr lvl="0" algn="ctr" eaLnBrk="1" hangingPunct="1">
                        <a:buNone/>
                      </a:pPr>
                      <a:r>
                        <a:rPr sz="3600" b="0" dirty="0">
                          <a:solidFill>
                            <a:schemeClr val="tx1"/>
                          </a:solidFill>
                          <a:latin typeface="Times New Roman" panose="02020603050405020304" pitchFamily="18" charset="0"/>
                          <a:cs typeface="Times New Roman" panose="02020603050405020304" pitchFamily="18" charset="0"/>
                        </a:rPr>
                        <a:t>Phật Giáo</a:t>
                      </a:r>
                      <a:endParaRPr lang="en-US" sz="3600" b="0" dirty="0">
                        <a:solidFill>
                          <a:schemeClr val="tx1"/>
                        </a:solidFill>
                        <a:latin typeface="Times New Roman" panose="02020603050405020304" pitchFamily="18" charset="0"/>
                        <a:ea typeface="Times New Roman" panose="02020603050405020304" pitchFamily="18" charset="0"/>
                      </a:endParaRPr>
                    </a:p>
                  </a:txBody>
                  <a:tcPr marL="64388" marR="64388"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omic Sans MS" panose="030F0702030302020204" pitchFamily="66"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omic Sans MS" panose="030F0702030302020204" pitchFamily="66"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omic Sans MS" panose="030F0702030302020204" pitchFamily="66"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omic Sans MS" panose="030F0702030302020204" pitchFamily="66"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omic Sans MS" panose="030F0702030302020204" pitchFamily="66" charset="0"/>
                          <a:ea typeface="+mn-ea"/>
                          <a:cs typeface="+mn-cs"/>
                        </a:defRPr>
                      </a:lvl5pPr>
                    </a:lstStyle>
                    <a:p>
                      <a:pPr lvl="0" algn="ctr" eaLnBrk="1" hangingPunct="1">
                        <a:buNone/>
                      </a:pPr>
                      <a:r>
                        <a:rPr sz="3600" b="0" dirty="0">
                          <a:solidFill>
                            <a:schemeClr val="tx1"/>
                          </a:solidFill>
                          <a:latin typeface="Times New Roman" panose="02020603050405020304" pitchFamily="18" charset="0"/>
                          <a:cs typeface="Times New Roman" panose="02020603050405020304" pitchFamily="18" charset="0"/>
                        </a:rPr>
                        <a:t>Ki-tô Giáo (Thiên Chúa Giáo)</a:t>
                      </a:r>
                      <a:endParaRPr lang="en-US" sz="3600" b="0" dirty="0">
                        <a:solidFill>
                          <a:schemeClr val="tx1"/>
                        </a:solidFill>
                        <a:latin typeface="Times New Roman" panose="02020603050405020304" pitchFamily="18" charset="0"/>
                        <a:ea typeface="Times New Roman" panose="02020603050405020304" pitchFamily="18" charset="0"/>
                      </a:endParaRPr>
                    </a:p>
                  </a:txBody>
                  <a:tcPr marL="64388" marR="64388"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omic Sans MS" panose="030F0702030302020204" pitchFamily="66"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omic Sans MS" panose="030F0702030302020204" pitchFamily="66"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omic Sans MS" panose="030F0702030302020204" pitchFamily="66"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omic Sans MS" panose="030F0702030302020204" pitchFamily="66"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omic Sans MS" panose="030F0702030302020204" pitchFamily="66" charset="0"/>
                          <a:ea typeface="+mn-ea"/>
                          <a:cs typeface="+mn-cs"/>
                        </a:defRPr>
                      </a:lvl5pPr>
                    </a:lstStyle>
                    <a:p>
                      <a:pPr lvl="0" algn="ctr" eaLnBrk="1" hangingPunct="1">
                        <a:buNone/>
                      </a:pPr>
                      <a:r>
                        <a:rPr sz="3600" b="0" dirty="0">
                          <a:solidFill>
                            <a:schemeClr val="tx1"/>
                          </a:solidFill>
                          <a:latin typeface="Times New Roman" panose="02020603050405020304" pitchFamily="18" charset="0"/>
                          <a:cs typeface="Times New Roman" panose="02020603050405020304" pitchFamily="18" charset="0"/>
                        </a:rPr>
                        <a:t>Hồi Giáo</a:t>
                      </a:r>
                      <a:endParaRPr lang="en-US" sz="3600" b="0" dirty="0">
                        <a:solidFill>
                          <a:schemeClr val="tx1"/>
                        </a:solidFill>
                        <a:latin typeface="Times New Roman" panose="02020603050405020304" pitchFamily="18" charset="0"/>
                        <a:ea typeface="Times New Roman" panose="02020603050405020304" pitchFamily="18" charset="0"/>
                      </a:endParaRPr>
                    </a:p>
                  </a:txBody>
                  <a:tcPr marL="64388" marR="64388"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45763">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omic Sans MS" panose="030F0702030302020204" pitchFamily="66"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omic Sans MS" panose="030F0702030302020204" pitchFamily="66"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omic Sans MS" panose="030F0702030302020204" pitchFamily="66"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omic Sans MS" panose="030F0702030302020204" pitchFamily="66"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omic Sans MS" panose="030F0702030302020204" pitchFamily="66" charset="0"/>
                          <a:ea typeface="+mn-ea"/>
                          <a:cs typeface="+mn-cs"/>
                        </a:defRPr>
                      </a:lvl5pPr>
                    </a:lstStyle>
                    <a:p>
                      <a:pPr lvl="0" algn="ctr" eaLnBrk="1" hangingPunct="1">
                        <a:buNone/>
                      </a:pPr>
                      <a:r>
                        <a:rPr sz="3600" b="0" dirty="0">
                          <a:solidFill>
                            <a:schemeClr val="tx1"/>
                          </a:solidFill>
                          <a:latin typeface="Times New Roman" panose="02020603050405020304" pitchFamily="18" charset="0"/>
                          <a:cs typeface="Times New Roman" panose="02020603050405020304" pitchFamily="18" charset="0"/>
                        </a:rPr>
                        <a:t>Nơi ra đời</a:t>
                      </a:r>
                      <a:endParaRPr lang="en-US" sz="3600" b="0" dirty="0">
                        <a:solidFill>
                          <a:schemeClr val="tx1"/>
                        </a:solidFill>
                        <a:latin typeface="Times New Roman" panose="02020603050405020304" pitchFamily="18" charset="0"/>
                        <a:ea typeface="Times New Roman" panose="02020603050405020304" pitchFamily="18" charset="0"/>
                      </a:endParaRPr>
                    </a:p>
                  </a:txBody>
                  <a:tcPr marL="64388" marR="64388"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omic Sans MS" panose="030F0702030302020204" pitchFamily="66"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omic Sans MS" panose="030F0702030302020204" pitchFamily="66"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omic Sans MS" panose="030F0702030302020204" pitchFamily="66"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omic Sans MS" panose="030F0702030302020204" pitchFamily="66"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omic Sans MS" panose="030F0702030302020204" pitchFamily="66" charset="0"/>
                          <a:ea typeface="+mn-ea"/>
                          <a:cs typeface="+mn-cs"/>
                        </a:defRPr>
                      </a:lvl5pPr>
                    </a:lstStyle>
                    <a:p>
                      <a:pPr lvl="0" algn="ctr" eaLnBrk="1" hangingPunct="1">
                        <a:buNone/>
                      </a:pPr>
                      <a:endParaRPr lang="en-US" sz="3600" b="0" dirty="0">
                        <a:solidFill>
                          <a:schemeClr val="tx1"/>
                        </a:solidFill>
                        <a:latin typeface="Times New Roman" panose="02020603050405020304" pitchFamily="18" charset="0"/>
                        <a:ea typeface="Times New Roman" panose="02020603050405020304" pitchFamily="18" charset="0"/>
                      </a:endParaRPr>
                    </a:p>
                  </a:txBody>
                  <a:tcPr marL="64388" marR="64388"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omic Sans MS" panose="030F0702030302020204" pitchFamily="66"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omic Sans MS" panose="030F0702030302020204" pitchFamily="66"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omic Sans MS" panose="030F0702030302020204" pitchFamily="66"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omic Sans MS" panose="030F0702030302020204" pitchFamily="66"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omic Sans MS" panose="030F0702030302020204" pitchFamily="66" charset="0"/>
                          <a:ea typeface="+mn-ea"/>
                          <a:cs typeface="+mn-cs"/>
                        </a:defRPr>
                      </a:lvl5pPr>
                    </a:lstStyle>
                    <a:p>
                      <a:pPr lvl="0" algn="ctr" eaLnBrk="1" hangingPunct="1">
                        <a:buNone/>
                      </a:pPr>
                      <a:endParaRPr lang="en-US" sz="3600" b="0" dirty="0">
                        <a:solidFill>
                          <a:schemeClr val="tx1"/>
                        </a:solidFill>
                        <a:latin typeface="Times New Roman" panose="02020603050405020304" pitchFamily="18" charset="0"/>
                        <a:ea typeface="Times New Roman" panose="02020603050405020304" pitchFamily="18" charset="0"/>
                      </a:endParaRPr>
                    </a:p>
                  </a:txBody>
                  <a:tcPr marL="64388" marR="64388"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omic Sans MS" panose="030F0702030302020204" pitchFamily="66"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omic Sans MS" panose="030F0702030302020204" pitchFamily="66"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omic Sans MS" panose="030F0702030302020204" pitchFamily="66"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omic Sans MS" panose="030F0702030302020204" pitchFamily="66"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omic Sans MS" panose="030F0702030302020204" pitchFamily="66" charset="0"/>
                          <a:ea typeface="+mn-ea"/>
                          <a:cs typeface="+mn-cs"/>
                        </a:defRPr>
                      </a:lvl5pPr>
                    </a:lstStyle>
                    <a:p>
                      <a:pPr lvl="0" algn="ctr" eaLnBrk="1" hangingPunct="1">
                        <a:buNone/>
                      </a:pPr>
                      <a:endParaRPr lang="en-US" sz="3600" b="0" dirty="0">
                        <a:solidFill>
                          <a:schemeClr val="tx1"/>
                        </a:solidFill>
                        <a:latin typeface="Times New Roman" panose="02020603050405020304" pitchFamily="18" charset="0"/>
                        <a:ea typeface="Times New Roman" panose="02020603050405020304" pitchFamily="18" charset="0"/>
                      </a:endParaRPr>
                    </a:p>
                  </a:txBody>
                  <a:tcPr marL="64388" marR="64388"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omic Sans MS" panose="030F0702030302020204" pitchFamily="66"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omic Sans MS" panose="030F0702030302020204" pitchFamily="66"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omic Sans MS" panose="030F0702030302020204" pitchFamily="66"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omic Sans MS" panose="030F0702030302020204" pitchFamily="66"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omic Sans MS" panose="030F0702030302020204" pitchFamily="66" charset="0"/>
                          <a:ea typeface="+mn-ea"/>
                          <a:cs typeface="+mn-cs"/>
                        </a:defRPr>
                      </a:lvl5pPr>
                    </a:lstStyle>
                    <a:p>
                      <a:pPr lvl="0" algn="ctr" eaLnBrk="1" hangingPunct="1">
                        <a:buNone/>
                      </a:pPr>
                      <a:endParaRPr lang="en-US" sz="3600" b="0" dirty="0">
                        <a:solidFill>
                          <a:schemeClr val="tx1"/>
                        </a:solidFill>
                        <a:latin typeface="Times New Roman" panose="02020603050405020304" pitchFamily="18" charset="0"/>
                        <a:ea typeface="Times New Roman" panose="02020603050405020304" pitchFamily="18" charset="0"/>
                      </a:endParaRPr>
                    </a:p>
                  </a:txBody>
                  <a:tcPr marL="64388" marR="64388"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6" name="Text Box 5"/>
          <p:cNvSpPr txBox="1">
            <a:spLocks noChangeArrowheads="1"/>
          </p:cNvSpPr>
          <p:nvPr/>
        </p:nvSpPr>
        <p:spPr bwMode="auto">
          <a:xfrm>
            <a:off x="1725476" y="4033395"/>
            <a:ext cx="1791447" cy="590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0" algn="ctr">
              <a:buNone/>
            </a:pPr>
            <a:r>
              <a:rPr lang="en-US" sz="3600" dirty="0" err="1">
                <a:latin typeface="Times New Roman" panose="02020603050405020304" pitchFamily="18" charset="0"/>
                <a:cs typeface="Times New Roman" panose="02020603050405020304" pitchFamily="18" charset="0"/>
              </a:rPr>
              <a:t>Ấn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a:t>
            </a:r>
            <a:endParaRPr lang="en-US" sz="3600" dirty="0">
              <a:latin typeface="Times New Roman" panose="02020603050405020304" pitchFamily="18" charset="0"/>
              <a:ea typeface="Times New Roman" panose="02020603050405020304" pitchFamily="18" charset="0"/>
            </a:endParaRPr>
          </a:p>
        </p:txBody>
      </p:sp>
      <p:sp>
        <p:nvSpPr>
          <p:cNvPr id="7" name="Text Box 5"/>
          <p:cNvSpPr txBox="1">
            <a:spLocks noChangeArrowheads="1"/>
          </p:cNvSpPr>
          <p:nvPr/>
        </p:nvSpPr>
        <p:spPr bwMode="auto">
          <a:xfrm>
            <a:off x="4296201" y="4033395"/>
            <a:ext cx="1791447" cy="590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0" algn="ctr">
              <a:buNone/>
            </a:pPr>
            <a:r>
              <a:rPr lang="en-US" sz="3600" dirty="0" err="1">
                <a:latin typeface="Times New Roman" panose="02020603050405020304" pitchFamily="18" charset="0"/>
                <a:cs typeface="Times New Roman" panose="02020603050405020304" pitchFamily="18" charset="0"/>
              </a:rPr>
              <a:t>Ấn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a:t>
            </a:r>
            <a:endParaRPr lang="en-US" sz="3600" dirty="0">
              <a:latin typeface="Times New Roman" panose="02020603050405020304" pitchFamily="18" charset="0"/>
              <a:ea typeface="Times New Roman" panose="02020603050405020304" pitchFamily="18" charset="0"/>
            </a:endParaRPr>
          </a:p>
        </p:txBody>
      </p:sp>
      <p:sp>
        <p:nvSpPr>
          <p:cNvPr id="8" name="Text Box 5"/>
          <p:cNvSpPr txBox="1">
            <a:spLocks noChangeArrowheads="1"/>
          </p:cNvSpPr>
          <p:nvPr/>
        </p:nvSpPr>
        <p:spPr bwMode="auto">
          <a:xfrm>
            <a:off x="6866926" y="4033395"/>
            <a:ext cx="2384635" cy="590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0" algn="ctr">
              <a:buNone/>
            </a:pPr>
            <a:r>
              <a:rPr lang="en-US" sz="3600" dirty="0" err="1" smtClean="0">
                <a:latin typeface="Times New Roman" panose="02020603050405020304" pitchFamily="18" charset="0"/>
                <a:cs typeface="Times New Roman" panose="02020603050405020304" pitchFamily="18" charset="0"/>
              </a:rPr>
              <a:t>Tây</a:t>
            </a:r>
            <a:r>
              <a:rPr lang="en-US" sz="3600" dirty="0" smtClean="0">
                <a:latin typeface="Times New Roman" panose="02020603050405020304" pitchFamily="18" charset="0"/>
                <a:cs typeface="Times New Roman" panose="02020603050405020304" pitchFamily="18" charset="0"/>
              </a:rPr>
              <a:t> Nam Á</a:t>
            </a:r>
            <a:endParaRPr lang="en-US" sz="3600" dirty="0">
              <a:latin typeface="Times New Roman" panose="02020603050405020304" pitchFamily="18" charset="0"/>
              <a:ea typeface="Times New Roman" panose="02020603050405020304" pitchFamily="18" charset="0"/>
            </a:endParaRPr>
          </a:p>
        </p:txBody>
      </p:sp>
      <p:sp>
        <p:nvSpPr>
          <p:cNvPr id="9" name="Text Box 5"/>
          <p:cNvSpPr txBox="1">
            <a:spLocks noChangeArrowheads="1"/>
          </p:cNvSpPr>
          <p:nvPr/>
        </p:nvSpPr>
        <p:spPr bwMode="auto">
          <a:xfrm>
            <a:off x="9602772" y="4033394"/>
            <a:ext cx="2384635" cy="590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0" algn="ctr">
              <a:buNone/>
            </a:pPr>
            <a:r>
              <a:rPr lang="en-US" sz="3600" dirty="0" err="1" smtClean="0">
                <a:latin typeface="Times New Roman" panose="02020603050405020304" pitchFamily="18" charset="0"/>
                <a:cs typeface="Times New Roman" panose="02020603050405020304" pitchFamily="18" charset="0"/>
              </a:rPr>
              <a:t>Tây</a:t>
            </a:r>
            <a:r>
              <a:rPr lang="en-US" sz="3600" dirty="0" smtClean="0">
                <a:latin typeface="Times New Roman" panose="02020603050405020304" pitchFamily="18" charset="0"/>
                <a:cs typeface="Times New Roman" panose="02020603050405020304" pitchFamily="18" charset="0"/>
              </a:rPr>
              <a:t> Nam Á</a:t>
            </a:r>
            <a:endParaRPr lang="en-US" sz="3600" dirty="0">
              <a:latin typeface="Times New Roman" panose="02020603050405020304" pitchFamily="18" charset="0"/>
              <a:ea typeface="Times New Roman" panose="02020603050405020304" pitchFamily="18" charset="0"/>
            </a:endParaRPr>
          </a:p>
        </p:txBody>
      </p:sp>
      <p:sp>
        <p:nvSpPr>
          <p:cNvPr id="10" name="Rectangle 3"/>
          <p:cNvSpPr/>
          <p:nvPr/>
        </p:nvSpPr>
        <p:spPr>
          <a:xfrm>
            <a:off x="187889" y="5236810"/>
            <a:ext cx="11599100" cy="1089529"/>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indent="0" algn="just" eaLnBrk="1" hangingPunct="1">
              <a:lnSpc>
                <a:spcPct val="90000"/>
              </a:lnSpc>
              <a:spcBef>
                <a:spcPct val="0"/>
              </a:spcBef>
              <a:buNone/>
            </a:pPr>
            <a:r>
              <a:rPr lang="en-US" altLang="en-US" sz="3600" dirty="0" smtClean="0">
                <a:latin typeface="Times New Roman" panose="02020603050405020304" pitchFamily="18" charset="0"/>
                <a:cs typeface="Times New Roman" panose="02020603050405020304" pitchFamily="18" charset="0"/>
                <a:sym typeface="Wingdings" panose="05000000000000000000" pitchFamily="2" charset="2"/>
              </a:rPr>
              <a:t>      - </a:t>
            </a:r>
            <a:r>
              <a:rPr lang="en-US" altLang="en-US" sz="3600" dirty="0">
                <a:latin typeface="Times New Roman" panose="02020603050405020304" pitchFamily="18" charset="0"/>
                <a:cs typeface="Times New Roman" panose="02020603050405020304" pitchFamily="18" charset="0"/>
              </a:rPr>
              <a:t>Châu Á l</a:t>
            </a:r>
            <a:r>
              <a:rPr lang="en-US" altLang="en-US" sz="3600" dirty="0">
                <a:latin typeface="Times New Roman" panose="02020603050405020304" pitchFamily="18" charset="0"/>
                <a:ea typeface="Times New Roman" panose="02020603050405020304" pitchFamily="18" charset="0"/>
              </a:rPr>
              <a:t>à</a:t>
            </a:r>
            <a:r>
              <a:rPr lang="en-US" altLang="en-US" sz="3600" dirty="0">
                <a:latin typeface="Times New Roman" panose="02020603050405020304" pitchFamily="18" charset="0"/>
                <a:cs typeface="Times New Roman" panose="02020603050405020304" pitchFamily="18" charset="0"/>
              </a:rPr>
              <a:t> nơi ra đời của nhiều tôn giáo lớn: </a:t>
            </a:r>
            <a:r>
              <a:rPr lang="en-US" altLang="en-US" sz="3600" dirty="0" err="1">
                <a:latin typeface="Times New Roman" panose="02020603050405020304" pitchFamily="18" charset="0"/>
                <a:cs typeface="Times New Roman" panose="02020603050405020304" pitchFamily="18" charset="0"/>
              </a:rPr>
              <a:t>Ấn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Đ</a:t>
            </a:r>
            <a:r>
              <a:rPr lang="en-US" altLang="en-US" sz="3600" dirty="0" err="1" smtClean="0">
                <a:latin typeface="Times New Roman" panose="02020603050405020304" pitchFamily="18" charset="0"/>
                <a:cs typeface="Times New Roman" panose="02020603050405020304" pitchFamily="18" charset="0"/>
              </a:rPr>
              <a:t>ộ</a:t>
            </a:r>
            <a:r>
              <a:rPr lang="en-US" altLang="en-US" sz="3600" dirty="0" smtClean="0">
                <a:latin typeface="Times New Roman" panose="02020603050405020304" pitchFamily="18" charset="0"/>
                <a:cs typeface="Times New Roman" panose="02020603050405020304" pitchFamily="18" charset="0"/>
              </a:rPr>
              <a:t> </a:t>
            </a:r>
            <a:r>
              <a:rPr lang="en-US" altLang="en-US" sz="3600" dirty="0">
                <a:latin typeface="Times New Roman" panose="02020603050405020304" pitchFamily="18" charset="0"/>
                <a:cs typeface="Times New Roman" panose="02020603050405020304" pitchFamily="18" charset="0"/>
              </a:rPr>
              <a:t>giáo, Phật giáo, Ki-tô giáo, Hồi giáo.</a:t>
            </a:r>
            <a:endParaRPr lang="en-US" altLang="en-US" sz="3600" dirty="0">
              <a:latin typeface="Times New Roman" panose="02020603050405020304" pitchFamily="18" charset="0"/>
              <a:ea typeface="Times New Roman" panose="02020603050405020304" pitchFamily="18" charset="0"/>
            </a:endParaRPr>
          </a:p>
        </p:txBody>
      </p:sp>
      <p:pic>
        <p:nvPicPr>
          <p:cNvPr id="11"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889" y="5060233"/>
            <a:ext cx="649288" cy="533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683786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7"/>
                                        </p:tgtEl>
                                        <p:attrNameLst>
                                          <p:attrName>style.visibility</p:attrName>
                                        </p:attrNameLst>
                                      </p:cBhvr>
                                      <p:to>
                                        <p:strVal val="visible"/>
                                      </p:to>
                                    </p:set>
                                    <p:anim calcmode="discrete" valueType="clr">
                                      <p:cBhvr override="childStyle">
                                        <p:cTn id="14"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7"/>
                                        </p:tgtEl>
                                        <p:attrNameLst>
                                          <p:attrName>fillcolor</p:attrName>
                                        </p:attrNameLst>
                                      </p:cBhvr>
                                      <p:tavLst>
                                        <p:tav tm="0">
                                          <p:val>
                                            <p:clrVal>
                                              <a:schemeClr val="accent2"/>
                                            </p:clrVal>
                                          </p:val>
                                        </p:tav>
                                        <p:tav tm="50000">
                                          <p:val>
                                            <p:clrVal>
                                              <a:schemeClr val="hlink"/>
                                            </p:clrVal>
                                          </p:val>
                                        </p:tav>
                                      </p:tavLst>
                                    </p:anim>
                                    <p:set>
                                      <p:cBhvr>
                                        <p:cTn id="16" dur="80"/>
                                        <p:tgtEl>
                                          <p:spTgt spid="7"/>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8"/>
                                        </p:tgtEl>
                                        <p:attrNameLst>
                                          <p:attrName>style.visibility</p:attrName>
                                        </p:attrNameLst>
                                      </p:cBhvr>
                                      <p:to>
                                        <p:strVal val="visible"/>
                                      </p:to>
                                    </p:set>
                                    <p:anim calcmode="discrete" valueType="clr">
                                      <p:cBhvr override="childStyle">
                                        <p:cTn id="21"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8"/>
                                        </p:tgtEl>
                                        <p:attrNameLst>
                                          <p:attrName>fillcolor</p:attrName>
                                        </p:attrNameLst>
                                      </p:cBhvr>
                                      <p:tavLst>
                                        <p:tav tm="0">
                                          <p:val>
                                            <p:clrVal>
                                              <a:schemeClr val="accent2"/>
                                            </p:clrVal>
                                          </p:val>
                                        </p:tav>
                                        <p:tav tm="50000">
                                          <p:val>
                                            <p:clrVal>
                                              <a:schemeClr val="hlink"/>
                                            </p:clrVal>
                                          </p:val>
                                        </p:tav>
                                      </p:tavLst>
                                    </p:anim>
                                    <p:set>
                                      <p:cBhvr>
                                        <p:cTn id="23" dur="80"/>
                                        <p:tgtEl>
                                          <p:spTgt spid="8"/>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9"/>
                                        </p:tgtEl>
                                        <p:attrNameLst>
                                          <p:attrName>style.visibility</p:attrName>
                                        </p:attrNameLst>
                                      </p:cBhvr>
                                      <p:to>
                                        <p:strVal val="visible"/>
                                      </p:to>
                                    </p:set>
                                    <p:anim calcmode="discrete" valueType="clr">
                                      <p:cBhvr override="childStyle">
                                        <p:cTn id="28"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9"/>
                                        </p:tgtEl>
                                        <p:attrNameLst>
                                          <p:attrName>fillcolor</p:attrName>
                                        </p:attrNameLst>
                                      </p:cBhvr>
                                      <p:tavLst>
                                        <p:tav tm="0">
                                          <p:val>
                                            <p:clrVal>
                                              <a:schemeClr val="accent2"/>
                                            </p:clrVal>
                                          </p:val>
                                        </p:tav>
                                        <p:tav tm="50000">
                                          <p:val>
                                            <p:clrVal>
                                              <a:schemeClr val="hlink"/>
                                            </p:clrVal>
                                          </p:val>
                                        </p:tav>
                                      </p:tavLst>
                                    </p:anim>
                                    <p:set>
                                      <p:cBhvr>
                                        <p:cTn id="30" dur="80"/>
                                        <p:tgtEl>
                                          <p:spTgt spid="9"/>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linds(horizontal)">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533611562"/>
</p:tagLst>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542</TotalTime>
  <Words>767</Words>
  <Application>Microsoft Office PowerPoint</Application>
  <PresentationFormat>Widescreen</PresentationFormat>
  <Paragraphs>81</Paragraphs>
  <Slides>26</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#9Slide03 Roboto Condensed</vt:lpstr>
      <vt:lpstr>Arial</vt:lpstr>
      <vt:lpstr>Calibri</vt:lpstr>
      <vt:lpstr>Kids</vt:lpstr>
      <vt:lpstr>Lucida Sans Unicode</vt:lpstr>
      <vt:lpstr>Times New Roman</vt:lpstr>
      <vt:lpstr>VNI-Times</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Việt Nam có những tôn giáo nào?</vt:lpstr>
      <vt:lpstr>PowerPoint Presentation</vt:lpstr>
      <vt:lpstr>PowerPoint Presentation</vt:lpstr>
      <vt:lpstr>PowerPoint Presentation</vt:lpstr>
      <vt:lpstr>PowerPoint Presentation</vt:lpstr>
      <vt:lpstr>PowerPoint Presentation</vt:lpstr>
      <vt:lpstr>PowerPoint Presentation</vt:lpstr>
      <vt:lpstr>Câu 1. Đây là trang phục truyền thống của quốc gia nào?</vt:lpstr>
      <vt:lpstr>Câu 2. Đây là các công trình kiến trúc của nước nào? </vt:lpstr>
      <vt:lpstr>Câu 3. Tôn giáo trong hình dưới đây ra đời ở quốc gia nào?</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cp:lastModifiedBy>
  <cp:revision>361</cp:revision>
  <dcterms:created xsi:type="dcterms:W3CDTF">2022-07-07T08:12:00Z</dcterms:created>
  <dcterms:modified xsi:type="dcterms:W3CDTF">2024-11-27T13:59:20Z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9090CF9DD6D5439288434DDD32731684_12</vt:lpwstr>
  </property>
  <property fmtid="{D5CDD505-2E9C-101B-9397-08002B2CF9AE}" pid="3" name="KSOProductBuildVer">
    <vt:lpwstr>1033-12.2.0.13306</vt:lpwstr>
  </property>
</Properties>
</file>