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0" r:id="rId1"/>
    <p:sldMasterId id="2147483843" r:id="rId2"/>
  </p:sldMasterIdLst>
  <p:notesMasterIdLst>
    <p:notesMasterId r:id="rId41"/>
  </p:notesMasterIdLst>
  <p:sldIdLst>
    <p:sldId id="499" r:id="rId3"/>
    <p:sldId id="451" r:id="rId4"/>
    <p:sldId id="464" r:id="rId5"/>
    <p:sldId id="454" r:id="rId6"/>
    <p:sldId id="465" r:id="rId7"/>
    <p:sldId id="466" r:id="rId8"/>
    <p:sldId id="467" r:id="rId9"/>
    <p:sldId id="468" r:id="rId10"/>
    <p:sldId id="469" r:id="rId11"/>
    <p:sldId id="470" r:id="rId12"/>
    <p:sldId id="498" r:id="rId13"/>
    <p:sldId id="458" r:id="rId14"/>
    <p:sldId id="461" r:id="rId15"/>
    <p:sldId id="448" r:id="rId16"/>
    <p:sldId id="472" r:id="rId17"/>
    <p:sldId id="477" r:id="rId18"/>
    <p:sldId id="478" r:id="rId19"/>
    <p:sldId id="473" r:id="rId20"/>
    <p:sldId id="381" r:id="rId21"/>
    <p:sldId id="476" r:id="rId22"/>
    <p:sldId id="373" r:id="rId23"/>
    <p:sldId id="374" r:id="rId24"/>
    <p:sldId id="485" r:id="rId25"/>
    <p:sldId id="486" r:id="rId26"/>
    <p:sldId id="487" r:id="rId27"/>
    <p:sldId id="484" r:id="rId28"/>
    <p:sldId id="483" r:id="rId29"/>
    <p:sldId id="479" r:id="rId30"/>
    <p:sldId id="399" r:id="rId31"/>
    <p:sldId id="403" r:id="rId32"/>
    <p:sldId id="404" r:id="rId33"/>
    <p:sldId id="405" r:id="rId34"/>
    <p:sldId id="406" r:id="rId35"/>
    <p:sldId id="489" r:id="rId36"/>
    <p:sldId id="429" r:id="rId37"/>
    <p:sldId id="430" r:id="rId38"/>
    <p:sldId id="432" r:id="rId39"/>
    <p:sldId id="434" r:id="rId4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FF"/>
    <a:srgbClr val="FFFF00"/>
    <a:srgbClr val="CCFF99"/>
    <a:srgbClr val="FFFFCC"/>
    <a:srgbClr val="008000"/>
    <a:srgbClr val="660033"/>
    <a:srgbClr val="66FFFF"/>
    <a:srgbClr val="00CCFF"/>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53" autoAdjust="0"/>
    <p:restoredTop sz="94683" autoAdjust="0"/>
  </p:normalViewPr>
  <p:slideViewPr>
    <p:cSldViewPr>
      <p:cViewPr varScale="1">
        <p:scale>
          <a:sx n="74" d="100"/>
          <a:sy n="74" d="100"/>
        </p:scale>
        <p:origin x="846" y="6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821E7042-E571-425E-850D-8C70E21CC311}"/>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en-US"/>
          </a:p>
        </p:txBody>
      </p:sp>
      <p:sp>
        <p:nvSpPr>
          <p:cNvPr id="60419" name="Rectangle 3">
            <a:extLst>
              <a:ext uri="{FF2B5EF4-FFF2-40B4-BE49-F238E27FC236}">
                <a16:creationId xmlns:a16="http://schemas.microsoft.com/office/drawing/2014/main" id="{BD1CE718-65D6-4058-90C0-94BE97B1DDF2}"/>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en-US" altLang="en-US"/>
          </a:p>
        </p:txBody>
      </p:sp>
      <p:sp>
        <p:nvSpPr>
          <p:cNvPr id="450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1" name="Rectangle 5">
            <a:extLst>
              <a:ext uri="{FF2B5EF4-FFF2-40B4-BE49-F238E27FC236}">
                <a16:creationId xmlns:a16="http://schemas.microsoft.com/office/drawing/2014/main" id="{B02A630D-C6D4-464D-AF0E-5253ED9E1D98}"/>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0422" name="Rectangle 6">
            <a:extLst>
              <a:ext uri="{FF2B5EF4-FFF2-40B4-BE49-F238E27FC236}">
                <a16:creationId xmlns:a16="http://schemas.microsoft.com/office/drawing/2014/main" id="{194DC64A-0D2B-49E2-9CEF-797468671137}"/>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en-US"/>
          </a:p>
        </p:txBody>
      </p:sp>
      <p:sp>
        <p:nvSpPr>
          <p:cNvPr id="60423" name="Rectangle 7">
            <a:extLst>
              <a:ext uri="{FF2B5EF4-FFF2-40B4-BE49-F238E27FC236}">
                <a16:creationId xmlns:a16="http://schemas.microsoft.com/office/drawing/2014/main" id="{8B5DAD0E-2377-414B-BF38-88C3642AD506}"/>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fld id="{4D274E2D-87AA-49A8-9591-95A5C7899FE2}" type="slidenum">
              <a:rPr lang="en-US" altLang="en-US"/>
              <a:pPr/>
              <a:t>‹#›</a:t>
            </a:fld>
            <a:endParaRPr lang="en-US" altLang="en-US"/>
          </a:p>
        </p:txBody>
      </p:sp>
    </p:spTree>
    <p:extLst>
      <p:ext uri="{BB962C8B-B14F-4D97-AF65-F5344CB8AC3E}">
        <p14:creationId xmlns:p14="http://schemas.microsoft.com/office/powerpoint/2010/main" val="31559583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30</a:t>
            </a:fld>
            <a:endParaRPr lang="en-US"/>
          </a:p>
        </p:txBody>
      </p:sp>
    </p:spTree>
    <p:extLst>
      <p:ext uri="{BB962C8B-B14F-4D97-AF65-F5344CB8AC3E}">
        <p14:creationId xmlns:p14="http://schemas.microsoft.com/office/powerpoint/2010/main" val="3010968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32</a:t>
            </a:fld>
            <a:endParaRPr lang="en-US"/>
          </a:p>
        </p:txBody>
      </p:sp>
    </p:spTree>
    <p:extLst>
      <p:ext uri="{BB962C8B-B14F-4D97-AF65-F5344CB8AC3E}">
        <p14:creationId xmlns:p14="http://schemas.microsoft.com/office/powerpoint/2010/main" val="3859620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33</a:t>
            </a:fld>
            <a:endParaRPr lang="en-US"/>
          </a:p>
        </p:txBody>
      </p:sp>
    </p:spTree>
    <p:extLst>
      <p:ext uri="{BB962C8B-B14F-4D97-AF65-F5344CB8AC3E}">
        <p14:creationId xmlns:p14="http://schemas.microsoft.com/office/powerpoint/2010/main" val="1637332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34</a:t>
            </a:fld>
            <a:endParaRPr lang="en-US"/>
          </a:p>
        </p:txBody>
      </p:sp>
    </p:spTree>
    <p:extLst>
      <p:ext uri="{BB962C8B-B14F-4D97-AF65-F5344CB8AC3E}">
        <p14:creationId xmlns:p14="http://schemas.microsoft.com/office/powerpoint/2010/main" val="650689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37</a:t>
            </a:fld>
            <a:endParaRPr lang="en-US"/>
          </a:p>
        </p:txBody>
      </p:sp>
    </p:spTree>
    <p:extLst>
      <p:ext uri="{BB962C8B-B14F-4D97-AF65-F5344CB8AC3E}">
        <p14:creationId xmlns:p14="http://schemas.microsoft.com/office/powerpoint/2010/main" val="31003484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29">
            <a:extLst>
              <a:ext uri="{FF2B5EF4-FFF2-40B4-BE49-F238E27FC236}">
                <a16:creationId xmlns:a16="http://schemas.microsoft.com/office/drawing/2014/main" id="{7716FF89-E99E-4A5B-810D-946DCF30986E}"/>
              </a:ext>
            </a:extLst>
          </p:cNvPr>
          <p:cNvSpPr>
            <a:spLocks noGrp="1"/>
          </p:cNvSpPr>
          <p:nvPr>
            <p:ph type="dt" sz="half" idx="10"/>
          </p:nvPr>
        </p:nvSpPr>
        <p:spPr/>
        <p:txBody>
          <a:bodyPr/>
          <a:lstStyle>
            <a:lvl1pPr>
              <a:defRPr>
                <a:solidFill>
                  <a:srgbClr val="D1EAEE"/>
                </a:solidFill>
              </a:defRPr>
            </a:lvl1pPr>
          </a:lstStyle>
          <a:p>
            <a:pPr>
              <a:defRPr/>
            </a:pPr>
            <a:endParaRPr lang="en-US" altLang="en-US"/>
          </a:p>
        </p:txBody>
      </p:sp>
      <p:sp>
        <p:nvSpPr>
          <p:cNvPr id="5" name="Footer Placeholder 18">
            <a:extLst>
              <a:ext uri="{FF2B5EF4-FFF2-40B4-BE49-F238E27FC236}">
                <a16:creationId xmlns:a16="http://schemas.microsoft.com/office/drawing/2014/main" id="{5112E0CC-B15F-45D7-B4A1-28838E7B9461}"/>
              </a:ext>
            </a:extLst>
          </p:cNvPr>
          <p:cNvSpPr>
            <a:spLocks noGrp="1"/>
          </p:cNvSpPr>
          <p:nvPr>
            <p:ph type="ftr" sz="quarter" idx="11"/>
          </p:nvPr>
        </p:nvSpPr>
        <p:spPr/>
        <p:txBody>
          <a:bodyPr/>
          <a:lstStyle>
            <a:lvl1pPr>
              <a:defRPr>
                <a:solidFill>
                  <a:srgbClr val="D1EAEE"/>
                </a:solidFill>
              </a:defRPr>
            </a:lvl1pPr>
          </a:lstStyle>
          <a:p>
            <a:pPr>
              <a:defRPr/>
            </a:pPr>
            <a:endParaRPr lang="en-US" altLang="en-US"/>
          </a:p>
        </p:txBody>
      </p:sp>
      <p:sp>
        <p:nvSpPr>
          <p:cNvPr id="6" name="Slide Number Placeholder 26">
            <a:extLst>
              <a:ext uri="{FF2B5EF4-FFF2-40B4-BE49-F238E27FC236}">
                <a16:creationId xmlns:a16="http://schemas.microsoft.com/office/drawing/2014/main" id="{170A01EB-9574-4E20-AE7B-C1937DF34B0C}"/>
              </a:ext>
            </a:extLst>
          </p:cNvPr>
          <p:cNvSpPr>
            <a:spLocks noGrp="1"/>
          </p:cNvSpPr>
          <p:nvPr>
            <p:ph type="sldNum" sz="quarter" idx="12"/>
          </p:nvPr>
        </p:nvSpPr>
        <p:spPr/>
        <p:txBody>
          <a:bodyPr/>
          <a:lstStyle>
            <a:lvl1pPr>
              <a:defRPr>
                <a:solidFill>
                  <a:srgbClr val="D1EAEE"/>
                </a:solidFill>
              </a:defRPr>
            </a:lvl1pPr>
          </a:lstStyle>
          <a:p>
            <a:fld id="{2DF14967-AAE5-423B-B624-BAF10B8AB62A}" type="slidenum">
              <a:rPr lang="en-US" altLang="en-US"/>
              <a:pPr/>
              <a:t>‹#›</a:t>
            </a:fld>
            <a:endParaRPr lang="en-US" altLang="en-US"/>
          </a:p>
        </p:txBody>
      </p:sp>
    </p:spTree>
    <p:extLst>
      <p:ext uri="{BB962C8B-B14F-4D97-AF65-F5344CB8AC3E}">
        <p14:creationId xmlns:p14="http://schemas.microsoft.com/office/powerpoint/2010/main" val="86586547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21EB8141-44F7-4E7B-8AD5-8D0D8FECA3D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21">
            <a:extLst>
              <a:ext uri="{FF2B5EF4-FFF2-40B4-BE49-F238E27FC236}">
                <a16:creationId xmlns:a16="http://schemas.microsoft.com/office/drawing/2014/main" id="{43CFD18B-5AF2-44DB-89FB-B247B3E8FF50}"/>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17">
            <a:extLst>
              <a:ext uri="{FF2B5EF4-FFF2-40B4-BE49-F238E27FC236}">
                <a16:creationId xmlns:a16="http://schemas.microsoft.com/office/drawing/2014/main" id="{268A70ED-9036-4FDA-BB73-68D585920E3E}"/>
              </a:ext>
            </a:extLst>
          </p:cNvPr>
          <p:cNvSpPr>
            <a:spLocks noGrp="1"/>
          </p:cNvSpPr>
          <p:nvPr>
            <p:ph type="sldNum" sz="quarter" idx="12"/>
          </p:nvPr>
        </p:nvSpPr>
        <p:spPr/>
        <p:txBody>
          <a:bodyPr/>
          <a:lstStyle>
            <a:lvl1pPr>
              <a:defRPr/>
            </a:lvl1pPr>
          </a:lstStyle>
          <a:p>
            <a:fld id="{283482CD-D6EC-40D5-90DB-3736A204EE9F}" type="slidenum">
              <a:rPr lang="en-US" altLang="en-US"/>
              <a:pPr/>
              <a:t>‹#›</a:t>
            </a:fld>
            <a:endParaRPr lang="en-US" altLang="en-US"/>
          </a:p>
        </p:txBody>
      </p:sp>
    </p:spTree>
    <p:extLst>
      <p:ext uri="{BB962C8B-B14F-4D97-AF65-F5344CB8AC3E}">
        <p14:creationId xmlns:p14="http://schemas.microsoft.com/office/powerpoint/2010/main" val="1516569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21EB8141-44F7-4E7B-8AD5-8D0D8FECA3D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21">
            <a:extLst>
              <a:ext uri="{FF2B5EF4-FFF2-40B4-BE49-F238E27FC236}">
                <a16:creationId xmlns:a16="http://schemas.microsoft.com/office/drawing/2014/main" id="{43CFD18B-5AF2-44DB-89FB-B247B3E8FF50}"/>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17">
            <a:extLst>
              <a:ext uri="{FF2B5EF4-FFF2-40B4-BE49-F238E27FC236}">
                <a16:creationId xmlns:a16="http://schemas.microsoft.com/office/drawing/2014/main" id="{268A70ED-9036-4FDA-BB73-68D585920E3E}"/>
              </a:ext>
            </a:extLst>
          </p:cNvPr>
          <p:cNvSpPr>
            <a:spLocks noGrp="1"/>
          </p:cNvSpPr>
          <p:nvPr>
            <p:ph type="sldNum" sz="quarter" idx="12"/>
          </p:nvPr>
        </p:nvSpPr>
        <p:spPr/>
        <p:txBody>
          <a:bodyPr/>
          <a:lstStyle>
            <a:lvl1pPr>
              <a:defRPr/>
            </a:lvl1pPr>
          </a:lstStyle>
          <a:p>
            <a:fld id="{AD906E59-1EC4-4631-86AA-B3293B0E53C8}" type="slidenum">
              <a:rPr lang="en-US" altLang="en-US"/>
              <a:pPr/>
              <a:t>‹#›</a:t>
            </a:fld>
            <a:endParaRPr lang="en-US" altLang="en-US"/>
          </a:p>
        </p:txBody>
      </p:sp>
    </p:spTree>
    <p:extLst>
      <p:ext uri="{BB962C8B-B14F-4D97-AF65-F5344CB8AC3E}">
        <p14:creationId xmlns:p14="http://schemas.microsoft.com/office/powerpoint/2010/main" val="799819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a:extLst>
              <a:ext uri="{FF2B5EF4-FFF2-40B4-BE49-F238E27FC236}">
                <a16:creationId xmlns:a16="http://schemas.microsoft.com/office/drawing/2014/main" id="{21EB8141-44F7-4E7B-8AD5-8D0D8FECA3D0}"/>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21">
            <a:extLst>
              <a:ext uri="{FF2B5EF4-FFF2-40B4-BE49-F238E27FC236}">
                <a16:creationId xmlns:a16="http://schemas.microsoft.com/office/drawing/2014/main" id="{43CFD18B-5AF2-44DB-89FB-B247B3E8FF50}"/>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17">
            <a:extLst>
              <a:ext uri="{FF2B5EF4-FFF2-40B4-BE49-F238E27FC236}">
                <a16:creationId xmlns:a16="http://schemas.microsoft.com/office/drawing/2014/main" id="{268A70ED-9036-4FDA-BB73-68D585920E3E}"/>
              </a:ext>
            </a:extLst>
          </p:cNvPr>
          <p:cNvSpPr>
            <a:spLocks noGrp="1"/>
          </p:cNvSpPr>
          <p:nvPr>
            <p:ph type="sldNum" sz="quarter" idx="12"/>
          </p:nvPr>
        </p:nvSpPr>
        <p:spPr/>
        <p:txBody>
          <a:bodyPr/>
          <a:lstStyle>
            <a:lvl1pPr>
              <a:defRPr/>
            </a:lvl1pPr>
          </a:lstStyle>
          <a:p>
            <a:fld id="{C0D509EF-0437-4944-8FE8-371A1665B98D}" type="slidenum">
              <a:rPr lang="en-US" altLang="en-US"/>
              <a:pPr/>
              <a:t>‹#›</a:t>
            </a:fld>
            <a:endParaRPr lang="en-US" altLang="en-US"/>
          </a:p>
        </p:txBody>
      </p:sp>
    </p:spTree>
    <p:extLst>
      <p:ext uri="{BB962C8B-B14F-4D97-AF65-F5344CB8AC3E}">
        <p14:creationId xmlns:p14="http://schemas.microsoft.com/office/powerpoint/2010/main" val="3179586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685800" y="2130425"/>
            <a:ext cx="7772400" cy="1470025"/>
          </a:xfrm>
        </p:spPr>
        <p:txBody>
          <a:bodyPr/>
          <a:lstStyle/>
          <a:p>
            <a:r>
              <a:rPr lang="vi-VN"/>
              <a:t>Bấm &amp; sửa kiểu tiêu đề</a:t>
            </a:r>
          </a:p>
        </p:txBody>
      </p:sp>
      <p:sp>
        <p:nvSpPr>
          <p:cNvPr id="3" name="Tiêu đề phụ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vi-VN"/>
              <a:t>Bấm &amp; sửa kiểu phụ đề</a:t>
            </a:r>
          </a:p>
        </p:txBody>
      </p:sp>
      <p:sp>
        <p:nvSpPr>
          <p:cNvPr id="4" name="Rectangle 4">
            <a:extLst>
              <a:ext uri="{FF2B5EF4-FFF2-40B4-BE49-F238E27FC236}">
                <a16:creationId xmlns:a16="http://schemas.microsoft.com/office/drawing/2014/main" id="{7821A8FF-E89C-4CE5-90CC-63B28E24A9AB}"/>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5" name="Rectangle 5">
            <a:extLst>
              <a:ext uri="{FF2B5EF4-FFF2-40B4-BE49-F238E27FC236}">
                <a16:creationId xmlns:a16="http://schemas.microsoft.com/office/drawing/2014/main" id="{109D24C6-9388-4FDB-9CA3-EB010DD53CB5}"/>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6" name="Rectangle 6">
            <a:extLst>
              <a:ext uri="{FF2B5EF4-FFF2-40B4-BE49-F238E27FC236}">
                <a16:creationId xmlns:a16="http://schemas.microsoft.com/office/drawing/2014/main" id="{031DA227-0511-4762-AF96-273DEC5EBC75}"/>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42C3AB12-174B-4C84-BFD2-33DD689CD579}" type="slidenum">
              <a:rPr lang="en-US" altLang="en-US"/>
              <a:pPr/>
              <a:t>‹#›</a:t>
            </a:fld>
            <a:endParaRPr lang="en-US" altLang="en-US"/>
          </a:p>
        </p:txBody>
      </p:sp>
    </p:spTree>
    <p:extLst>
      <p:ext uri="{BB962C8B-B14F-4D97-AF65-F5344CB8AC3E}">
        <p14:creationId xmlns:p14="http://schemas.microsoft.com/office/powerpoint/2010/main" val="3846854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a:extLst>
              <a:ext uri="{FF2B5EF4-FFF2-40B4-BE49-F238E27FC236}">
                <a16:creationId xmlns:a16="http://schemas.microsoft.com/office/drawing/2014/main" id="{DFB42413-1EE3-4248-A98C-341ABC9AB262}"/>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5" name="Rectangle 5">
            <a:extLst>
              <a:ext uri="{FF2B5EF4-FFF2-40B4-BE49-F238E27FC236}">
                <a16:creationId xmlns:a16="http://schemas.microsoft.com/office/drawing/2014/main" id="{790E1404-A39D-424B-B5CD-875D45708327}"/>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6" name="Rectangle 6">
            <a:extLst>
              <a:ext uri="{FF2B5EF4-FFF2-40B4-BE49-F238E27FC236}">
                <a16:creationId xmlns:a16="http://schemas.microsoft.com/office/drawing/2014/main" id="{1084B76A-E187-4CD9-BE95-1B365B8EE78D}"/>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33D9B82D-725A-4872-A607-A6EE2A3CEBFD}" type="slidenum">
              <a:rPr lang="en-US" altLang="en-US"/>
              <a:pPr/>
              <a:t>‹#›</a:t>
            </a:fld>
            <a:endParaRPr lang="en-US" altLang="en-US"/>
          </a:p>
        </p:txBody>
      </p:sp>
    </p:spTree>
    <p:extLst>
      <p:ext uri="{BB962C8B-B14F-4D97-AF65-F5344CB8AC3E}">
        <p14:creationId xmlns:p14="http://schemas.microsoft.com/office/powerpoint/2010/main" val="3850503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722313" y="4406900"/>
            <a:ext cx="7772400" cy="1362075"/>
          </a:xfrm>
        </p:spPr>
        <p:txBody>
          <a:bodyPr anchor="t"/>
          <a:lstStyle>
            <a:lvl1pPr algn="l">
              <a:defRPr sz="4000" b="1" cap="all"/>
            </a:lvl1pPr>
          </a:lstStyle>
          <a:p>
            <a:r>
              <a:rPr lang="vi-VN"/>
              <a:t>Bấm &amp; sửa kiểu tiêu đề</a:t>
            </a:r>
          </a:p>
        </p:txBody>
      </p:sp>
      <p:sp>
        <p:nvSpPr>
          <p:cNvPr id="3" name="Chỗ dành sẵn cho Văn bản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vi-VN"/>
              <a:t>Bấm &amp; sửa kiểu tiêu đề</a:t>
            </a:r>
          </a:p>
        </p:txBody>
      </p:sp>
      <p:sp>
        <p:nvSpPr>
          <p:cNvPr id="4" name="Rectangle 4">
            <a:extLst>
              <a:ext uri="{FF2B5EF4-FFF2-40B4-BE49-F238E27FC236}">
                <a16:creationId xmlns:a16="http://schemas.microsoft.com/office/drawing/2014/main" id="{C93FABDD-C5E9-4F0D-92E3-5C29853451F4}"/>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5" name="Rectangle 5">
            <a:extLst>
              <a:ext uri="{FF2B5EF4-FFF2-40B4-BE49-F238E27FC236}">
                <a16:creationId xmlns:a16="http://schemas.microsoft.com/office/drawing/2014/main" id="{44489B6F-E09A-4D9D-8AFD-4DA0A8FB8403}"/>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6" name="Rectangle 6">
            <a:extLst>
              <a:ext uri="{FF2B5EF4-FFF2-40B4-BE49-F238E27FC236}">
                <a16:creationId xmlns:a16="http://schemas.microsoft.com/office/drawing/2014/main" id="{EA5E220E-021D-4808-853A-078CD169BABB}"/>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0E8C3DA0-4A76-4B51-8A45-6A30CD4BF4E5}" type="slidenum">
              <a:rPr lang="en-US" altLang="en-US"/>
              <a:pPr/>
              <a:t>‹#›</a:t>
            </a:fld>
            <a:endParaRPr lang="en-US" altLang="en-US"/>
          </a:p>
        </p:txBody>
      </p:sp>
    </p:spTree>
    <p:extLst>
      <p:ext uri="{BB962C8B-B14F-4D97-AF65-F5344CB8AC3E}">
        <p14:creationId xmlns:p14="http://schemas.microsoft.com/office/powerpoint/2010/main" val="35257414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Nội dung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ội dung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5" name="Date Placeholder 4">
            <a:extLst>
              <a:ext uri="{FF2B5EF4-FFF2-40B4-BE49-F238E27FC236}">
                <a16:creationId xmlns:a16="http://schemas.microsoft.com/office/drawing/2014/main" id="{EBDA92C3-61B9-4363-AD46-93328FD0759F}"/>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6" name="Footer Placeholder 5">
            <a:extLst>
              <a:ext uri="{FF2B5EF4-FFF2-40B4-BE49-F238E27FC236}">
                <a16:creationId xmlns:a16="http://schemas.microsoft.com/office/drawing/2014/main" id="{C1AC7C65-CF4D-45FC-A499-230CF7AC7AD7}"/>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7" name="Slide Number Placeholder 6">
            <a:extLst>
              <a:ext uri="{FF2B5EF4-FFF2-40B4-BE49-F238E27FC236}">
                <a16:creationId xmlns:a16="http://schemas.microsoft.com/office/drawing/2014/main" id="{8E146860-E223-411F-A075-15CAAE39670D}"/>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472F5788-DF2A-466F-A0C3-5628C916C50E}" type="slidenum">
              <a:rPr lang="en-US" altLang="en-US"/>
              <a:pPr/>
              <a:t>‹#›</a:t>
            </a:fld>
            <a:endParaRPr lang="en-US" altLang="en-US"/>
          </a:p>
        </p:txBody>
      </p:sp>
    </p:spTree>
    <p:extLst>
      <p:ext uri="{BB962C8B-B14F-4D97-AF65-F5344CB8AC3E}">
        <p14:creationId xmlns:p14="http://schemas.microsoft.com/office/powerpoint/2010/main" val="672611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p>
        </p:txBody>
      </p:sp>
      <p:sp>
        <p:nvSpPr>
          <p:cNvPr id="3" name="Chỗ dành sẵn cho Văn bản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Chỗ dành sẵn cho Nội dung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5" name="Chỗ dành sẵn cho Văn bản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Chỗ dành sẵn cho Nội dung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7" name="Rectangle 4">
            <a:extLst>
              <a:ext uri="{FF2B5EF4-FFF2-40B4-BE49-F238E27FC236}">
                <a16:creationId xmlns:a16="http://schemas.microsoft.com/office/drawing/2014/main" id="{2CCD919C-32D2-4460-994D-F1736C4F4C1F}"/>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8" name="Rectangle 5">
            <a:extLst>
              <a:ext uri="{FF2B5EF4-FFF2-40B4-BE49-F238E27FC236}">
                <a16:creationId xmlns:a16="http://schemas.microsoft.com/office/drawing/2014/main" id="{33AA728E-D049-48FC-9107-43781D992E3B}"/>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9" name="Rectangle 6">
            <a:extLst>
              <a:ext uri="{FF2B5EF4-FFF2-40B4-BE49-F238E27FC236}">
                <a16:creationId xmlns:a16="http://schemas.microsoft.com/office/drawing/2014/main" id="{409C5B9A-0472-4E94-B202-E0188DEA887C}"/>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88B72CC5-A7D3-4CFA-847B-E76DF8291F76}" type="slidenum">
              <a:rPr lang="en-US" altLang="en-US"/>
              <a:pPr/>
              <a:t>‹#›</a:t>
            </a:fld>
            <a:endParaRPr lang="en-US" altLang="en-US"/>
          </a:p>
        </p:txBody>
      </p:sp>
    </p:spTree>
    <p:extLst>
      <p:ext uri="{BB962C8B-B14F-4D97-AF65-F5344CB8AC3E}">
        <p14:creationId xmlns:p14="http://schemas.microsoft.com/office/powerpoint/2010/main" val="6591568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Rectangle 4">
            <a:extLst>
              <a:ext uri="{FF2B5EF4-FFF2-40B4-BE49-F238E27FC236}">
                <a16:creationId xmlns:a16="http://schemas.microsoft.com/office/drawing/2014/main" id="{A69F79EB-659D-40F9-915C-860DD4A87A41}"/>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4" name="Rectangle 5">
            <a:extLst>
              <a:ext uri="{FF2B5EF4-FFF2-40B4-BE49-F238E27FC236}">
                <a16:creationId xmlns:a16="http://schemas.microsoft.com/office/drawing/2014/main" id="{538221CB-079A-4FA6-8508-F274DF2CF9E5}"/>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5" name="Rectangle 6">
            <a:extLst>
              <a:ext uri="{FF2B5EF4-FFF2-40B4-BE49-F238E27FC236}">
                <a16:creationId xmlns:a16="http://schemas.microsoft.com/office/drawing/2014/main" id="{583220BD-D5D2-485F-B734-6552A913854E}"/>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DA89708F-2D71-461B-A07F-309B252E3EFB}" type="slidenum">
              <a:rPr lang="en-US" altLang="en-US"/>
              <a:pPr/>
              <a:t>‹#›</a:t>
            </a:fld>
            <a:endParaRPr lang="en-US" altLang="en-US"/>
          </a:p>
        </p:txBody>
      </p:sp>
    </p:spTree>
    <p:extLst>
      <p:ext uri="{BB962C8B-B14F-4D97-AF65-F5344CB8AC3E}">
        <p14:creationId xmlns:p14="http://schemas.microsoft.com/office/powerpoint/2010/main" val="38801597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4899411-0E9E-489E-8F73-B7164154E2B4}"/>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3" name="Rectangle 5">
            <a:extLst>
              <a:ext uri="{FF2B5EF4-FFF2-40B4-BE49-F238E27FC236}">
                <a16:creationId xmlns:a16="http://schemas.microsoft.com/office/drawing/2014/main" id="{973FB679-C20E-47A9-9B93-7D04601572C1}"/>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4" name="Rectangle 6">
            <a:extLst>
              <a:ext uri="{FF2B5EF4-FFF2-40B4-BE49-F238E27FC236}">
                <a16:creationId xmlns:a16="http://schemas.microsoft.com/office/drawing/2014/main" id="{E52DB5DB-EAA5-4826-8050-7B05B03E098E}"/>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B8700BD8-2B48-45C0-BF42-F409E644265A}" type="slidenum">
              <a:rPr lang="en-US" altLang="en-US"/>
              <a:pPr/>
              <a:t>‹#›</a:t>
            </a:fld>
            <a:endParaRPr lang="en-US" altLang="en-US"/>
          </a:p>
        </p:txBody>
      </p:sp>
    </p:spTree>
    <p:extLst>
      <p:ext uri="{BB962C8B-B14F-4D97-AF65-F5344CB8AC3E}">
        <p14:creationId xmlns:p14="http://schemas.microsoft.com/office/powerpoint/2010/main" val="767815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21EB8141-44F7-4E7B-8AD5-8D0D8FECA3D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21">
            <a:extLst>
              <a:ext uri="{FF2B5EF4-FFF2-40B4-BE49-F238E27FC236}">
                <a16:creationId xmlns:a16="http://schemas.microsoft.com/office/drawing/2014/main" id="{43CFD18B-5AF2-44DB-89FB-B247B3E8FF50}"/>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17">
            <a:extLst>
              <a:ext uri="{FF2B5EF4-FFF2-40B4-BE49-F238E27FC236}">
                <a16:creationId xmlns:a16="http://schemas.microsoft.com/office/drawing/2014/main" id="{268A70ED-9036-4FDA-BB73-68D585920E3E}"/>
              </a:ext>
            </a:extLst>
          </p:cNvPr>
          <p:cNvSpPr>
            <a:spLocks noGrp="1"/>
          </p:cNvSpPr>
          <p:nvPr>
            <p:ph type="sldNum" sz="quarter" idx="12"/>
          </p:nvPr>
        </p:nvSpPr>
        <p:spPr/>
        <p:txBody>
          <a:bodyPr/>
          <a:lstStyle>
            <a:lvl1pPr>
              <a:defRPr/>
            </a:lvl1pPr>
          </a:lstStyle>
          <a:p>
            <a:fld id="{CE30C44F-139F-4BDA-9288-F75AAFEB816A}" type="slidenum">
              <a:rPr lang="en-US" altLang="en-US"/>
              <a:pPr/>
              <a:t>‹#›</a:t>
            </a:fld>
            <a:endParaRPr lang="en-US" altLang="en-US"/>
          </a:p>
        </p:txBody>
      </p:sp>
    </p:spTree>
    <p:extLst>
      <p:ext uri="{BB962C8B-B14F-4D97-AF65-F5344CB8AC3E}">
        <p14:creationId xmlns:p14="http://schemas.microsoft.com/office/powerpoint/2010/main" val="2255756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457200" y="273050"/>
            <a:ext cx="3008313" cy="1162050"/>
          </a:xfrm>
        </p:spPr>
        <p:txBody>
          <a:bodyPr anchor="b"/>
          <a:lstStyle>
            <a:lvl1pPr algn="l">
              <a:defRPr sz="2000" b="1"/>
            </a:lvl1pPr>
          </a:lstStyle>
          <a:p>
            <a:r>
              <a:rPr lang="vi-VN"/>
              <a:t>Bấm &amp; sửa kiểu tiêu đề</a:t>
            </a:r>
          </a:p>
        </p:txBody>
      </p:sp>
      <p:sp>
        <p:nvSpPr>
          <p:cNvPr id="3" name="Chỗ dành sẵn cho Nội dung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Văn bản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Date Placeholder 4">
            <a:extLst>
              <a:ext uri="{FF2B5EF4-FFF2-40B4-BE49-F238E27FC236}">
                <a16:creationId xmlns:a16="http://schemas.microsoft.com/office/drawing/2014/main" id="{CC8C77B5-F5C1-4485-95E1-7495420F2C97}"/>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6" name="Footer Placeholder 5">
            <a:extLst>
              <a:ext uri="{FF2B5EF4-FFF2-40B4-BE49-F238E27FC236}">
                <a16:creationId xmlns:a16="http://schemas.microsoft.com/office/drawing/2014/main" id="{27433135-E52B-4900-8D6B-95F6F2F0DBEF}"/>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7" name="Slide Number Placeholder 6">
            <a:extLst>
              <a:ext uri="{FF2B5EF4-FFF2-40B4-BE49-F238E27FC236}">
                <a16:creationId xmlns:a16="http://schemas.microsoft.com/office/drawing/2014/main" id="{C7F92B81-9C2D-482A-9D5B-AA2DE586B4DE}"/>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C65954C8-78F3-4BF0-A5AF-E4F3FD0D2133}" type="slidenum">
              <a:rPr lang="en-US" altLang="en-US"/>
              <a:pPr/>
              <a:t>‹#›</a:t>
            </a:fld>
            <a:endParaRPr lang="en-US" altLang="en-US"/>
          </a:p>
        </p:txBody>
      </p:sp>
    </p:spTree>
    <p:extLst>
      <p:ext uri="{BB962C8B-B14F-4D97-AF65-F5344CB8AC3E}">
        <p14:creationId xmlns:p14="http://schemas.microsoft.com/office/powerpoint/2010/main" val="8569751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1792288" y="4800600"/>
            <a:ext cx="5486400" cy="566738"/>
          </a:xfrm>
        </p:spPr>
        <p:txBody>
          <a:bodyPr anchor="b"/>
          <a:lstStyle>
            <a:lvl1pPr algn="l">
              <a:defRPr sz="2000" b="1"/>
            </a:lvl1pPr>
          </a:lstStyle>
          <a:p>
            <a:r>
              <a:rPr lang="vi-VN"/>
              <a:t>Bấm &amp; sửa kiểu tiêu đề</a:t>
            </a:r>
          </a:p>
        </p:txBody>
      </p:sp>
      <p:sp>
        <p:nvSpPr>
          <p:cNvPr id="3" name="Chỗ dành sẵn cho Hình ảnh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vi-VN" noProof="0"/>
              <a:t>Bấm biểu tượng để thêm hình ảnh</a:t>
            </a:r>
          </a:p>
        </p:txBody>
      </p:sp>
      <p:sp>
        <p:nvSpPr>
          <p:cNvPr id="4" name="Chỗ dành sẵn cho Văn bản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Date Placeholder 4">
            <a:extLst>
              <a:ext uri="{FF2B5EF4-FFF2-40B4-BE49-F238E27FC236}">
                <a16:creationId xmlns:a16="http://schemas.microsoft.com/office/drawing/2014/main" id="{77FE6BAD-602F-4B3C-8AA7-E8A273FC2462}"/>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6" name="Footer Placeholder 5">
            <a:extLst>
              <a:ext uri="{FF2B5EF4-FFF2-40B4-BE49-F238E27FC236}">
                <a16:creationId xmlns:a16="http://schemas.microsoft.com/office/drawing/2014/main" id="{DEA025BC-4183-4FB2-B4EE-099EB5B3073D}"/>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7" name="Slide Number Placeholder 6">
            <a:extLst>
              <a:ext uri="{FF2B5EF4-FFF2-40B4-BE49-F238E27FC236}">
                <a16:creationId xmlns:a16="http://schemas.microsoft.com/office/drawing/2014/main" id="{DC5BF129-5077-4354-8D59-C5C3A3021BF6}"/>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4F133658-7E9A-4A3E-947B-9E0341181DD5}" type="slidenum">
              <a:rPr lang="en-US" altLang="en-US"/>
              <a:pPr/>
              <a:t>‹#›</a:t>
            </a:fld>
            <a:endParaRPr lang="en-US" altLang="en-US"/>
          </a:p>
        </p:txBody>
      </p:sp>
    </p:spTree>
    <p:extLst>
      <p:ext uri="{BB962C8B-B14F-4D97-AF65-F5344CB8AC3E}">
        <p14:creationId xmlns:p14="http://schemas.microsoft.com/office/powerpoint/2010/main" val="23887574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a:extLst>
              <a:ext uri="{FF2B5EF4-FFF2-40B4-BE49-F238E27FC236}">
                <a16:creationId xmlns:a16="http://schemas.microsoft.com/office/drawing/2014/main" id="{87CBE0B4-E9F6-4C35-A979-6D0B36F46189}"/>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5" name="Rectangle 5">
            <a:extLst>
              <a:ext uri="{FF2B5EF4-FFF2-40B4-BE49-F238E27FC236}">
                <a16:creationId xmlns:a16="http://schemas.microsoft.com/office/drawing/2014/main" id="{6AA470BC-DE6C-4491-90DD-F60B68D71306}"/>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6" name="Rectangle 6">
            <a:extLst>
              <a:ext uri="{FF2B5EF4-FFF2-40B4-BE49-F238E27FC236}">
                <a16:creationId xmlns:a16="http://schemas.microsoft.com/office/drawing/2014/main" id="{D9697675-AD00-45BB-B244-0A9B45886A8F}"/>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2D56CFF1-002C-4B24-AF04-8340CA9C196D}" type="slidenum">
              <a:rPr lang="en-US" altLang="en-US"/>
              <a:pPr/>
              <a:t>‹#›</a:t>
            </a:fld>
            <a:endParaRPr lang="en-US" altLang="en-US"/>
          </a:p>
        </p:txBody>
      </p:sp>
    </p:spTree>
    <p:extLst>
      <p:ext uri="{BB962C8B-B14F-4D97-AF65-F5344CB8AC3E}">
        <p14:creationId xmlns:p14="http://schemas.microsoft.com/office/powerpoint/2010/main" val="31756822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6629400" y="274638"/>
            <a:ext cx="2057400" cy="5851525"/>
          </a:xfrm>
        </p:spPr>
        <p:txBody>
          <a:bodyPr vert="eaVert"/>
          <a:lstStyle/>
          <a:p>
            <a:r>
              <a:rPr lang="vi-VN"/>
              <a:t>Bấm &amp; sửa kiểu tiêu đề</a:t>
            </a:r>
          </a:p>
        </p:txBody>
      </p:sp>
      <p:sp>
        <p:nvSpPr>
          <p:cNvPr id="3" name="Chỗ dành sẵn cho Văn bản Dọc 2"/>
          <p:cNvSpPr>
            <a:spLocks noGrp="1"/>
          </p:cNvSpPr>
          <p:nvPr>
            <p:ph type="body" orient="vert" idx="1"/>
          </p:nvPr>
        </p:nvSpPr>
        <p:spPr>
          <a:xfrm>
            <a:off x="457200" y="274638"/>
            <a:ext cx="6019800"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a:extLst>
              <a:ext uri="{FF2B5EF4-FFF2-40B4-BE49-F238E27FC236}">
                <a16:creationId xmlns:a16="http://schemas.microsoft.com/office/drawing/2014/main" id="{C0C82831-8BC5-4CA1-B427-8633584A24FD}"/>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5" name="Rectangle 5">
            <a:extLst>
              <a:ext uri="{FF2B5EF4-FFF2-40B4-BE49-F238E27FC236}">
                <a16:creationId xmlns:a16="http://schemas.microsoft.com/office/drawing/2014/main" id="{EF7F6E51-1509-4774-81CD-C37E03790C4D}"/>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6" name="Rectangle 6">
            <a:extLst>
              <a:ext uri="{FF2B5EF4-FFF2-40B4-BE49-F238E27FC236}">
                <a16:creationId xmlns:a16="http://schemas.microsoft.com/office/drawing/2014/main" id="{8975A72F-F31B-44A6-B837-0FE888809F2D}"/>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32CC1C19-1A8C-414C-BFFA-3CEA92CEDF6C}" type="slidenum">
              <a:rPr lang="en-US" altLang="en-US"/>
              <a:pPr/>
              <a:t>‹#›</a:t>
            </a:fld>
            <a:endParaRPr lang="en-US" altLang="en-US"/>
          </a:p>
        </p:txBody>
      </p:sp>
    </p:spTree>
    <p:extLst>
      <p:ext uri="{BB962C8B-B14F-4D97-AF65-F5344CB8AC3E}">
        <p14:creationId xmlns:p14="http://schemas.microsoft.com/office/powerpoint/2010/main" val="3758301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Ngữ cảnh">
    <p:spTree>
      <p:nvGrpSpPr>
        <p:cNvPr id="1" name=""/>
        <p:cNvGrpSpPr/>
        <p:nvPr/>
      </p:nvGrpSpPr>
      <p:grpSpPr>
        <a:xfrm>
          <a:off x="0" y="0"/>
          <a:ext cx="0" cy="0"/>
          <a:chOff x="0" y="0"/>
          <a:chExt cx="0" cy="0"/>
        </a:xfrm>
      </p:grpSpPr>
      <p:sp>
        <p:nvSpPr>
          <p:cNvPr id="2" name="Chỗ dành sẵn cho Nội dung 1"/>
          <p:cNvSpPr>
            <a:spLocks noGrp="1"/>
          </p:cNvSpPr>
          <p:nvPr>
            <p:ph/>
          </p:nvPr>
        </p:nvSpPr>
        <p:spPr>
          <a:xfrm>
            <a:off x="457200" y="274638"/>
            <a:ext cx="8229600" cy="5851525"/>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3" name="Rectangle 4">
            <a:extLst>
              <a:ext uri="{FF2B5EF4-FFF2-40B4-BE49-F238E27FC236}">
                <a16:creationId xmlns:a16="http://schemas.microsoft.com/office/drawing/2014/main" id="{E5F24543-6E33-48CC-B0F1-3D123B2A08CB}"/>
              </a:ext>
            </a:extLst>
          </p:cNvPr>
          <p:cNvSpPr>
            <a:spLocks noGrp="1" noChangeArrowheads="1"/>
          </p:cNvSpPr>
          <p:nvPr>
            <p:ph type="dt" sz="half" idx="10"/>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4" name="Rectangle 5">
            <a:extLst>
              <a:ext uri="{FF2B5EF4-FFF2-40B4-BE49-F238E27FC236}">
                <a16:creationId xmlns:a16="http://schemas.microsoft.com/office/drawing/2014/main" id="{0F2E3338-7A14-4D1B-9775-993834EAC64F}"/>
              </a:ext>
            </a:extLst>
          </p:cNvPr>
          <p:cNvSpPr>
            <a:spLocks noGrp="1" noChangeArrowheads="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ltLang="en-US"/>
          </a:p>
        </p:txBody>
      </p:sp>
      <p:sp>
        <p:nvSpPr>
          <p:cNvPr id="5" name="Rectangle 6">
            <a:extLst>
              <a:ext uri="{FF2B5EF4-FFF2-40B4-BE49-F238E27FC236}">
                <a16:creationId xmlns:a16="http://schemas.microsoft.com/office/drawing/2014/main" id="{15A00CE6-5324-4445-A8C9-031473420AAF}"/>
              </a:ext>
            </a:extLst>
          </p:cNvPr>
          <p:cNvSpPr>
            <a:spLocks noGrp="1" noChangeArrowheads="1"/>
          </p:cNvSpPr>
          <p:nvPr>
            <p:ph type="sldNum" sz="quarter" idx="12"/>
          </p:nvPr>
        </p:nvSpPr>
        <p:spPr/>
        <p:txBody>
          <a:bodyPr/>
          <a:lstStyle>
            <a:lvl1pPr eaLnBrk="0" hangingPunct="0">
              <a:defRPr>
                <a:latin typeface="Times New Roman" pitchFamily="18" charset="0"/>
              </a:defRPr>
            </a:lvl1pPr>
          </a:lstStyle>
          <a:p>
            <a:fld id="{769EDDF3-5627-45BE-A26A-9DBDC91C4C4B}" type="slidenum">
              <a:rPr lang="en-US" altLang="en-US"/>
              <a:pPr/>
              <a:t>‹#›</a:t>
            </a:fld>
            <a:endParaRPr lang="en-US" altLang="en-US"/>
          </a:p>
        </p:txBody>
      </p:sp>
    </p:spTree>
    <p:extLst>
      <p:ext uri="{BB962C8B-B14F-4D97-AF65-F5344CB8AC3E}">
        <p14:creationId xmlns:p14="http://schemas.microsoft.com/office/powerpoint/2010/main" val="1007071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F6EAE878-DDDF-4DD4-A39C-50C618540E12}"/>
              </a:ext>
            </a:extLst>
          </p:cNvPr>
          <p:cNvSpPr>
            <a:spLocks noGrp="1"/>
          </p:cNvSpPr>
          <p:nvPr>
            <p:ph type="dt" sz="half" idx="10"/>
          </p:nvPr>
        </p:nvSpPr>
        <p:spPr/>
        <p:txBody>
          <a:bodyPr/>
          <a:lstStyle>
            <a:lvl1pPr>
              <a:defRPr>
                <a:solidFill>
                  <a:srgbClr val="D1EAEE"/>
                </a:solidFill>
              </a:defRPr>
            </a:lvl1pPr>
          </a:lstStyle>
          <a:p>
            <a:pPr>
              <a:defRPr/>
            </a:pPr>
            <a:endParaRPr lang="en-US" altLang="en-US"/>
          </a:p>
        </p:txBody>
      </p:sp>
      <p:sp>
        <p:nvSpPr>
          <p:cNvPr id="5" name="Footer Placeholder 4">
            <a:extLst>
              <a:ext uri="{FF2B5EF4-FFF2-40B4-BE49-F238E27FC236}">
                <a16:creationId xmlns:a16="http://schemas.microsoft.com/office/drawing/2014/main" id="{2F078F96-BC76-4138-BED1-344F98577A86}"/>
              </a:ext>
            </a:extLst>
          </p:cNvPr>
          <p:cNvSpPr>
            <a:spLocks noGrp="1"/>
          </p:cNvSpPr>
          <p:nvPr>
            <p:ph type="ftr" sz="quarter" idx="11"/>
          </p:nvPr>
        </p:nvSpPr>
        <p:spPr/>
        <p:txBody>
          <a:bodyPr/>
          <a:lstStyle>
            <a:lvl1pPr>
              <a:defRPr>
                <a:solidFill>
                  <a:srgbClr val="D1EAEE"/>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C4EDDC22-BA26-4FF5-AFEF-466632046407}"/>
              </a:ext>
            </a:extLst>
          </p:cNvPr>
          <p:cNvSpPr>
            <a:spLocks noGrp="1"/>
          </p:cNvSpPr>
          <p:nvPr>
            <p:ph type="sldNum" sz="quarter" idx="12"/>
          </p:nvPr>
        </p:nvSpPr>
        <p:spPr/>
        <p:txBody>
          <a:bodyPr/>
          <a:lstStyle>
            <a:lvl1pPr>
              <a:defRPr>
                <a:solidFill>
                  <a:srgbClr val="D1EAEE"/>
                </a:solidFill>
              </a:defRPr>
            </a:lvl1pPr>
          </a:lstStyle>
          <a:p>
            <a:fld id="{E56F5D55-B3B6-4D71-90A7-2ED144F450D9}" type="slidenum">
              <a:rPr lang="en-US" altLang="en-US"/>
              <a:pPr/>
              <a:t>‹#›</a:t>
            </a:fld>
            <a:endParaRPr lang="en-US" altLang="en-US"/>
          </a:p>
        </p:txBody>
      </p:sp>
    </p:spTree>
    <p:extLst>
      <p:ext uri="{BB962C8B-B14F-4D97-AF65-F5344CB8AC3E}">
        <p14:creationId xmlns:p14="http://schemas.microsoft.com/office/powerpoint/2010/main" val="285692518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a16="http://schemas.microsoft.com/office/drawing/2014/main" id="{21EB8141-44F7-4E7B-8AD5-8D0D8FECA3D0}"/>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21">
            <a:extLst>
              <a:ext uri="{FF2B5EF4-FFF2-40B4-BE49-F238E27FC236}">
                <a16:creationId xmlns:a16="http://schemas.microsoft.com/office/drawing/2014/main" id="{43CFD18B-5AF2-44DB-89FB-B247B3E8FF50}"/>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17">
            <a:extLst>
              <a:ext uri="{FF2B5EF4-FFF2-40B4-BE49-F238E27FC236}">
                <a16:creationId xmlns:a16="http://schemas.microsoft.com/office/drawing/2014/main" id="{268A70ED-9036-4FDA-BB73-68D585920E3E}"/>
              </a:ext>
            </a:extLst>
          </p:cNvPr>
          <p:cNvSpPr>
            <a:spLocks noGrp="1"/>
          </p:cNvSpPr>
          <p:nvPr>
            <p:ph type="sldNum" sz="quarter" idx="12"/>
          </p:nvPr>
        </p:nvSpPr>
        <p:spPr/>
        <p:txBody>
          <a:bodyPr/>
          <a:lstStyle>
            <a:lvl1pPr>
              <a:defRPr/>
            </a:lvl1pPr>
          </a:lstStyle>
          <a:p>
            <a:fld id="{6A6CA9AC-4489-4C89-B73D-6DC2021D71F7}" type="slidenum">
              <a:rPr lang="en-US" altLang="en-US"/>
              <a:pPr/>
              <a:t>‹#›</a:t>
            </a:fld>
            <a:endParaRPr lang="en-US" altLang="en-US"/>
          </a:p>
        </p:txBody>
      </p:sp>
    </p:spTree>
    <p:extLst>
      <p:ext uri="{BB962C8B-B14F-4D97-AF65-F5344CB8AC3E}">
        <p14:creationId xmlns:p14="http://schemas.microsoft.com/office/powerpoint/2010/main" val="12179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a:extLst>
              <a:ext uri="{FF2B5EF4-FFF2-40B4-BE49-F238E27FC236}">
                <a16:creationId xmlns:a16="http://schemas.microsoft.com/office/drawing/2014/main" id="{21EB8141-44F7-4E7B-8AD5-8D0D8FECA3D0}"/>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21">
            <a:extLst>
              <a:ext uri="{FF2B5EF4-FFF2-40B4-BE49-F238E27FC236}">
                <a16:creationId xmlns:a16="http://schemas.microsoft.com/office/drawing/2014/main" id="{43CFD18B-5AF2-44DB-89FB-B247B3E8FF50}"/>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17">
            <a:extLst>
              <a:ext uri="{FF2B5EF4-FFF2-40B4-BE49-F238E27FC236}">
                <a16:creationId xmlns:a16="http://schemas.microsoft.com/office/drawing/2014/main" id="{268A70ED-9036-4FDA-BB73-68D585920E3E}"/>
              </a:ext>
            </a:extLst>
          </p:cNvPr>
          <p:cNvSpPr>
            <a:spLocks noGrp="1"/>
          </p:cNvSpPr>
          <p:nvPr>
            <p:ph type="sldNum" sz="quarter" idx="12"/>
          </p:nvPr>
        </p:nvSpPr>
        <p:spPr/>
        <p:txBody>
          <a:bodyPr/>
          <a:lstStyle>
            <a:lvl1pPr>
              <a:defRPr/>
            </a:lvl1pPr>
          </a:lstStyle>
          <a:p>
            <a:fld id="{F2D830F8-813C-468D-9D03-AE3D9CC86B2A}" type="slidenum">
              <a:rPr lang="en-US" altLang="en-US"/>
              <a:pPr/>
              <a:t>‹#›</a:t>
            </a:fld>
            <a:endParaRPr lang="en-US" altLang="en-US"/>
          </a:p>
        </p:txBody>
      </p:sp>
    </p:spTree>
    <p:extLst>
      <p:ext uri="{BB962C8B-B14F-4D97-AF65-F5344CB8AC3E}">
        <p14:creationId xmlns:p14="http://schemas.microsoft.com/office/powerpoint/2010/main" val="537017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a:extLst>
              <a:ext uri="{FF2B5EF4-FFF2-40B4-BE49-F238E27FC236}">
                <a16:creationId xmlns:a16="http://schemas.microsoft.com/office/drawing/2014/main" id="{21EB8141-44F7-4E7B-8AD5-8D0D8FECA3D0}"/>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21">
            <a:extLst>
              <a:ext uri="{FF2B5EF4-FFF2-40B4-BE49-F238E27FC236}">
                <a16:creationId xmlns:a16="http://schemas.microsoft.com/office/drawing/2014/main" id="{43CFD18B-5AF2-44DB-89FB-B247B3E8FF50}"/>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17">
            <a:extLst>
              <a:ext uri="{FF2B5EF4-FFF2-40B4-BE49-F238E27FC236}">
                <a16:creationId xmlns:a16="http://schemas.microsoft.com/office/drawing/2014/main" id="{268A70ED-9036-4FDA-BB73-68D585920E3E}"/>
              </a:ext>
            </a:extLst>
          </p:cNvPr>
          <p:cNvSpPr>
            <a:spLocks noGrp="1"/>
          </p:cNvSpPr>
          <p:nvPr>
            <p:ph type="sldNum" sz="quarter" idx="12"/>
          </p:nvPr>
        </p:nvSpPr>
        <p:spPr/>
        <p:txBody>
          <a:bodyPr/>
          <a:lstStyle>
            <a:lvl1pPr>
              <a:defRPr/>
            </a:lvl1pPr>
          </a:lstStyle>
          <a:p>
            <a:fld id="{FC6EA849-2E24-4609-B4A4-EAABEA33A5F5}" type="slidenum">
              <a:rPr lang="en-US" altLang="en-US"/>
              <a:pPr/>
              <a:t>‹#›</a:t>
            </a:fld>
            <a:endParaRPr lang="en-US" altLang="en-US"/>
          </a:p>
        </p:txBody>
      </p:sp>
    </p:spTree>
    <p:extLst>
      <p:ext uri="{BB962C8B-B14F-4D97-AF65-F5344CB8AC3E}">
        <p14:creationId xmlns:p14="http://schemas.microsoft.com/office/powerpoint/2010/main" val="3916386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a:extLst>
              <a:ext uri="{FF2B5EF4-FFF2-40B4-BE49-F238E27FC236}">
                <a16:creationId xmlns:a16="http://schemas.microsoft.com/office/drawing/2014/main" id="{21EB8141-44F7-4E7B-8AD5-8D0D8FECA3D0}"/>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1">
            <a:extLst>
              <a:ext uri="{FF2B5EF4-FFF2-40B4-BE49-F238E27FC236}">
                <a16:creationId xmlns:a16="http://schemas.microsoft.com/office/drawing/2014/main" id="{43CFD18B-5AF2-44DB-89FB-B247B3E8FF50}"/>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17">
            <a:extLst>
              <a:ext uri="{FF2B5EF4-FFF2-40B4-BE49-F238E27FC236}">
                <a16:creationId xmlns:a16="http://schemas.microsoft.com/office/drawing/2014/main" id="{268A70ED-9036-4FDA-BB73-68D585920E3E}"/>
              </a:ext>
            </a:extLst>
          </p:cNvPr>
          <p:cNvSpPr>
            <a:spLocks noGrp="1"/>
          </p:cNvSpPr>
          <p:nvPr>
            <p:ph type="sldNum" sz="quarter" idx="12"/>
          </p:nvPr>
        </p:nvSpPr>
        <p:spPr/>
        <p:txBody>
          <a:bodyPr/>
          <a:lstStyle>
            <a:lvl1pPr>
              <a:defRPr/>
            </a:lvl1pPr>
          </a:lstStyle>
          <a:p>
            <a:fld id="{CA032EFE-288C-439D-BC83-0BAC7DD3E5F4}" type="slidenum">
              <a:rPr lang="en-US" altLang="en-US"/>
              <a:pPr/>
              <a:t>‹#›</a:t>
            </a:fld>
            <a:endParaRPr lang="en-US" altLang="en-US"/>
          </a:p>
        </p:txBody>
      </p:sp>
    </p:spTree>
    <p:extLst>
      <p:ext uri="{BB962C8B-B14F-4D97-AF65-F5344CB8AC3E}">
        <p14:creationId xmlns:p14="http://schemas.microsoft.com/office/powerpoint/2010/main" val="2891195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a16="http://schemas.microsoft.com/office/drawing/2014/main" id="{21EB8141-44F7-4E7B-8AD5-8D0D8FECA3D0}"/>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21">
            <a:extLst>
              <a:ext uri="{FF2B5EF4-FFF2-40B4-BE49-F238E27FC236}">
                <a16:creationId xmlns:a16="http://schemas.microsoft.com/office/drawing/2014/main" id="{43CFD18B-5AF2-44DB-89FB-B247B3E8FF50}"/>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17">
            <a:extLst>
              <a:ext uri="{FF2B5EF4-FFF2-40B4-BE49-F238E27FC236}">
                <a16:creationId xmlns:a16="http://schemas.microsoft.com/office/drawing/2014/main" id="{268A70ED-9036-4FDA-BB73-68D585920E3E}"/>
              </a:ext>
            </a:extLst>
          </p:cNvPr>
          <p:cNvSpPr>
            <a:spLocks noGrp="1"/>
          </p:cNvSpPr>
          <p:nvPr>
            <p:ph type="sldNum" sz="quarter" idx="12"/>
          </p:nvPr>
        </p:nvSpPr>
        <p:spPr/>
        <p:txBody>
          <a:bodyPr/>
          <a:lstStyle>
            <a:lvl1pPr>
              <a:defRPr/>
            </a:lvl1pPr>
          </a:lstStyle>
          <a:p>
            <a:fld id="{9F39A4B1-B9F0-46EB-B35F-966B9BA80C0E}" type="slidenum">
              <a:rPr lang="en-US" altLang="en-US"/>
              <a:pPr/>
              <a:t>‹#›</a:t>
            </a:fld>
            <a:endParaRPr lang="en-US" altLang="en-US"/>
          </a:p>
        </p:txBody>
      </p:sp>
    </p:spTree>
    <p:extLst>
      <p:ext uri="{BB962C8B-B14F-4D97-AF65-F5344CB8AC3E}">
        <p14:creationId xmlns:p14="http://schemas.microsoft.com/office/powerpoint/2010/main" val="468773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a:extLst>
              <a:ext uri="{FF2B5EF4-FFF2-40B4-BE49-F238E27FC236}">
                <a16:creationId xmlns:a16="http://schemas.microsoft.com/office/drawing/2014/main" id="{EC8F4C88-F085-453D-8507-A5684793B3D1}"/>
              </a:ext>
            </a:extLst>
          </p:cNvPr>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ight Triangle 5">
            <a:extLst>
              <a:ext uri="{FF2B5EF4-FFF2-40B4-BE49-F238E27FC236}">
                <a16:creationId xmlns:a16="http://schemas.microsoft.com/office/drawing/2014/main" id="{AAA84BC1-BE70-42E9-AFB1-D075CF1F48D2}"/>
              </a:ext>
            </a:extLst>
          </p:cNvPr>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defRPr/>
            </a:pPr>
            <a:endParaRPr lang="en-US" altLang="en-US">
              <a:solidFill>
                <a:srgbClr val="FFFFFF"/>
              </a:solidFill>
              <a:latin typeface="Constantia" panose="02030602050306030303" pitchFamily="18" charset="0"/>
            </a:endParaRPr>
          </a:p>
        </p:txBody>
      </p:sp>
      <p:sp>
        <p:nvSpPr>
          <p:cNvPr id="7" name="Freeform 6">
            <a:extLst>
              <a:ext uri="{FF2B5EF4-FFF2-40B4-BE49-F238E27FC236}">
                <a16:creationId xmlns:a16="http://schemas.microsoft.com/office/drawing/2014/main" id="{692AF777-DC11-4600-8FF0-CB1396DE7384}"/>
              </a:ext>
            </a:extLst>
          </p:cNvPr>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endParaRPr>
          </a:p>
        </p:txBody>
      </p:sp>
      <p:sp>
        <p:nvSpPr>
          <p:cNvPr id="8" name="Freeform 7">
            <a:extLst>
              <a:ext uri="{FF2B5EF4-FFF2-40B4-BE49-F238E27FC236}">
                <a16:creationId xmlns:a16="http://schemas.microsoft.com/office/drawing/2014/main" id="{9D0C6863-533C-4F86-885C-209802003BD7}"/>
              </a:ext>
            </a:extLst>
          </p:cNvPr>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4">
            <a:extLst>
              <a:ext uri="{FF2B5EF4-FFF2-40B4-BE49-F238E27FC236}">
                <a16:creationId xmlns:a16="http://schemas.microsoft.com/office/drawing/2014/main" id="{93691C95-A924-41DF-A18A-E9732F8D2E0F}"/>
              </a:ext>
            </a:extLst>
          </p:cNvPr>
          <p:cNvSpPr>
            <a:spLocks noGrp="1"/>
          </p:cNvSpPr>
          <p:nvPr>
            <p:ph type="dt" sz="half" idx="10"/>
          </p:nvPr>
        </p:nvSpPr>
        <p:spPr/>
        <p:txBody>
          <a:bodyPr/>
          <a:lstStyle>
            <a:lvl1pPr>
              <a:defRPr/>
            </a:lvl1pPr>
          </a:lstStyle>
          <a:p>
            <a:pPr>
              <a:defRPr/>
            </a:pPr>
            <a:endParaRPr lang="en-US" altLang="en-US"/>
          </a:p>
        </p:txBody>
      </p:sp>
      <p:sp>
        <p:nvSpPr>
          <p:cNvPr id="10" name="Footer Placeholder 5">
            <a:extLst>
              <a:ext uri="{FF2B5EF4-FFF2-40B4-BE49-F238E27FC236}">
                <a16:creationId xmlns:a16="http://schemas.microsoft.com/office/drawing/2014/main" id="{2F3C8C10-109A-40DA-B6A4-8A3C132AEAF4}"/>
              </a:ext>
            </a:extLst>
          </p:cNvPr>
          <p:cNvSpPr>
            <a:spLocks noGrp="1"/>
          </p:cNvSpPr>
          <p:nvPr>
            <p:ph type="ftr" sz="quarter" idx="11"/>
          </p:nvPr>
        </p:nvSpPr>
        <p:spPr/>
        <p:txBody>
          <a:bodyPr/>
          <a:lstStyle>
            <a:lvl1pPr>
              <a:defRPr/>
            </a:lvl1pPr>
          </a:lstStyle>
          <a:p>
            <a:pPr>
              <a:defRPr/>
            </a:pPr>
            <a:endParaRPr lang="en-US" altLang="en-US"/>
          </a:p>
        </p:txBody>
      </p:sp>
      <p:sp>
        <p:nvSpPr>
          <p:cNvPr id="11" name="Slide Number Placeholder 6">
            <a:extLst>
              <a:ext uri="{FF2B5EF4-FFF2-40B4-BE49-F238E27FC236}">
                <a16:creationId xmlns:a16="http://schemas.microsoft.com/office/drawing/2014/main" id="{E4CEFB1D-7903-414F-A2AE-994D490C995D}"/>
              </a:ext>
            </a:extLst>
          </p:cNvPr>
          <p:cNvSpPr>
            <a:spLocks noGrp="1"/>
          </p:cNvSpPr>
          <p:nvPr>
            <p:ph type="sldNum" sz="quarter" idx="12"/>
          </p:nvPr>
        </p:nvSpPr>
        <p:spPr>
          <a:xfrm>
            <a:off x="8077200" y="6356350"/>
            <a:ext cx="609600" cy="365125"/>
          </a:xfrm>
        </p:spPr>
        <p:txBody>
          <a:bodyPr/>
          <a:lstStyle>
            <a:lvl1pPr>
              <a:defRPr/>
            </a:lvl1pPr>
          </a:lstStyle>
          <a:p>
            <a:fld id="{8CF42165-5B09-4F22-8E73-EAE41CB05802}" type="slidenum">
              <a:rPr lang="en-US" altLang="en-US"/>
              <a:pPr/>
              <a:t>‹#›</a:t>
            </a:fld>
            <a:endParaRPr lang="en-US" altLang="en-US"/>
          </a:p>
        </p:txBody>
      </p:sp>
    </p:spTree>
    <p:extLst>
      <p:ext uri="{BB962C8B-B14F-4D97-AF65-F5344CB8AC3E}">
        <p14:creationId xmlns:p14="http://schemas.microsoft.com/office/powerpoint/2010/main" val="680052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E90000FB-80DC-4712-9C85-5D6B326A1609}"/>
              </a:ext>
            </a:extLst>
          </p:cNvPr>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endParaRPr>
          </a:p>
        </p:txBody>
      </p:sp>
      <p:sp>
        <p:nvSpPr>
          <p:cNvPr id="8" name="Freeform 7">
            <a:extLst>
              <a:ext uri="{FF2B5EF4-FFF2-40B4-BE49-F238E27FC236}">
                <a16:creationId xmlns:a16="http://schemas.microsoft.com/office/drawing/2014/main" id="{01EE25D7-CF21-4FF8-B8CA-B153E1C84173}"/>
              </a:ext>
            </a:extLst>
          </p:cNvPr>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Date Placeholder 9">
            <a:extLst>
              <a:ext uri="{FF2B5EF4-FFF2-40B4-BE49-F238E27FC236}">
                <a16:creationId xmlns:a16="http://schemas.microsoft.com/office/drawing/2014/main" id="{21EB8141-44F7-4E7B-8AD5-8D0D8FECA3D0}"/>
              </a:ext>
            </a:extLst>
          </p:cNvPr>
          <p:cNvSpPr>
            <a:spLocks noGrp="1"/>
          </p:cNvSpPr>
          <p:nvPr>
            <p:ph type="dt" sz="half" idx="2"/>
          </p:nvPr>
        </p:nvSpPr>
        <p:spPr>
          <a:xfrm>
            <a:off x="457200" y="6356350"/>
            <a:ext cx="2133600" cy="365125"/>
          </a:xfrm>
          <a:prstGeom prst="rect">
            <a:avLst/>
          </a:prstGeom>
        </p:spPr>
        <p:txBody>
          <a:bodyPr vert="horz" wrap="square" lIns="0" tIns="0" rIns="0" bIns="0" numCol="1" anchor="b" anchorCtr="0" compatLnSpc="1">
            <a:prstTxWarp prst="textNoShape">
              <a:avLst/>
            </a:prstTxWarp>
          </a:bodyPr>
          <a:lstStyle>
            <a:lvl1pPr eaLnBrk="1" hangingPunct="1">
              <a:defRPr sz="1200">
                <a:solidFill>
                  <a:srgbClr val="045C75"/>
                </a:solidFill>
              </a:defRPr>
            </a:lvl1pPr>
          </a:lstStyle>
          <a:p>
            <a:pPr>
              <a:defRPr/>
            </a:pPr>
            <a:endParaRPr lang="en-US" altLang="en-US"/>
          </a:p>
        </p:txBody>
      </p:sp>
      <p:sp>
        <p:nvSpPr>
          <p:cNvPr id="22" name="Footer Placeholder 21">
            <a:extLst>
              <a:ext uri="{FF2B5EF4-FFF2-40B4-BE49-F238E27FC236}">
                <a16:creationId xmlns:a16="http://schemas.microsoft.com/office/drawing/2014/main" id="{43CFD18B-5AF2-44DB-89FB-B247B3E8FF50}"/>
              </a:ext>
            </a:extLst>
          </p:cNvPr>
          <p:cNvSpPr>
            <a:spLocks noGrp="1"/>
          </p:cNvSpPr>
          <p:nvPr>
            <p:ph type="ftr" sz="quarter" idx="3"/>
          </p:nvPr>
        </p:nvSpPr>
        <p:spPr>
          <a:xfrm>
            <a:off x="2667000" y="6356350"/>
            <a:ext cx="3352800" cy="365125"/>
          </a:xfrm>
          <a:prstGeom prst="rect">
            <a:avLst/>
          </a:prstGeom>
        </p:spPr>
        <p:txBody>
          <a:bodyPr vert="horz" wrap="square" lIns="0" tIns="0" rIns="0" bIns="0" numCol="1" anchor="b" anchorCtr="0" compatLnSpc="1">
            <a:prstTxWarp prst="textNoShape">
              <a:avLst/>
            </a:prstTxWarp>
          </a:bodyPr>
          <a:lstStyle>
            <a:lvl1pPr eaLnBrk="1" hangingPunct="1">
              <a:defRPr sz="1200">
                <a:solidFill>
                  <a:srgbClr val="045C75"/>
                </a:solidFill>
              </a:defRPr>
            </a:lvl1pPr>
          </a:lstStyle>
          <a:p>
            <a:pPr>
              <a:defRPr/>
            </a:pPr>
            <a:endParaRPr lang="en-US" altLang="en-US"/>
          </a:p>
        </p:txBody>
      </p:sp>
      <p:sp>
        <p:nvSpPr>
          <p:cNvPr id="18" name="Slide Number Placeholder 17">
            <a:extLst>
              <a:ext uri="{FF2B5EF4-FFF2-40B4-BE49-F238E27FC236}">
                <a16:creationId xmlns:a16="http://schemas.microsoft.com/office/drawing/2014/main" id="{268A70ED-9036-4FDA-BB73-68D585920E3E}"/>
              </a:ext>
            </a:extLst>
          </p:cNvPr>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eaLnBrk="1" hangingPunct="1">
              <a:defRPr sz="1200">
                <a:solidFill>
                  <a:srgbClr val="045C75"/>
                </a:solidFill>
              </a:defRPr>
            </a:lvl1pPr>
          </a:lstStyle>
          <a:p>
            <a:fld id="{EC5032DB-AF37-4084-AE9D-FBE9762DDD98}" type="slidenum">
              <a:rPr lang="en-US" altLang="en-US"/>
              <a:pPr/>
              <a:t>‹#›</a:t>
            </a:fld>
            <a:endParaRPr lang="en-US" altLang="en-US"/>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a:extLst>
                <a:ext uri="{FF2B5EF4-FFF2-40B4-BE49-F238E27FC236}">
                  <a16:creationId xmlns:a16="http://schemas.microsoft.com/office/drawing/2014/main" id="{DEA3DFEA-E1FC-4093-833D-1839B438E167}"/>
                </a:ext>
              </a:extLst>
            </p:cNvPr>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endParaRPr lang="en-US" altLang="en-US"/>
            </a:p>
          </p:txBody>
        </p:sp>
        <p:sp>
          <p:nvSpPr>
            <p:cNvPr id="13" name="Freeform 12">
              <a:extLst>
                <a:ext uri="{FF2B5EF4-FFF2-40B4-BE49-F238E27FC236}">
                  <a16:creationId xmlns:a16="http://schemas.microsoft.com/office/drawing/2014/main" id="{BE6D8A36-D3A0-43AB-A9F8-913A321695F2}"/>
                </a:ext>
              </a:extLst>
            </p:cNvPr>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endParaRPr lang="en-US" altLang="en-US"/>
            </a:p>
          </p:txBody>
        </p:sp>
      </p:grpSp>
    </p:spTree>
  </p:cSld>
  <p:clrMap bg1="lt1" tx1="dk1" bg2="lt2" tx2="dk2" accent1="accent1" accent2="accent2" accent3="accent3" accent4="accent4" accent5="accent5" accent6="accent6" hlink="hlink" folHlink="folHlink"/>
  <p:sldLayoutIdLst>
    <p:sldLayoutId id="2147484800" r:id="rId1"/>
    <p:sldLayoutId id="2147484791" r:id="rId2"/>
    <p:sldLayoutId id="2147484801" r:id="rId3"/>
    <p:sldLayoutId id="2147484792" r:id="rId4"/>
    <p:sldLayoutId id="2147484793" r:id="rId5"/>
    <p:sldLayoutId id="2147484794" r:id="rId6"/>
    <p:sldLayoutId id="2147484795" r:id="rId7"/>
    <p:sldLayoutId id="2147484796" r:id="rId8"/>
    <p:sldLayoutId id="2147484802" r:id="rId9"/>
    <p:sldLayoutId id="2147484797" r:id="rId10"/>
    <p:sldLayoutId id="2147484798" r:id="rId11"/>
    <p:sldLayoutId id="2147484799" r:id="rId12"/>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vi-VN" altLang="en-US" smtClean="0"/>
              <a:t>Bấm &amp; sửa kiểu tiêu đề</a:t>
            </a:r>
            <a:endParaRPr lang="en-US" altLang="en-US" smtClean="0"/>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vi-VN" altLang="en-US" smtClean="0"/>
              <a:t>Bấm &amp; sửa kiểu tiêu đề</a:t>
            </a:r>
          </a:p>
          <a:p>
            <a:pPr lvl="1"/>
            <a:r>
              <a:rPr lang="vi-VN" altLang="en-US" smtClean="0"/>
              <a:t>Mức hai</a:t>
            </a:r>
          </a:p>
          <a:p>
            <a:pPr lvl="2"/>
            <a:r>
              <a:rPr lang="vi-VN" altLang="en-US" smtClean="0"/>
              <a:t>Mức ba</a:t>
            </a:r>
          </a:p>
          <a:p>
            <a:pPr lvl="3"/>
            <a:r>
              <a:rPr lang="vi-VN" altLang="en-US" smtClean="0"/>
              <a:t>Mức bốn</a:t>
            </a:r>
          </a:p>
          <a:p>
            <a:pPr lvl="4"/>
            <a:r>
              <a:rPr lang="vi-VN" altLang="en-US" smtClean="0"/>
              <a:t>Mức năm</a:t>
            </a:r>
            <a:endParaRPr lang="en-US" altLang="en-US" smtClean="0"/>
          </a:p>
        </p:txBody>
      </p:sp>
      <p:sp>
        <p:nvSpPr>
          <p:cNvPr id="206852" name="Rectangle 4">
            <a:extLst>
              <a:ext uri="{FF2B5EF4-FFF2-40B4-BE49-F238E27FC236}">
                <a16:creationId xmlns:a16="http://schemas.microsoft.com/office/drawing/2014/main" id="{167DDA54-5B8D-4752-9C41-5F61D3E0F420}"/>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en-US"/>
          </a:p>
        </p:txBody>
      </p:sp>
      <p:sp>
        <p:nvSpPr>
          <p:cNvPr id="206853" name="Rectangle 5">
            <a:extLst>
              <a:ext uri="{FF2B5EF4-FFF2-40B4-BE49-F238E27FC236}">
                <a16:creationId xmlns:a16="http://schemas.microsoft.com/office/drawing/2014/main" id="{6953CAD0-2B19-445D-91D4-275214DFF62C}"/>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en-US"/>
          </a:p>
        </p:txBody>
      </p:sp>
      <p:sp>
        <p:nvSpPr>
          <p:cNvPr id="206854" name="Rectangle 6">
            <a:extLst>
              <a:ext uri="{FF2B5EF4-FFF2-40B4-BE49-F238E27FC236}">
                <a16:creationId xmlns:a16="http://schemas.microsoft.com/office/drawing/2014/main" id="{3798EF3E-246A-4AD5-BC9B-96B86E042DDA}"/>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fld id="{6F39B8BF-9790-4995-BA1D-8D3D5573032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803" r:id="rId1"/>
    <p:sldLayoutId id="2147484804" r:id="rId2"/>
    <p:sldLayoutId id="2147484805" r:id="rId3"/>
    <p:sldLayoutId id="2147484806" r:id="rId4"/>
    <p:sldLayoutId id="2147484807" r:id="rId5"/>
    <p:sldLayoutId id="2147484808" r:id="rId6"/>
    <p:sldLayoutId id="2147484809" r:id="rId7"/>
    <p:sldLayoutId id="2147484810" r:id="rId8"/>
    <p:sldLayoutId id="2147484811" r:id="rId9"/>
    <p:sldLayoutId id="2147484812" r:id="rId10"/>
    <p:sldLayoutId id="2147484813" r:id="rId11"/>
    <p:sldLayoutId id="214748481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 Target="slide13.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hyperlink" Target="https://vi.wikipedia.org/wiki/N%C3%B4ng_nghi%E1%BB%87p" TargetMode="External"/><Relationship Id="rId3" Type="http://schemas.openxmlformats.org/officeDocument/2006/relationships/hyperlink" Target="https://vi.wikipedia.org/wiki/Ai_C%E1%BA%ADp" TargetMode="External"/><Relationship Id="rId7" Type="http://schemas.openxmlformats.org/officeDocument/2006/relationships/hyperlink" Target="https://vi.wikipedia.org/wiki/Port_Said_(th%C3%A0nh_ph%E1%BB%91)" TargetMode="External"/><Relationship Id="rId2" Type="http://schemas.openxmlformats.org/officeDocument/2006/relationships/hyperlink" Target="https://vi.wikipedia.org/wiki/Ch%C3%A2u_th%E1%BB%95" TargetMode="External"/><Relationship Id="rId1" Type="http://schemas.openxmlformats.org/officeDocument/2006/relationships/slideLayout" Target="../slideLayouts/slideLayout2.xml"/><Relationship Id="rId6" Type="http://schemas.openxmlformats.org/officeDocument/2006/relationships/hyperlink" Target="https://vi.wikipedia.org/wiki/Alexandria" TargetMode="External"/><Relationship Id="rId5" Type="http://schemas.openxmlformats.org/officeDocument/2006/relationships/hyperlink" Target="https://vi.wikipedia.org/wiki/%C4%90%E1%BB%8Ba_Trung_H%E1%BA%A3i" TargetMode="External"/><Relationship Id="rId4" Type="http://schemas.openxmlformats.org/officeDocument/2006/relationships/hyperlink" Target="https://vi.wikipedia.org/wiki/H%E1%BA%A1_Ai_C%E1%BA%ADp"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3.gif"/></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2.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Phát triển năng lượng sạch – Giải pháp quan trọng để giảm khí thải carbon |  VTV.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4" y="0"/>
            <a:ext cx="624125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5"/>
          <p:cNvSpPr txBox="1">
            <a:spLocks noChangeArrowheads="1"/>
          </p:cNvSpPr>
          <p:nvPr/>
        </p:nvSpPr>
        <p:spPr bwMode="auto">
          <a:xfrm>
            <a:off x="-121444" y="857250"/>
            <a:ext cx="6761560" cy="300082"/>
          </a:xfrm>
          <a:prstGeom prst="rect">
            <a:avLst/>
          </a:prstGeom>
          <a:noFill/>
          <a:ln>
            <a:noFill/>
          </a:ln>
          <a:effectLst/>
          <a:extLst>
            <a:ext uri="{909E8E84-426E-40DD-AFC4-6F175D3DCCD1}">
              <a14:hiddenFill xmlns:a14="http://schemas.microsoft.com/office/drawing/2010/main">
                <a:gradFill rotWithShape="1">
                  <a:gsLst>
                    <a:gs pos="0">
                      <a:srgbClr val="E18393"/>
                    </a:gs>
                    <a:gs pos="50000">
                      <a:srgbClr val="FFFFFF"/>
                    </a:gs>
                    <a:gs pos="100000">
                      <a:srgbClr val="E18393"/>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350" b="1">
                <a:solidFill>
                  <a:srgbClr val="0000CC"/>
                </a:solidFill>
                <a:latin typeface="Batang" panose="02030600000101010101" pitchFamily="18" charset="-127"/>
              </a:rPr>
              <a:t> </a:t>
            </a:r>
            <a:endParaRPr lang="en-US" altLang="en-US" sz="2100" b="1">
              <a:solidFill>
                <a:srgbClr val="FFFF00"/>
              </a:solidFill>
              <a:latin typeface="Times New Roman" panose="02020603050405020304" pitchFamily="18" charset="0"/>
              <a:cs typeface="Times New Roman" panose="02020603050405020304" pitchFamily="18" charset="0"/>
            </a:endParaRPr>
          </a:p>
        </p:txBody>
      </p:sp>
      <p:pic>
        <p:nvPicPr>
          <p:cNvPr id="9220" name="Picture 37" descr="B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2030016" y="1572816"/>
            <a:ext cx="2457450" cy="2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Box 2"/>
          <p:cNvSpPr txBox="1">
            <a:spLocks noChangeArrowheads="1"/>
          </p:cNvSpPr>
          <p:nvPr/>
        </p:nvSpPr>
        <p:spPr bwMode="auto">
          <a:xfrm>
            <a:off x="1349582" y="5638800"/>
            <a:ext cx="4868214" cy="646331"/>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600" b="1" dirty="0">
                <a:solidFill>
                  <a:srgbClr val="FF0000"/>
                </a:solidFill>
                <a:latin typeface="Times New Roman" panose="02020603050405020304" pitchFamily="18" charset="0"/>
                <a:cs typeface="Times New Roman" panose="02020603050405020304" pitchFamily="18" charset="0"/>
              </a:rPr>
              <a:t>PHÂN MÔN: ĐỊA LÍ 7</a:t>
            </a:r>
          </a:p>
        </p:txBody>
      </p:sp>
      <p:pic>
        <p:nvPicPr>
          <p:cNvPr id="9223" name="Picture 2" descr="Sách giáo khoa Lịch Sử Và Địa Lí lớp 7 Chân Trời Sáng Tạ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6988" y="0"/>
            <a:ext cx="27670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4912385"/>
      </p:ext>
    </p:extLst>
  </p:cSld>
  <p:clrMapOvr>
    <a:masterClrMapping/>
  </p:clrMapOvr>
  <p:transition spd="slow" advClick="0">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74" name="Picture 26" descr="scan0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533400"/>
            <a:ext cx="48006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9" name="Rectangle 31"/>
          <p:cNvSpPr>
            <a:spLocks noChangeArrowheads="1"/>
          </p:cNvSpPr>
          <p:nvPr/>
        </p:nvSpPr>
        <p:spPr bwMode="auto">
          <a:xfrm>
            <a:off x="42863" y="1143000"/>
            <a:ext cx="414813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err="1">
                <a:solidFill>
                  <a:srgbClr val="FF0000"/>
                </a:solidFill>
                <a:latin typeface="Times New Roman" panose="02020603050405020304" pitchFamily="18" charset="0"/>
              </a:rPr>
              <a:t>Kể</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tên</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các</a:t>
            </a:r>
            <a:r>
              <a:rPr lang="en-US" altLang="en-US" dirty="0">
                <a:solidFill>
                  <a:srgbClr val="FF0000"/>
                </a:solidFill>
                <a:latin typeface="Times New Roman" panose="02020603050405020304" pitchFamily="18" charset="0"/>
              </a:rPr>
              <a:t> </a:t>
            </a:r>
            <a:r>
              <a:rPr lang="en-US" altLang="en-US" dirty="0" err="1" smtClean="0">
                <a:solidFill>
                  <a:srgbClr val="FF0000"/>
                </a:solidFill>
                <a:latin typeface="Times New Roman" panose="02020603050405020304" pitchFamily="18" charset="0"/>
              </a:rPr>
              <a:t>hoang</a:t>
            </a:r>
            <a:r>
              <a:rPr lang="en-US" altLang="en-US" dirty="0" smtClean="0">
                <a:solidFill>
                  <a:srgbClr val="FF0000"/>
                </a:solidFill>
                <a:latin typeface="Times New Roman" panose="02020603050405020304" pitchFamily="18" charset="0"/>
              </a:rPr>
              <a:t> </a:t>
            </a:r>
            <a:r>
              <a:rPr lang="en-US" altLang="en-US" dirty="0" err="1" smtClean="0">
                <a:solidFill>
                  <a:srgbClr val="FF0000"/>
                </a:solidFill>
                <a:latin typeface="Times New Roman" panose="02020603050405020304" pitchFamily="18" charset="0"/>
              </a:rPr>
              <a:t>mạc</a:t>
            </a:r>
            <a:r>
              <a:rPr lang="en-US" altLang="en-US" dirty="0" smtClean="0">
                <a:solidFill>
                  <a:srgbClr val="FF0000"/>
                </a:solidFill>
                <a:latin typeface="Times New Roman" panose="02020603050405020304" pitchFamily="18" charset="0"/>
              </a:rPr>
              <a:t> ở </a:t>
            </a:r>
            <a:r>
              <a:rPr lang="en-US" altLang="en-US" dirty="0" err="1">
                <a:solidFill>
                  <a:srgbClr val="FF0000"/>
                </a:solidFill>
                <a:latin typeface="Times New Roman" panose="02020603050405020304" pitchFamily="18" charset="0"/>
              </a:rPr>
              <a:t>châu</a:t>
            </a:r>
            <a:r>
              <a:rPr lang="en-US" altLang="en-US" dirty="0">
                <a:solidFill>
                  <a:srgbClr val="FF0000"/>
                </a:solidFill>
                <a:latin typeface="Times New Roman" panose="02020603050405020304" pitchFamily="18" charset="0"/>
              </a:rPr>
              <a:t> </a:t>
            </a:r>
            <a:r>
              <a:rPr lang="en-US" altLang="en-US" dirty="0" smtClean="0">
                <a:solidFill>
                  <a:srgbClr val="FF0000"/>
                </a:solidFill>
                <a:latin typeface="Times New Roman" panose="02020603050405020304" pitchFamily="18" charset="0"/>
              </a:rPr>
              <a:t>Phi?</a:t>
            </a:r>
            <a:endParaRPr lang="en-US" altLang="en-US" dirty="0">
              <a:solidFill>
                <a:srgbClr val="FF0000"/>
              </a:solidFill>
              <a:latin typeface="Times New Roman" panose="02020603050405020304" pitchFamily="18" charset="0"/>
            </a:endParaRPr>
          </a:p>
        </p:txBody>
      </p:sp>
      <p:sp>
        <p:nvSpPr>
          <p:cNvPr id="2" name="Rectangle 31"/>
          <p:cNvSpPr>
            <a:spLocks noChangeArrowheads="1"/>
          </p:cNvSpPr>
          <p:nvPr/>
        </p:nvSpPr>
        <p:spPr bwMode="auto">
          <a:xfrm>
            <a:off x="1401277" y="3352800"/>
            <a:ext cx="2746861" cy="584775"/>
          </a:xfrm>
          <a:prstGeom prst="rect">
            <a:avLst/>
          </a:prstGeom>
          <a:solidFill>
            <a:srgbClr val="00FFFF"/>
          </a:solidFill>
          <a:ln w="12700">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solidFill>
                  <a:srgbClr val="000066"/>
                </a:solidFill>
                <a:latin typeface="Times New Roman" panose="02020603050405020304" pitchFamily="18" charset="0"/>
              </a:rPr>
              <a:t>- </a:t>
            </a:r>
            <a:r>
              <a:rPr lang="en-US" altLang="en-US" dirty="0" smtClean="0">
                <a:solidFill>
                  <a:srgbClr val="000066"/>
                </a:solidFill>
                <a:latin typeface="Times New Roman" panose="02020603050405020304" pitchFamily="18" charset="0"/>
              </a:rPr>
              <a:t>Hoang </a:t>
            </a:r>
            <a:r>
              <a:rPr lang="en-US" altLang="en-US" dirty="0" err="1" smtClean="0">
                <a:solidFill>
                  <a:srgbClr val="000066"/>
                </a:solidFill>
                <a:latin typeface="Times New Roman" panose="02020603050405020304" pitchFamily="18" charset="0"/>
              </a:rPr>
              <a:t>mạc</a:t>
            </a:r>
            <a:r>
              <a:rPr lang="en-US" altLang="en-US" dirty="0" smtClean="0">
                <a:solidFill>
                  <a:srgbClr val="000066"/>
                </a:solidFill>
                <a:latin typeface="Times New Roman" panose="02020603050405020304" pitchFamily="18" charset="0"/>
              </a:rPr>
              <a:t>: </a:t>
            </a:r>
            <a:endParaRPr lang="en-US" altLang="en-US" dirty="0">
              <a:solidFill>
                <a:srgbClr val="000066"/>
              </a:solidFill>
              <a:latin typeface="Times New Roman" panose="02020603050405020304" pitchFamily="18" charset="0"/>
            </a:endParaRPr>
          </a:p>
        </p:txBody>
      </p:sp>
      <p:sp>
        <p:nvSpPr>
          <p:cNvPr id="14365" name="Line 29"/>
          <p:cNvSpPr>
            <a:spLocks noChangeShapeType="1"/>
          </p:cNvSpPr>
          <p:nvPr/>
        </p:nvSpPr>
        <p:spPr bwMode="auto">
          <a:xfrm flipV="1">
            <a:off x="4114800" y="2286000"/>
            <a:ext cx="1676400" cy="1295400"/>
          </a:xfrm>
          <a:prstGeom prst="line">
            <a:avLst/>
          </a:prstGeom>
          <a:noFill/>
          <a:ln w="28575">
            <a:solidFill>
              <a:srgbClr val="00FF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66" name="Line 30"/>
          <p:cNvSpPr>
            <a:spLocks noChangeShapeType="1"/>
          </p:cNvSpPr>
          <p:nvPr/>
        </p:nvSpPr>
        <p:spPr bwMode="auto">
          <a:xfrm>
            <a:off x="4114800" y="3657600"/>
            <a:ext cx="2315677" cy="1179512"/>
          </a:xfrm>
          <a:prstGeom prst="line">
            <a:avLst/>
          </a:prstGeom>
          <a:noFill/>
          <a:ln w="28575">
            <a:solidFill>
              <a:srgbClr val="00FF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 name="Text Box 30"/>
          <p:cNvSpPr txBox="1">
            <a:spLocks noChangeArrowheads="1"/>
          </p:cNvSpPr>
          <p:nvPr/>
        </p:nvSpPr>
        <p:spPr bwMode="auto">
          <a:xfrm rot="-1686081">
            <a:off x="4800600" y="1012825"/>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latin typeface="Times New Roman" panose="02020603050405020304" pitchFamily="18" charset="0"/>
              </a:rPr>
              <a:t>AT-LAT</a:t>
            </a:r>
          </a:p>
        </p:txBody>
      </p:sp>
      <p:sp>
        <p:nvSpPr>
          <p:cNvPr id="33" name="Text Box 29"/>
          <p:cNvSpPr txBox="1">
            <a:spLocks noChangeArrowheads="1"/>
          </p:cNvSpPr>
          <p:nvPr/>
        </p:nvSpPr>
        <p:spPr bwMode="auto">
          <a:xfrm rot="-1686081">
            <a:off x="6392863" y="5578475"/>
            <a:ext cx="21034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latin typeface="Times New Roman" panose="02020603050405020304" pitchFamily="18" charset="0"/>
              </a:rPr>
              <a:t>ĐÊ-KEN-BEC</a:t>
            </a:r>
          </a:p>
        </p:txBody>
      </p:sp>
    </p:spTree>
    <p:extLst>
      <p:ext uri="{BB962C8B-B14F-4D97-AF65-F5344CB8AC3E}">
        <p14:creationId xmlns:p14="http://schemas.microsoft.com/office/powerpoint/2010/main" val="29637597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7674"/>
                                        </p:tgtEl>
                                        <p:attrNameLst>
                                          <p:attrName>style.visibility</p:attrName>
                                        </p:attrNameLst>
                                      </p:cBhvr>
                                      <p:to>
                                        <p:strVal val="visible"/>
                                      </p:to>
                                    </p:set>
                                    <p:anim calcmode="lin" valueType="num">
                                      <p:cBhvr additive="base">
                                        <p:cTn id="7" dur="500" fill="hold"/>
                                        <p:tgtEl>
                                          <p:spTgt spid="27674"/>
                                        </p:tgtEl>
                                        <p:attrNameLst>
                                          <p:attrName>ppt_x</p:attrName>
                                        </p:attrNameLst>
                                      </p:cBhvr>
                                      <p:tavLst>
                                        <p:tav tm="0">
                                          <p:val>
                                            <p:strVal val="#ppt_x"/>
                                          </p:val>
                                        </p:tav>
                                        <p:tav tm="100000">
                                          <p:val>
                                            <p:strVal val="#ppt_x"/>
                                          </p:val>
                                        </p:tav>
                                      </p:tavLst>
                                    </p:anim>
                                    <p:anim calcmode="lin" valueType="num">
                                      <p:cBhvr additive="base">
                                        <p:cTn id="8" dur="500" fill="hold"/>
                                        <p:tgtEl>
                                          <p:spTgt spid="2767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7679"/>
                                        </p:tgtEl>
                                        <p:attrNameLst>
                                          <p:attrName>style.visibility</p:attrName>
                                        </p:attrNameLst>
                                      </p:cBhvr>
                                      <p:to>
                                        <p:strVal val="visible"/>
                                      </p:to>
                                    </p:set>
                                    <p:anim calcmode="lin" valueType="num">
                                      <p:cBhvr>
                                        <p:cTn id="13" dur="500" fill="hold"/>
                                        <p:tgtEl>
                                          <p:spTgt spid="27679"/>
                                        </p:tgtEl>
                                        <p:attrNameLst>
                                          <p:attrName>ppt_w</p:attrName>
                                        </p:attrNameLst>
                                      </p:cBhvr>
                                      <p:tavLst>
                                        <p:tav tm="0">
                                          <p:val>
                                            <p:fltVal val="0"/>
                                          </p:val>
                                        </p:tav>
                                        <p:tav tm="100000">
                                          <p:val>
                                            <p:strVal val="#ppt_w"/>
                                          </p:val>
                                        </p:tav>
                                      </p:tavLst>
                                    </p:anim>
                                    <p:anim calcmode="lin" valueType="num">
                                      <p:cBhvr>
                                        <p:cTn id="14" dur="500" fill="hold"/>
                                        <p:tgtEl>
                                          <p:spTgt spid="27679"/>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linds(horizontal)">
                                      <p:cBhvr>
                                        <p:cTn id="19" dur="500"/>
                                        <p:tgtEl>
                                          <p:spTgt spid="2"/>
                                        </p:tgtEl>
                                      </p:cBhvr>
                                    </p:animEffect>
                                  </p:childTnLst>
                                </p:cTn>
                              </p:par>
                              <p:par>
                                <p:cTn id="20" presetID="3" presetClass="entr" presetSubtype="10" fill="hold" nodeType="withEffect">
                                  <p:stCondLst>
                                    <p:cond delay="0"/>
                                  </p:stCondLst>
                                  <p:childTnLst>
                                    <p:set>
                                      <p:cBhvr>
                                        <p:cTn id="21" dur="1" fill="hold">
                                          <p:stCondLst>
                                            <p:cond delay="0"/>
                                          </p:stCondLst>
                                        </p:cTn>
                                        <p:tgtEl>
                                          <p:spTgt spid="14365"/>
                                        </p:tgtEl>
                                        <p:attrNameLst>
                                          <p:attrName>style.visibility</p:attrName>
                                        </p:attrNameLst>
                                      </p:cBhvr>
                                      <p:to>
                                        <p:strVal val="visible"/>
                                      </p:to>
                                    </p:set>
                                    <p:animEffect transition="in" filter="blinds(horizontal)">
                                      <p:cBhvr>
                                        <p:cTn id="22" dur="500"/>
                                        <p:tgtEl>
                                          <p:spTgt spid="14365"/>
                                        </p:tgtEl>
                                      </p:cBhvr>
                                    </p:animEffect>
                                  </p:childTnLst>
                                </p:cTn>
                              </p:par>
                              <p:par>
                                <p:cTn id="23" presetID="3" presetClass="entr" presetSubtype="10" fill="hold" nodeType="withEffect">
                                  <p:stCondLst>
                                    <p:cond delay="0"/>
                                  </p:stCondLst>
                                  <p:childTnLst>
                                    <p:set>
                                      <p:cBhvr>
                                        <p:cTn id="24" dur="1" fill="hold">
                                          <p:stCondLst>
                                            <p:cond delay="0"/>
                                          </p:stCondLst>
                                        </p:cTn>
                                        <p:tgtEl>
                                          <p:spTgt spid="14366"/>
                                        </p:tgtEl>
                                        <p:attrNameLst>
                                          <p:attrName>style.visibility</p:attrName>
                                        </p:attrNameLst>
                                      </p:cBhvr>
                                      <p:to>
                                        <p:strVal val="visible"/>
                                      </p:to>
                                    </p:set>
                                    <p:animEffect transition="in" filter="blinds(horizontal)">
                                      <p:cBhvr>
                                        <p:cTn id="25" dur="500"/>
                                        <p:tgtEl>
                                          <p:spTgt spid="14366"/>
                                        </p:tgtEl>
                                      </p:cBhvr>
                                    </p:animEffect>
                                  </p:childTnLst>
                                </p:cTn>
                              </p:par>
                              <p:par>
                                <p:cTn id="26" presetID="55"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1000" fill="hold"/>
                                        <p:tgtEl>
                                          <p:spTgt spid="32"/>
                                        </p:tgtEl>
                                        <p:attrNameLst>
                                          <p:attrName>ppt_w</p:attrName>
                                        </p:attrNameLst>
                                      </p:cBhvr>
                                      <p:tavLst>
                                        <p:tav tm="0">
                                          <p:val>
                                            <p:strVal val="#ppt_w*0.70"/>
                                          </p:val>
                                        </p:tav>
                                        <p:tav tm="100000">
                                          <p:val>
                                            <p:strVal val="#ppt_w"/>
                                          </p:val>
                                        </p:tav>
                                      </p:tavLst>
                                    </p:anim>
                                    <p:anim calcmode="lin" valueType="num">
                                      <p:cBhvr>
                                        <p:cTn id="29" dur="1000" fill="hold"/>
                                        <p:tgtEl>
                                          <p:spTgt spid="32"/>
                                        </p:tgtEl>
                                        <p:attrNameLst>
                                          <p:attrName>ppt_h</p:attrName>
                                        </p:attrNameLst>
                                      </p:cBhvr>
                                      <p:tavLst>
                                        <p:tav tm="0">
                                          <p:val>
                                            <p:strVal val="#ppt_h"/>
                                          </p:val>
                                        </p:tav>
                                        <p:tav tm="100000">
                                          <p:val>
                                            <p:strVal val="#ppt_h"/>
                                          </p:val>
                                        </p:tav>
                                      </p:tavLst>
                                    </p:anim>
                                    <p:animEffect transition="in" filter="fade">
                                      <p:cBhvr>
                                        <p:cTn id="30" dur="1000"/>
                                        <p:tgtEl>
                                          <p:spTgt spid="32"/>
                                        </p:tgtEl>
                                      </p:cBhvr>
                                    </p:animEffect>
                                  </p:childTnLst>
                                </p:cTn>
                              </p:par>
                            </p:childTnLst>
                          </p:cTn>
                        </p:par>
                        <p:par>
                          <p:cTn id="31" fill="hold" nodeType="afterGroup">
                            <p:stCondLst>
                              <p:cond delay="1000"/>
                            </p:stCondLst>
                            <p:childTnLst>
                              <p:par>
                                <p:cTn id="32" presetID="55" presetClass="entr" presetSubtype="0" fill="hold" grpId="0" nodeType="after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p:cTn id="34" dur="1000" fill="hold"/>
                                        <p:tgtEl>
                                          <p:spTgt spid="33"/>
                                        </p:tgtEl>
                                        <p:attrNameLst>
                                          <p:attrName>ppt_w</p:attrName>
                                        </p:attrNameLst>
                                      </p:cBhvr>
                                      <p:tavLst>
                                        <p:tav tm="0">
                                          <p:val>
                                            <p:strVal val="#ppt_w*0.70"/>
                                          </p:val>
                                        </p:tav>
                                        <p:tav tm="100000">
                                          <p:val>
                                            <p:strVal val="#ppt_w"/>
                                          </p:val>
                                        </p:tav>
                                      </p:tavLst>
                                    </p:anim>
                                    <p:anim calcmode="lin" valueType="num">
                                      <p:cBhvr>
                                        <p:cTn id="35" dur="1000" fill="hold"/>
                                        <p:tgtEl>
                                          <p:spTgt spid="33"/>
                                        </p:tgtEl>
                                        <p:attrNameLst>
                                          <p:attrName>ppt_h</p:attrName>
                                        </p:attrNameLst>
                                      </p:cBhvr>
                                      <p:tavLst>
                                        <p:tav tm="0">
                                          <p:val>
                                            <p:strVal val="#ppt_h"/>
                                          </p:val>
                                        </p:tav>
                                        <p:tav tm="100000">
                                          <p:val>
                                            <p:strVal val="#ppt_h"/>
                                          </p:val>
                                        </p:tav>
                                      </p:tavLst>
                                    </p:anim>
                                    <p:animEffect transition="in" filter="fade">
                                      <p:cBhvr>
                                        <p:cTn id="36"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79" grpId="0"/>
      <p:bldP spid="2" grpId="0" animBg="1"/>
      <p:bldP spid="32"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Sa mạc nhiều... nướ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p:cNvSpPr txBox="1">
            <a:spLocks noChangeArrowheads="1"/>
          </p:cNvSpPr>
          <p:nvPr/>
        </p:nvSpPr>
        <p:spPr bwMode="auto">
          <a:xfrm>
            <a:off x="1600200" y="6096000"/>
            <a:ext cx="4648200"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US" altLang="en-US" dirty="0">
                <a:latin typeface="Times New Roman" panose="02020603050405020304" pitchFamily="18" charset="0"/>
                <a:cs typeface="Times New Roman" panose="02020603050405020304" pitchFamily="18" charset="0"/>
              </a:rPr>
              <a:t>Hoang </a:t>
            </a:r>
            <a:r>
              <a:rPr lang="en-US" altLang="en-US" dirty="0" err="1">
                <a:latin typeface="Times New Roman" panose="02020603050405020304" pitchFamily="18" charset="0"/>
                <a:cs typeface="Times New Roman" panose="02020603050405020304" pitchFamily="18" charset="0"/>
              </a:rPr>
              <a:t>mạc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Xa</a:t>
            </a:r>
            <a:r>
              <a:rPr lang="en-US" altLang="en-US" dirty="0">
                <a:latin typeface="Times New Roman" panose="02020603050405020304" pitchFamily="18" charset="0"/>
                <a:cs typeface="Times New Roman" panose="02020603050405020304" pitchFamily="18" charset="0"/>
              </a:rPr>
              <a:t>-ha-</a:t>
            </a:r>
            <a:r>
              <a:rPr lang="en-US" altLang="en-US" dirty="0" err="1">
                <a:latin typeface="Times New Roman" panose="02020603050405020304" pitchFamily="18" charset="0"/>
                <a:cs typeface="Times New Roman" panose="02020603050405020304" pitchFamily="18" charset="0"/>
              </a:rPr>
              <a:t>ra</a:t>
            </a:r>
            <a:r>
              <a:rPr lang="en-US" altLang="en-US"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018448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74" name="Picture 26" descr="scan0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533400"/>
            <a:ext cx="48006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9" name="Rectangle 31"/>
          <p:cNvSpPr>
            <a:spLocks noChangeArrowheads="1"/>
          </p:cNvSpPr>
          <p:nvPr/>
        </p:nvSpPr>
        <p:spPr bwMode="auto">
          <a:xfrm>
            <a:off x="59531" y="860673"/>
            <a:ext cx="414813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err="1">
                <a:solidFill>
                  <a:srgbClr val="FF0000"/>
                </a:solidFill>
                <a:latin typeface="Times New Roman" panose="02020603050405020304" pitchFamily="18" charset="0"/>
              </a:rPr>
              <a:t>Kể</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tên</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các</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dãy</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núi</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chính</a:t>
            </a:r>
            <a:r>
              <a:rPr lang="en-US" altLang="en-US" dirty="0">
                <a:solidFill>
                  <a:srgbClr val="FF0000"/>
                </a:solidFill>
                <a:latin typeface="Times New Roman" panose="02020603050405020304" pitchFamily="18" charset="0"/>
              </a:rPr>
              <a:t> ở </a:t>
            </a:r>
            <a:r>
              <a:rPr lang="en-US" altLang="en-US" dirty="0" err="1">
                <a:solidFill>
                  <a:srgbClr val="FF0000"/>
                </a:solidFill>
                <a:latin typeface="Times New Roman" panose="02020603050405020304" pitchFamily="18" charset="0"/>
              </a:rPr>
              <a:t>châu</a:t>
            </a:r>
            <a:r>
              <a:rPr lang="en-US" altLang="en-US" dirty="0">
                <a:solidFill>
                  <a:srgbClr val="FF0000"/>
                </a:solidFill>
                <a:latin typeface="Times New Roman" panose="02020603050405020304" pitchFamily="18" charset="0"/>
              </a:rPr>
              <a:t> </a:t>
            </a:r>
            <a:r>
              <a:rPr lang="en-US" altLang="en-US" dirty="0" smtClean="0">
                <a:solidFill>
                  <a:srgbClr val="FF0000"/>
                </a:solidFill>
                <a:latin typeface="Times New Roman" panose="02020603050405020304" pitchFamily="18" charset="0"/>
              </a:rPr>
              <a:t>Phi?</a:t>
            </a:r>
            <a:endParaRPr lang="en-US" altLang="en-US" dirty="0">
              <a:solidFill>
                <a:srgbClr val="FF0000"/>
              </a:solidFill>
              <a:latin typeface="Times New Roman" panose="02020603050405020304" pitchFamily="18" charset="0"/>
            </a:endParaRPr>
          </a:p>
        </p:txBody>
      </p:sp>
      <p:sp>
        <p:nvSpPr>
          <p:cNvPr id="2" name="Rectangle 31"/>
          <p:cNvSpPr>
            <a:spLocks noChangeArrowheads="1"/>
          </p:cNvSpPr>
          <p:nvPr/>
        </p:nvSpPr>
        <p:spPr bwMode="auto">
          <a:xfrm>
            <a:off x="1676400" y="3352800"/>
            <a:ext cx="2471738" cy="584775"/>
          </a:xfrm>
          <a:prstGeom prst="rect">
            <a:avLst/>
          </a:prstGeom>
          <a:solidFill>
            <a:srgbClr val="00FFFF"/>
          </a:solidFill>
          <a:ln w="12700">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dirty="0">
                <a:solidFill>
                  <a:srgbClr val="000066"/>
                </a:solidFill>
                <a:latin typeface="Times New Roman" panose="02020603050405020304" pitchFamily="18" charset="0"/>
              </a:rPr>
              <a:t>- </a:t>
            </a:r>
            <a:r>
              <a:rPr lang="en-US" altLang="en-US" dirty="0" err="1">
                <a:solidFill>
                  <a:srgbClr val="000066"/>
                </a:solidFill>
                <a:latin typeface="Times New Roman" panose="02020603050405020304" pitchFamily="18" charset="0"/>
              </a:rPr>
              <a:t>Dãy</a:t>
            </a:r>
            <a:r>
              <a:rPr lang="en-US" altLang="en-US" dirty="0">
                <a:solidFill>
                  <a:srgbClr val="000066"/>
                </a:solidFill>
                <a:latin typeface="Times New Roman" panose="02020603050405020304" pitchFamily="18" charset="0"/>
              </a:rPr>
              <a:t> </a:t>
            </a:r>
            <a:r>
              <a:rPr lang="en-US" altLang="en-US" dirty="0" err="1">
                <a:solidFill>
                  <a:srgbClr val="000066"/>
                </a:solidFill>
                <a:latin typeface="Times New Roman" panose="02020603050405020304" pitchFamily="18" charset="0"/>
              </a:rPr>
              <a:t>núi</a:t>
            </a:r>
            <a:r>
              <a:rPr lang="en-US" altLang="en-US" dirty="0">
                <a:solidFill>
                  <a:srgbClr val="000066"/>
                </a:solidFill>
                <a:latin typeface="Times New Roman" panose="02020603050405020304" pitchFamily="18" charset="0"/>
              </a:rPr>
              <a:t>: </a:t>
            </a:r>
          </a:p>
        </p:txBody>
      </p:sp>
      <p:sp>
        <p:nvSpPr>
          <p:cNvPr id="14365" name="Line 29"/>
          <p:cNvSpPr>
            <a:spLocks noChangeShapeType="1"/>
          </p:cNvSpPr>
          <p:nvPr/>
        </p:nvSpPr>
        <p:spPr bwMode="auto">
          <a:xfrm flipV="1">
            <a:off x="4114800" y="1600200"/>
            <a:ext cx="1295400" cy="1981200"/>
          </a:xfrm>
          <a:prstGeom prst="line">
            <a:avLst/>
          </a:prstGeom>
          <a:noFill/>
          <a:ln w="28575">
            <a:solidFill>
              <a:srgbClr val="00FF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66" name="Line 30"/>
          <p:cNvSpPr>
            <a:spLocks noChangeShapeType="1"/>
          </p:cNvSpPr>
          <p:nvPr/>
        </p:nvSpPr>
        <p:spPr bwMode="auto">
          <a:xfrm>
            <a:off x="4114800" y="3657600"/>
            <a:ext cx="2971800" cy="2133600"/>
          </a:xfrm>
          <a:prstGeom prst="line">
            <a:avLst/>
          </a:prstGeom>
          <a:noFill/>
          <a:ln w="28575">
            <a:solidFill>
              <a:srgbClr val="00FF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 name="Text Box 30"/>
          <p:cNvSpPr txBox="1">
            <a:spLocks noChangeArrowheads="1"/>
          </p:cNvSpPr>
          <p:nvPr/>
        </p:nvSpPr>
        <p:spPr bwMode="auto">
          <a:xfrm rot="-1686081">
            <a:off x="4800600" y="965349"/>
            <a:ext cx="1676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a:solidFill>
                  <a:schemeClr val="bg1"/>
                </a:solidFill>
                <a:latin typeface="Times New Roman" panose="02020603050405020304" pitchFamily="18" charset="0"/>
              </a:rPr>
              <a:t>AT-LAT</a:t>
            </a:r>
          </a:p>
        </p:txBody>
      </p:sp>
      <p:sp>
        <p:nvSpPr>
          <p:cNvPr id="33" name="Text Box 29"/>
          <p:cNvSpPr txBox="1">
            <a:spLocks noChangeArrowheads="1"/>
          </p:cNvSpPr>
          <p:nvPr/>
        </p:nvSpPr>
        <p:spPr bwMode="auto">
          <a:xfrm rot="-1686081">
            <a:off x="6392863" y="5530999"/>
            <a:ext cx="21034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a:solidFill>
                  <a:schemeClr val="bg1"/>
                </a:solidFill>
                <a:latin typeface="Times New Roman" panose="02020603050405020304" pitchFamily="18" charset="0"/>
              </a:rPr>
              <a:t>ĐÊ-KEN-BEC</a:t>
            </a:r>
          </a:p>
        </p:txBody>
      </p:sp>
      <p:sp>
        <p:nvSpPr>
          <p:cNvPr id="9" name="TextBox 8"/>
          <p:cNvSpPr txBox="1">
            <a:spLocks noChangeArrowheads="1"/>
          </p:cNvSpPr>
          <p:nvPr/>
        </p:nvSpPr>
        <p:spPr bwMode="auto">
          <a:xfrm>
            <a:off x="42863" y="2004120"/>
            <a:ext cx="3048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Char char="-"/>
            </a:pPr>
            <a:r>
              <a:rPr lang="en-US" altLang="en-US" dirty="0" smtClean="0">
                <a:latin typeface="Times New Roman" panose="02020603050405020304" pitchFamily="18" charset="0"/>
                <a:cs typeface="Times New Roman" panose="02020603050405020304" pitchFamily="18" charset="0"/>
              </a:rPr>
              <a:t>At-</a:t>
            </a:r>
            <a:r>
              <a:rPr lang="en-US" altLang="en-US" dirty="0" err="1" smtClean="0">
                <a:latin typeface="Times New Roman" panose="02020603050405020304" pitchFamily="18" charset="0"/>
                <a:cs typeface="Times New Roman" panose="02020603050405020304" pitchFamily="18" charset="0"/>
              </a:rPr>
              <a:t>lat</a:t>
            </a:r>
            <a:r>
              <a:rPr lang="en-US" altLang="en-US" dirty="0" smtClean="0">
                <a:latin typeface="Times New Roman" panose="02020603050405020304" pitchFamily="18" charset="0"/>
                <a:cs typeface="Times New Roman" panose="02020603050405020304" pitchFamily="18" charset="0"/>
              </a:rPr>
              <a:t> </a:t>
            </a:r>
            <a:endParaRPr lang="en-US" altLang="en-US" dirty="0">
              <a:latin typeface="Times New Roman" panose="02020603050405020304" pitchFamily="18" charset="0"/>
              <a:cs typeface="Times New Roman" panose="02020603050405020304" pitchFamily="18" charset="0"/>
            </a:endParaRPr>
          </a:p>
          <a:p>
            <a:pPr>
              <a:spcBef>
                <a:spcPct val="0"/>
              </a:spcBef>
              <a:buFontTx/>
              <a:buChar char="-"/>
            </a:pPr>
            <a:r>
              <a:rPr lang="en-US" altLang="en-US" dirty="0" err="1" smtClean="0">
                <a:latin typeface="Times New Roman" panose="02020603050405020304" pitchFamily="18" charset="0"/>
                <a:cs typeface="Times New Roman" panose="02020603050405020304" pitchFamily="18" charset="0"/>
              </a:rPr>
              <a:t>Đrê</a:t>
            </a:r>
            <a:r>
              <a:rPr lang="en-US" altLang="en-US" dirty="0" smtClean="0">
                <a:latin typeface="Times New Roman" panose="02020603050405020304" pitchFamily="18" charset="0"/>
                <a:cs typeface="Times New Roman" panose="02020603050405020304" pitchFamily="18" charset="0"/>
              </a:rPr>
              <a:t>-ken-</a:t>
            </a:r>
            <a:r>
              <a:rPr lang="en-US" altLang="en-US" dirty="0" err="1" smtClean="0">
                <a:latin typeface="Times New Roman" panose="02020603050405020304" pitchFamily="18" charset="0"/>
                <a:cs typeface="Times New Roman" panose="02020603050405020304" pitchFamily="18" charset="0"/>
              </a:rPr>
              <a:t>béc</a:t>
            </a:r>
            <a:endParaRPr lang="en-US"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99595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7674"/>
                                        </p:tgtEl>
                                        <p:attrNameLst>
                                          <p:attrName>style.visibility</p:attrName>
                                        </p:attrNameLst>
                                      </p:cBhvr>
                                      <p:to>
                                        <p:strVal val="visible"/>
                                      </p:to>
                                    </p:set>
                                    <p:anim calcmode="lin" valueType="num">
                                      <p:cBhvr additive="base">
                                        <p:cTn id="7" dur="500" fill="hold"/>
                                        <p:tgtEl>
                                          <p:spTgt spid="27674"/>
                                        </p:tgtEl>
                                        <p:attrNameLst>
                                          <p:attrName>ppt_x</p:attrName>
                                        </p:attrNameLst>
                                      </p:cBhvr>
                                      <p:tavLst>
                                        <p:tav tm="0">
                                          <p:val>
                                            <p:strVal val="#ppt_x"/>
                                          </p:val>
                                        </p:tav>
                                        <p:tav tm="100000">
                                          <p:val>
                                            <p:strVal val="#ppt_x"/>
                                          </p:val>
                                        </p:tav>
                                      </p:tavLst>
                                    </p:anim>
                                    <p:anim calcmode="lin" valueType="num">
                                      <p:cBhvr additive="base">
                                        <p:cTn id="8" dur="500" fill="hold"/>
                                        <p:tgtEl>
                                          <p:spTgt spid="2767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7679"/>
                                        </p:tgtEl>
                                        <p:attrNameLst>
                                          <p:attrName>style.visibility</p:attrName>
                                        </p:attrNameLst>
                                      </p:cBhvr>
                                      <p:to>
                                        <p:strVal val="visible"/>
                                      </p:to>
                                    </p:set>
                                    <p:anim calcmode="lin" valueType="num">
                                      <p:cBhvr>
                                        <p:cTn id="13" dur="500" fill="hold"/>
                                        <p:tgtEl>
                                          <p:spTgt spid="27679"/>
                                        </p:tgtEl>
                                        <p:attrNameLst>
                                          <p:attrName>ppt_w</p:attrName>
                                        </p:attrNameLst>
                                      </p:cBhvr>
                                      <p:tavLst>
                                        <p:tav tm="0">
                                          <p:val>
                                            <p:fltVal val="0"/>
                                          </p:val>
                                        </p:tav>
                                        <p:tav tm="100000">
                                          <p:val>
                                            <p:strVal val="#ppt_w"/>
                                          </p:val>
                                        </p:tav>
                                      </p:tavLst>
                                    </p:anim>
                                    <p:anim calcmode="lin" valueType="num">
                                      <p:cBhvr>
                                        <p:cTn id="14" dur="500" fill="hold"/>
                                        <p:tgtEl>
                                          <p:spTgt spid="27679"/>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linds(horizontal)">
                                      <p:cBhvr>
                                        <p:cTn id="19" dur="500"/>
                                        <p:tgtEl>
                                          <p:spTgt spid="2"/>
                                        </p:tgtEl>
                                      </p:cBhvr>
                                    </p:animEffect>
                                  </p:childTnLst>
                                </p:cTn>
                              </p:par>
                              <p:par>
                                <p:cTn id="20" presetID="3" presetClass="entr" presetSubtype="10" fill="hold" nodeType="withEffect">
                                  <p:stCondLst>
                                    <p:cond delay="0"/>
                                  </p:stCondLst>
                                  <p:childTnLst>
                                    <p:set>
                                      <p:cBhvr>
                                        <p:cTn id="21" dur="1" fill="hold">
                                          <p:stCondLst>
                                            <p:cond delay="0"/>
                                          </p:stCondLst>
                                        </p:cTn>
                                        <p:tgtEl>
                                          <p:spTgt spid="14365"/>
                                        </p:tgtEl>
                                        <p:attrNameLst>
                                          <p:attrName>style.visibility</p:attrName>
                                        </p:attrNameLst>
                                      </p:cBhvr>
                                      <p:to>
                                        <p:strVal val="visible"/>
                                      </p:to>
                                    </p:set>
                                    <p:animEffect transition="in" filter="blinds(horizontal)">
                                      <p:cBhvr>
                                        <p:cTn id="22" dur="500"/>
                                        <p:tgtEl>
                                          <p:spTgt spid="14365"/>
                                        </p:tgtEl>
                                      </p:cBhvr>
                                    </p:animEffect>
                                  </p:childTnLst>
                                </p:cTn>
                              </p:par>
                              <p:par>
                                <p:cTn id="23" presetID="3" presetClass="entr" presetSubtype="10" fill="hold" nodeType="withEffect">
                                  <p:stCondLst>
                                    <p:cond delay="0"/>
                                  </p:stCondLst>
                                  <p:childTnLst>
                                    <p:set>
                                      <p:cBhvr>
                                        <p:cTn id="24" dur="1" fill="hold">
                                          <p:stCondLst>
                                            <p:cond delay="0"/>
                                          </p:stCondLst>
                                        </p:cTn>
                                        <p:tgtEl>
                                          <p:spTgt spid="14366"/>
                                        </p:tgtEl>
                                        <p:attrNameLst>
                                          <p:attrName>style.visibility</p:attrName>
                                        </p:attrNameLst>
                                      </p:cBhvr>
                                      <p:to>
                                        <p:strVal val="visible"/>
                                      </p:to>
                                    </p:set>
                                    <p:animEffect transition="in" filter="blinds(horizontal)">
                                      <p:cBhvr>
                                        <p:cTn id="25" dur="500"/>
                                        <p:tgtEl>
                                          <p:spTgt spid="14366"/>
                                        </p:tgtEl>
                                      </p:cBhvr>
                                    </p:animEffect>
                                  </p:childTnLst>
                                </p:cTn>
                              </p:par>
                              <p:par>
                                <p:cTn id="26" presetID="55"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1000" fill="hold"/>
                                        <p:tgtEl>
                                          <p:spTgt spid="32"/>
                                        </p:tgtEl>
                                        <p:attrNameLst>
                                          <p:attrName>ppt_w</p:attrName>
                                        </p:attrNameLst>
                                      </p:cBhvr>
                                      <p:tavLst>
                                        <p:tav tm="0">
                                          <p:val>
                                            <p:strVal val="#ppt_w*0.70"/>
                                          </p:val>
                                        </p:tav>
                                        <p:tav tm="100000">
                                          <p:val>
                                            <p:strVal val="#ppt_w"/>
                                          </p:val>
                                        </p:tav>
                                      </p:tavLst>
                                    </p:anim>
                                    <p:anim calcmode="lin" valueType="num">
                                      <p:cBhvr>
                                        <p:cTn id="29" dur="1000" fill="hold"/>
                                        <p:tgtEl>
                                          <p:spTgt spid="32"/>
                                        </p:tgtEl>
                                        <p:attrNameLst>
                                          <p:attrName>ppt_h</p:attrName>
                                        </p:attrNameLst>
                                      </p:cBhvr>
                                      <p:tavLst>
                                        <p:tav tm="0">
                                          <p:val>
                                            <p:strVal val="#ppt_h"/>
                                          </p:val>
                                        </p:tav>
                                        <p:tav tm="100000">
                                          <p:val>
                                            <p:strVal val="#ppt_h"/>
                                          </p:val>
                                        </p:tav>
                                      </p:tavLst>
                                    </p:anim>
                                    <p:animEffect transition="in" filter="fade">
                                      <p:cBhvr>
                                        <p:cTn id="30" dur="1000"/>
                                        <p:tgtEl>
                                          <p:spTgt spid="32"/>
                                        </p:tgtEl>
                                      </p:cBhvr>
                                    </p:animEffect>
                                  </p:childTnLst>
                                </p:cTn>
                              </p:par>
                            </p:childTnLst>
                          </p:cTn>
                        </p:par>
                        <p:par>
                          <p:cTn id="31" fill="hold" nodeType="afterGroup">
                            <p:stCondLst>
                              <p:cond delay="1000"/>
                            </p:stCondLst>
                            <p:childTnLst>
                              <p:par>
                                <p:cTn id="32" presetID="55" presetClass="entr" presetSubtype="0" fill="hold" grpId="0" nodeType="after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p:cTn id="34" dur="1000" fill="hold"/>
                                        <p:tgtEl>
                                          <p:spTgt spid="33"/>
                                        </p:tgtEl>
                                        <p:attrNameLst>
                                          <p:attrName>ppt_w</p:attrName>
                                        </p:attrNameLst>
                                      </p:cBhvr>
                                      <p:tavLst>
                                        <p:tav tm="0">
                                          <p:val>
                                            <p:strVal val="#ppt_w*0.70"/>
                                          </p:val>
                                        </p:tav>
                                        <p:tav tm="100000">
                                          <p:val>
                                            <p:strVal val="#ppt_w"/>
                                          </p:val>
                                        </p:tav>
                                      </p:tavLst>
                                    </p:anim>
                                    <p:anim calcmode="lin" valueType="num">
                                      <p:cBhvr>
                                        <p:cTn id="35" dur="1000" fill="hold"/>
                                        <p:tgtEl>
                                          <p:spTgt spid="33"/>
                                        </p:tgtEl>
                                        <p:attrNameLst>
                                          <p:attrName>ppt_h</p:attrName>
                                        </p:attrNameLst>
                                      </p:cBhvr>
                                      <p:tavLst>
                                        <p:tav tm="0">
                                          <p:val>
                                            <p:strVal val="#ppt_h"/>
                                          </p:val>
                                        </p:tav>
                                        <p:tav tm="100000">
                                          <p:val>
                                            <p:strVal val="#ppt_h"/>
                                          </p:val>
                                        </p:tav>
                                      </p:tavLst>
                                    </p:anim>
                                    <p:animEffect transition="in" filter="fade">
                                      <p:cBhvr>
                                        <p:cTn id="36" dur="1000"/>
                                        <p:tgtEl>
                                          <p:spTgt spid="3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79" grpId="0"/>
      <p:bldP spid="2" grpId="0" animBg="1"/>
      <p:bldP spid="32" grpId="0"/>
      <p:bldP spid="33"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hlinkClick r:id="rId2" action="ppaction://hlinksldjump"/>
          </p:cNvPr>
          <p:cNvSpPr>
            <a:spLocks noChangeArrowheads="1"/>
          </p:cNvSpPr>
          <p:nvPr/>
        </p:nvSpPr>
        <p:spPr bwMode="auto">
          <a:xfrm>
            <a:off x="1333500" y="6248400"/>
            <a:ext cx="6781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r>
              <a:rPr lang="en-US" altLang="en-US" sz="2800" dirty="0" err="1"/>
              <a:t>Núi</a:t>
            </a:r>
            <a:r>
              <a:rPr lang="en-US" altLang="en-US" sz="2800" dirty="0"/>
              <a:t> </a:t>
            </a:r>
            <a:r>
              <a:rPr lang="en-US" altLang="en-US" sz="2800" dirty="0" smtClean="0"/>
              <a:t>Ki-li-man-</a:t>
            </a:r>
            <a:r>
              <a:rPr lang="en-US" altLang="en-US" sz="2800" dirty="0" err="1" smtClean="0"/>
              <a:t>gia</a:t>
            </a:r>
            <a:r>
              <a:rPr lang="en-US" altLang="en-US" sz="2800" dirty="0" smtClean="0"/>
              <a:t>-</a:t>
            </a:r>
            <a:r>
              <a:rPr lang="en-US" altLang="en-US" sz="2800" dirty="0" err="1" smtClean="0"/>
              <a:t>rô</a:t>
            </a:r>
            <a:r>
              <a:rPr lang="en-US" altLang="en-US" sz="2800" dirty="0" smtClean="0"/>
              <a:t> cao </a:t>
            </a:r>
            <a:r>
              <a:rPr lang="en-US" altLang="en-US" sz="2800" dirty="0"/>
              <a:t>nhất </a:t>
            </a:r>
            <a:r>
              <a:rPr lang="en-US" altLang="en-US" sz="2800" dirty="0" smtClean="0"/>
              <a:t>châu </a:t>
            </a:r>
            <a:r>
              <a:rPr lang="en-US" altLang="en-US" sz="2800" dirty="0"/>
              <a:t>Phi (5895m)</a:t>
            </a:r>
          </a:p>
        </p:txBody>
      </p:sp>
      <p:pic>
        <p:nvPicPr>
          <p:cNvPr id="74756" name="Picture 4" descr="kili1">
            <a:extLst>
              <a:ext uri="{FF2B5EF4-FFF2-40B4-BE49-F238E27FC236}">
                <a16:creationId xmlns:a16="http://schemas.microsoft.com/office/drawing/2014/main" id="{B690C2EF-3E79-4FA4-B1BD-F13BDDA878FC}"/>
              </a:ext>
            </a:extLst>
          </p:cNvPr>
          <p:cNvPicPr>
            <a:picLocks noChangeAspect="1" noChangeArrowheads="1"/>
          </p:cNvPicPr>
          <p:nvPr/>
        </p:nvPicPr>
        <p:blipFill>
          <a:blip r:embed="rId3"/>
          <a:srcRect/>
          <a:stretch>
            <a:fillRect/>
          </a:stretch>
        </p:blipFill>
        <p:spPr bwMode="auto">
          <a:xfrm>
            <a:off x="0" y="0"/>
            <a:ext cx="4675031" cy="617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3796" name="Picture 5" descr="Kilimanjaro 5">
            <a:extLst>
              <a:ext uri="{FF2B5EF4-FFF2-40B4-BE49-F238E27FC236}">
                <a16:creationId xmlns:a16="http://schemas.microsoft.com/office/drawing/2014/main" id="{26B0609A-F81C-44B6-8EE9-990F4BE94068}"/>
              </a:ext>
            </a:extLst>
          </p:cNvPr>
          <p:cNvPicPr>
            <a:picLocks noChangeAspect="1" noChangeArrowheads="1"/>
          </p:cNvPicPr>
          <p:nvPr/>
        </p:nvPicPr>
        <p:blipFill>
          <a:blip r:embed="rId4"/>
          <a:srcRect/>
          <a:stretch>
            <a:fillRect/>
          </a:stretch>
        </p:blipFill>
        <p:spPr bwMode="auto">
          <a:xfrm>
            <a:off x="4714875" y="0"/>
            <a:ext cx="4429125" cy="617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0421" name="Text Box 6"/>
          <p:cNvSpPr txBox="1">
            <a:spLocks noChangeArrowheads="1"/>
          </p:cNvSpPr>
          <p:nvPr/>
        </p:nvSpPr>
        <p:spPr bwMode="auto">
          <a:xfrm>
            <a:off x="4910137" y="304800"/>
            <a:ext cx="4038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altLang="en-US" sz="2800" dirty="0"/>
              <a:t>Đỉnh núi </a:t>
            </a:r>
            <a:r>
              <a:rPr lang="en-US" altLang="en-US" sz="2800" dirty="0" smtClean="0"/>
              <a:t>Ki-li-man-gia-rô</a:t>
            </a:r>
            <a:endParaRPr lang="en-US" altLang="en-US" sz="2800" dirty="0"/>
          </a:p>
        </p:txBody>
      </p:sp>
    </p:spTree>
    <p:extLst>
      <p:ext uri="{BB962C8B-B14F-4D97-AF65-F5344CB8AC3E}">
        <p14:creationId xmlns:p14="http://schemas.microsoft.com/office/powerpoint/2010/main" val="3501461275"/>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74756"/>
                                        </p:tgtEl>
                                        <p:attrNameLst>
                                          <p:attrName>style.visibility</p:attrName>
                                        </p:attrNameLst>
                                      </p:cBhvr>
                                      <p:to>
                                        <p:strVal val="visible"/>
                                      </p:to>
                                    </p:set>
                                    <p:animEffect transition="in" filter="diamond(in)">
                                      <p:cBhvr>
                                        <p:cTn id="7" dur="2000"/>
                                        <p:tgtEl>
                                          <p:spTgt spid="74756"/>
                                        </p:tgtEl>
                                      </p:cBhvr>
                                    </p:animEffect>
                                  </p:childTnLst>
                                </p:cTn>
                              </p:par>
                            </p:childTnLst>
                          </p:cTn>
                        </p:par>
                        <p:par>
                          <p:cTn id="8" fill="hold" nodeType="afterGroup">
                            <p:stCondLst>
                              <p:cond delay="2000"/>
                            </p:stCondLst>
                            <p:childTnLst>
                              <p:par>
                                <p:cTn id="9" presetID="5" presetClass="entr" presetSubtype="10" fill="hold" grpId="0" nodeType="afterEffect">
                                  <p:stCondLst>
                                    <p:cond delay="0"/>
                                  </p:stCondLst>
                                  <p:childTnLst>
                                    <p:set>
                                      <p:cBhvr>
                                        <p:cTn id="10" dur="1" fill="hold">
                                          <p:stCondLst>
                                            <p:cond delay="0"/>
                                          </p:stCondLst>
                                        </p:cTn>
                                        <p:tgtEl>
                                          <p:spTgt spid="74754"/>
                                        </p:tgtEl>
                                        <p:attrNameLst>
                                          <p:attrName>style.visibility</p:attrName>
                                        </p:attrNameLst>
                                      </p:cBhvr>
                                      <p:to>
                                        <p:strVal val="visible"/>
                                      </p:to>
                                    </p:set>
                                    <p:animEffect transition="in" filter="checkerboard(across)">
                                      <p:cBhvr>
                                        <p:cTn id="11" dur="500"/>
                                        <p:tgtEl>
                                          <p:spTgt spid="74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8"/>
          <p:cNvSpPr txBox="1">
            <a:spLocks noChangeArrowheads="1"/>
          </p:cNvSpPr>
          <p:nvPr/>
        </p:nvSpPr>
        <p:spPr bwMode="auto">
          <a:xfrm>
            <a:off x="3117850" y="6456363"/>
            <a:ext cx="602615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1">
                <a:latin typeface="Arial" panose="020B0604020202020204" pitchFamily="34" charset="0"/>
              </a:rPr>
              <a:t>Lược đồ tự nhiên châu Phi (Nguồn: SGK Địa 7)</a:t>
            </a:r>
          </a:p>
        </p:txBody>
      </p:sp>
      <p:pic>
        <p:nvPicPr>
          <p:cNvPr id="19459" name="Picture 4"/>
          <p:cNvPicPr>
            <a:picLocks noChangeAspect="1"/>
          </p:cNvPicPr>
          <p:nvPr/>
        </p:nvPicPr>
        <p:blipFill>
          <a:blip r:embed="rId2">
            <a:extLst>
              <a:ext uri="{28A0092B-C50C-407E-A947-70E740481C1C}">
                <a14:useLocalDpi xmlns:a14="http://schemas.microsoft.com/office/drawing/2010/main" val="0"/>
              </a:ext>
            </a:extLst>
          </a:blip>
          <a:srcRect l="10541" t="1180" r="1906"/>
          <a:stretch>
            <a:fillRect/>
          </a:stretch>
        </p:blipFill>
        <p:spPr bwMode="auto">
          <a:xfrm>
            <a:off x="3505200" y="0"/>
            <a:ext cx="5637213"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7" descr="P1010002"/>
          <p:cNvPicPr>
            <a:picLocks noChangeAspect="1" noChangeArrowheads="1"/>
          </p:cNvPicPr>
          <p:nvPr/>
        </p:nvPicPr>
        <p:blipFill>
          <a:blip r:embed="rId3">
            <a:extLst>
              <a:ext uri="{28A0092B-C50C-407E-A947-70E740481C1C}">
                <a14:useLocalDpi xmlns:a14="http://schemas.microsoft.com/office/drawing/2010/main" val="0"/>
              </a:ext>
            </a:extLst>
          </a:blip>
          <a:srcRect t="88005" r="64246" b="6754"/>
          <a:stretch>
            <a:fillRect/>
          </a:stretch>
        </p:blipFill>
        <p:spPr bwMode="auto">
          <a:xfrm>
            <a:off x="3492500" y="6019800"/>
            <a:ext cx="35052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12700" y="2914055"/>
            <a:ext cx="350520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dirty="0">
                <a:latin typeface="Times New Roman" panose="02020603050405020304" pitchFamily="18" charset="0"/>
                <a:cs typeface="Times New Roman" panose="02020603050405020304" pitchFamily="18" charset="0"/>
                <a:sym typeface="Wingdings 3" panose="05040102010807070707" pitchFamily="18" charset="2"/>
              </a:rPr>
              <a:t> </a:t>
            </a:r>
            <a:r>
              <a:rPr lang="en-US" altLang="en-US" dirty="0" err="1">
                <a:latin typeface="Times New Roman" panose="02020603050405020304" pitchFamily="18" charset="0"/>
                <a:cs typeface="Times New Roman" panose="02020603050405020304" pitchFamily="18" charset="0"/>
                <a:sym typeface="Wingdings 3" panose="05040102010807070707" pitchFamily="18" charset="2"/>
              </a:rPr>
              <a:t>Ít</a:t>
            </a:r>
            <a:r>
              <a:rPr lang="en-US" altLang="en-US" dirty="0">
                <a:latin typeface="Times New Roman" panose="02020603050405020304" pitchFamily="18" charset="0"/>
                <a:cs typeface="Times New Roman" panose="02020603050405020304" pitchFamily="18" charset="0"/>
                <a:sym typeface="Wingdings 3" panose="05040102010807070707" pitchFamily="18" charset="2"/>
              </a:rPr>
              <a:t> </a:t>
            </a:r>
            <a:r>
              <a:rPr lang="en-US" altLang="en-US" dirty="0" err="1">
                <a:latin typeface="Times New Roman" panose="02020603050405020304" pitchFamily="18" charset="0"/>
                <a:cs typeface="Times New Roman" panose="02020603050405020304" pitchFamily="18" charset="0"/>
                <a:sym typeface="Wingdings 3" panose="05040102010807070707" pitchFamily="18" charset="2"/>
              </a:rPr>
              <a:t>đồng</a:t>
            </a:r>
            <a:r>
              <a:rPr lang="en-US" altLang="en-US" dirty="0">
                <a:latin typeface="Times New Roman" panose="02020603050405020304" pitchFamily="18" charset="0"/>
                <a:cs typeface="Times New Roman" panose="02020603050405020304" pitchFamily="18" charset="0"/>
                <a:sym typeface="Wingdings 3" panose="05040102010807070707" pitchFamily="18" charset="2"/>
              </a:rPr>
              <a:t> </a:t>
            </a:r>
            <a:r>
              <a:rPr lang="en-US" altLang="en-US" dirty="0" err="1">
                <a:latin typeface="Times New Roman" panose="02020603050405020304" pitchFamily="18" charset="0"/>
                <a:cs typeface="Times New Roman" panose="02020603050405020304" pitchFamily="18" charset="0"/>
                <a:sym typeface="Wingdings 3" panose="05040102010807070707" pitchFamily="18" charset="2"/>
              </a:rPr>
              <a:t>bằng</a:t>
            </a:r>
            <a:r>
              <a:rPr lang="en-US" altLang="en-US" dirty="0">
                <a:latin typeface="Times New Roman" panose="02020603050405020304" pitchFamily="18" charset="0"/>
                <a:cs typeface="Times New Roman" panose="02020603050405020304" pitchFamily="18" charset="0"/>
                <a:sym typeface="Wingdings 3" panose="05040102010807070707" pitchFamily="18" charset="2"/>
              </a:rPr>
              <a:t>, </a:t>
            </a:r>
            <a:r>
              <a:rPr lang="en-US" altLang="en-US" dirty="0" err="1">
                <a:latin typeface="Times New Roman" panose="02020603050405020304" pitchFamily="18" charset="0"/>
                <a:cs typeface="Times New Roman" panose="02020603050405020304" pitchFamily="18" charset="0"/>
                <a:sym typeface="Wingdings 3" panose="05040102010807070707" pitchFamily="18" charset="2"/>
              </a:rPr>
              <a:t>chủ</a:t>
            </a:r>
            <a:r>
              <a:rPr lang="en-US" altLang="en-US" dirty="0">
                <a:latin typeface="Times New Roman" panose="02020603050405020304" pitchFamily="18" charset="0"/>
                <a:cs typeface="Times New Roman" panose="02020603050405020304" pitchFamily="18" charset="0"/>
                <a:sym typeface="Wingdings 3" panose="05040102010807070707" pitchFamily="18" charset="2"/>
              </a:rPr>
              <a:t> </a:t>
            </a:r>
            <a:r>
              <a:rPr lang="en-US" altLang="en-US" dirty="0" err="1">
                <a:latin typeface="Times New Roman" panose="02020603050405020304" pitchFamily="18" charset="0"/>
                <a:cs typeface="Times New Roman" panose="02020603050405020304" pitchFamily="18" charset="0"/>
                <a:sym typeface="Wingdings 3" panose="05040102010807070707" pitchFamily="18" charset="2"/>
              </a:rPr>
              <a:t>yếu</a:t>
            </a:r>
            <a:r>
              <a:rPr lang="en-US" altLang="en-US" dirty="0">
                <a:latin typeface="Times New Roman" panose="02020603050405020304" pitchFamily="18" charset="0"/>
                <a:cs typeface="Times New Roman" panose="02020603050405020304" pitchFamily="18" charset="0"/>
                <a:sym typeface="Wingdings 3" panose="05040102010807070707" pitchFamily="18" charset="2"/>
              </a:rPr>
              <a:t> </a:t>
            </a:r>
            <a:r>
              <a:rPr lang="en-US" altLang="en-US" dirty="0" err="1">
                <a:latin typeface="Times New Roman" panose="02020603050405020304" pitchFamily="18" charset="0"/>
                <a:cs typeface="Times New Roman" panose="02020603050405020304" pitchFamily="18" charset="0"/>
              </a:rPr>
              <a:t>tập</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trung</a:t>
            </a:r>
            <a:r>
              <a:rPr lang="en-US" altLang="en-US" dirty="0">
                <a:latin typeface="Times New Roman" panose="02020603050405020304" pitchFamily="18" charset="0"/>
                <a:cs typeface="Times New Roman" panose="02020603050405020304" pitchFamily="18" charset="0"/>
              </a:rPr>
              <a:t> ở </a:t>
            </a:r>
            <a:r>
              <a:rPr lang="en-US" altLang="en-US" dirty="0" err="1">
                <a:latin typeface="Times New Roman" panose="02020603050405020304" pitchFamily="18" charset="0"/>
                <a:cs typeface="Times New Roman" panose="02020603050405020304" pitchFamily="18" charset="0"/>
              </a:rPr>
              <a:t>ven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biển</a:t>
            </a:r>
            <a:r>
              <a:rPr lang="en-US" altLang="en-US" dirty="0">
                <a:latin typeface="Times New Roman" panose="02020603050405020304" pitchFamily="18" charset="0"/>
                <a:cs typeface="Times New Roman" panose="02020603050405020304" pitchFamily="18" charset="0"/>
              </a:rPr>
              <a:t>.</a:t>
            </a:r>
            <a:endParaRPr lang="en-US" altLang="en-US" u="sng" dirty="0">
              <a:latin typeface="Times New Roman" panose="02020603050405020304" pitchFamily="18" charset="0"/>
              <a:cs typeface="Times New Roman" panose="02020603050405020304" pitchFamily="18" charset="0"/>
            </a:endParaRPr>
          </a:p>
          <a:p>
            <a:pPr>
              <a:spcBef>
                <a:spcPct val="0"/>
              </a:spcBef>
              <a:buFontTx/>
              <a:buNone/>
            </a:pPr>
            <a:endParaRPr lang="en-US" altLang="en-US" sz="1800" dirty="0">
              <a:latin typeface="Arial" panose="020B0604020202020204" pitchFamily="34" charset="0"/>
            </a:endParaRPr>
          </a:p>
        </p:txBody>
      </p:sp>
      <p:sp>
        <p:nvSpPr>
          <p:cNvPr id="7" name="TextBox 6"/>
          <p:cNvSpPr txBox="1">
            <a:spLocks noChangeArrowheads="1"/>
          </p:cNvSpPr>
          <p:nvPr/>
        </p:nvSpPr>
        <p:spPr bwMode="auto">
          <a:xfrm>
            <a:off x="-13646" y="712262"/>
            <a:ext cx="343217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n-US" dirty="0" err="1">
                <a:solidFill>
                  <a:srgbClr val="FF0000"/>
                </a:solidFill>
                <a:latin typeface="Times New Roman" panose="02020603050405020304" pitchFamily="18" charset="0"/>
                <a:cs typeface="Times New Roman" panose="02020603050405020304" pitchFamily="18" charset="0"/>
              </a:rPr>
              <a:t>Nhận</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xét</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về</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sự</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phân</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bố</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của</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địa</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hình</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đồng</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bằng</a:t>
            </a:r>
            <a:r>
              <a:rPr lang="en-US" altLang="en-US" dirty="0">
                <a:solidFill>
                  <a:srgbClr val="FF0000"/>
                </a:solidFill>
                <a:latin typeface="Times New Roman" panose="02020603050405020304" pitchFamily="18" charset="0"/>
                <a:cs typeface="Times New Roman" panose="02020603050405020304" pitchFamily="18" charset="0"/>
              </a:rPr>
              <a:t> ở </a:t>
            </a:r>
            <a:r>
              <a:rPr lang="en-US" altLang="en-US" dirty="0" err="1">
                <a:solidFill>
                  <a:srgbClr val="FF0000"/>
                </a:solidFill>
                <a:latin typeface="Times New Roman" panose="02020603050405020304" pitchFamily="18" charset="0"/>
                <a:cs typeface="Times New Roman" panose="02020603050405020304" pitchFamily="18" charset="0"/>
              </a:rPr>
              <a:t>châu</a:t>
            </a:r>
            <a:r>
              <a:rPr lang="en-US" altLang="en-US" dirty="0">
                <a:solidFill>
                  <a:srgbClr val="FF0000"/>
                </a:solidFill>
                <a:latin typeface="Times New Roman" panose="02020603050405020304" pitchFamily="18" charset="0"/>
                <a:cs typeface="Times New Roman" panose="02020603050405020304" pitchFamily="18" charset="0"/>
              </a:rPr>
              <a:t> Phi</a:t>
            </a:r>
            <a:r>
              <a:rPr lang="en-US" altLang="en-US" dirty="0" smtClean="0">
                <a:solidFill>
                  <a:srgbClr val="FF0000"/>
                </a:solidFill>
                <a:latin typeface="Times New Roman" panose="02020603050405020304" pitchFamily="18" charset="0"/>
                <a:cs typeface="Times New Roman" panose="02020603050405020304" pitchFamily="18" charset="0"/>
              </a:rPr>
              <a:t>?</a:t>
            </a:r>
            <a:endParaRPr lang="en-US" altLang="vi-VN" dirty="0">
              <a:solidFill>
                <a:srgbClr val="FF0000"/>
              </a:solidFill>
              <a:latin typeface="Times New Roman" panose="02020603050405020304" pitchFamily="18" charset="0"/>
              <a:cs typeface="Times New Roman" panose="02020603050405020304" pitchFamily="18" charset="0"/>
            </a:endParaRPr>
          </a:p>
        </p:txBody>
      </p:sp>
      <p:sp>
        <p:nvSpPr>
          <p:cNvPr id="26" name="Oval 25">
            <a:extLst>
              <a:ext uri="{FF2B5EF4-FFF2-40B4-BE49-F238E27FC236}">
                <a16:creationId xmlns:a16="http://schemas.microsoft.com/office/drawing/2014/main" id="{31E3F3DE-71D4-4A1A-9C1E-3F41C1B054C3}"/>
              </a:ext>
            </a:extLst>
          </p:cNvPr>
          <p:cNvSpPr/>
          <p:nvPr/>
        </p:nvSpPr>
        <p:spPr>
          <a:xfrm>
            <a:off x="3403600" y="5784850"/>
            <a:ext cx="885825" cy="852488"/>
          </a:xfrm>
          <a:prstGeom prst="ellipse">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a:extLst>
              <a:ext uri="{FF2B5EF4-FFF2-40B4-BE49-F238E27FC236}">
                <a16:creationId xmlns:a16="http://schemas.microsoft.com/office/drawing/2014/main" id="{72BA41DF-EC27-4C3F-87E5-9DF2D07979CD}"/>
              </a:ext>
            </a:extLst>
          </p:cNvPr>
          <p:cNvSpPr/>
          <p:nvPr/>
        </p:nvSpPr>
        <p:spPr>
          <a:xfrm rot="2160042">
            <a:off x="7810500" y="2339975"/>
            <a:ext cx="746125" cy="1724025"/>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Oval 27">
            <a:extLst>
              <a:ext uri="{FF2B5EF4-FFF2-40B4-BE49-F238E27FC236}">
                <a16:creationId xmlns:a16="http://schemas.microsoft.com/office/drawing/2014/main" id="{20BF4F09-4D69-4A17-8966-261B5BE716CC}"/>
              </a:ext>
            </a:extLst>
          </p:cNvPr>
          <p:cNvSpPr/>
          <p:nvPr/>
        </p:nvSpPr>
        <p:spPr>
          <a:xfrm rot="2160042">
            <a:off x="7124700" y="4264025"/>
            <a:ext cx="746125" cy="1722438"/>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Oval 28">
            <a:extLst>
              <a:ext uri="{FF2B5EF4-FFF2-40B4-BE49-F238E27FC236}">
                <a16:creationId xmlns:a16="http://schemas.microsoft.com/office/drawing/2014/main" id="{A44E7449-752F-40C7-A37A-3023804EBFD4}"/>
              </a:ext>
            </a:extLst>
          </p:cNvPr>
          <p:cNvSpPr/>
          <p:nvPr/>
        </p:nvSpPr>
        <p:spPr>
          <a:xfrm rot="5568752">
            <a:off x="4648200" y="2035175"/>
            <a:ext cx="746125" cy="1724025"/>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Oval 29">
            <a:extLst>
              <a:ext uri="{FF2B5EF4-FFF2-40B4-BE49-F238E27FC236}">
                <a16:creationId xmlns:a16="http://schemas.microsoft.com/office/drawing/2014/main" id="{DE692DD7-98C7-4D08-B140-811C9FE6F779}"/>
              </a:ext>
            </a:extLst>
          </p:cNvPr>
          <p:cNvSpPr/>
          <p:nvPr/>
        </p:nvSpPr>
        <p:spPr>
          <a:xfrm rot="5568752">
            <a:off x="6315869" y="326232"/>
            <a:ext cx="746125" cy="1722437"/>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Oval 30">
            <a:extLst>
              <a:ext uri="{FF2B5EF4-FFF2-40B4-BE49-F238E27FC236}">
                <a16:creationId xmlns:a16="http://schemas.microsoft.com/office/drawing/2014/main" id="{97AB6762-E37B-40CB-A808-943D667FDDDB}"/>
              </a:ext>
            </a:extLst>
          </p:cNvPr>
          <p:cNvSpPr/>
          <p:nvPr/>
        </p:nvSpPr>
        <p:spPr>
          <a:xfrm rot="2023723">
            <a:off x="3544888" y="1447800"/>
            <a:ext cx="744537" cy="1189038"/>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762369600"/>
      </p:ext>
    </p:extLst>
  </p:cSld>
  <p:clrMapOvr>
    <a:masterClrMapping/>
  </p:clrMapOvr>
  <p:transition spd="med">
    <p:wheel spokes="3"/>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6" grpId="0" animBg="1"/>
      <p:bldP spid="9" grpId="0" animBg="1"/>
      <p:bldP spid="28" grpId="0" animBg="1"/>
      <p:bldP spid="29" grpId="0" animBg="1"/>
      <p:bldP spid="30"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762000"/>
            <a:ext cx="8534400" cy="4524315"/>
          </a:xfrm>
          <a:prstGeom prst="rect">
            <a:avLst/>
          </a:prstGeom>
        </p:spPr>
        <p:txBody>
          <a:bodyPr wrap="square">
            <a:spAutoFit/>
          </a:bodyPr>
          <a:lstStyle/>
          <a:p>
            <a:r>
              <a:rPr lang="vi-VN" sz="3200" b="1" dirty="0">
                <a:cs typeface="Times New Roman" panose="02020603050405020304" pitchFamily="18" charset="0"/>
              </a:rPr>
              <a:t>Châu thổ sông </a:t>
            </a:r>
            <a:r>
              <a:rPr lang="vi-VN" sz="3200" b="1" dirty="0" smtClean="0">
                <a:cs typeface="Times New Roman" panose="02020603050405020304" pitchFamily="18" charset="0"/>
              </a:rPr>
              <a:t>Nin</a:t>
            </a:r>
            <a:r>
              <a:rPr lang="ar-AE" sz="3200" dirty="0" smtClean="0">
                <a:cs typeface="Times New Roman" panose="02020603050405020304" pitchFamily="18" charset="0"/>
              </a:rPr>
              <a:t> </a:t>
            </a:r>
            <a:r>
              <a:rPr lang="vi-VN" sz="3200" dirty="0">
                <a:cs typeface="Times New Roman" panose="02020603050405020304" pitchFamily="18" charset="0"/>
              </a:rPr>
              <a:t>là một </a:t>
            </a:r>
            <a:r>
              <a:rPr lang="vi-VN" sz="3200" dirty="0">
                <a:cs typeface="Times New Roman" panose="02020603050405020304" pitchFamily="18" charset="0"/>
                <a:hlinkClick r:id="rId2" tooltip="Châu thổ"/>
              </a:rPr>
              <a:t>châu thổ</a:t>
            </a:r>
            <a:r>
              <a:rPr lang="vi-VN" sz="3200" dirty="0">
                <a:cs typeface="Times New Roman" panose="02020603050405020304" pitchFamily="18" charset="0"/>
              </a:rPr>
              <a:t> ở phía bắc </a:t>
            </a:r>
            <a:r>
              <a:rPr lang="vi-VN" sz="3200" dirty="0">
                <a:cs typeface="Times New Roman" panose="02020603050405020304" pitchFamily="18" charset="0"/>
                <a:hlinkClick r:id="rId3" tooltip="Ai Cập"/>
              </a:rPr>
              <a:t>Ai Cập</a:t>
            </a:r>
            <a:r>
              <a:rPr lang="vi-VN" sz="3200" dirty="0">
                <a:cs typeface="Times New Roman" panose="02020603050405020304" pitchFamily="18" charset="0"/>
              </a:rPr>
              <a:t> (</a:t>
            </a:r>
            <a:r>
              <a:rPr lang="vi-VN" sz="3200" dirty="0">
                <a:cs typeface="Times New Roman" panose="02020603050405020304" pitchFamily="18" charset="0"/>
                <a:hlinkClick r:id="rId4" tooltip="Hạ Ai Cập"/>
              </a:rPr>
              <a:t>Hạ Ai Cập</a:t>
            </a:r>
            <a:r>
              <a:rPr lang="vi-VN" sz="3200" dirty="0">
                <a:cs typeface="Times New Roman" panose="02020603050405020304" pitchFamily="18" charset="0"/>
              </a:rPr>
              <a:t>), nơi con sông mở rộng và đổ ra </a:t>
            </a:r>
            <a:r>
              <a:rPr lang="vi-VN" sz="3200" dirty="0">
                <a:cs typeface="Times New Roman" panose="02020603050405020304" pitchFamily="18" charset="0"/>
                <a:hlinkClick r:id="rId5" tooltip="Địa Trung Hải"/>
              </a:rPr>
              <a:t>Địa Trung Hải</a:t>
            </a:r>
            <a:r>
              <a:rPr lang="vi-VN" sz="3200" dirty="0">
                <a:cs typeface="Times New Roman" panose="02020603050405020304" pitchFamily="18" charset="0"/>
              </a:rPr>
              <a:t>. Đây là một trong số những châu thổ sông rộng nhất thế </a:t>
            </a:r>
            <a:r>
              <a:rPr lang="vi-VN" sz="3200" dirty="0" smtClean="0">
                <a:cs typeface="Times New Roman" panose="02020603050405020304" pitchFamily="18" charset="0"/>
              </a:rPr>
              <a:t>giới</a:t>
            </a:r>
            <a:r>
              <a:rPr lang="en-US" sz="3200" dirty="0" smtClean="0">
                <a:cs typeface="Times New Roman" panose="02020603050405020304" pitchFamily="18" charset="0"/>
              </a:rPr>
              <a:t>-</a:t>
            </a:r>
            <a:r>
              <a:rPr lang="vi-VN" sz="3200" dirty="0" smtClean="0">
                <a:cs typeface="Times New Roman" panose="02020603050405020304" pitchFamily="18" charset="0"/>
              </a:rPr>
              <a:t>trải </a:t>
            </a:r>
            <a:r>
              <a:rPr lang="vi-VN" sz="3200" dirty="0">
                <a:cs typeface="Times New Roman" panose="02020603050405020304" pitchFamily="18" charset="0"/>
              </a:rPr>
              <a:t>dài từ </a:t>
            </a:r>
            <a:r>
              <a:rPr lang="vi-VN" sz="3200" dirty="0">
                <a:cs typeface="Times New Roman" panose="02020603050405020304" pitchFamily="18" charset="0"/>
                <a:hlinkClick r:id="rId6" tooltip="Alexandria"/>
              </a:rPr>
              <a:t>Alexandria</a:t>
            </a:r>
            <a:r>
              <a:rPr lang="vi-VN" sz="3200" dirty="0">
                <a:cs typeface="Times New Roman" panose="02020603050405020304" pitchFamily="18" charset="0"/>
              </a:rPr>
              <a:t> ở phía tây cho đến </a:t>
            </a:r>
            <a:r>
              <a:rPr lang="vi-VN" sz="3200" dirty="0">
                <a:cs typeface="Times New Roman" panose="02020603050405020304" pitchFamily="18" charset="0"/>
                <a:hlinkClick r:id="rId7" tooltip="Port Said (thành phố)"/>
              </a:rPr>
              <a:t>Port Said</a:t>
            </a:r>
            <a:r>
              <a:rPr lang="vi-VN" sz="3200" dirty="0">
                <a:cs typeface="Times New Roman" panose="02020603050405020304" pitchFamily="18" charset="0"/>
              </a:rPr>
              <a:t> ở phía đông, bao phủ 240 km bờ biển </a:t>
            </a:r>
            <a:r>
              <a:rPr lang="vi-VN" sz="3200" dirty="0">
                <a:cs typeface="Times New Roman" panose="02020603050405020304" pitchFamily="18" charset="0"/>
                <a:hlinkClick r:id="rId5" tooltip="Địa Trung Hải"/>
              </a:rPr>
              <a:t>Địa Trung </a:t>
            </a:r>
            <a:r>
              <a:rPr lang="vi-VN" sz="3200" dirty="0" smtClean="0">
                <a:cs typeface="Times New Roman" panose="02020603050405020304" pitchFamily="18" charset="0"/>
                <a:hlinkClick r:id="rId5" tooltip="Địa Trung Hải"/>
              </a:rPr>
              <a:t>Hải</a:t>
            </a:r>
            <a:r>
              <a:rPr lang="vi-VN" sz="3200" dirty="0" smtClean="0">
                <a:cs typeface="Times New Roman" panose="02020603050405020304" pitchFamily="18" charset="0"/>
              </a:rPr>
              <a:t> </a:t>
            </a:r>
            <a:r>
              <a:rPr lang="vi-VN" sz="3200" dirty="0">
                <a:cs typeface="Times New Roman" panose="02020603050405020304" pitchFamily="18" charset="0"/>
              </a:rPr>
              <a:t>và cũng là khu vực </a:t>
            </a:r>
            <a:r>
              <a:rPr lang="vi-VN" sz="3200" dirty="0">
                <a:cs typeface="Times New Roman" panose="02020603050405020304" pitchFamily="18" charset="0"/>
                <a:hlinkClick r:id="rId8" tooltip="Nông nghiệp"/>
              </a:rPr>
              <a:t>nông nghiệp</a:t>
            </a:r>
            <a:r>
              <a:rPr lang="vi-VN" sz="3200" dirty="0">
                <a:cs typeface="Times New Roman" panose="02020603050405020304" pitchFamily="18" charset="0"/>
              </a:rPr>
              <a:t> phong phú. Theo chiều bắc nam, châu thổ dài xấp xỉ 160 km. Diện tích của châu thổ là khoảng 40.107,8 km2.</a:t>
            </a:r>
            <a:endParaRPr lang="en-US" sz="3200" dirty="0">
              <a:cs typeface="Times New Roman" panose="02020603050405020304" pitchFamily="18" charset="0"/>
            </a:endParaRPr>
          </a:p>
        </p:txBody>
      </p:sp>
    </p:spTree>
    <p:extLst>
      <p:ext uri="{BB962C8B-B14F-4D97-AF65-F5344CB8AC3E}">
        <p14:creationId xmlns:p14="http://schemas.microsoft.com/office/powerpoint/2010/main" val="1328150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3"/>
          <p:cNvSpPr txBox="1">
            <a:spLocks noChangeArrowheads="1"/>
          </p:cNvSpPr>
          <p:nvPr/>
        </p:nvSpPr>
        <p:spPr bwMode="auto">
          <a:xfrm>
            <a:off x="1371600" y="1066800"/>
            <a:ext cx="472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
        <p:nvSpPr>
          <p:cNvPr id="34819" name="Text Box 4"/>
          <p:cNvSpPr txBox="1">
            <a:spLocks noChangeArrowheads="1"/>
          </p:cNvSpPr>
          <p:nvPr/>
        </p:nvSpPr>
        <p:spPr bwMode="auto">
          <a:xfrm>
            <a:off x="0" y="945164"/>
            <a:ext cx="5867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dirty="0" smtClean="0">
                <a:solidFill>
                  <a:srgbClr val="FF0000"/>
                </a:solidFill>
                <a:latin typeface="Times New Roman" panose="02020603050405020304" pitchFamily="18" charset="0"/>
              </a:rPr>
              <a:t>a. </a:t>
            </a:r>
            <a:r>
              <a:rPr lang="en-US" altLang="en-US" u="sng" dirty="0" err="1" smtClean="0">
                <a:solidFill>
                  <a:srgbClr val="FF0000"/>
                </a:solidFill>
                <a:latin typeface="Times New Roman" panose="02020603050405020304" pitchFamily="18" charset="0"/>
              </a:rPr>
              <a:t>Địa</a:t>
            </a:r>
            <a:r>
              <a:rPr lang="en-US" altLang="en-US" u="sng" dirty="0" smtClean="0">
                <a:solidFill>
                  <a:srgbClr val="FF0000"/>
                </a:solidFill>
                <a:latin typeface="Times New Roman" panose="02020603050405020304" pitchFamily="18" charset="0"/>
              </a:rPr>
              <a:t> </a:t>
            </a:r>
            <a:r>
              <a:rPr lang="en-US" altLang="en-US" u="sng" dirty="0" err="1">
                <a:solidFill>
                  <a:srgbClr val="FF0000"/>
                </a:solidFill>
                <a:latin typeface="Times New Roman" panose="02020603050405020304" pitchFamily="18" charset="0"/>
              </a:rPr>
              <a:t>hình</a:t>
            </a:r>
            <a:r>
              <a:rPr lang="en-US" altLang="en-US" u="sng" dirty="0">
                <a:solidFill>
                  <a:srgbClr val="FF0000"/>
                </a:solidFill>
                <a:latin typeface="Times New Roman" panose="02020603050405020304" pitchFamily="18" charset="0"/>
              </a:rPr>
              <a:t> </a:t>
            </a:r>
            <a:r>
              <a:rPr lang="en-US" altLang="en-US" u="sng" dirty="0" err="1">
                <a:solidFill>
                  <a:srgbClr val="FF0000"/>
                </a:solidFill>
                <a:latin typeface="Times New Roman" panose="02020603050405020304" pitchFamily="18" charset="0"/>
              </a:rPr>
              <a:t>và</a:t>
            </a:r>
            <a:r>
              <a:rPr lang="en-US" altLang="en-US" u="sng" dirty="0">
                <a:solidFill>
                  <a:srgbClr val="FF0000"/>
                </a:solidFill>
                <a:latin typeface="Times New Roman" panose="02020603050405020304" pitchFamily="18" charset="0"/>
              </a:rPr>
              <a:t> </a:t>
            </a:r>
            <a:r>
              <a:rPr lang="en-US" altLang="en-US" u="sng" dirty="0" err="1">
                <a:solidFill>
                  <a:srgbClr val="FF0000"/>
                </a:solidFill>
                <a:latin typeface="Times New Roman" panose="02020603050405020304" pitchFamily="18" charset="0"/>
              </a:rPr>
              <a:t>khoáng</a:t>
            </a:r>
            <a:r>
              <a:rPr lang="en-US" altLang="en-US" u="sng" dirty="0">
                <a:solidFill>
                  <a:srgbClr val="FF0000"/>
                </a:solidFill>
                <a:latin typeface="Times New Roman" panose="02020603050405020304" pitchFamily="18" charset="0"/>
              </a:rPr>
              <a:t> </a:t>
            </a:r>
            <a:r>
              <a:rPr lang="en-US" altLang="en-US" u="sng" dirty="0" err="1">
                <a:solidFill>
                  <a:srgbClr val="FF0000"/>
                </a:solidFill>
                <a:latin typeface="Times New Roman" panose="02020603050405020304" pitchFamily="18" charset="0"/>
              </a:rPr>
              <a:t>sản</a:t>
            </a:r>
            <a:endParaRPr lang="en-US" altLang="en-US" u="sng" dirty="0">
              <a:solidFill>
                <a:srgbClr val="FF0000"/>
              </a:solidFill>
              <a:latin typeface="Times New Roman" panose="02020603050405020304" pitchFamily="18" charset="0"/>
            </a:endParaRPr>
          </a:p>
        </p:txBody>
      </p:sp>
      <p:pic>
        <p:nvPicPr>
          <p:cNvPr id="34822" name="Picture 20" descr="P101000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3400" y="890588"/>
            <a:ext cx="4648200" cy="573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1" name="Text Box 21"/>
          <p:cNvSpPr txBox="1">
            <a:spLocks noChangeArrowheads="1"/>
          </p:cNvSpPr>
          <p:nvPr/>
        </p:nvSpPr>
        <p:spPr bwMode="auto">
          <a:xfrm>
            <a:off x="25758" y="2306536"/>
            <a:ext cx="4419600" cy="1077218"/>
          </a:xfrm>
          <a:prstGeom prst="rect">
            <a:avLst/>
          </a:prstGeom>
          <a:noFill/>
          <a:ln w="9525">
            <a:noFill/>
            <a:miter lim="800000"/>
            <a:headEnd/>
            <a:tailEnd/>
          </a:ln>
        </p:spPr>
        <p:txBody>
          <a:bodyPr>
            <a:spAutoFit/>
          </a:bodyPr>
          <a:lstStyle/>
          <a:p>
            <a:pPr eaLnBrk="1" hangingPunct="1">
              <a:spcBef>
                <a:spcPct val="50000"/>
              </a:spcBef>
              <a:defRPr/>
            </a:pPr>
            <a:r>
              <a:rPr lang="en-US" sz="3200" dirty="0" err="1">
                <a:solidFill>
                  <a:srgbClr val="FF0000"/>
                </a:solidFill>
              </a:rPr>
              <a:t>Nhận</a:t>
            </a:r>
            <a:r>
              <a:rPr lang="en-US" sz="3200" dirty="0">
                <a:solidFill>
                  <a:srgbClr val="FF0000"/>
                </a:solidFill>
              </a:rPr>
              <a:t> </a:t>
            </a:r>
            <a:r>
              <a:rPr lang="en-US" sz="3200" dirty="0" err="1">
                <a:solidFill>
                  <a:srgbClr val="FF0000"/>
                </a:solidFill>
              </a:rPr>
              <a:t>xét</a:t>
            </a:r>
            <a:r>
              <a:rPr lang="en-US" sz="3200" dirty="0">
                <a:solidFill>
                  <a:srgbClr val="FF0000"/>
                </a:solidFill>
              </a:rPr>
              <a:t> </a:t>
            </a:r>
            <a:r>
              <a:rPr lang="en-US" sz="3200" dirty="0" err="1">
                <a:solidFill>
                  <a:srgbClr val="FF0000"/>
                </a:solidFill>
              </a:rPr>
              <a:t>đặc</a:t>
            </a:r>
            <a:r>
              <a:rPr lang="en-US" sz="3200" dirty="0">
                <a:solidFill>
                  <a:srgbClr val="FF0000"/>
                </a:solidFill>
              </a:rPr>
              <a:t> </a:t>
            </a:r>
            <a:r>
              <a:rPr lang="en-US" sz="3200" dirty="0" err="1">
                <a:solidFill>
                  <a:srgbClr val="FF0000"/>
                </a:solidFill>
              </a:rPr>
              <a:t>điểm</a:t>
            </a:r>
            <a:r>
              <a:rPr lang="en-US" sz="3200" dirty="0">
                <a:solidFill>
                  <a:srgbClr val="FF0000"/>
                </a:solidFill>
              </a:rPr>
              <a:t> </a:t>
            </a:r>
            <a:r>
              <a:rPr lang="en-US" sz="3200" dirty="0" err="1">
                <a:solidFill>
                  <a:srgbClr val="FF0000"/>
                </a:solidFill>
              </a:rPr>
              <a:t>địa</a:t>
            </a:r>
            <a:r>
              <a:rPr lang="en-US" sz="3200" dirty="0">
                <a:solidFill>
                  <a:srgbClr val="FF0000"/>
                </a:solidFill>
              </a:rPr>
              <a:t> </a:t>
            </a:r>
            <a:r>
              <a:rPr lang="en-US" sz="3200" dirty="0" err="1">
                <a:solidFill>
                  <a:srgbClr val="FF0000"/>
                </a:solidFill>
              </a:rPr>
              <a:t>hình</a:t>
            </a:r>
            <a:r>
              <a:rPr lang="en-US" sz="3200" dirty="0">
                <a:solidFill>
                  <a:srgbClr val="FF0000"/>
                </a:solidFill>
              </a:rPr>
              <a:t> </a:t>
            </a:r>
            <a:r>
              <a:rPr lang="en-US" sz="3200" dirty="0" err="1">
                <a:solidFill>
                  <a:srgbClr val="FF0000"/>
                </a:solidFill>
              </a:rPr>
              <a:t>của</a:t>
            </a:r>
            <a:r>
              <a:rPr lang="en-US" sz="3200" dirty="0">
                <a:solidFill>
                  <a:srgbClr val="FF0000"/>
                </a:solidFill>
              </a:rPr>
              <a:t> </a:t>
            </a:r>
            <a:r>
              <a:rPr lang="en-US" sz="3200" dirty="0" err="1">
                <a:solidFill>
                  <a:srgbClr val="FF0000"/>
                </a:solidFill>
              </a:rPr>
              <a:t>Châu</a:t>
            </a:r>
            <a:r>
              <a:rPr lang="en-US" sz="3200" dirty="0">
                <a:solidFill>
                  <a:srgbClr val="FF0000"/>
                </a:solidFill>
              </a:rPr>
              <a:t> </a:t>
            </a:r>
            <a:r>
              <a:rPr lang="en-US" sz="3200" dirty="0" smtClean="0">
                <a:solidFill>
                  <a:srgbClr val="FF0000"/>
                </a:solidFill>
              </a:rPr>
              <a:t>Phi</a:t>
            </a:r>
            <a:r>
              <a:rPr lang="en-US" sz="3200" dirty="0">
                <a:solidFill>
                  <a:srgbClr val="FF0000"/>
                </a:solidFill>
              </a:rPr>
              <a:t>?</a:t>
            </a:r>
          </a:p>
        </p:txBody>
      </p:sp>
      <p:sp>
        <p:nvSpPr>
          <p:cNvPr id="34824" name="Text Box 22"/>
          <p:cNvSpPr txBox="1">
            <a:spLocks noChangeArrowheads="1"/>
          </p:cNvSpPr>
          <p:nvPr/>
        </p:nvSpPr>
        <p:spPr bwMode="auto">
          <a:xfrm>
            <a:off x="76200" y="1642485"/>
            <a:ext cx="3657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smtClean="0">
                <a:latin typeface="Times New Roman" panose="02020603050405020304" pitchFamily="18" charset="0"/>
              </a:rPr>
              <a:t>- </a:t>
            </a:r>
            <a:r>
              <a:rPr lang="en-US" altLang="en-US" b="1" u="sng" dirty="0" err="1" smtClean="0">
                <a:latin typeface="Times New Roman" panose="02020603050405020304" pitchFamily="18" charset="0"/>
              </a:rPr>
              <a:t>Địa</a:t>
            </a:r>
            <a:r>
              <a:rPr lang="en-US" altLang="en-US" b="1" u="sng" dirty="0" smtClean="0">
                <a:latin typeface="Times New Roman" panose="02020603050405020304" pitchFamily="18" charset="0"/>
              </a:rPr>
              <a:t> </a:t>
            </a:r>
            <a:r>
              <a:rPr lang="en-US" altLang="en-US" b="1" u="sng" dirty="0" err="1" smtClean="0">
                <a:latin typeface="Times New Roman" panose="02020603050405020304" pitchFamily="18" charset="0"/>
              </a:rPr>
              <a:t>hình</a:t>
            </a:r>
            <a:r>
              <a:rPr lang="en-US" altLang="en-US" b="1" u="sng" dirty="0" smtClean="0">
                <a:latin typeface="Times New Roman" panose="02020603050405020304" pitchFamily="18" charset="0"/>
              </a:rPr>
              <a:t>:</a:t>
            </a:r>
            <a:endParaRPr lang="en-US" altLang="en-US" b="1" u="sng" dirty="0">
              <a:latin typeface="Times New Roman" panose="02020603050405020304" pitchFamily="18" charset="0"/>
            </a:endParaRPr>
          </a:p>
        </p:txBody>
      </p:sp>
      <p:sp>
        <p:nvSpPr>
          <p:cNvPr id="20503" name="Text Box 23"/>
          <p:cNvSpPr txBox="1">
            <a:spLocks noChangeArrowheads="1"/>
          </p:cNvSpPr>
          <p:nvPr/>
        </p:nvSpPr>
        <p:spPr bwMode="auto">
          <a:xfrm>
            <a:off x="76200" y="3497958"/>
            <a:ext cx="4077730" cy="2554545"/>
          </a:xfrm>
          <a:prstGeom prst="rect">
            <a:avLst/>
          </a:prstGeom>
          <a:noFill/>
          <a:ln w="9525">
            <a:noFill/>
            <a:miter lim="800000"/>
            <a:headEnd/>
            <a:tailEnd/>
          </a:ln>
        </p:spPr>
        <p:txBody>
          <a:bodyPr wrap="square">
            <a:spAutoFit/>
          </a:bodyPr>
          <a:lstStyle/>
          <a:p>
            <a:pPr marL="342900" indent="-342900" eaLnBrk="1" hangingPunct="1">
              <a:spcBef>
                <a:spcPct val="50000"/>
              </a:spcBef>
              <a:defRPr/>
            </a:pPr>
            <a:r>
              <a:rPr lang="en-US" sz="2800" b="1" dirty="0">
                <a:solidFill>
                  <a:schemeClr val="accent6"/>
                </a:solidFill>
              </a:rPr>
              <a:t>  </a:t>
            </a:r>
            <a:r>
              <a:rPr lang="en-US" altLang="en-US" sz="3200" dirty="0" smtClean="0">
                <a:cs typeface="Times New Roman" pitchFamily="18" charset="0"/>
              </a:rPr>
              <a:t>+ </a:t>
            </a:r>
            <a:r>
              <a:rPr lang="en-US" altLang="en-US" sz="3200" dirty="0" err="1">
                <a:cs typeface="Times New Roman" pitchFamily="18" charset="0"/>
              </a:rPr>
              <a:t>Bề</a:t>
            </a:r>
            <a:r>
              <a:rPr lang="en-US" altLang="en-US" sz="3200" dirty="0">
                <a:cs typeface="Times New Roman" pitchFamily="18" charset="0"/>
              </a:rPr>
              <a:t> </a:t>
            </a:r>
            <a:r>
              <a:rPr lang="en-US" altLang="en-US" sz="3200" dirty="0" err="1">
                <a:cs typeface="Times New Roman" pitchFamily="18" charset="0"/>
              </a:rPr>
              <a:t>mặt</a:t>
            </a:r>
            <a:r>
              <a:rPr lang="en-US" altLang="en-US" sz="3200" dirty="0">
                <a:cs typeface="Times New Roman" pitchFamily="18" charset="0"/>
              </a:rPr>
              <a:t> </a:t>
            </a:r>
            <a:r>
              <a:rPr lang="en-US" altLang="en-US" sz="3200" dirty="0" err="1">
                <a:cs typeface="Times New Roman" pitchFamily="18" charset="0"/>
              </a:rPr>
              <a:t>khá</a:t>
            </a:r>
            <a:r>
              <a:rPr lang="en-US" altLang="en-US" sz="3200" dirty="0">
                <a:cs typeface="Times New Roman" pitchFamily="18" charset="0"/>
              </a:rPr>
              <a:t> </a:t>
            </a:r>
            <a:r>
              <a:rPr lang="en-US" altLang="en-US" sz="3200" dirty="0" err="1">
                <a:cs typeface="Times New Roman" pitchFamily="18" charset="0"/>
              </a:rPr>
              <a:t>bằng</a:t>
            </a:r>
            <a:r>
              <a:rPr lang="en-US" altLang="en-US" sz="3200" dirty="0">
                <a:cs typeface="Times New Roman" pitchFamily="18" charset="0"/>
              </a:rPr>
              <a:t> </a:t>
            </a:r>
            <a:r>
              <a:rPr lang="en-US" altLang="en-US" sz="3200" dirty="0" err="1">
                <a:cs typeface="Times New Roman" pitchFamily="18" charset="0"/>
              </a:rPr>
              <a:t>phẳng</a:t>
            </a:r>
            <a:r>
              <a:rPr lang="en-US" altLang="en-US" sz="3200" dirty="0">
                <a:cs typeface="Times New Roman" pitchFamily="18" charset="0"/>
              </a:rPr>
              <a:t>, </a:t>
            </a:r>
            <a:r>
              <a:rPr lang="en-US" altLang="en-US" sz="3200" dirty="0" err="1">
                <a:cs typeface="Times New Roman" pitchFamily="18" charset="0"/>
              </a:rPr>
              <a:t>độ</a:t>
            </a:r>
            <a:r>
              <a:rPr lang="en-US" altLang="en-US" sz="3200" dirty="0">
                <a:cs typeface="Times New Roman" pitchFamily="18" charset="0"/>
              </a:rPr>
              <a:t> </a:t>
            </a:r>
            <a:r>
              <a:rPr lang="en-US" altLang="en-US" sz="3200" dirty="0" err="1">
                <a:cs typeface="Times New Roman" pitchFamily="18" charset="0"/>
              </a:rPr>
              <a:t>cao</a:t>
            </a:r>
            <a:r>
              <a:rPr lang="en-US" altLang="en-US" sz="3200" dirty="0">
                <a:cs typeface="Times New Roman" pitchFamily="18" charset="0"/>
              </a:rPr>
              <a:t> </a:t>
            </a:r>
            <a:r>
              <a:rPr lang="en-US" altLang="en-US" sz="3200" dirty="0" err="1">
                <a:cs typeface="Times New Roman" pitchFamily="18" charset="0"/>
              </a:rPr>
              <a:t>trung</a:t>
            </a:r>
            <a:r>
              <a:rPr lang="en-US" altLang="en-US" sz="3200" dirty="0">
                <a:cs typeface="Times New Roman" pitchFamily="18" charset="0"/>
              </a:rPr>
              <a:t> </a:t>
            </a:r>
            <a:r>
              <a:rPr lang="en-US" altLang="en-US" sz="3200" dirty="0" err="1">
                <a:cs typeface="Times New Roman" pitchFamily="18" charset="0"/>
              </a:rPr>
              <a:t>bình</a:t>
            </a:r>
            <a:r>
              <a:rPr lang="en-US" altLang="en-US" sz="3200" dirty="0">
                <a:cs typeface="Times New Roman" pitchFamily="18" charset="0"/>
              </a:rPr>
              <a:t> </a:t>
            </a:r>
            <a:r>
              <a:rPr lang="en-US" altLang="en-US" sz="3200" dirty="0" err="1" smtClean="0">
                <a:cs typeface="Times New Roman" pitchFamily="18" charset="0"/>
              </a:rPr>
              <a:t>khoảng</a:t>
            </a:r>
            <a:r>
              <a:rPr lang="en-US" altLang="en-US" sz="3200" dirty="0" smtClean="0">
                <a:cs typeface="Times New Roman" pitchFamily="18" charset="0"/>
              </a:rPr>
              <a:t> 750 m </a:t>
            </a:r>
            <a:r>
              <a:rPr lang="en-US" altLang="en-US" sz="3200" dirty="0">
                <a:cs typeface="Times New Roman" pitchFamily="18" charset="0"/>
              </a:rPr>
              <a:t>so </a:t>
            </a:r>
            <a:r>
              <a:rPr lang="en-US" altLang="en-US" sz="3200" dirty="0" err="1">
                <a:cs typeface="Times New Roman" pitchFamily="18" charset="0"/>
              </a:rPr>
              <a:t>với</a:t>
            </a:r>
            <a:r>
              <a:rPr lang="en-US" altLang="en-US" sz="3200" dirty="0">
                <a:cs typeface="Times New Roman" pitchFamily="18" charset="0"/>
              </a:rPr>
              <a:t> </a:t>
            </a:r>
            <a:r>
              <a:rPr lang="en-US" altLang="en-US" sz="3200" dirty="0" err="1">
                <a:cs typeface="Times New Roman" pitchFamily="18" charset="0"/>
              </a:rPr>
              <a:t>mực</a:t>
            </a:r>
            <a:r>
              <a:rPr lang="en-US" altLang="en-US" sz="3200" dirty="0">
                <a:cs typeface="Times New Roman" pitchFamily="18" charset="0"/>
              </a:rPr>
              <a:t> </a:t>
            </a:r>
            <a:r>
              <a:rPr lang="en-US" altLang="en-US" sz="3200" dirty="0" err="1">
                <a:cs typeface="Times New Roman" pitchFamily="18" charset="0"/>
              </a:rPr>
              <a:t>nước</a:t>
            </a:r>
            <a:r>
              <a:rPr lang="en-US" altLang="en-US" sz="3200" dirty="0">
                <a:cs typeface="Times New Roman" pitchFamily="18" charset="0"/>
              </a:rPr>
              <a:t> </a:t>
            </a:r>
            <a:r>
              <a:rPr lang="en-US" altLang="en-US" sz="3200" dirty="0" err="1" smtClean="0">
                <a:cs typeface="Times New Roman" pitchFamily="18" charset="0"/>
              </a:rPr>
              <a:t>biển</a:t>
            </a:r>
            <a:r>
              <a:rPr lang="en-US" altLang="en-US" sz="3200" dirty="0">
                <a:cs typeface="Times New Roman" pitchFamily="18" charset="0"/>
              </a:rPr>
              <a:t>.</a:t>
            </a:r>
            <a:r>
              <a:rPr lang="en-US" sz="3200" b="1" dirty="0" smtClean="0"/>
              <a:t> </a:t>
            </a:r>
            <a:endParaRPr lang="en-US" sz="3200" b="1" dirty="0"/>
          </a:p>
        </p:txBody>
      </p:sp>
      <p:sp>
        <p:nvSpPr>
          <p:cNvPr id="34826" name="Text Box 29"/>
          <p:cNvSpPr txBox="1">
            <a:spLocks noChangeArrowheads="1"/>
          </p:cNvSpPr>
          <p:nvPr/>
        </p:nvSpPr>
        <p:spPr bwMode="auto">
          <a:xfrm rot="-1686081">
            <a:off x="6221413" y="5119688"/>
            <a:ext cx="21034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latin typeface="Times New Roman" panose="02020603050405020304" pitchFamily="18" charset="0"/>
              </a:rPr>
              <a:t>ĐÊ-KEN-BEC</a:t>
            </a:r>
          </a:p>
        </p:txBody>
      </p:sp>
      <p:sp>
        <p:nvSpPr>
          <p:cNvPr id="34827" name="Text Box 30"/>
          <p:cNvSpPr txBox="1">
            <a:spLocks noChangeArrowheads="1"/>
          </p:cNvSpPr>
          <p:nvPr/>
        </p:nvSpPr>
        <p:spPr bwMode="auto">
          <a:xfrm rot="-1686081">
            <a:off x="4800600" y="121920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latin typeface="Times New Roman" panose="02020603050405020304" pitchFamily="18" charset="0"/>
              </a:rPr>
              <a:t>AT-LAT</a:t>
            </a:r>
          </a:p>
        </p:txBody>
      </p:sp>
      <p:sp>
        <p:nvSpPr>
          <p:cNvPr id="34828" name="Line 32"/>
          <p:cNvSpPr>
            <a:spLocks noChangeShapeType="1"/>
          </p:cNvSpPr>
          <p:nvPr/>
        </p:nvSpPr>
        <p:spPr bwMode="auto">
          <a:xfrm flipH="1">
            <a:off x="4267200" y="838200"/>
            <a:ext cx="76200" cy="5943600"/>
          </a:xfrm>
          <a:prstGeom prst="line">
            <a:avLst/>
          </a:prstGeom>
          <a:noFill/>
          <a:ln w="349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94281128"/>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0501"/>
                                        </p:tgtEl>
                                        <p:attrNameLst>
                                          <p:attrName>style.visibility</p:attrName>
                                        </p:attrNameLst>
                                      </p:cBhvr>
                                      <p:to>
                                        <p:strVal val="visible"/>
                                      </p:to>
                                    </p:set>
                                    <p:anim calcmode="lin" valueType="num">
                                      <p:cBhvr>
                                        <p:cTn id="7" dur="1000" fill="hold"/>
                                        <p:tgtEl>
                                          <p:spTgt spid="20501"/>
                                        </p:tgtEl>
                                        <p:attrNameLst>
                                          <p:attrName>ppt_w</p:attrName>
                                        </p:attrNameLst>
                                      </p:cBhvr>
                                      <p:tavLst>
                                        <p:tav tm="0">
                                          <p:val>
                                            <p:strVal val="#ppt_w*0.70"/>
                                          </p:val>
                                        </p:tav>
                                        <p:tav tm="100000">
                                          <p:val>
                                            <p:strVal val="#ppt_w"/>
                                          </p:val>
                                        </p:tav>
                                      </p:tavLst>
                                    </p:anim>
                                    <p:anim calcmode="lin" valueType="num">
                                      <p:cBhvr>
                                        <p:cTn id="8" dur="1000" fill="hold"/>
                                        <p:tgtEl>
                                          <p:spTgt spid="20501"/>
                                        </p:tgtEl>
                                        <p:attrNameLst>
                                          <p:attrName>ppt_h</p:attrName>
                                        </p:attrNameLst>
                                      </p:cBhvr>
                                      <p:tavLst>
                                        <p:tav tm="0">
                                          <p:val>
                                            <p:strVal val="#ppt_h"/>
                                          </p:val>
                                        </p:tav>
                                        <p:tav tm="100000">
                                          <p:val>
                                            <p:strVal val="#ppt_h"/>
                                          </p:val>
                                        </p:tav>
                                      </p:tavLst>
                                    </p:anim>
                                    <p:animEffect transition="in" filter="fade">
                                      <p:cBhvr>
                                        <p:cTn id="9" dur="1000"/>
                                        <p:tgtEl>
                                          <p:spTgt spid="2050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xit" presetSubtype="0" fill="hold" grpId="1" nodeType="clickEffect">
                                  <p:stCondLst>
                                    <p:cond delay="0"/>
                                  </p:stCondLst>
                                  <p:childTnLst>
                                    <p:anim calcmode="lin" valueType="num">
                                      <p:cBhvr>
                                        <p:cTn id="13" dur="1000"/>
                                        <p:tgtEl>
                                          <p:spTgt spid="20501"/>
                                        </p:tgtEl>
                                        <p:attrNameLst>
                                          <p:attrName>ppt_w</p:attrName>
                                        </p:attrNameLst>
                                      </p:cBhvr>
                                      <p:tavLst>
                                        <p:tav tm="0">
                                          <p:val>
                                            <p:strVal val="ppt_w"/>
                                          </p:val>
                                        </p:tav>
                                        <p:tav tm="100000">
                                          <p:val>
                                            <p:strVal val="ppt_w*0.70"/>
                                          </p:val>
                                        </p:tav>
                                      </p:tavLst>
                                    </p:anim>
                                    <p:anim calcmode="lin" valueType="num">
                                      <p:cBhvr>
                                        <p:cTn id="14" dur="1000"/>
                                        <p:tgtEl>
                                          <p:spTgt spid="20501"/>
                                        </p:tgtEl>
                                        <p:attrNameLst>
                                          <p:attrName>ppt_h</p:attrName>
                                        </p:attrNameLst>
                                      </p:cBhvr>
                                      <p:tavLst>
                                        <p:tav tm="0">
                                          <p:val>
                                            <p:strVal val="ppt_h"/>
                                          </p:val>
                                        </p:tav>
                                        <p:tav tm="100000">
                                          <p:val>
                                            <p:strVal val="ppt_h"/>
                                          </p:val>
                                        </p:tav>
                                      </p:tavLst>
                                    </p:anim>
                                    <p:animEffect transition="out" filter="fade">
                                      <p:cBhvr>
                                        <p:cTn id="15" dur="1000"/>
                                        <p:tgtEl>
                                          <p:spTgt spid="20501"/>
                                        </p:tgtEl>
                                      </p:cBhvr>
                                    </p:animEffect>
                                    <p:set>
                                      <p:cBhvr>
                                        <p:cTn id="16" dur="1" fill="hold">
                                          <p:stCondLst>
                                            <p:cond delay="999"/>
                                          </p:stCondLst>
                                        </p:cTn>
                                        <p:tgtEl>
                                          <p:spTgt spid="20501"/>
                                        </p:tgtEl>
                                        <p:attrNameLst>
                                          <p:attrName>style.visibility</p:attrName>
                                        </p:attrNameLst>
                                      </p:cBhvr>
                                      <p:to>
                                        <p:strVal val="hidden"/>
                                      </p:to>
                                    </p:set>
                                  </p:childTnLst>
                                </p:cTn>
                              </p:par>
                            </p:childTnLst>
                          </p:cTn>
                        </p:par>
                        <p:par>
                          <p:cTn id="17" fill="hold" nodeType="afterGroup">
                            <p:stCondLst>
                              <p:cond delay="1000"/>
                            </p:stCondLst>
                            <p:childTnLst>
                              <p:par>
                                <p:cTn id="18" presetID="55" presetClass="entr" presetSubtype="0" fill="hold" nodeType="afterEffect">
                                  <p:stCondLst>
                                    <p:cond delay="0"/>
                                  </p:stCondLst>
                                  <p:childTnLst>
                                    <p:set>
                                      <p:cBhvr>
                                        <p:cTn id="19" dur="1" fill="hold">
                                          <p:stCondLst>
                                            <p:cond delay="0"/>
                                          </p:stCondLst>
                                        </p:cTn>
                                        <p:tgtEl>
                                          <p:spTgt spid="20503">
                                            <p:txEl>
                                              <p:pRg st="0" end="0"/>
                                            </p:txEl>
                                          </p:spTgt>
                                        </p:tgtEl>
                                        <p:attrNameLst>
                                          <p:attrName>style.visibility</p:attrName>
                                        </p:attrNameLst>
                                      </p:cBhvr>
                                      <p:to>
                                        <p:strVal val="visible"/>
                                      </p:to>
                                    </p:set>
                                    <p:anim calcmode="lin" valueType="num">
                                      <p:cBhvr>
                                        <p:cTn id="20" dur="1000" fill="hold"/>
                                        <p:tgtEl>
                                          <p:spTgt spid="20503">
                                            <p:txEl>
                                              <p:pRg st="0" end="0"/>
                                            </p:txEl>
                                          </p:spTgt>
                                        </p:tgtEl>
                                        <p:attrNameLst>
                                          <p:attrName>ppt_w</p:attrName>
                                        </p:attrNameLst>
                                      </p:cBhvr>
                                      <p:tavLst>
                                        <p:tav tm="0">
                                          <p:val>
                                            <p:strVal val="#ppt_w*0.70"/>
                                          </p:val>
                                        </p:tav>
                                        <p:tav tm="100000">
                                          <p:val>
                                            <p:strVal val="#ppt_w"/>
                                          </p:val>
                                        </p:tav>
                                      </p:tavLst>
                                    </p:anim>
                                    <p:anim calcmode="lin" valueType="num">
                                      <p:cBhvr>
                                        <p:cTn id="21" dur="1000" fill="hold"/>
                                        <p:tgtEl>
                                          <p:spTgt spid="20503">
                                            <p:txEl>
                                              <p:pRg st="0" end="0"/>
                                            </p:txEl>
                                          </p:spTgt>
                                        </p:tgtEl>
                                        <p:attrNameLst>
                                          <p:attrName>ppt_h</p:attrName>
                                        </p:attrNameLst>
                                      </p:cBhvr>
                                      <p:tavLst>
                                        <p:tav tm="0">
                                          <p:val>
                                            <p:strVal val="#ppt_h"/>
                                          </p:val>
                                        </p:tav>
                                        <p:tav tm="100000">
                                          <p:val>
                                            <p:strVal val="#ppt_h"/>
                                          </p:val>
                                        </p:tav>
                                      </p:tavLst>
                                    </p:anim>
                                    <p:animEffect transition="in" filter="fade">
                                      <p:cBhvr>
                                        <p:cTn id="22" dur="1000"/>
                                        <p:tgtEl>
                                          <p:spTgt spid="205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1" grpId="0"/>
      <p:bldP spid="20501"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p:cNvPicPr>
          <p:nvPr/>
        </p:nvPicPr>
        <p:blipFill>
          <a:blip r:embed="rId2">
            <a:extLst>
              <a:ext uri="{28A0092B-C50C-407E-A947-70E740481C1C}">
                <a14:useLocalDpi xmlns:a14="http://schemas.microsoft.com/office/drawing/2010/main" val="0"/>
              </a:ext>
            </a:extLst>
          </a:blip>
          <a:srcRect l="10541" t="1180" r="1906" b="3394"/>
          <a:stretch>
            <a:fillRect/>
          </a:stretch>
        </p:blipFill>
        <p:spPr bwMode="auto">
          <a:xfrm>
            <a:off x="3429000" y="0"/>
            <a:ext cx="5713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1" y="624747"/>
            <a:ext cx="3273683"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n-US" sz="2800" dirty="0">
                <a:solidFill>
                  <a:srgbClr val="FF0000"/>
                </a:solidFill>
                <a:latin typeface="Times New Roman" panose="02020603050405020304" pitchFamily="18" charset="0"/>
                <a:cs typeface="Times New Roman" panose="02020603050405020304" pitchFamily="18" charset="0"/>
              </a:rPr>
              <a:t>Cho </a:t>
            </a:r>
            <a:r>
              <a:rPr lang="en-US" altLang="en-US" sz="2800" dirty="0" err="1">
                <a:solidFill>
                  <a:srgbClr val="FF0000"/>
                </a:solidFill>
                <a:latin typeface="Times New Roman" panose="02020603050405020304" pitchFamily="18" charset="0"/>
                <a:cs typeface="Times New Roman" panose="02020603050405020304" pitchFamily="18" charset="0"/>
              </a:rPr>
              <a:t>biết</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địa</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hình</a:t>
            </a:r>
            <a:r>
              <a:rPr lang="en-US" altLang="en-US" sz="2800" dirty="0">
                <a:solidFill>
                  <a:srgbClr val="FF0000"/>
                </a:solidFill>
                <a:latin typeface="Times New Roman" panose="02020603050405020304" pitchFamily="18" charset="0"/>
                <a:cs typeface="Times New Roman" panose="02020603050405020304" pitchFamily="18" charset="0"/>
              </a:rPr>
              <a:t> ở </a:t>
            </a:r>
            <a:r>
              <a:rPr lang="en-US" altLang="en-US" sz="2800" dirty="0" err="1">
                <a:solidFill>
                  <a:srgbClr val="FF0000"/>
                </a:solidFill>
                <a:latin typeface="Times New Roman" panose="02020603050405020304" pitchFamily="18" charset="0"/>
                <a:cs typeface="Times New Roman" panose="02020603050405020304" pitchFamily="18" charset="0"/>
              </a:rPr>
              <a:t>phía</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a:t>
            </a:r>
            <a:r>
              <a:rPr lang="en-US" altLang="en-US" sz="2800" dirty="0" err="1" smtClean="0">
                <a:solidFill>
                  <a:srgbClr val="FF0000"/>
                </a:solidFill>
                <a:latin typeface="Times New Roman" panose="02020603050405020304" pitchFamily="18" charset="0"/>
                <a:cs typeface="Times New Roman" panose="02020603050405020304" pitchFamily="18" charset="0"/>
              </a:rPr>
              <a:t>ông</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nam</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khác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địa</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hình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phía</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tây</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bắc</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châu</a:t>
            </a:r>
            <a:r>
              <a:rPr lang="en-US" altLang="en-US" sz="2800" dirty="0">
                <a:solidFill>
                  <a:srgbClr val="FF0000"/>
                </a:solidFill>
                <a:latin typeface="Times New Roman" panose="02020603050405020304" pitchFamily="18" charset="0"/>
                <a:cs typeface="Times New Roman" panose="02020603050405020304" pitchFamily="18" charset="0"/>
              </a:rPr>
              <a:t> Phi </a:t>
            </a:r>
            <a:r>
              <a:rPr lang="en-US" altLang="en-US" sz="2800" dirty="0" err="1">
                <a:solidFill>
                  <a:srgbClr val="FF0000"/>
                </a:solidFill>
                <a:latin typeface="Times New Roman" panose="02020603050405020304" pitchFamily="18" charset="0"/>
                <a:cs typeface="Times New Roman" panose="02020603050405020304" pitchFamily="18" charset="0"/>
              </a:rPr>
              <a:t>như</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thế</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nào</a:t>
            </a:r>
            <a:r>
              <a:rPr lang="en-US" altLang="en-US" sz="2800" dirty="0">
                <a:solidFill>
                  <a:srgbClr val="FF0000"/>
                </a:solidFill>
                <a:latin typeface="Times New Roman" panose="02020603050405020304" pitchFamily="18" charset="0"/>
                <a:cs typeface="Times New Roman" panose="02020603050405020304" pitchFamily="18" charset="0"/>
              </a:rPr>
              <a:t>? </a:t>
            </a:r>
          </a:p>
        </p:txBody>
      </p:sp>
      <p:sp>
        <p:nvSpPr>
          <p:cNvPr id="7" name="Rectangle 10"/>
          <p:cNvSpPr>
            <a:spLocks noChangeArrowheads="1"/>
          </p:cNvSpPr>
          <p:nvPr/>
        </p:nvSpPr>
        <p:spPr bwMode="auto">
          <a:xfrm>
            <a:off x="-10297" y="2905026"/>
            <a:ext cx="327937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 typeface="Wingdings 3" panose="05040102010807070707" pitchFamily="18" charset="2"/>
              <a:buChar char="&quot;"/>
            </a:pP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Phía</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a:t>
            </a:r>
            <a:r>
              <a:rPr lang="en-US" altLang="vi-VN" sz="2800" dirty="0" err="1" smtClean="0">
                <a:latin typeface="Times New Roman" panose="02020603050405020304" pitchFamily="18" charset="0"/>
                <a:cs typeface="Times New Roman" panose="02020603050405020304" pitchFamily="18" charset="0"/>
              </a:rPr>
              <a:t>ông</a:t>
            </a:r>
            <a:r>
              <a:rPr lang="en-US" altLang="vi-VN" sz="2800" dirty="0" smtClean="0">
                <a:latin typeface="Times New Roman" panose="02020603050405020304" pitchFamily="18" charset="0"/>
                <a:cs typeface="Times New Roman" panose="02020603050405020304" pitchFamily="18" charset="0"/>
              </a:rPr>
              <a:t> </a:t>
            </a:r>
            <a:r>
              <a:rPr lang="en-US" altLang="vi-VN" sz="2800" dirty="0" err="1" smtClean="0">
                <a:latin typeface="Times New Roman" panose="02020603050405020304" pitchFamily="18" charset="0"/>
                <a:cs typeface="Times New Roman" panose="02020603050405020304" pitchFamily="18" charset="0"/>
              </a:rPr>
              <a:t>nam</a:t>
            </a:r>
            <a:r>
              <a:rPr lang="en-US" altLang="vi-VN" sz="2800" dirty="0" smtClean="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tập</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trung</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nhiều</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sơn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nguyên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dãy</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núi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cao</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đồ</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sộ</a:t>
            </a:r>
            <a:r>
              <a:rPr lang="en-US" altLang="vi-VN" sz="2800" dirty="0" smtClean="0">
                <a:latin typeface="Times New Roman" panose="02020603050405020304" pitchFamily="18" charset="0"/>
                <a:cs typeface="Times New Roman" panose="02020603050405020304" pitchFamily="18" charset="0"/>
              </a:rPr>
              <a:t>.</a:t>
            </a:r>
            <a:endParaRPr lang="en-US" altLang="vi-VN" sz="2800" dirty="0">
              <a:latin typeface="Times New Roman" panose="02020603050405020304" pitchFamily="18" charset="0"/>
              <a:cs typeface="Times New Roman" panose="02020603050405020304" pitchFamily="18" charset="0"/>
            </a:endParaRPr>
          </a:p>
        </p:txBody>
      </p:sp>
      <p:grpSp>
        <p:nvGrpSpPr>
          <p:cNvPr id="30727" name="Group 18"/>
          <p:cNvGrpSpPr>
            <a:grpSpLocks/>
          </p:cNvGrpSpPr>
          <p:nvPr/>
        </p:nvGrpSpPr>
        <p:grpSpPr bwMode="auto">
          <a:xfrm>
            <a:off x="3388695" y="718343"/>
            <a:ext cx="5602287" cy="5726113"/>
            <a:chOff x="3081" y="816"/>
            <a:chExt cx="2431" cy="2820"/>
          </a:xfrm>
        </p:grpSpPr>
        <p:grpSp>
          <p:nvGrpSpPr>
            <p:cNvPr id="30732" name="Group 19"/>
            <p:cNvGrpSpPr>
              <a:grpSpLocks/>
            </p:cNvGrpSpPr>
            <p:nvPr/>
          </p:nvGrpSpPr>
          <p:grpSpPr bwMode="auto">
            <a:xfrm>
              <a:off x="3081" y="816"/>
              <a:ext cx="2431" cy="2820"/>
              <a:chOff x="3081" y="816"/>
              <a:chExt cx="2431" cy="2820"/>
            </a:xfrm>
          </p:grpSpPr>
          <p:grpSp>
            <p:nvGrpSpPr>
              <p:cNvPr id="30735" name="Group 20"/>
              <p:cNvGrpSpPr>
                <a:grpSpLocks/>
              </p:cNvGrpSpPr>
              <p:nvPr/>
            </p:nvGrpSpPr>
            <p:grpSpPr bwMode="auto">
              <a:xfrm>
                <a:off x="3081" y="816"/>
                <a:ext cx="2156" cy="2820"/>
                <a:chOff x="3081" y="820"/>
                <a:chExt cx="2156" cy="2820"/>
              </a:xfrm>
            </p:grpSpPr>
            <p:grpSp>
              <p:nvGrpSpPr>
                <p:cNvPr id="30737" name="Group 21"/>
                <p:cNvGrpSpPr>
                  <a:grpSpLocks/>
                </p:cNvGrpSpPr>
                <p:nvPr/>
              </p:nvGrpSpPr>
              <p:grpSpPr bwMode="auto">
                <a:xfrm>
                  <a:off x="3081" y="820"/>
                  <a:ext cx="1611" cy="2820"/>
                  <a:chOff x="3081" y="820"/>
                  <a:chExt cx="1611" cy="2820"/>
                </a:xfrm>
              </p:grpSpPr>
              <p:grpSp>
                <p:nvGrpSpPr>
                  <p:cNvPr id="30739" name="Group 22"/>
                  <p:cNvGrpSpPr>
                    <a:grpSpLocks/>
                  </p:cNvGrpSpPr>
                  <p:nvPr/>
                </p:nvGrpSpPr>
                <p:grpSpPr bwMode="auto">
                  <a:xfrm>
                    <a:off x="3081" y="820"/>
                    <a:ext cx="1605" cy="1964"/>
                    <a:chOff x="3081" y="820"/>
                    <a:chExt cx="1605" cy="1964"/>
                  </a:xfrm>
                </p:grpSpPr>
                <p:grpSp>
                  <p:nvGrpSpPr>
                    <p:cNvPr id="30741" name="Group 23"/>
                    <p:cNvGrpSpPr>
                      <a:grpSpLocks/>
                    </p:cNvGrpSpPr>
                    <p:nvPr/>
                  </p:nvGrpSpPr>
                  <p:grpSpPr bwMode="auto">
                    <a:xfrm>
                      <a:off x="3081" y="820"/>
                      <a:ext cx="1605" cy="1222"/>
                      <a:chOff x="3081" y="820"/>
                      <a:chExt cx="1605" cy="1222"/>
                    </a:xfrm>
                  </p:grpSpPr>
                  <p:sp>
                    <p:nvSpPr>
                      <p:cNvPr id="30743" name="Freeform 24"/>
                      <p:cNvSpPr>
                        <a:spLocks/>
                      </p:cNvSpPr>
                      <p:nvPr/>
                    </p:nvSpPr>
                    <p:spPr bwMode="auto">
                      <a:xfrm>
                        <a:off x="3302" y="820"/>
                        <a:ext cx="1384" cy="295"/>
                      </a:xfrm>
                      <a:custGeom>
                        <a:avLst/>
                        <a:gdLst>
                          <a:gd name="T0" fmla="*/ 1384 w 1384"/>
                          <a:gd name="T1" fmla="*/ 244 h 295"/>
                          <a:gd name="T2" fmla="*/ 1328 w 1384"/>
                          <a:gd name="T3" fmla="*/ 240 h 295"/>
                          <a:gd name="T4" fmla="*/ 1322 w 1384"/>
                          <a:gd name="T5" fmla="*/ 238 h 295"/>
                          <a:gd name="T6" fmla="*/ 1318 w 1384"/>
                          <a:gd name="T7" fmla="*/ 232 h 295"/>
                          <a:gd name="T8" fmla="*/ 1268 w 1384"/>
                          <a:gd name="T9" fmla="*/ 222 h 295"/>
                          <a:gd name="T10" fmla="*/ 1208 w 1384"/>
                          <a:gd name="T11" fmla="*/ 202 h 295"/>
                          <a:gd name="T12" fmla="*/ 1184 w 1384"/>
                          <a:gd name="T13" fmla="*/ 186 h 295"/>
                          <a:gd name="T14" fmla="*/ 1168 w 1384"/>
                          <a:gd name="T15" fmla="*/ 172 h 295"/>
                          <a:gd name="T16" fmla="*/ 1096 w 1384"/>
                          <a:gd name="T17" fmla="*/ 188 h 295"/>
                          <a:gd name="T18" fmla="*/ 1080 w 1384"/>
                          <a:gd name="T19" fmla="*/ 256 h 295"/>
                          <a:gd name="T20" fmla="*/ 1028 w 1384"/>
                          <a:gd name="T21" fmla="*/ 256 h 295"/>
                          <a:gd name="T22" fmla="*/ 1016 w 1384"/>
                          <a:gd name="T23" fmla="*/ 246 h 295"/>
                          <a:gd name="T24" fmla="*/ 992 w 1384"/>
                          <a:gd name="T25" fmla="*/ 238 h 295"/>
                          <a:gd name="T26" fmla="*/ 968 w 1384"/>
                          <a:gd name="T27" fmla="*/ 230 h 295"/>
                          <a:gd name="T28" fmla="*/ 956 w 1384"/>
                          <a:gd name="T29" fmla="*/ 226 h 295"/>
                          <a:gd name="T30" fmla="*/ 938 w 1384"/>
                          <a:gd name="T31" fmla="*/ 206 h 295"/>
                          <a:gd name="T32" fmla="*/ 888 w 1384"/>
                          <a:gd name="T33" fmla="*/ 178 h 295"/>
                          <a:gd name="T34" fmla="*/ 872 w 1384"/>
                          <a:gd name="T35" fmla="*/ 168 h 295"/>
                          <a:gd name="T36" fmla="*/ 810 w 1384"/>
                          <a:gd name="T37" fmla="*/ 160 h 295"/>
                          <a:gd name="T38" fmla="*/ 792 w 1384"/>
                          <a:gd name="T39" fmla="*/ 140 h 295"/>
                          <a:gd name="T40" fmla="*/ 776 w 1384"/>
                          <a:gd name="T41" fmla="*/ 126 h 295"/>
                          <a:gd name="T42" fmla="*/ 774 w 1384"/>
                          <a:gd name="T43" fmla="*/ 120 h 295"/>
                          <a:gd name="T44" fmla="*/ 792 w 1384"/>
                          <a:gd name="T45" fmla="*/ 114 h 295"/>
                          <a:gd name="T46" fmla="*/ 804 w 1384"/>
                          <a:gd name="T47" fmla="*/ 90 h 295"/>
                          <a:gd name="T48" fmla="*/ 806 w 1384"/>
                          <a:gd name="T49" fmla="*/ 84 h 295"/>
                          <a:gd name="T50" fmla="*/ 762 w 1384"/>
                          <a:gd name="T51" fmla="*/ 0 h 295"/>
                          <a:gd name="T52" fmla="*/ 532 w 1384"/>
                          <a:gd name="T53" fmla="*/ 8 h 295"/>
                          <a:gd name="T54" fmla="*/ 492 w 1384"/>
                          <a:gd name="T55" fmla="*/ 22 h 295"/>
                          <a:gd name="T56" fmla="*/ 474 w 1384"/>
                          <a:gd name="T57" fmla="*/ 32 h 295"/>
                          <a:gd name="T58" fmla="*/ 458 w 1384"/>
                          <a:gd name="T59" fmla="*/ 42 h 295"/>
                          <a:gd name="T60" fmla="*/ 446 w 1384"/>
                          <a:gd name="T61" fmla="*/ 46 h 295"/>
                          <a:gd name="T62" fmla="*/ 370 w 1384"/>
                          <a:gd name="T63" fmla="*/ 42 h 295"/>
                          <a:gd name="T64" fmla="*/ 310 w 1384"/>
                          <a:gd name="T65" fmla="*/ 28 h 295"/>
                          <a:gd name="T66" fmla="*/ 286 w 1384"/>
                          <a:gd name="T67" fmla="*/ 26 h 295"/>
                          <a:gd name="T68" fmla="*/ 284 w 1384"/>
                          <a:gd name="T69" fmla="*/ 44 h 295"/>
                          <a:gd name="T70" fmla="*/ 272 w 1384"/>
                          <a:gd name="T71" fmla="*/ 52 h 295"/>
                          <a:gd name="T72" fmla="*/ 268 w 1384"/>
                          <a:gd name="T73" fmla="*/ 68 h 295"/>
                          <a:gd name="T74" fmla="*/ 244 w 1384"/>
                          <a:gd name="T75" fmla="*/ 78 h 295"/>
                          <a:gd name="T76" fmla="*/ 202 w 1384"/>
                          <a:gd name="T77" fmla="*/ 98 h 295"/>
                          <a:gd name="T78" fmla="*/ 184 w 1384"/>
                          <a:gd name="T79" fmla="*/ 118 h 295"/>
                          <a:gd name="T80" fmla="*/ 160 w 1384"/>
                          <a:gd name="T81" fmla="*/ 132 h 295"/>
                          <a:gd name="T82" fmla="*/ 148 w 1384"/>
                          <a:gd name="T83" fmla="*/ 162 h 295"/>
                          <a:gd name="T84" fmla="*/ 136 w 1384"/>
                          <a:gd name="T85" fmla="*/ 180 h 295"/>
                          <a:gd name="T86" fmla="*/ 126 w 1384"/>
                          <a:gd name="T87" fmla="*/ 234 h 295"/>
                          <a:gd name="T88" fmla="*/ 110 w 1384"/>
                          <a:gd name="T89" fmla="*/ 244 h 295"/>
                          <a:gd name="T90" fmla="*/ 104 w 1384"/>
                          <a:gd name="T91" fmla="*/ 246 h 295"/>
                          <a:gd name="T92" fmla="*/ 108 w 1384"/>
                          <a:gd name="T93" fmla="*/ 254 h 295"/>
                          <a:gd name="T94" fmla="*/ 118 w 1384"/>
                          <a:gd name="T95" fmla="*/ 256 h 295"/>
                          <a:gd name="T96" fmla="*/ 106 w 1384"/>
                          <a:gd name="T97" fmla="*/ 252 h 295"/>
                          <a:gd name="T98" fmla="*/ 82 w 1384"/>
                          <a:gd name="T99" fmla="*/ 260 h 295"/>
                          <a:gd name="T100" fmla="*/ 64 w 1384"/>
                          <a:gd name="T101" fmla="*/ 272 h 295"/>
                          <a:gd name="T102" fmla="*/ 52 w 1384"/>
                          <a:gd name="T103" fmla="*/ 276 h 295"/>
                          <a:gd name="T104" fmla="*/ 38 w 1384"/>
                          <a:gd name="T105" fmla="*/ 292 h 295"/>
                          <a:gd name="T106" fmla="*/ 12 w 1384"/>
                          <a:gd name="T107" fmla="*/ 290 h 295"/>
                          <a:gd name="T108" fmla="*/ 0 w 1384"/>
                          <a:gd name="T109" fmla="*/ 266 h 29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384"/>
                          <a:gd name="T166" fmla="*/ 0 h 295"/>
                          <a:gd name="T167" fmla="*/ 1384 w 1384"/>
                          <a:gd name="T168" fmla="*/ 295 h 29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384" h="295">
                            <a:moveTo>
                              <a:pt x="1384" y="244"/>
                            </a:moveTo>
                            <a:cubicBezTo>
                              <a:pt x="1374" y="237"/>
                              <a:pt x="1332" y="240"/>
                              <a:pt x="1328" y="240"/>
                            </a:cubicBezTo>
                            <a:cubicBezTo>
                              <a:pt x="1326" y="239"/>
                              <a:pt x="1324" y="239"/>
                              <a:pt x="1322" y="238"/>
                            </a:cubicBezTo>
                            <a:cubicBezTo>
                              <a:pt x="1320" y="236"/>
                              <a:pt x="1320" y="233"/>
                              <a:pt x="1318" y="232"/>
                            </a:cubicBezTo>
                            <a:cubicBezTo>
                              <a:pt x="1303" y="226"/>
                              <a:pt x="1282" y="232"/>
                              <a:pt x="1268" y="222"/>
                            </a:cubicBezTo>
                            <a:cubicBezTo>
                              <a:pt x="1250" y="210"/>
                              <a:pt x="1229" y="204"/>
                              <a:pt x="1208" y="202"/>
                            </a:cubicBezTo>
                            <a:cubicBezTo>
                              <a:pt x="1198" y="199"/>
                              <a:pt x="1193" y="192"/>
                              <a:pt x="1184" y="186"/>
                            </a:cubicBezTo>
                            <a:cubicBezTo>
                              <a:pt x="1180" y="180"/>
                              <a:pt x="1168" y="172"/>
                              <a:pt x="1168" y="172"/>
                            </a:cubicBezTo>
                            <a:cubicBezTo>
                              <a:pt x="1141" y="173"/>
                              <a:pt x="1118" y="173"/>
                              <a:pt x="1096" y="188"/>
                            </a:cubicBezTo>
                            <a:cubicBezTo>
                              <a:pt x="1088" y="211"/>
                              <a:pt x="1102" y="241"/>
                              <a:pt x="1080" y="256"/>
                            </a:cubicBezTo>
                            <a:cubicBezTo>
                              <a:pt x="1069" y="273"/>
                              <a:pt x="1042" y="268"/>
                              <a:pt x="1028" y="256"/>
                            </a:cubicBezTo>
                            <a:cubicBezTo>
                              <a:pt x="1023" y="252"/>
                              <a:pt x="1022" y="249"/>
                              <a:pt x="1016" y="246"/>
                            </a:cubicBezTo>
                            <a:cubicBezTo>
                              <a:pt x="1009" y="243"/>
                              <a:pt x="1000" y="241"/>
                              <a:pt x="992" y="238"/>
                            </a:cubicBezTo>
                            <a:cubicBezTo>
                              <a:pt x="984" y="235"/>
                              <a:pt x="976" y="233"/>
                              <a:pt x="968" y="230"/>
                            </a:cubicBezTo>
                            <a:cubicBezTo>
                              <a:pt x="964" y="229"/>
                              <a:pt x="956" y="226"/>
                              <a:pt x="956" y="226"/>
                            </a:cubicBezTo>
                            <a:cubicBezTo>
                              <a:pt x="951" y="219"/>
                              <a:pt x="945" y="211"/>
                              <a:pt x="938" y="206"/>
                            </a:cubicBezTo>
                            <a:cubicBezTo>
                              <a:pt x="929" y="179"/>
                              <a:pt x="914" y="180"/>
                              <a:pt x="888" y="178"/>
                            </a:cubicBezTo>
                            <a:cubicBezTo>
                              <a:pt x="857" y="168"/>
                              <a:pt x="888" y="181"/>
                              <a:pt x="872" y="168"/>
                            </a:cubicBezTo>
                            <a:cubicBezTo>
                              <a:pt x="861" y="159"/>
                              <a:pt x="816" y="160"/>
                              <a:pt x="810" y="160"/>
                            </a:cubicBezTo>
                            <a:cubicBezTo>
                              <a:pt x="798" y="156"/>
                              <a:pt x="801" y="146"/>
                              <a:pt x="792" y="140"/>
                            </a:cubicBezTo>
                            <a:cubicBezTo>
                              <a:pt x="788" y="134"/>
                              <a:pt x="776" y="126"/>
                              <a:pt x="776" y="126"/>
                            </a:cubicBezTo>
                            <a:cubicBezTo>
                              <a:pt x="775" y="124"/>
                              <a:pt x="773" y="121"/>
                              <a:pt x="774" y="120"/>
                            </a:cubicBezTo>
                            <a:cubicBezTo>
                              <a:pt x="778" y="116"/>
                              <a:pt x="792" y="114"/>
                              <a:pt x="792" y="114"/>
                            </a:cubicBezTo>
                            <a:cubicBezTo>
                              <a:pt x="802" y="98"/>
                              <a:pt x="798" y="107"/>
                              <a:pt x="804" y="90"/>
                            </a:cubicBezTo>
                            <a:cubicBezTo>
                              <a:pt x="805" y="88"/>
                              <a:pt x="806" y="84"/>
                              <a:pt x="806" y="84"/>
                            </a:cubicBezTo>
                            <a:cubicBezTo>
                              <a:pt x="804" y="12"/>
                              <a:pt x="818" y="5"/>
                              <a:pt x="762" y="0"/>
                            </a:cubicBezTo>
                            <a:cubicBezTo>
                              <a:pt x="680" y="2"/>
                              <a:pt x="614" y="7"/>
                              <a:pt x="532" y="8"/>
                            </a:cubicBezTo>
                            <a:cubicBezTo>
                              <a:pt x="518" y="13"/>
                              <a:pt x="506" y="19"/>
                              <a:pt x="492" y="22"/>
                            </a:cubicBezTo>
                            <a:cubicBezTo>
                              <a:pt x="478" y="31"/>
                              <a:pt x="485" y="28"/>
                              <a:pt x="474" y="32"/>
                            </a:cubicBezTo>
                            <a:cubicBezTo>
                              <a:pt x="468" y="42"/>
                              <a:pt x="472" y="37"/>
                              <a:pt x="458" y="42"/>
                            </a:cubicBezTo>
                            <a:cubicBezTo>
                              <a:pt x="454" y="43"/>
                              <a:pt x="446" y="46"/>
                              <a:pt x="446" y="46"/>
                            </a:cubicBezTo>
                            <a:cubicBezTo>
                              <a:pt x="413" y="45"/>
                              <a:pt x="397" y="46"/>
                              <a:pt x="370" y="42"/>
                            </a:cubicBezTo>
                            <a:cubicBezTo>
                              <a:pt x="349" y="39"/>
                              <a:pt x="331" y="30"/>
                              <a:pt x="310" y="28"/>
                            </a:cubicBezTo>
                            <a:cubicBezTo>
                              <a:pt x="303" y="24"/>
                              <a:pt x="296" y="16"/>
                              <a:pt x="286" y="26"/>
                            </a:cubicBezTo>
                            <a:cubicBezTo>
                              <a:pt x="282" y="30"/>
                              <a:pt x="287" y="39"/>
                              <a:pt x="284" y="44"/>
                            </a:cubicBezTo>
                            <a:cubicBezTo>
                              <a:pt x="282" y="48"/>
                              <a:pt x="272" y="52"/>
                              <a:pt x="272" y="52"/>
                            </a:cubicBezTo>
                            <a:cubicBezTo>
                              <a:pt x="270" y="57"/>
                              <a:pt x="272" y="64"/>
                              <a:pt x="268" y="68"/>
                            </a:cubicBezTo>
                            <a:cubicBezTo>
                              <a:pt x="265" y="71"/>
                              <a:pt x="250" y="74"/>
                              <a:pt x="244" y="78"/>
                            </a:cubicBezTo>
                            <a:cubicBezTo>
                              <a:pt x="238" y="97"/>
                              <a:pt x="219" y="95"/>
                              <a:pt x="202" y="98"/>
                            </a:cubicBezTo>
                            <a:cubicBezTo>
                              <a:pt x="192" y="113"/>
                              <a:pt x="199" y="108"/>
                              <a:pt x="184" y="118"/>
                            </a:cubicBezTo>
                            <a:cubicBezTo>
                              <a:pt x="178" y="127"/>
                              <a:pt x="169" y="126"/>
                              <a:pt x="160" y="132"/>
                            </a:cubicBezTo>
                            <a:cubicBezTo>
                              <a:pt x="154" y="141"/>
                              <a:pt x="151" y="152"/>
                              <a:pt x="148" y="162"/>
                            </a:cubicBezTo>
                            <a:cubicBezTo>
                              <a:pt x="146" y="168"/>
                              <a:pt x="138" y="173"/>
                              <a:pt x="136" y="180"/>
                            </a:cubicBezTo>
                            <a:cubicBezTo>
                              <a:pt x="135" y="200"/>
                              <a:pt x="143" y="223"/>
                              <a:pt x="126" y="234"/>
                            </a:cubicBezTo>
                            <a:cubicBezTo>
                              <a:pt x="120" y="244"/>
                              <a:pt x="124" y="239"/>
                              <a:pt x="110" y="244"/>
                            </a:cubicBezTo>
                            <a:cubicBezTo>
                              <a:pt x="108" y="245"/>
                              <a:pt x="104" y="246"/>
                              <a:pt x="104" y="246"/>
                            </a:cubicBezTo>
                            <a:cubicBezTo>
                              <a:pt x="99" y="254"/>
                              <a:pt x="98" y="252"/>
                              <a:pt x="108" y="254"/>
                            </a:cubicBezTo>
                            <a:cubicBezTo>
                              <a:pt x="111" y="255"/>
                              <a:pt x="120" y="258"/>
                              <a:pt x="118" y="256"/>
                            </a:cubicBezTo>
                            <a:cubicBezTo>
                              <a:pt x="115" y="253"/>
                              <a:pt x="106" y="252"/>
                              <a:pt x="106" y="252"/>
                            </a:cubicBezTo>
                            <a:cubicBezTo>
                              <a:pt x="96" y="254"/>
                              <a:pt x="91" y="257"/>
                              <a:pt x="82" y="260"/>
                            </a:cubicBezTo>
                            <a:cubicBezTo>
                              <a:pt x="77" y="265"/>
                              <a:pt x="71" y="269"/>
                              <a:pt x="64" y="272"/>
                            </a:cubicBezTo>
                            <a:cubicBezTo>
                              <a:pt x="60" y="274"/>
                              <a:pt x="52" y="276"/>
                              <a:pt x="52" y="276"/>
                            </a:cubicBezTo>
                            <a:cubicBezTo>
                              <a:pt x="43" y="290"/>
                              <a:pt x="48" y="285"/>
                              <a:pt x="38" y="292"/>
                            </a:cubicBezTo>
                            <a:cubicBezTo>
                              <a:pt x="29" y="291"/>
                              <a:pt x="19" y="295"/>
                              <a:pt x="12" y="290"/>
                            </a:cubicBezTo>
                            <a:cubicBezTo>
                              <a:pt x="4" y="285"/>
                              <a:pt x="17" y="266"/>
                              <a:pt x="0" y="266"/>
                            </a:cubicBezTo>
                          </a:path>
                        </a:pathLst>
                      </a:custGeom>
                      <a:noFill/>
                      <a:ln w="889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744" name="Freeform 25"/>
                      <p:cNvSpPr>
                        <a:spLocks/>
                      </p:cNvSpPr>
                      <p:nvPr/>
                    </p:nvSpPr>
                    <p:spPr bwMode="auto">
                      <a:xfrm>
                        <a:off x="3081" y="1114"/>
                        <a:ext cx="258" cy="928"/>
                      </a:xfrm>
                      <a:custGeom>
                        <a:avLst/>
                        <a:gdLst>
                          <a:gd name="T0" fmla="*/ 255 w 258"/>
                          <a:gd name="T1" fmla="*/ 0 h 928"/>
                          <a:gd name="T2" fmla="*/ 247 w 258"/>
                          <a:gd name="T3" fmla="*/ 16 h 928"/>
                          <a:gd name="T4" fmla="*/ 235 w 258"/>
                          <a:gd name="T5" fmla="*/ 28 h 928"/>
                          <a:gd name="T6" fmla="*/ 231 w 258"/>
                          <a:gd name="T7" fmla="*/ 40 h 928"/>
                          <a:gd name="T8" fmla="*/ 219 w 258"/>
                          <a:gd name="T9" fmla="*/ 48 h 928"/>
                          <a:gd name="T10" fmla="*/ 175 w 258"/>
                          <a:gd name="T11" fmla="*/ 80 h 928"/>
                          <a:gd name="T12" fmla="*/ 151 w 258"/>
                          <a:gd name="T13" fmla="*/ 128 h 928"/>
                          <a:gd name="T14" fmla="*/ 135 w 258"/>
                          <a:gd name="T15" fmla="*/ 142 h 928"/>
                          <a:gd name="T16" fmla="*/ 99 w 258"/>
                          <a:gd name="T17" fmla="*/ 196 h 928"/>
                          <a:gd name="T18" fmla="*/ 73 w 258"/>
                          <a:gd name="T19" fmla="*/ 236 h 928"/>
                          <a:gd name="T20" fmla="*/ 57 w 258"/>
                          <a:gd name="T21" fmla="*/ 258 h 928"/>
                          <a:gd name="T22" fmla="*/ 49 w 258"/>
                          <a:gd name="T23" fmla="*/ 276 h 928"/>
                          <a:gd name="T24" fmla="*/ 63 w 258"/>
                          <a:gd name="T25" fmla="*/ 324 h 928"/>
                          <a:gd name="T26" fmla="*/ 45 w 258"/>
                          <a:gd name="T27" fmla="*/ 472 h 928"/>
                          <a:gd name="T28" fmla="*/ 7 w 258"/>
                          <a:gd name="T29" fmla="*/ 522 h 928"/>
                          <a:gd name="T30" fmla="*/ 19 w 258"/>
                          <a:gd name="T31" fmla="*/ 570 h 928"/>
                          <a:gd name="T32" fmla="*/ 25 w 258"/>
                          <a:gd name="T33" fmla="*/ 590 h 928"/>
                          <a:gd name="T34" fmla="*/ 27 w 258"/>
                          <a:gd name="T35" fmla="*/ 596 h 928"/>
                          <a:gd name="T36" fmla="*/ 25 w 258"/>
                          <a:gd name="T37" fmla="*/ 628 h 928"/>
                          <a:gd name="T38" fmla="*/ 23 w 258"/>
                          <a:gd name="T39" fmla="*/ 644 h 928"/>
                          <a:gd name="T40" fmla="*/ 35 w 258"/>
                          <a:gd name="T41" fmla="*/ 652 h 928"/>
                          <a:gd name="T42" fmla="*/ 45 w 258"/>
                          <a:gd name="T43" fmla="*/ 662 h 928"/>
                          <a:gd name="T44" fmla="*/ 59 w 258"/>
                          <a:gd name="T45" fmla="*/ 694 h 928"/>
                          <a:gd name="T46" fmla="*/ 79 w 258"/>
                          <a:gd name="T47" fmla="*/ 714 h 928"/>
                          <a:gd name="T48" fmla="*/ 101 w 258"/>
                          <a:gd name="T49" fmla="*/ 758 h 928"/>
                          <a:gd name="T50" fmla="*/ 109 w 258"/>
                          <a:gd name="T51" fmla="*/ 776 h 928"/>
                          <a:gd name="T52" fmla="*/ 115 w 258"/>
                          <a:gd name="T53" fmla="*/ 802 h 928"/>
                          <a:gd name="T54" fmla="*/ 137 w 258"/>
                          <a:gd name="T55" fmla="*/ 858 h 928"/>
                          <a:gd name="T56" fmla="*/ 169 w 258"/>
                          <a:gd name="T57" fmla="*/ 888 h 928"/>
                          <a:gd name="T58" fmla="*/ 187 w 258"/>
                          <a:gd name="T59" fmla="*/ 900 h 928"/>
                          <a:gd name="T60" fmla="*/ 215 w 258"/>
                          <a:gd name="T61" fmla="*/ 928 h 928"/>
                          <a:gd name="T62" fmla="*/ 137 w 258"/>
                          <a:gd name="T63" fmla="*/ 840 h 9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8"/>
                          <a:gd name="T97" fmla="*/ 0 h 928"/>
                          <a:gd name="T98" fmla="*/ 258 w 258"/>
                          <a:gd name="T99" fmla="*/ 928 h 92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8" h="928">
                            <a:moveTo>
                              <a:pt x="255" y="0"/>
                            </a:moveTo>
                            <a:cubicBezTo>
                              <a:pt x="251" y="28"/>
                              <a:pt x="258" y="7"/>
                              <a:pt x="247" y="16"/>
                            </a:cubicBezTo>
                            <a:cubicBezTo>
                              <a:pt x="243" y="19"/>
                              <a:pt x="235" y="28"/>
                              <a:pt x="235" y="28"/>
                            </a:cubicBezTo>
                            <a:cubicBezTo>
                              <a:pt x="234" y="32"/>
                              <a:pt x="235" y="38"/>
                              <a:pt x="231" y="40"/>
                            </a:cubicBezTo>
                            <a:cubicBezTo>
                              <a:pt x="227" y="43"/>
                              <a:pt x="219" y="48"/>
                              <a:pt x="219" y="48"/>
                            </a:cubicBezTo>
                            <a:cubicBezTo>
                              <a:pt x="207" y="65"/>
                              <a:pt x="191" y="69"/>
                              <a:pt x="175" y="80"/>
                            </a:cubicBezTo>
                            <a:cubicBezTo>
                              <a:pt x="164" y="97"/>
                              <a:pt x="157" y="109"/>
                              <a:pt x="151" y="128"/>
                            </a:cubicBezTo>
                            <a:cubicBezTo>
                              <a:pt x="149" y="135"/>
                              <a:pt x="135" y="142"/>
                              <a:pt x="135" y="142"/>
                            </a:cubicBezTo>
                            <a:cubicBezTo>
                              <a:pt x="125" y="156"/>
                              <a:pt x="104" y="182"/>
                              <a:pt x="99" y="196"/>
                            </a:cubicBezTo>
                            <a:cubicBezTo>
                              <a:pt x="94" y="212"/>
                              <a:pt x="87" y="226"/>
                              <a:pt x="73" y="236"/>
                            </a:cubicBezTo>
                            <a:cubicBezTo>
                              <a:pt x="67" y="245"/>
                              <a:pt x="66" y="252"/>
                              <a:pt x="57" y="258"/>
                            </a:cubicBezTo>
                            <a:cubicBezTo>
                              <a:pt x="53" y="263"/>
                              <a:pt x="49" y="276"/>
                              <a:pt x="49" y="276"/>
                            </a:cubicBezTo>
                            <a:cubicBezTo>
                              <a:pt x="51" y="299"/>
                              <a:pt x="57" y="305"/>
                              <a:pt x="63" y="324"/>
                            </a:cubicBezTo>
                            <a:cubicBezTo>
                              <a:pt x="63" y="342"/>
                              <a:pt x="78" y="439"/>
                              <a:pt x="45" y="472"/>
                            </a:cubicBezTo>
                            <a:cubicBezTo>
                              <a:pt x="35" y="502"/>
                              <a:pt x="42" y="518"/>
                              <a:pt x="7" y="522"/>
                            </a:cubicBezTo>
                            <a:cubicBezTo>
                              <a:pt x="0" y="543"/>
                              <a:pt x="14" y="552"/>
                              <a:pt x="19" y="570"/>
                            </a:cubicBezTo>
                            <a:cubicBezTo>
                              <a:pt x="25" y="591"/>
                              <a:pt x="15" y="561"/>
                              <a:pt x="25" y="590"/>
                            </a:cubicBezTo>
                            <a:cubicBezTo>
                              <a:pt x="26" y="592"/>
                              <a:pt x="27" y="596"/>
                              <a:pt x="27" y="596"/>
                            </a:cubicBezTo>
                            <a:cubicBezTo>
                              <a:pt x="26" y="607"/>
                              <a:pt x="26" y="617"/>
                              <a:pt x="25" y="628"/>
                            </a:cubicBezTo>
                            <a:cubicBezTo>
                              <a:pt x="25" y="633"/>
                              <a:pt x="21" y="639"/>
                              <a:pt x="23" y="644"/>
                            </a:cubicBezTo>
                            <a:cubicBezTo>
                              <a:pt x="25" y="648"/>
                              <a:pt x="35" y="652"/>
                              <a:pt x="35" y="652"/>
                            </a:cubicBezTo>
                            <a:cubicBezTo>
                              <a:pt x="38" y="656"/>
                              <a:pt x="43" y="658"/>
                              <a:pt x="45" y="662"/>
                            </a:cubicBezTo>
                            <a:cubicBezTo>
                              <a:pt x="50" y="675"/>
                              <a:pt x="46" y="685"/>
                              <a:pt x="59" y="694"/>
                            </a:cubicBezTo>
                            <a:cubicBezTo>
                              <a:pt x="64" y="701"/>
                              <a:pt x="72" y="709"/>
                              <a:pt x="79" y="714"/>
                            </a:cubicBezTo>
                            <a:cubicBezTo>
                              <a:pt x="87" y="737"/>
                              <a:pt x="73" y="754"/>
                              <a:pt x="101" y="758"/>
                            </a:cubicBezTo>
                            <a:cubicBezTo>
                              <a:pt x="103" y="765"/>
                              <a:pt x="107" y="769"/>
                              <a:pt x="109" y="776"/>
                            </a:cubicBezTo>
                            <a:cubicBezTo>
                              <a:pt x="110" y="785"/>
                              <a:pt x="115" y="802"/>
                              <a:pt x="115" y="802"/>
                            </a:cubicBezTo>
                            <a:cubicBezTo>
                              <a:pt x="116" y="816"/>
                              <a:pt x="121" y="854"/>
                              <a:pt x="137" y="858"/>
                            </a:cubicBezTo>
                            <a:cubicBezTo>
                              <a:pt x="149" y="877"/>
                              <a:pt x="143" y="884"/>
                              <a:pt x="169" y="888"/>
                            </a:cubicBezTo>
                            <a:cubicBezTo>
                              <a:pt x="175" y="892"/>
                              <a:pt x="187" y="900"/>
                              <a:pt x="187" y="900"/>
                            </a:cubicBezTo>
                            <a:cubicBezTo>
                              <a:pt x="192" y="915"/>
                              <a:pt x="200" y="923"/>
                              <a:pt x="215" y="928"/>
                            </a:cubicBezTo>
                            <a:cubicBezTo>
                              <a:pt x="187" y="900"/>
                              <a:pt x="137" y="840"/>
                              <a:pt x="137" y="840"/>
                            </a:cubicBezTo>
                          </a:path>
                        </a:pathLst>
                      </a:custGeom>
                      <a:noFill/>
                      <a:ln w="889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30742" name="Freeform 26"/>
                    <p:cNvSpPr>
                      <a:spLocks/>
                    </p:cNvSpPr>
                    <p:nvPr/>
                  </p:nvSpPr>
                  <p:spPr bwMode="auto">
                    <a:xfrm>
                      <a:off x="3300" y="2020"/>
                      <a:ext cx="856" cy="764"/>
                    </a:xfrm>
                    <a:custGeom>
                      <a:avLst/>
                      <a:gdLst>
                        <a:gd name="T0" fmla="*/ 0 w 856"/>
                        <a:gd name="T1" fmla="*/ 24 h 764"/>
                        <a:gd name="T2" fmla="*/ 18 w 856"/>
                        <a:gd name="T3" fmla="*/ 38 h 764"/>
                        <a:gd name="T4" fmla="*/ 48 w 856"/>
                        <a:gd name="T5" fmla="*/ 54 h 764"/>
                        <a:gd name="T6" fmla="*/ 70 w 856"/>
                        <a:gd name="T7" fmla="*/ 62 h 764"/>
                        <a:gd name="T8" fmla="*/ 86 w 856"/>
                        <a:gd name="T9" fmla="*/ 66 h 764"/>
                        <a:gd name="T10" fmla="*/ 148 w 856"/>
                        <a:gd name="T11" fmla="*/ 56 h 764"/>
                        <a:gd name="T12" fmla="*/ 194 w 856"/>
                        <a:gd name="T13" fmla="*/ 46 h 764"/>
                        <a:gd name="T14" fmla="*/ 282 w 856"/>
                        <a:gd name="T15" fmla="*/ 56 h 764"/>
                        <a:gd name="T16" fmla="*/ 300 w 856"/>
                        <a:gd name="T17" fmla="*/ 64 h 764"/>
                        <a:gd name="T18" fmla="*/ 318 w 856"/>
                        <a:gd name="T19" fmla="*/ 54 h 764"/>
                        <a:gd name="T20" fmla="*/ 348 w 856"/>
                        <a:gd name="T21" fmla="*/ 42 h 764"/>
                        <a:gd name="T22" fmla="*/ 382 w 856"/>
                        <a:gd name="T23" fmla="*/ 22 h 764"/>
                        <a:gd name="T24" fmla="*/ 392 w 856"/>
                        <a:gd name="T25" fmla="*/ 14 h 764"/>
                        <a:gd name="T26" fmla="*/ 470 w 856"/>
                        <a:gd name="T27" fmla="*/ 6 h 764"/>
                        <a:gd name="T28" fmla="*/ 522 w 856"/>
                        <a:gd name="T29" fmla="*/ 6 h 764"/>
                        <a:gd name="T30" fmla="*/ 538 w 856"/>
                        <a:gd name="T31" fmla="*/ 26 h 764"/>
                        <a:gd name="T32" fmla="*/ 556 w 856"/>
                        <a:gd name="T33" fmla="*/ 48 h 764"/>
                        <a:gd name="T34" fmla="*/ 580 w 856"/>
                        <a:gd name="T35" fmla="*/ 78 h 764"/>
                        <a:gd name="T36" fmla="*/ 674 w 856"/>
                        <a:gd name="T37" fmla="*/ 86 h 764"/>
                        <a:gd name="T38" fmla="*/ 700 w 856"/>
                        <a:gd name="T39" fmla="*/ 120 h 764"/>
                        <a:gd name="T40" fmla="*/ 714 w 856"/>
                        <a:gd name="T41" fmla="*/ 138 h 764"/>
                        <a:gd name="T42" fmla="*/ 712 w 856"/>
                        <a:gd name="T43" fmla="*/ 200 h 764"/>
                        <a:gd name="T44" fmla="*/ 704 w 856"/>
                        <a:gd name="T45" fmla="*/ 224 h 764"/>
                        <a:gd name="T46" fmla="*/ 694 w 856"/>
                        <a:gd name="T47" fmla="*/ 264 h 764"/>
                        <a:gd name="T48" fmla="*/ 682 w 856"/>
                        <a:gd name="T49" fmla="*/ 298 h 764"/>
                        <a:gd name="T50" fmla="*/ 698 w 856"/>
                        <a:gd name="T51" fmla="*/ 352 h 764"/>
                        <a:gd name="T52" fmla="*/ 714 w 856"/>
                        <a:gd name="T53" fmla="*/ 376 h 764"/>
                        <a:gd name="T54" fmla="*/ 726 w 856"/>
                        <a:gd name="T55" fmla="*/ 384 h 764"/>
                        <a:gd name="T56" fmla="*/ 740 w 856"/>
                        <a:gd name="T57" fmla="*/ 398 h 764"/>
                        <a:gd name="T58" fmla="*/ 758 w 856"/>
                        <a:gd name="T59" fmla="*/ 426 h 764"/>
                        <a:gd name="T60" fmla="*/ 768 w 856"/>
                        <a:gd name="T61" fmla="*/ 434 h 764"/>
                        <a:gd name="T62" fmla="*/ 788 w 856"/>
                        <a:gd name="T63" fmla="*/ 464 h 764"/>
                        <a:gd name="T64" fmla="*/ 804 w 856"/>
                        <a:gd name="T65" fmla="*/ 510 h 764"/>
                        <a:gd name="T66" fmla="*/ 830 w 856"/>
                        <a:gd name="T67" fmla="*/ 576 h 764"/>
                        <a:gd name="T68" fmla="*/ 838 w 856"/>
                        <a:gd name="T69" fmla="*/ 630 h 764"/>
                        <a:gd name="T70" fmla="*/ 844 w 856"/>
                        <a:gd name="T71" fmla="*/ 648 h 764"/>
                        <a:gd name="T72" fmla="*/ 846 w 856"/>
                        <a:gd name="T73" fmla="*/ 688 h 764"/>
                        <a:gd name="T74" fmla="*/ 854 w 856"/>
                        <a:gd name="T75" fmla="*/ 690 h 764"/>
                        <a:gd name="T76" fmla="*/ 852 w 856"/>
                        <a:gd name="T77" fmla="*/ 728 h 764"/>
                        <a:gd name="T78" fmla="*/ 842 w 856"/>
                        <a:gd name="T79" fmla="*/ 746 h 764"/>
                        <a:gd name="T80" fmla="*/ 832 w 856"/>
                        <a:gd name="T81" fmla="*/ 764 h 7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56"/>
                        <a:gd name="T124" fmla="*/ 0 h 764"/>
                        <a:gd name="T125" fmla="*/ 856 w 856"/>
                        <a:gd name="T126" fmla="*/ 764 h 76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56" h="764">
                          <a:moveTo>
                            <a:pt x="0" y="24"/>
                          </a:moveTo>
                          <a:cubicBezTo>
                            <a:pt x="20" y="27"/>
                            <a:pt x="8" y="28"/>
                            <a:pt x="18" y="38"/>
                          </a:cubicBezTo>
                          <a:cubicBezTo>
                            <a:pt x="25" y="45"/>
                            <a:pt x="39" y="48"/>
                            <a:pt x="48" y="54"/>
                          </a:cubicBezTo>
                          <a:cubicBezTo>
                            <a:pt x="56" y="66"/>
                            <a:pt x="49" y="58"/>
                            <a:pt x="70" y="62"/>
                          </a:cubicBezTo>
                          <a:cubicBezTo>
                            <a:pt x="75" y="63"/>
                            <a:pt x="86" y="66"/>
                            <a:pt x="86" y="66"/>
                          </a:cubicBezTo>
                          <a:cubicBezTo>
                            <a:pt x="114" y="64"/>
                            <a:pt x="123" y="60"/>
                            <a:pt x="148" y="56"/>
                          </a:cubicBezTo>
                          <a:cubicBezTo>
                            <a:pt x="158" y="41"/>
                            <a:pt x="175" y="47"/>
                            <a:pt x="194" y="46"/>
                          </a:cubicBezTo>
                          <a:cubicBezTo>
                            <a:pt x="224" y="36"/>
                            <a:pt x="253" y="49"/>
                            <a:pt x="282" y="56"/>
                          </a:cubicBezTo>
                          <a:cubicBezTo>
                            <a:pt x="289" y="63"/>
                            <a:pt x="291" y="67"/>
                            <a:pt x="300" y="64"/>
                          </a:cubicBezTo>
                          <a:cubicBezTo>
                            <a:pt x="305" y="59"/>
                            <a:pt x="318" y="54"/>
                            <a:pt x="318" y="54"/>
                          </a:cubicBezTo>
                          <a:cubicBezTo>
                            <a:pt x="327" y="45"/>
                            <a:pt x="336" y="46"/>
                            <a:pt x="348" y="42"/>
                          </a:cubicBezTo>
                          <a:cubicBezTo>
                            <a:pt x="354" y="25"/>
                            <a:pt x="365" y="24"/>
                            <a:pt x="382" y="22"/>
                          </a:cubicBezTo>
                          <a:cubicBezTo>
                            <a:pt x="404" y="15"/>
                            <a:pt x="371" y="27"/>
                            <a:pt x="392" y="14"/>
                          </a:cubicBezTo>
                          <a:cubicBezTo>
                            <a:pt x="411" y="2"/>
                            <a:pt x="463" y="6"/>
                            <a:pt x="470" y="6"/>
                          </a:cubicBezTo>
                          <a:cubicBezTo>
                            <a:pt x="489" y="0"/>
                            <a:pt x="486" y="0"/>
                            <a:pt x="522" y="6"/>
                          </a:cubicBezTo>
                          <a:cubicBezTo>
                            <a:pt x="525" y="6"/>
                            <a:pt x="527" y="23"/>
                            <a:pt x="538" y="26"/>
                          </a:cubicBezTo>
                          <a:cubicBezTo>
                            <a:pt x="544" y="35"/>
                            <a:pt x="547" y="42"/>
                            <a:pt x="556" y="48"/>
                          </a:cubicBezTo>
                          <a:cubicBezTo>
                            <a:pt x="562" y="66"/>
                            <a:pt x="560" y="74"/>
                            <a:pt x="580" y="78"/>
                          </a:cubicBezTo>
                          <a:cubicBezTo>
                            <a:pt x="607" y="96"/>
                            <a:pt x="643" y="76"/>
                            <a:pt x="674" y="86"/>
                          </a:cubicBezTo>
                          <a:cubicBezTo>
                            <a:pt x="681" y="108"/>
                            <a:pt x="677" y="115"/>
                            <a:pt x="700" y="120"/>
                          </a:cubicBezTo>
                          <a:cubicBezTo>
                            <a:pt x="715" y="130"/>
                            <a:pt x="711" y="123"/>
                            <a:pt x="714" y="138"/>
                          </a:cubicBezTo>
                          <a:cubicBezTo>
                            <a:pt x="713" y="159"/>
                            <a:pt x="714" y="179"/>
                            <a:pt x="712" y="200"/>
                          </a:cubicBezTo>
                          <a:cubicBezTo>
                            <a:pt x="711" y="208"/>
                            <a:pt x="704" y="224"/>
                            <a:pt x="704" y="224"/>
                          </a:cubicBezTo>
                          <a:cubicBezTo>
                            <a:pt x="702" y="244"/>
                            <a:pt x="700" y="247"/>
                            <a:pt x="694" y="264"/>
                          </a:cubicBezTo>
                          <a:cubicBezTo>
                            <a:pt x="692" y="285"/>
                            <a:pt x="694" y="286"/>
                            <a:pt x="682" y="298"/>
                          </a:cubicBezTo>
                          <a:cubicBezTo>
                            <a:pt x="683" y="315"/>
                            <a:pt x="682" y="341"/>
                            <a:pt x="698" y="352"/>
                          </a:cubicBezTo>
                          <a:cubicBezTo>
                            <a:pt x="702" y="358"/>
                            <a:pt x="708" y="371"/>
                            <a:pt x="714" y="376"/>
                          </a:cubicBezTo>
                          <a:cubicBezTo>
                            <a:pt x="718" y="379"/>
                            <a:pt x="726" y="384"/>
                            <a:pt x="726" y="384"/>
                          </a:cubicBezTo>
                          <a:cubicBezTo>
                            <a:pt x="728" y="390"/>
                            <a:pt x="740" y="398"/>
                            <a:pt x="740" y="398"/>
                          </a:cubicBezTo>
                          <a:cubicBezTo>
                            <a:pt x="746" y="408"/>
                            <a:pt x="749" y="420"/>
                            <a:pt x="758" y="426"/>
                          </a:cubicBezTo>
                          <a:cubicBezTo>
                            <a:pt x="769" y="443"/>
                            <a:pt x="754" y="423"/>
                            <a:pt x="768" y="434"/>
                          </a:cubicBezTo>
                          <a:cubicBezTo>
                            <a:pt x="772" y="437"/>
                            <a:pt x="786" y="460"/>
                            <a:pt x="788" y="464"/>
                          </a:cubicBezTo>
                          <a:cubicBezTo>
                            <a:pt x="797" y="477"/>
                            <a:pt x="797" y="496"/>
                            <a:pt x="804" y="510"/>
                          </a:cubicBezTo>
                          <a:cubicBezTo>
                            <a:pt x="814" y="530"/>
                            <a:pt x="823" y="554"/>
                            <a:pt x="830" y="576"/>
                          </a:cubicBezTo>
                          <a:cubicBezTo>
                            <a:pt x="831" y="598"/>
                            <a:pt x="831" y="610"/>
                            <a:pt x="838" y="630"/>
                          </a:cubicBezTo>
                          <a:cubicBezTo>
                            <a:pt x="840" y="636"/>
                            <a:pt x="844" y="648"/>
                            <a:pt x="844" y="648"/>
                          </a:cubicBezTo>
                          <a:cubicBezTo>
                            <a:pt x="845" y="661"/>
                            <a:pt x="843" y="675"/>
                            <a:pt x="846" y="688"/>
                          </a:cubicBezTo>
                          <a:cubicBezTo>
                            <a:pt x="847" y="691"/>
                            <a:pt x="854" y="687"/>
                            <a:pt x="854" y="690"/>
                          </a:cubicBezTo>
                          <a:cubicBezTo>
                            <a:pt x="856" y="703"/>
                            <a:pt x="854" y="716"/>
                            <a:pt x="852" y="728"/>
                          </a:cubicBezTo>
                          <a:cubicBezTo>
                            <a:pt x="851" y="735"/>
                            <a:pt x="845" y="740"/>
                            <a:pt x="842" y="746"/>
                          </a:cubicBezTo>
                          <a:cubicBezTo>
                            <a:pt x="839" y="752"/>
                            <a:pt x="832" y="764"/>
                            <a:pt x="832" y="764"/>
                          </a:cubicBezTo>
                        </a:path>
                      </a:pathLst>
                    </a:custGeom>
                    <a:noFill/>
                    <a:ln w="889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30740" name="Freeform 27"/>
                  <p:cNvSpPr>
                    <a:spLocks/>
                  </p:cNvSpPr>
                  <p:nvPr/>
                </p:nvSpPr>
                <p:spPr bwMode="auto">
                  <a:xfrm>
                    <a:off x="4077" y="2782"/>
                    <a:ext cx="615" cy="858"/>
                  </a:xfrm>
                  <a:custGeom>
                    <a:avLst/>
                    <a:gdLst>
                      <a:gd name="T0" fmla="*/ 57 w 615"/>
                      <a:gd name="T1" fmla="*/ 0 h 858"/>
                      <a:gd name="T2" fmla="*/ 55 w 615"/>
                      <a:gd name="T3" fmla="*/ 20 h 858"/>
                      <a:gd name="T4" fmla="*/ 47 w 615"/>
                      <a:gd name="T5" fmla="*/ 22 h 858"/>
                      <a:gd name="T6" fmla="*/ 39 w 615"/>
                      <a:gd name="T7" fmla="*/ 42 h 858"/>
                      <a:gd name="T8" fmla="*/ 27 w 615"/>
                      <a:gd name="T9" fmla="*/ 66 h 858"/>
                      <a:gd name="T10" fmla="*/ 23 w 615"/>
                      <a:gd name="T11" fmla="*/ 78 h 858"/>
                      <a:gd name="T12" fmla="*/ 13 w 615"/>
                      <a:gd name="T13" fmla="*/ 136 h 858"/>
                      <a:gd name="T14" fmla="*/ 7 w 615"/>
                      <a:gd name="T15" fmla="*/ 184 h 858"/>
                      <a:gd name="T16" fmla="*/ 25 w 615"/>
                      <a:gd name="T17" fmla="*/ 230 h 858"/>
                      <a:gd name="T18" fmla="*/ 35 w 615"/>
                      <a:gd name="T19" fmla="*/ 246 h 858"/>
                      <a:gd name="T20" fmla="*/ 37 w 615"/>
                      <a:gd name="T21" fmla="*/ 252 h 858"/>
                      <a:gd name="T22" fmla="*/ 51 w 615"/>
                      <a:gd name="T23" fmla="*/ 284 h 858"/>
                      <a:gd name="T24" fmla="*/ 81 w 615"/>
                      <a:gd name="T25" fmla="*/ 332 h 858"/>
                      <a:gd name="T26" fmla="*/ 99 w 615"/>
                      <a:gd name="T27" fmla="*/ 366 h 858"/>
                      <a:gd name="T28" fmla="*/ 111 w 615"/>
                      <a:gd name="T29" fmla="*/ 402 h 858"/>
                      <a:gd name="T30" fmla="*/ 117 w 615"/>
                      <a:gd name="T31" fmla="*/ 426 h 858"/>
                      <a:gd name="T32" fmla="*/ 127 w 615"/>
                      <a:gd name="T33" fmla="*/ 464 h 858"/>
                      <a:gd name="T34" fmla="*/ 141 w 615"/>
                      <a:gd name="T35" fmla="*/ 546 h 858"/>
                      <a:gd name="T36" fmla="*/ 159 w 615"/>
                      <a:gd name="T37" fmla="*/ 608 h 858"/>
                      <a:gd name="T38" fmla="*/ 167 w 615"/>
                      <a:gd name="T39" fmla="*/ 626 h 858"/>
                      <a:gd name="T40" fmla="*/ 185 w 615"/>
                      <a:gd name="T41" fmla="*/ 636 h 858"/>
                      <a:gd name="T42" fmla="*/ 217 w 615"/>
                      <a:gd name="T43" fmla="*/ 706 h 858"/>
                      <a:gd name="T44" fmla="*/ 231 w 615"/>
                      <a:gd name="T45" fmla="*/ 752 h 858"/>
                      <a:gd name="T46" fmla="*/ 253 w 615"/>
                      <a:gd name="T47" fmla="*/ 788 h 858"/>
                      <a:gd name="T48" fmla="*/ 255 w 615"/>
                      <a:gd name="T49" fmla="*/ 832 h 858"/>
                      <a:gd name="T50" fmla="*/ 273 w 615"/>
                      <a:gd name="T51" fmla="*/ 842 h 858"/>
                      <a:gd name="T52" fmla="*/ 323 w 615"/>
                      <a:gd name="T53" fmla="*/ 858 h 858"/>
                      <a:gd name="T54" fmla="*/ 495 w 615"/>
                      <a:gd name="T55" fmla="*/ 844 h 858"/>
                      <a:gd name="T56" fmla="*/ 531 w 615"/>
                      <a:gd name="T57" fmla="*/ 836 h 858"/>
                      <a:gd name="T58" fmla="*/ 547 w 615"/>
                      <a:gd name="T59" fmla="*/ 816 h 858"/>
                      <a:gd name="T60" fmla="*/ 583 w 615"/>
                      <a:gd name="T61" fmla="*/ 800 h 858"/>
                      <a:gd name="T62" fmla="*/ 605 w 615"/>
                      <a:gd name="T63" fmla="*/ 780 h 858"/>
                      <a:gd name="T64" fmla="*/ 615 w 615"/>
                      <a:gd name="T65" fmla="*/ 766 h 8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5"/>
                      <a:gd name="T100" fmla="*/ 0 h 858"/>
                      <a:gd name="T101" fmla="*/ 615 w 615"/>
                      <a:gd name="T102" fmla="*/ 858 h 8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5" h="858">
                        <a:moveTo>
                          <a:pt x="57" y="0"/>
                        </a:moveTo>
                        <a:cubicBezTo>
                          <a:pt x="56" y="7"/>
                          <a:pt x="58" y="14"/>
                          <a:pt x="55" y="20"/>
                        </a:cubicBezTo>
                        <a:cubicBezTo>
                          <a:pt x="54" y="23"/>
                          <a:pt x="48" y="20"/>
                          <a:pt x="47" y="22"/>
                        </a:cubicBezTo>
                        <a:cubicBezTo>
                          <a:pt x="32" y="49"/>
                          <a:pt x="55" y="31"/>
                          <a:pt x="39" y="42"/>
                        </a:cubicBezTo>
                        <a:cubicBezTo>
                          <a:pt x="34" y="49"/>
                          <a:pt x="31" y="58"/>
                          <a:pt x="27" y="66"/>
                        </a:cubicBezTo>
                        <a:cubicBezTo>
                          <a:pt x="25" y="70"/>
                          <a:pt x="23" y="78"/>
                          <a:pt x="23" y="78"/>
                        </a:cubicBezTo>
                        <a:cubicBezTo>
                          <a:pt x="21" y="98"/>
                          <a:pt x="24" y="119"/>
                          <a:pt x="13" y="136"/>
                        </a:cubicBezTo>
                        <a:cubicBezTo>
                          <a:pt x="12" y="154"/>
                          <a:pt x="10" y="167"/>
                          <a:pt x="7" y="184"/>
                        </a:cubicBezTo>
                        <a:cubicBezTo>
                          <a:pt x="9" y="215"/>
                          <a:pt x="0" y="224"/>
                          <a:pt x="25" y="230"/>
                        </a:cubicBezTo>
                        <a:cubicBezTo>
                          <a:pt x="35" y="236"/>
                          <a:pt x="30" y="232"/>
                          <a:pt x="35" y="246"/>
                        </a:cubicBezTo>
                        <a:cubicBezTo>
                          <a:pt x="36" y="248"/>
                          <a:pt x="37" y="252"/>
                          <a:pt x="37" y="252"/>
                        </a:cubicBezTo>
                        <a:cubicBezTo>
                          <a:pt x="39" y="279"/>
                          <a:pt x="37" y="270"/>
                          <a:pt x="51" y="284"/>
                        </a:cubicBezTo>
                        <a:cubicBezTo>
                          <a:pt x="57" y="303"/>
                          <a:pt x="76" y="316"/>
                          <a:pt x="81" y="332"/>
                        </a:cubicBezTo>
                        <a:cubicBezTo>
                          <a:pt x="86" y="346"/>
                          <a:pt x="86" y="357"/>
                          <a:pt x="99" y="366"/>
                        </a:cubicBezTo>
                        <a:cubicBezTo>
                          <a:pt x="101" y="379"/>
                          <a:pt x="99" y="394"/>
                          <a:pt x="111" y="402"/>
                        </a:cubicBezTo>
                        <a:cubicBezTo>
                          <a:pt x="114" y="410"/>
                          <a:pt x="114" y="418"/>
                          <a:pt x="117" y="426"/>
                        </a:cubicBezTo>
                        <a:cubicBezTo>
                          <a:pt x="118" y="441"/>
                          <a:pt x="119" y="452"/>
                          <a:pt x="127" y="464"/>
                        </a:cubicBezTo>
                        <a:cubicBezTo>
                          <a:pt x="128" y="491"/>
                          <a:pt x="124" y="523"/>
                          <a:pt x="141" y="546"/>
                        </a:cubicBezTo>
                        <a:cubicBezTo>
                          <a:pt x="147" y="565"/>
                          <a:pt x="137" y="601"/>
                          <a:pt x="159" y="608"/>
                        </a:cubicBezTo>
                        <a:cubicBezTo>
                          <a:pt x="165" y="618"/>
                          <a:pt x="162" y="612"/>
                          <a:pt x="167" y="626"/>
                        </a:cubicBezTo>
                        <a:cubicBezTo>
                          <a:pt x="168" y="629"/>
                          <a:pt x="182" y="634"/>
                          <a:pt x="185" y="636"/>
                        </a:cubicBezTo>
                        <a:cubicBezTo>
                          <a:pt x="191" y="653"/>
                          <a:pt x="203" y="697"/>
                          <a:pt x="217" y="706"/>
                        </a:cubicBezTo>
                        <a:cubicBezTo>
                          <a:pt x="223" y="723"/>
                          <a:pt x="218" y="739"/>
                          <a:pt x="231" y="752"/>
                        </a:cubicBezTo>
                        <a:cubicBezTo>
                          <a:pt x="235" y="765"/>
                          <a:pt x="248" y="774"/>
                          <a:pt x="253" y="788"/>
                        </a:cubicBezTo>
                        <a:cubicBezTo>
                          <a:pt x="254" y="803"/>
                          <a:pt x="252" y="818"/>
                          <a:pt x="255" y="832"/>
                        </a:cubicBezTo>
                        <a:cubicBezTo>
                          <a:pt x="256" y="839"/>
                          <a:pt x="273" y="842"/>
                          <a:pt x="273" y="842"/>
                        </a:cubicBezTo>
                        <a:cubicBezTo>
                          <a:pt x="278" y="858"/>
                          <a:pt x="311" y="857"/>
                          <a:pt x="323" y="858"/>
                        </a:cubicBezTo>
                        <a:cubicBezTo>
                          <a:pt x="395" y="856"/>
                          <a:pt x="421" y="846"/>
                          <a:pt x="495" y="844"/>
                        </a:cubicBezTo>
                        <a:cubicBezTo>
                          <a:pt x="510" y="840"/>
                          <a:pt x="511" y="838"/>
                          <a:pt x="531" y="836"/>
                        </a:cubicBezTo>
                        <a:cubicBezTo>
                          <a:pt x="542" y="832"/>
                          <a:pt x="541" y="821"/>
                          <a:pt x="547" y="816"/>
                        </a:cubicBezTo>
                        <a:cubicBezTo>
                          <a:pt x="551" y="813"/>
                          <a:pt x="577" y="802"/>
                          <a:pt x="583" y="800"/>
                        </a:cubicBezTo>
                        <a:cubicBezTo>
                          <a:pt x="588" y="792"/>
                          <a:pt x="597" y="785"/>
                          <a:pt x="605" y="780"/>
                        </a:cubicBezTo>
                        <a:cubicBezTo>
                          <a:pt x="607" y="773"/>
                          <a:pt x="612" y="772"/>
                          <a:pt x="615" y="766"/>
                        </a:cubicBezTo>
                      </a:path>
                    </a:pathLst>
                  </a:custGeom>
                  <a:noFill/>
                  <a:ln w="889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30738" name="Freeform 28"/>
                <p:cNvSpPr>
                  <a:spLocks/>
                </p:cNvSpPr>
                <p:nvPr/>
              </p:nvSpPr>
              <p:spPr bwMode="auto">
                <a:xfrm>
                  <a:off x="4684" y="1044"/>
                  <a:ext cx="553" cy="784"/>
                </a:xfrm>
                <a:custGeom>
                  <a:avLst/>
                  <a:gdLst>
                    <a:gd name="T0" fmla="*/ 0 w 553"/>
                    <a:gd name="T1" fmla="*/ 18 h 784"/>
                    <a:gd name="T2" fmla="*/ 2 w 553"/>
                    <a:gd name="T3" fmla="*/ 26 h 784"/>
                    <a:gd name="T4" fmla="*/ 16 w 553"/>
                    <a:gd name="T5" fmla="*/ 14 h 784"/>
                    <a:gd name="T6" fmla="*/ 34 w 553"/>
                    <a:gd name="T7" fmla="*/ 12 h 784"/>
                    <a:gd name="T8" fmla="*/ 64 w 553"/>
                    <a:gd name="T9" fmla="*/ 2 h 784"/>
                    <a:gd name="T10" fmla="*/ 96 w 553"/>
                    <a:gd name="T11" fmla="*/ 4 h 784"/>
                    <a:gd name="T12" fmla="*/ 98 w 553"/>
                    <a:gd name="T13" fmla="*/ 14 h 784"/>
                    <a:gd name="T14" fmla="*/ 102 w 553"/>
                    <a:gd name="T15" fmla="*/ 26 h 784"/>
                    <a:gd name="T16" fmla="*/ 124 w 553"/>
                    <a:gd name="T17" fmla="*/ 108 h 784"/>
                    <a:gd name="T18" fmla="*/ 132 w 553"/>
                    <a:gd name="T19" fmla="*/ 116 h 784"/>
                    <a:gd name="T20" fmla="*/ 172 w 553"/>
                    <a:gd name="T21" fmla="*/ 186 h 784"/>
                    <a:gd name="T22" fmla="*/ 186 w 553"/>
                    <a:gd name="T23" fmla="*/ 216 h 784"/>
                    <a:gd name="T24" fmla="*/ 210 w 553"/>
                    <a:gd name="T25" fmla="*/ 258 h 784"/>
                    <a:gd name="T26" fmla="*/ 222 w 553"/>
                    <a:gd name="T27" fmla="*/ 276 h 784"/>
                    <a:gd name="T28" fmla="*/ 232 w 553"/>
                    <a:gd name="T29" fmla="*/ 318 h 784"/>
                    <a:gd name="T30" fmla="*/ 248 w 553"/>
                    <a:gd name="T31" fmla="*/ 332 h 784"/>
                    <a:gd name="T32" fmla="*/ 254 w 553"/>
                    <a:gd name="T33" fmla="*/ 336 h 784"/>
                    <a:gd name="T34" fmla="*/ 278 w 553"/>
                    <a:gd name="T35" fmla="*/ 370 h 784"/>
                    <a:gd name="T36" fmla="*/ 288 w 553"/>
                    <a:gd name="T37" fmla="*/ 388 h 784"/>
                    <a:gd name="T38" fmla="*/ 292 w 553"/>
                    <a:gd name="T39" fmla="*/ 400 h 784"/>
                    <a:gd name="T40" fmla="*/ 304 w 553"/>
                    <a:gd name="T41" fmla="*/ 454 h 784"/>
                    <a:gd name="T42" fmla="*/ 318 w 553"/>
                    <a:gd name="T43" fmla="*/ 492 h 784"/>
                    <a:gd name="T44" fmla="*/ 348 w 553"/>
                    <a:gd name="T45" fmla="*/ 520 h 784"/>
                    <a:gd name="T46" fmla="*/ 364 w 553"/>
                    <a:gd name="T47" fmla="*/ 552 h 784"/>
                    <a:gd name="T48" fmla="*/ 384 w 553"/>
                    <a:gd name="T49" fmla="*/ 588 h 784"/>
                    <a:gd name="T50" fmla="*/ 414 w 553"/>
                    <a:gd name="T51" fmla="*/ 626 h 784"/>
                    <a:gd name="T52" fmla="*/ 430 w 553"/>
                    <a:gd name="T53" fmla="*/ 640 h 784"/>
                    <a:gd name="T54" fmla="*/ 438 w 553"/>
                    <a:gd name="T55" fmla="*/ 652 h 784"/>
                    <a:gd name="T56" fmla="*/ 450 w 553"/>
                    <a:gd name="T57" fmla="*/ 660 h 784"/>
                    <a:gd name="T58" fmla="*/ 470 w 553"/>
                    <a:gd name="T59" fmla="*/ 680 h 784"/>
                    <a:gd name="T60" fmla="*/ 498 w 553"/>
                    <a:gd name="T61" fmla="*/ 706 h 784"/>
                    <a:gd name="T62" fmla="*/ 508 w 553"/>
                    <a:gd name="T63" fmla="*/ 724 h 784"/>
                    <a:gd name="T64" fmla="*/ 526 w 553"/>
                    <a:gd name="T65" fmla="*/ 730 h 784"/>
                    <a:gd name="T66" fmla="*/ 538 w 553"/>
                    <a:gd name="T67" fmla="*/ 754 h 784"/>
                    <a:gd name="T68" fmla="*/ 526 w 553"/>
                    <a:gd name="T69" fmla="*/ 778 h 784"/>
                    <a:gd name="T70" fmla="*/ 542 w 553"/>
                    <a:gd name="T71" fmla="*/ 784 h 78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53"/>
                    <a:gd name="T109" fmla="*/ 0 h 784"/>
                    <a:gd name="T110" fmla="*/ 553 w 553"/>
                    <a:gd name="T111" fmla="*/ 784 h 78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53" h="784">
                      <a:moveTo>
                        <a:pt x="0" y="18"/>
                      </a:moveTo>
                      <a:cubicBezTo>
                        <a:pt x="1" y="21"/>
                        <a:pt x="1" y="24"/>
                        <a:pt x="2" y="26"/>
                      </a:cubicBezTo>
                      <a:cubicBezTo>
                        <a:pt x="12" y="43"/>
                        <a:pt x="10" y="16"/>
                        <a:pt x="16" y="14"/>
                      </a:cubicBezTo>
                      <a:cubicBezTo>
                        <a:pt x="22" y="12"/>
                        <a:pt x="28" y="13"/>
                        <a:pt x="34" y="12"/>
                      </a:cubicBezTo>
                      <a:cubicBezTo>
                        <a:pt x="46" y="8"/>
                        <a:pt x="55" y="11"/>
                        <a:pt x="64" y="2"/>
                      </a:cubicBezTo>
                      <a:cubicBezTo>
                        <a:pt x="75" y="3"/>
                        <a:pt x="86" y="0"/>
                        <a:pt x="96" y="4"/>
                      </a:cubicBezTo>
                      <a:cubicBezTo>
                        <a:pt x="99" y="5"/>
                        <a:pt x="97" y="11"/>
                        <a:pt x="98" y="14"/>
                      </a:cubicBezTo>
                      <a:cubicBezTo>
                        <a:pt x="99" y="18"/>
                        <a:pt x="102" y="26"/>
                        <a:pt x="102" y="26"/>
                      </a:cubicBezTo>
                      <a:cubicBezTo>
                        <a:pt x="104" y="64"/>
                        <a:pt x="113" y="75"/>
                        <a:pt x="124" y="108"/>
                      </a:cubicBezTo>
                      <a:cubicBezTo>
                        <a:pt x="118" y="117"/>
                        <a:pt x="123" y="119"/>
                        <a:pt x="132" y="116"/>
                      </a:cubicBezTo>
                      <a:cubicBezTo>
                        <a:pt x="154" y="138"/>
                        <a:pt x="162" y="157"/>
                        <a:pt x="172" y="186"/>
                      </a:cubicBezTo>
                      <a:cubicBezTo>
                        <a:pt x="175" y="196"/>
                        <a:pt x="182" y="205"/>
                        <a:pt x="186" y="216"/>
                      </a:cubicBezTo>
                      <a:cubicBezTo>
                        <a:pt x="191" y="230"/>
                        <a:pt x="203" y="245"/>
                        <a:pt x="210" y="258"/>
                      </a:cubicBezTo>
                      <a:cubicBezTo>
                        <a:pt x="214" y="264"/>
                        <a:pt x="222" y="276"/>
                        <a:pt x="222" y="276"/>
                      </a:cubicBezTo>
                      <a:cubicBezTo>
                        <a:pt x="224" y="309"/>
                        <a:pt x="222" y="299"/>
                        <a:pt x="232" y="318"/>
                      </a:cubicBezTo>
                      <a:cubicBezTo>
                        <a:pt x="236" y="326"/>
                        <a:pt x="239" y="326"/>
                        <a:pt x="248" y="332"/>
                      </a:cubicBezTo>
                      <a:cubicBezTo>
                        <a:pt x="250" y="333"/>
                        <a:pt x="254" y="336"/>
                        <a:pt x="254" y="336"/>
                      </a:cubicBezTo>
                      <a:cubicBezTo>
                        <a:pt x="262" y="348"/>
                        <a:pt x="266" y="362"/>
                        <a:pt x="278" y="370"/>
                      </a:cubicBezTo>
                      <a:cubicBezTo>
                        <a:pt x="282" y="375"/>
                        <a:pt x="285" y="382"/>
                        <a:pt x="288" y="388"/>
                      </a:cubicBezTo>
                      <a:cubicBezTo>
                        <a:pt x="290" y="392"/>
                        <a:pt x="292" y="400"/>
                        <a:pt x="292" y="400"/>
                      </a:cubicBezTo>
                      <a:cubicBezTo>
                        <a:pt x="294" y="426"/>
                        <a:pt x="297" y="433"/>
                        <a:pt x="304" y="454"/>
                      </a:cubicBezTo>
                      <a:cubicBezTo>
                        <a:pt x="306" y="470"/>
                        <a:pt x="304" y="483"/>
                        <a:pt x="318" y="492"/>
                      </a:cubicBezTo>
                      <a:cubicBezTo>
                        <a:pt x="329" y="509"/>
                        <a:pt x="332" y="510"/>
                        <a:pt x="348" y="520"/>
                      </a:cubicBezTo>
                      <a:cubicBezTo>
                        <a:pt x="355" y="531"/>
                        <a:pt x="353" y="545"/>
                        <a:pt x="364" y="552"/>
                      </a:cubicBezTo>
                      <a:cubicBezTo>
                        <a:pt x="372" y="563"/>
                        <a:pt x="376" y="577"/>
                        <a:pt x="384" y="588"/>
                      </a:cubicBezTo>
                      <a:cubicBezTo>
                        <a:pt x="387" y="613"/>
                        <a:pt x="389" y="621"/>
                        <a:pt x="414" y="626"/>
                      </a:cubicBezTo>
                      <a:cubicBezTo>
                        <a:pt x="421" y="630"/>
                        <a:pt x="423" y="636"/>
                        <a:pt x="430" y="640"/>
                      </a:cubicBezTo>
                      <a:cubicBezTo>
                        <a:pt x="433" y="644"/>
                        <a:pt x="435" y="648"/>
                        <a:pt x="438" y="652"/>
                      </a:cubicBezTo>
                      <a:cubicBezTo>
                        <a:pt x="441" y="656"/>
                        <a:pt x="450" y="660"/>
                        <a:pt x="450" y="660"/>
                      </a:cubicBezTo>
                      <a:cubicBezTo>
                        <a:pt x="455" y="667"/>
                        <a:pt x="463" y="675"/>
                        <a:pt x="470" y="680"/>
                      </a:cubicBezTo>
                      <a:cubicBezTo>
                        <a:pt x="477" y="690"/>
                        <a:pt x="488" y="699"/>
                        <a:pt x="498" y="706"/>
                      </a:cubicBezTo>
                      <a:cubicBezTo>
                        <a:pt x="501" y="710"/>
                        <a:pt x="504" y="721"/>
                        <a:pt x="508" y="724"/>
                      </a:cubicBezTo>
                      <a:cubicBezTo>
                        <a:pt x="513" y="727"/>
                        <a:pt x="526" y="730"/>
                        <a:pt x="526" y="730"/>
                      </a:cubicBezTo>
                      <a:cubicBezTo>
                        <a:pt x="531" y="737"/>
                        <a:pt x="535" y="746"/>
                        <a:pt x="538" y="754"/>
                      </a:cubicBezTo>
                      <a:cubicBezTo>
                        <a:pt x="536" y="767"/>
                        <a:pt x="533" y="768"/>
                        <a:pt x="526" y="778"/>
                      </a:cubicBezTo>
                      <a:cubicBezTo>
                        <a:pt x="526" y="778"/>
                        <a:pt x="553" y="778"/>
                        <a:pt x="542" y="784"/>
                      </a:cubicBezTo>
                    </a:path>
                  </a:pathLst>
                </a:custGeom>
                <a:noFill/>
                <a:ln w="889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30736" name="Freeform 29"/>
              <p:cNvSpPr>
                <a:spLocks/>
              </p:cNvSpPr>
              <p:nvPr/>
            </p:nvSpPr>
            <p:spPr bwMode="auto">
              <a:xfrm>
                <a:off x="5068" y="1804"/>
                <a:ext cx="444" cy="950"/>
              </a:xfrm>
              <a:custGeom>
                <a:avLst/>
                <a:gdLst>
                  <a:gd name="T0" fmla="*/ 158 w 444"/>
                  <a:gd name="T1" fmla="*/ 18 h 950"/>
                  <a:gd name="T2" fmla="*/ 168 w 444"/>
                  <a:gd name="T3" fmla="*/ 28 h 950"/>
                  <a:gd name="T4" fmla="*/ 178 w 444"/>
                  <a:gd name="T5" fmla="*/ 46 h 950"/>
                  <a:gd name="T6" fmla="*/ 190 w 444"/>
                  <a:gd name="T7" fmla="*/ 54 h 950"/>
                  <a:gd name="T8" fmla="*/ 278 w 444"/>
                  <a:gd name="T9" fmla="*/ 42 h 950"/>
                  <a:gd name="T10" fmla="*/ 332 w 444"/>
                  <a:gd name="T11" fmla="*/ 24 h 950"/>
                  <a:gd name="T12" fmla="*/ 378 w 444"/>
                  <a:gd name="T13" fmla="*/ 6 h 950"/>
                  <a:gd name="T14" fmla="*/ 402 w 444"/>
                  <a:gd name="T15" fmla="*/ 0 h 950"/>
                  <a:gd name="T16" fmla="*/ 422 w 444"/>
                  <a:gd name="T17" fmla="*/ 16 h 950"/>
                  <a:gd name="T18" fmla="*/ 402 w 444"/>
                  <a:gd name="T19" fmla="*/ 136 h 950"/>
                  <a:gd name="T20" fmla="*/ 384 w 444"/>
                  <a:gd name="T21" fmla="*/ 188 h 950"/>
                  <a:gd name="T22" fmla="*/ 358 w 444"/>
                  <a:gd name="T23" fmla="*/ 232 h 950"/>
                  <a:gd name="T24" fmla="*/ 348 w 444"/>
                  <a:gd name="T25" fmla="*/ 270 h 950"/>
                  <a:gd name="T26" fmla="*/ 322 w 444"/>
                  <a:gd name="T27" fmla="*/ 298 h 950"/>
                  <a:gd name="T28" fmla="*/ 310 w 444"/>
                  <a:gd name="T29" fmla="*/ 326 h 950"/>
                  <a:gd name="T30" fmla="*/ 262 w 444"/>
                  <a:gd name="T31" fmla="*/ 360 h 950"/>
                  <a:gd name="T32" fmla="*/ 226 w 444"/>
                  <a:gd name="T33" fmla="*/ 404 h 950"/>
                  <a:gd name="T34" fmla="*/ 196 w 444"/>
                  <a:gd name="T35" fmla="*/ 426 h 950"/>
                  <a:gd name="T36" fmla="*/ 166 w 444"/>
                  <a:gd name="T37" fmla="*/ 440 h 950"/>
                  <a:gd name="T38" fmla="*/ 162 w 444"/>
                  <a:gd name="T39" fmla="*/ 446 h 950"/>
                  <a:gd name="T40" fmla="*/ 156 w 444"/>
                  <a:gd name="T41" fmla="*/ 448 h 950"/>
                  <a:gd name="T42" fmla="*/ 136 w 444"/>
                  <a:gd name="T43" fmla="*/ 484 h 950"/>
                  <a:gd name="T44" fmla="*/ 128 w 444"/>
                  <a:gd name="T45" fmla="*/ 508 h 950"/>
                  <a:gd name="T46" fmla="*/ 116 w 444"/>
                  <a:gd name="T47" fmla="*/ 516 h 950"/>
                  <a:gd name="T48" fmla="*/ 98 w 444"/>
                  <a:gd name="T49" fmla="*/ 536 h 950"/>
                  <a:gd name="T50" fmla="*/ 80 w 444"/>
                  <a:gd name="T51" fmla="*/ 558 h 950"/>
                  <a:gd name="T52" fmla="*/ 52 w 444"/>
                  <a:gd name="T53" fmla="*/ 598 h 950"/>
                  <a:gd name="T54" fmla="*/ 28 w 444"/>
                  <a:gd name="T55" fmla="*/ 626 h 950"/>
                  <a:gd name="T56" fmla="*/ 12 w 444"/>
                  <a:gd name="T57" fmla="*/ 670 h 950"/>
                  <a:gd name="T58" fmla="*/ 6 w 444"/>
                  <a:gd name="T59" fmla="*/ 692 h 950"/>
                  <a:gd name="T60" fmla="*/ 0 w 444"/>
                  <a:gd name="T61" fmla="*/ 710 h 950"/>
                  <a:gd name="T62" fmla="*/ 12 w 444"/>
                  <a:gd name="T63" fmla="*/ 760 h 950"/>
                  <a:gd name="T64" fmla="*/ 26 w 444"/>
                  <a:gd name="T65" fmla="*/ 830 h 950"/>
                  <a:gd name="T66" fmla="*/ 34 w 444"/>
                  <a:gd name="T67" fmla="*/ 856 h 950"/>
                  <a:gd name="T68" fmla="*/ 38 w 444"/>
                  <a:gd name="T69" fmla="*/ 868 h 950"/>
                  <a:gd name="T70" fmla="*/ 48 w 444"/>
                  <a:gd name="T71" fmla="*/ 926 h 950"/>
                  <a:gd name="T72" fmla="*/ 50 w 444"/>
                  <a:gd name="T73" fmla="*/ 948 h 950"/>
                  <a:gd name="T74" fmla="*/ 46 w 444"/>
                  <a:gd name="T75" fmla="*/ 942 h 950"/>
                  <a:gd name="T76" fmla="*/ 32 w 444"/>
                  <a:gd name="T77" fmla="*/ 928 h 95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44"/>
                  <a:gd name="T118" fmla="*/ 0 h 950"/>
                  <a:gd name="T119" fmla="*/ 444 w 444"/>
                  <a:gd name="T120" fmla="*/ 950 h 95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44" h="950">
                    <a:moveTo>
                      <a:pt x="158" y="18"/>
                    </a:moveTo>
                    <a:cubicBezTo>
                      <a:pt x="169" y="34"/>
                      <a:pt x="155" y="15"/>
                      <a:pt x="168" y="28"/>
                    </a:cubicBezTo>
                    <a:cubicBezTo>
                      <a:pt x="173" y="33"/>
                      <a:pt x="172" y="41"/>
                      <a:pt x="178" y="46"/>
                    </a:cubicBezTo>
                    <a:cubicBezTo>
                      <a:pt x="182" y="49"/>
                      <a:pt x="190" y="54"/>
                      <a:pt x="190" y="54"/>
                    </a:cubicBezTo>
                    <a:cubicBezTo>
                      <a:pt x="256" y="52"/>
                      <a:pt x="235" y="48"/>
                      <a:pt x="278" y="42"/>
                    </a:cubicBezTo>
                    <a:cubicBezTo>
                      <a:pt x="304" y="25"/>
                      <a:pt x="299" y="27"/>
                      <a:pt x="332" y="24"/>
                    </a:cubicBezTo>
                    <a:cubicBezTo>
                      <a:pt x="348" y="19"/>
                      <a:pt x="361" y="9"/>
                      <a:pt x="378" y="6"/>
                    </a:cubicBezTo>
                    <a:cubicBezTo>
                      <a:pt x="386" y="5"/>
                      <a:pt x="402" y="0"/>
                      <a:pt x="402" y="0"/>
                    </a:cubicBezTo>
                    <a:cubicBezTo>
                      <a:pt x="422" y="3"/>
                      <a:pt x="417" y="1"/>
                      <a:pt x="422" y="16"/>
                    </a:cubicBezTo>
                    <a:cubicBezTo>
                      <a:pt x="421" y="82"/>
                      <a:pt x="444" y="108"/>
                      <a:pt x="402" y="136"/>
                    </a:cubicBezTo>
                    <a:cubicBezTo>
                      <a:pt x="391" y="152"/>
                      <a:pt x="391" y="171"/>
                      <a:pt x="384" y="188"/>
                    </a:cubicBezTo>
                    <a:cubicBezTo>
                      <a:pt x="378" y="203"/>
                      <a:pt x="367" y="218"/>
                      <a:pt x="358" y="232"/>
                    </a:cubicBezTo>
                    <a:cubicBezTo>
                      <a:pt x="352" y="241"/>
                      <a:pt x="356" y="262"/>
                      <a:pt x="348" y="270"/>
                    </a:cubicBezTo>
                    <a:cubicBezTo>
                      <a:pt x="339" y="279"/>
                      <a:pt x="332" y="291"/>
                      <a:pt x="322" y="298"/>
                    </a:cubicBezTo>
                    <a:cubicBezTo>
                      <a:pt x="316" y="306"/>
                      <a:pt x="316" y="318"/>
                      <a:pt x="310" y="326"/>
                    </a:cubicBezTo>
                    <a:cubicBezTo>
                      <a:pt x="302" y="338"/>
                      <a:pt x="276" y="356"/>
                      <a:pt x="262" y="360"/>
                    </a:cubicBezTo>
                    <a:cubicBezTo>
                      <a:pt x="245" y="372"/>
                      <a:pt x="241" y="392"/>
                      <a:pt x="226" y="404"/>
                    </a:cubicBezTo>
                    <a:cubicBezTo>
                      <a:pt x="216" y="411"/>
                      <a:pt x="206" y="419"/>
                      <a:pt x="196" y="426"/>
                    </a:cubicBezTo>
                    <a:cubicBezTo>
                      <a:pt x="187" y="432"/>
                      <a:pt x="175" y="434"/>
                      <a:pt x="166" y="440"/>
                    </a:cubicBezTo>
                    <a:cubicBezTo>
                      <a:pt x="165" y="442"/>
                      <a:pt x="164" y="444"/>
                      <a:pt x="162" y="446"/>
                    </a:cubicBezTo>
                    <a:cubicBezTo>
                      <a:pt x="160" y="447"/>
                      <a:pt x="157" y="447"/>
                      <a:pt x="156" y="448"/>
                    </a:cubicBezTo>
                    <a:cubicBezTo>
                      <a:pt x="145" y="459"/>
                      <a:pt x="144" y="472"/>
                      <a:pt x="136" y="484"/>
                    </a:cubicBezTo>
                    <a:cubicBezTo>
                      <a:pt x="135" y="491"/>
                      <a:pt x="134" y="502"/>
                      <a:pt x="128" y="508"/>
                    </a:cubicBezTo>
                    <a:cubicBezTo>
                      <a:pt x="124" y="511"/>
                      <a:pt x="116" y="516"/>
                      <a:pt x="116" y="516"/>
                    </a:cubicBezTo>
                    <a:cubicBezTo>
                      <a:pt x="111" y="523"/>
                      <a:pt x="105" y="531"/>
                      <a:pt x="98" y="536"/>
                    </a:cubicBezTo>
                    <a:cubicBezTo>
                      <a:pt x="92" y="545"/>
                      <a:pt x="89" y="552"/>
                      <a:pt x="80" y="558"/>
                    </a:cubicBezTo>
                    <a:cubicBezTo>
                      <a:pt x="74" y="575"/>
                      <a:pt x="67" y="588"/>
                      <a:pt x="52" y="598"/>
                    </a:cubicBezTo>
                    <a:cubicBezTo>
                      <a:pt x="48" y="610"/>
                      <a:pt x="37" y="617"/>
                      <a:pt x="28" y="626"/>
                    </a:cubicBezTo>
                    <a:cubicBezTo>
                      <a:pt x="23" y="640"/>
                      <a:pt x="20" y="658"/>
                      <a:pt x="12" y="670"/>
                    </a:cubicBezTo>
                    <a:cubicBezTo>
                      <a:pt x="10" y="677"/>
                      <a:pt x="8" y="685"/>
                      <a:pt x="6" y="692"/>
                    </a:cubicBezTo>
                    <a:cubicBezTo>
                      <a:pt x="4" y="698"/>
                      <a:pt x="0" y="710"/>
                      <a:pt x="0" y="710"/>
                    </a:cubicBezTo>
                    <a:cubicBezTo>
                      <a:pt x="4" y="727"/>
                      <a:pt x="2" y="745"/>
                      <a:pt x="12" y="760"/>
                    </a:cubicBezTo>
                    <a:cubicBezTo>
                      <a:pt x="14" y="784"/>
                      <a:pt x="12" y="809"/>
                      <a:pt x="26" y="830"/>
                    </a:cubicBezTo>
                    <a:cubicBezTo>
                      <a:pt x="28" y="843"/>
                      <a:pt x="29" y="845"/>
                      <a:pt x="34" y="856"/>
                    </a:cubicBezTo>
                    <a:cubicBezTo>
                      <a:pt x="36" y="860"/>
                      <a:pt x="38" y="868"/>
                      <a:pt x="38" y="868"/>
                    </a:cubicBezTo>
                    <a:cubicBezTo>
                      <a:pt x="41" y="943"/>
                      <a:pt x="37" y="894"/>
                      <a:pt x="48" y="926"/>
                    </a:cubicBezTo>
                    <a:cubicBezTo>
                      <a:pt x="49" y="933"/>
                      <a:pt x="51" y="941"/>
                      <a:pt x="50" y="948"/>
                    </a:cubicBezTo>
                    <a:cubicBezTo>
                      <a:pt x="50" y="950"/>
                      <a:pt x="48" y="944"/>
                      <a:pt x="46" y="942"/>
                    </a:cubicBezTo>
                    <a:cubicBezTo>
                      <a:pt x="42" y="937"/>
                      <a:pt x="32" y="928"/>
                      <a:pt x="32" y="928"/>
                    </a:cubicBezTo>
                  </a:path>
                </a:pathLst>
              </a:custGeom>
              <a:noFill/>
              <a:ln w="889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30733" name="Freeform 30"/>
            <p:cNvSpPr>
              <a:spLocks/>
            </p:cNvSpPr>
            <p:nvPr/>
          </p:nvSpPr>
          <p:spPr bwMode="auto">
            <a:xfrm>
              <a:off x="4712" y="2752"/>
              <a:ext cx="439" cy="764"/>
            </a:xfrm>
            <a:custGeom>
              <a:avLst/>
              <a:gdLst>
                <a:gd name="T0" fmla="*/ 412 w 439"/>
                <a:gd name="T1" fmla="*/ 0 h 764"/>
                <a:gd name="T2" fmla="*/ 420 w 439"/>
                <a:gd name="T3" fmla="*/ 18 h 764"/>
                <a:gd name="T4" fmla="*/ 432 w 439"/>
                <a:gd name="T5" fmla="*/ 94 h 764"/>
                <a:gd name="T6" fmla="*/ 420 w 439"/>
                <a:gd name="T7" fmla="*/ 146 h 764"/>
                <a:gd name="T8" fmla="*/ 402 w 439"/>
                <a:gd name="T9" fmla="*/ 182 h 764"/>
                <a:gd name="T10" fmla="*/ 384 w 439"/>
                <a:gd name="T11" fmla="*/ 188 h 764"/>
                <a:gd name="T12" fmla="*/ 372 w 439"/>
                <a:gd name="T13" fmla="*/ 192 h 764"/>
                <a:gd name="T14" fmla="*/ 340 w 439"/>
                <a:gd name="T15" fmla="*/ 218 h 764"/>
                <a:gd name="T16" fmla="*/ 288 w 439"/>
                <a:gd name="T17" fmla="*/ 238 h 764"/>
                <a:gd name="T18" fmla="*/ 272 w 439"/>
                <a:gd name="T19" fmla="*/ 260 h 764"/>
                <a:gd name="T20" fmla="*/ 254 w 439"/>
                <a:gd name="T21" fmla="*/ 274 h 764"/>
                <a:gd name="T22" fmla="*/ 220 w 439"/>
                <a:gd name="T23" fmla="*/ 300 h 764"/>
                <a:gd name="T24" fmla="*/ 192 w 439"/>
                <a:gd name="T25" fmla="*/ 310 h 764"/>
                <a:gd name="T26" fmla="*/ 190 w 439"/>
                <a:gd name="T27" fmla="*/ 316 h 764"/>
                <a:gd name="T28" fmla="*/ 186 w 439"/>
                <a:gd name="T29" fmla="*/ 322 h 764"/>
                <a:gd name="T30" fmla="*/ 182 w 439"/>
                <a:gd name="T31" fmla="*/ 334 h 764"/>
                <a:gd name="T32" fmla="*/ 188 w 439"/>
                <a:gd name="T33" fmla="*/ 390 h 764"/>
                <a:gd name="T34" fmla="*/ 196 w 439"/>
                <a:gd name="T35" fmla="*/ 402 h 764"/>
                <a:gd name="T36" fmla="*/ 198 w 439"/>
                <a:gd name="T37" fmla="*/ 510 h 764"/>
                <a:gd name="T38" fmla="*/ 178 w 439"/>
                <a:gd name="T39" fmla="*/ 532 h 764"/>
                <a:gd name="T40" fmla="*/ 132 w 439"/>
                <a:gd name="T41" fmla="*/ 542 h 764"/>
                <a:gd name="T42" fmla="*/ 110 w 439"/>
                <a:gd name="T43" fmla="*/ 574 h 764"/>
                <a:gd name="T44" fmla="*/ 104 w 439"/>
                <a:gd name="T45" fmla="*/ 612 h 764"/>
                <a:gd name="T46" fmla="*/ 92 w 439"/>
                <a:gd name="T47" fmla="*/ 630 h 764"/>
                <a:gd name="T48" fmla="*/ 86 w 439"/>
                <a:gd name="T49" fmla="*/ 674 h 764"/>
                <a:gd name="T50" fmla="*/ 56 w 439"/>
                <a:gd name="T51" fmla="*/ 694 h 764"/>
                <a:gd name="T52" fmla="*/ 44 w 439"/>
                <a:gd name="T53" fmla="*/ 702 h 764"/>
                <a:gd name="T54" fmla="*/ 34 w 439"/>
                <a:gd name="T55" fmla="*/ 712 h 764"/>
                <a:gd name="T56" fmla="*/ 28 w 439"/>
                <a:gd name="T57" fmla="*/ 742 h 764"/>
                <a:gd name="T58" fmla="*/ 0 w 439"/>
                <a:gd name="T59" fmla="*/ 764 h 7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9"/>
                <a:gd name="T91" fmla="*/ 0 h 764"/>
                <a:gd name="T92" fmla="*/ 439 w 439"/>
                <a:gd name="T93" fmla="*/ 764 h 7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9" h="764">
                  <a:moveTo>
                    <a:pt x="412" y="0"/>
                  </a:moveTo>
                  <a:cubicBezTo>
                    <a:pt x="416" y="5"/>
                    <a:pt x="420" y="18"/>
                    <a:pt x="420" y="18"/>
                  </a:cubicBezTo>
                  <a:cubicBezTo>
                    <a:pt x="423" y="129"/>
                    <a:pt x="410" y="60"/>
                    <a:pt x="432" y="94"/>
                  </a:cubicBezTo>
                  <a:cubicBezTo>
                    <a:pt x="431" y="122"/>
                    <a:pt x="439" y="133"/>
                    <a:pt x="420" y="146"/>
                  </a:cubicBezTo>
                  <a:cubicBezTo>
                    <a:pt x="415" y="154"/>
                    <a:pt x="411" y="177"/>
                    <a:pt x="402" y="182"/>
                  </a:cubicBezTo>
                  <a:cubicBezTo>
                    <a:pt x="402" y="182"/>
                    <a:pt x="387" y="187"/>
                    <a:pt x="384" y="188"/>
                  </a:cubicBezTo>
                  <a:cubicBezTo>
                    <a:pt x="380" y="189"/>
                    <a:pt x="372" y="192"/>
                    <a:pt x="372" y="192"/>
                  </a:cubicBezTo>
                  <a:cubicBezTo>
                    <a:pt x="360" y="209"/>
                    <a:pt x="356" y="207"/>
                    <a:pt x="340" y="218"/>
                  </a:cubicBezTo>
                  <a:cubicBezTo>
                    <a:pt x="324" y="243"/>
                    <a:pt x="321" y="236"/>
                    <a:pt x="288" y="238"/>
                  </a:cubicBezTo>
                  <a:cubicBezTo>
                    <a:pt x="280" y="243"/>
                    <a:pt x="278" y="251"/>
                    <a:pt x="272" y="260"/>
                  </a:cubicBezTo>
                  <a:cubicBezTo>
                    <a:pt x="269" y="265"/>
                    <a:pt x="259" y="271"/>
                    <a:pt x="254" y="274"/>
                  </a:cubicBezTo>
                  <a:cubicBezTo>
                    <a:pt x="248" y="283"/>
                    <a:pt x="230" y="295"/>
                    <a:pt x="220" y="300"/>
                  </a:cubicBezTo>
                  <a:cubicBezTo>
                    <a:pt x="211" y="305"/>
                    <a:pt x="201" y="304"/>
                    <a:pt x="192" y="310"/>
                  </a:cubicBezTo>
                  <a:cubicBezTo>
                    <a:pt x="191" y="312"/>
                    <a:pt x="191" y="314"/>
                    <a:pt x="190" y="316"/>
                  </a:cubicBezTo>
                  <a:cubicBezTo>
                    <a:pt x="189" y="318"/>
                    <a:pt x="187" y="320"/>
                    <a:pt x="186" y="322"/>
                  </a:cubicBezTo>
                  <a:cubicBezTo>
                    <a:pt x="184" y="326"/>
                    <a:pt x="182" y="334"/>
                    <a:pt x="182" y="334"/>
                  </a:cubicBezTo>
                  <a:cubicBezTo>
                    <a:pt x="184" y="350"/>
                    <a:pt x="185" y="377"/>
                    <a:pt x="188" y="390"/>
                  </a:cubicBezTo>
                  <a:cubicBezTo>
                    <a:pt x="189" y="395"/>
                    <a:pt x="196" y="402"/>
                    <a:pt x="196" y="402"/>
                  </a:cubicBezTo>
                  <a:cubicBezTo>
                    <a:pt x="204" y="443"/>
                    <a:pt x="202" y="442"/>
                    <a:pt x="198" y="510"/>
                  </a:cubicBezTo>
                  <a:cubicBezTo>
                    <a:pt x="197" y="520"/>
                    <a:pt x="178" y="532"/>
                    <a:pt x="178" y="532"/>
                  </a:cubicBezTo>
                  <a:cubicBezTo>
                    <a:pt x="169" y="545"/>
                    <a:pt x="146" y="541"/>
                    <a:pt x="132" y="542"/>
                  </a:cubicBezTo>
                  <a:cubicBezTo>
                    <a:pt x="119" y="551"/>
                    <a:pt x="122" y="566"/>
                    <a:pt x="110" y="574"/>
                  </a:cubicBezTo>
                  <a:cubicBezTo>
                    <a:pt x="106" y="586"/>
                    <a:pt x="110" y="601"/>
                    <a:pt x="104" y="612"/>
                  </a:cubicBezTo>
                  <a:cubicBezTo>
                    <a:pt x="100" y="618"/>
                    <a:pt x="92" y="630"/>
                    <a:pt x="92" y="630"/>
                  </a:cubicBezTo>
                  <a:cubicBezTo>
                    <a:pt x="92" y="632"/>
                    <a:pt x="97" y="665"/>
                    <a:pt x="86" y="674"/>
                  </a:cubicBezTo>
                  <a:cubicBezTo>
                    <a:pt x="77" y="682"/>
                    <a:pt x="66" y="688"/>
                    <a:pt x="56" y="694"/>
                  </a:cubicBezTo>
                  <a:cubicBezTo>
                    <a:pt x="52" y="696"/>
                    <a:pt x="44" y="702"/>
                    <a:pt x="44" y="702"/>
                  </a:cubicBezTo>
                  <a:cubicBezTo>
                    <a:pt x="41" y="706"/>
                    <a:pt x="36" y="708"/>
                    <a:pt x="34" y="712"/>
                  </a:cubicBezTo>
                  <a:cubicBezTo>
                    <a:pt x="29" y="720"/>
                    <a:pt x="35" y="735"/>
                    <a:pt x="28" y="742"/>
                  </a:cubicBezTo>
                  <a:cubicBezTo>
                    <a:pt x="16" y="754"/>
                    <a:pt x="11" y="750"/>
                    <a:pt x="0" y="764"/>
                  </a:cubicBezTo>
                </a:path>
              </a:pathLst>
            </a:custGeom>
            <a:noFill/>
            <a:ln w="889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734" name="Freeform 31"/>
            <p:cNvSpPr>
              <a:spLocks/>
            </p:cNvSpPr>
            <p:nvPr/>
          </p:nvSpPr>
          <p:spPr bwMode="auto">
            <a:xfrm>
              <a:off x="4690" y="3516"/>
              <a:ext cx="20" cy="34"/>
            </a:xfrm>
            <a:custGeom>
              <a:avLst/>
              <a:gdLst>
                <a:gd name="T0" fmla="*/ 20 w 20"/>
                <a:gd name="T1" fmla="*/ 0 h 34"/>
                <a:gd name="T2" fmla="*/ 0 w 20"/>
                <a:gd name="T3" fmla="*/ 34 h 34"/>
                <a:gd name="T4" fmla="*/ 0 60000 65536"/>
                <a:gd name="T5" fmla="*/ 0 60000 65536"/>
                <a:gd name="T6" fmla="*/ 0 w 20"/>
                <a:gd name="T7" fmla="*/ 0 h 34"/>
                <a:gd name="T8" fmla="*/ 20 w 20"/>
                <a:gd name="T9" fmla="*/ 34 h 34"/>
              </a:gdLst>
              <a:ahLst/>
              <a:cxnLst>
                <a:cxn ang="T4">
                  <a:pos x="T0" y="T1"/>
                </a:cxn>
                <a:cxn ang="T5">
                  <a:pos x="T2" y="T3"/>
                </a:cxn>
              </a:cxnLst>
              <a:rect l="T6" t="T7" r="T8" b="T9"/>
              <a:pathLst>
                <a:path w="20" h="34">
                  <a:moveTo>
                    <a:pt x="20" y="0"/>
                  </a:moveTo>
                  <a:cubicBezTo>
                    <a:pt x="13" y="27"/>
                    <a:pt x="19" y="15"/>
                    <a:pt x="0" y="34"/>
                  </a:cubicBezTo>
                </a:path>
              </a:pathLst>
            </a:custGeom>
            <a:noFill/>
            <a:ln w="889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25" name="Freeform 24">
            <a:extLst>
              <a:ext uri="{FF2B5EF4-FFF2-40B4-BE49-F238E27FC236}">
                <a16:creationId xmlns:a16="http://schemas.microsoft.com/office/drawing/2014/main" id="{17D0C745-49BB-4FE9-8682-92B52A19B807}"/>
              </a:ext>
            </a:extLst>
          </p:cNvPr>
          <p:cNvSpPr/>
          <p:nvPr/>
        </p:nvSpPr>
        <p:spPr>
          <a:xfrm>
            <a:off x="5627688" y="2286000"/>
            <a:ext cx="1939925" cy="2097088"/>
          </a:xfrm>
          <a:custGeom>
            <a:avLst/>
            <a:gdLst>
              <a:gd name="connsiteX0" fmla="*/ 0 w 1939158"/>
              <a:gd name="connsiteY0" fmla="*/ 2096814 h 2096814"/>
              <a:gd name="connsiteX1" fmla="*/ 47296 w 1939158"/>
              <a:gd name="connsiteY1" fmla="*/ 1970690 h 2096814"/>
              <a:gd name="connsiteX2" fmla="*/ 63062 w 1939158"/>
              <a:gd name="connsiteY2" fmla="*/ 1907628 h 2096814"/>
              <a:gd name="connsiteX3" fmla="*/ 126124 w 1939158"/>
              <a:gd name="connsiteY3" fmla="*/ 1813034 h 2096814"/>
              <a:gd name="connsiteX4" fmla="*/ 157655 w 1939158"/>
              <a:gd name="connsiteY4" fmla="*/ 1765738 h 2096814"/>
              <a:gd name="connsiteX5" fmla="*/ 551793 w 1939158"/>
              <a:gd name="connsiteY5" fmla="*/ 1749972 h 2096814"/>
              <a:gd name="connsiteX6" fmla="*/ 567558 w 1939158"/>
              <a:gd name="connsiteY6" fmla="*/ 1545021 h 2096814"/>
              <a:gd name="connsiteX7" fmla="*/ 662151 w 1939158"/>
              <a:gd name="connsiteY7" fmla="*/ 1481959 h 2096814"/>
              <a:gd name="connsiteX8" fmla="*/ 930165 w 1939158"/>
              <a:gd name="connsiteY8" fmla="*/ 1450428 h 2096814"/>
              <a:gd name="connsiteX9" fmla="*/ 977462 w 1939158"/>
              <a:gd name="connsiteY9" fmla="*/ 1292772 h 2096814"/>
              <a:gd name="connsiteX10" fmla="*/ 1024758 w 1939158"/>
              <a:gd name="connsiteY10" fmla="*/ 1277007 h 2096814"/>
              <a:gd name="connsiteX11" fmla="*/ 1135117 w 1939158"/>
              <a:gd name="connsiteY11" fmla="*/ 1213945 h 2096814"/>
              <a:gd name="connsiteX12" fmla="*/ 1229710 w 1939158"/>
              <a:gd name="connsiteY12" fmla="*/ 1150883 h 2096814"/>
              <a:gd name="connsiteX13" fmla="*/ 1245476 w 1939158"/>
              <a:gd name="connsiteY13" fmla="*/ 1103586 h 2096814"/>
              <a:gd name="connsiteX14" fmla="*/ 1340069 w 1939158"/>
              <a:gd name="connsiteY14" fmla="*/ 1024759 h 2096814"/>
              <a:gd name="connsiteX15" fmla="*/ 1403131 w 1939158"/>
              <a:gd name="connsiteY15" fmla="*/ 977462 h 2096814"/>
              <a:gd name="connsiteX16" fmla="*/ 1497724 w 1939158"/>
              <a:gd name="connsiteY16" fmla="*/ 945931 h 2096814"/>
              <a:gd name="connsiteX17" fmla="*/ 1592317 w 1939158"/>
              <a:gd name="connsiteY17" fmla="*/ 867103 h 2096814"/>
              <a:gd name="connsiteX18" fmla="*/ 1623848 w 1939158"/>
              <a:gd name="connsiteY18" fmla="*/ 772510 h 2096814"/>
              <a:gd name="connsiteX19" fmla="*/ 1639613 w 1939158"/>
              <a:gd name="connsiteY19" fmla="*/ 662152 h 2096814"/>
              <a:gd name="connsiteX20" fmla="*/ 1702676 w 1939158"/>
              <a:gd name="connsiteY20" fmla="*/ 583324 h 2096814"/>
              <a:gd name="connsiteX21" fmla="*/ 1734207 w 1939158"/>
              <a:gd name="connsiteY21" fmla="*/ 488731 h 2096814"/>
              <a:gd name="connsiteX22" fmla="*/ 1749972 w 1939158"/>
              <a:gd name="connsiteY22" fmla="*/ 441434 h 2096814"/>
              <a:gd name="connsiteX23" fmla="*/ 1765738 w 1939158"/>
              <a:gd name="connsiteY23" fmla="*/ 204952 h 2096814"/>
              <a:gd name="connsiteX24" fmla="*/ 1860331 w 1939158"/>
              <a:gd name="connsiteY24" fmla="*/ 110359 h 2096814"/>
              <a:gd name="connsiteX25" fmla="*/ 1907627 w 1939158"/>
              <a:gd name="connsiteY25" fmla="*/ 47297 h 2096814"/>
              <a:gd name="connsiteX26" fmla="*/ 1939158 w 1939158"/>
              <a:gd name="connsiteY26" fmla="*/ 0 h 2096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39158" h="2096814">
                <a:moveTo>
                  <a:pt x="0" y="2096814"/>
                </a:moveTo>
                <a:cubicBezTo>
                  <a:pt x="16662" y="2055159"/>
                  <a:pt x="34937" y="2013945"/>
                  <a:pt x="47296" y="1970690"/>
                </a:cubicBezTo>
                <a:cubicBezTo>
                  <a:pt x="53249" y="1949856"/>
                  <a:pt x="53372" y="1927008"/>
                  <a:pt x="63062" y="1907628"/>
                </a:cubicBezTo>
                <a:cubicBezTo>
                  <a:pt x="80010" y="1873733"/>
                  <a:pt x="105103" y="1844565"/>
                  <a:pt x="126124" y="1813034"/>
                </a:cubicBezTo>
                <a:cubicBezTo>
                  <a:pt x="136634" y="1797269"/>
                  <a:pt x="138723" y="1766495"/>
                  <a:pt x="157655" y="1765738"/>
                </a:cubicBezTo>
                <a:lnTo>
                  <a:pt x="551793" y="1749972"/>
                </a:lnTo>
                <a:cubicBezTo>
                  <a:pt x="557048" y="1681655"/>
                  <a:pt x="541470" y="1608379"/>
                  <a:pt x="567558" y="1545021"/>
                </a:cubicBezTo>
                <a:cubicBezTo>
                  <a:pt x="581987" y="1509980"/>
                  <a:pt x="624515" y="1486387"/>
                  <a:pt x="662151" y="1481959"/>
                </a:cubicBezTo>
                <a:lnTo>
                  <a:pt x="930165" y="1450428"/>
                </a:lnTo>
                <a:cubicBezTo>
                  <a:pt x="937065" y="1402133"/>
                  <a:pt x="931206" y="1329777"/>
                  <a:pt x="977462" y="1292772"/>
                </a:cubicBezTo>
                <a:cubicBezTo>
                  <a:pt x="990439" y="1282391"/>
                  <a:pt x="1008993" y="1282262"/>
                  <a:pt x="1024758" y="1277007"/>
                </a:cubicBezTo>
                <a:cubicBezTo>
                  <a:pt x="1130951" y="1170814"/>
                  <a:pt x="1008078" y="1277464"/>
                  <a:pt x="1135117" y="1213945"/>
                </a:cubicBezTo>
                <a:cubicBezTo>
                  <a:pt x="1169012" y="1196998"/>
                  <a:pt x="1229710" y="1150883"/>
                  <a:pt x="1229710" y="1150883"/>
                </a:cubicBezTo>
                <a:cubicBezTo>
                  <a:pt x="1234965" y="1135117"/>
                  <a:pt x="1236258" y="1117413"/>
                  <a:pt x="1245476" y="1103586"/>
                </a:cubicBezTo>
                <a:cubicBezTo>
                  <a:pt x="1272243" y="1063435"/>
                  <a:pt x="1303054" y="1051198"/>
                  <a:pt x="1340069" y="1024759"/>
                </a:cubicBezTo>
                <a:cubicBezTo>
                  <a:pt x="1361451" y="1009486"/>
                  <a:pt x="1379629" y="989213"/>
                  <a:pt x="1403131" y="977462"/>
                </a:cubicBezTo>
                <a:cubicBezTo>
                  <a:pt x="1432859" y="962598"/>
                  <a:pt x="1470070" y="964367"/>
                  <a:pt x="1497724" y="945931"/>
                </a:cubicBezTo>
                <a:cubicBezTo>
                  <a:pt x="1563571" y="902032"/>
                  <a:pt x="1531622" y="927798"/>
                  <a:pt x="1592317" y="867103"/>
                </a:cubicBezTo>
                <a:cubicBezTo>
                  <a:pt x="1602827" y="835572"/>
                  <a:pt x="1619148" y="805413"/>
                  <a:pt x="1623848" y="772510"/>
                </a:cubicBezTo>
                <a:cubicBezTo>
                  <a:pt x="1629103" y="735724"/>
                  <a:pt x="1628935" y="697744"/>
                  <a:pt x="1639613" y="662152"/>
                </a:cubicBezTo>
                <a:cubicBezTo>
                  <a:pt x="1648137" y="633738"/>
                  <a:pt x="1682262" y="603737"/>
                  <a:pt x="1702676" y="583324"/>
                </a:cubicBezTo>
                <a:lnTo>
                  <a:pt x="1734207" y="488731"/>
                </a:lnTo>
                <a:lnTo>
                  <a:pt x="1749972" y="441434"/>
                </a:lnTo>
                <a:cubicBezTo>
                  <a:pt x="1755227" y="362607"/>
                  <a:pt x="1740755" y="279900"/>
                  <a:pt x="1765738" y="204952"/>
                </a:cubicBezTo>
                <a:cubicBezTo>
                  <a:pt x="1779839" y="162649"/>
                  <a:pt x="1833576" y="146032"/>
                  <a:pt x="1860331" y="110359"/>
                </a:cubicBezTo>
                <a:cubicBezTo>
                  <a:pt x="1876096" y="89338"/>
                  <a:pt x="1892355" y="68679"/>
                  <a:pt x="1907627" y="47297"/>
                </a:cubicBezTo>
                <a:cubicBezTo>
                  <a:pt x="1918640" y="31878"/>
                  <a:pt x="1939158" y="0"/>
                  <a:pt x="1939158" y="0"/>
                </a:cubicBezTo>
              </a:path>
            </a:pathLst>
          </a:custGeom>
          <a:ln w="762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8" name="Up Arrow 27">
            <a:extLst>
              <a:ext uri="{FF2B5EF4-FFF2-40B4-BE49-F238E27FC236}">
                <a16:creationId xmlns:a16="http://schemas.microsoft.com/office/drawing/2014/main" id="{BB12F41E-F4FD-4078-B81B-602E62450926}"/>
              </a:ext>
            </a:extLst>
          </p:cNvPr>
          <p:cNvSpPr/>
          <p:nvPr/>
        </p:nvSpPr>
        <p:spPr>
          <a:xfrm rot="19441835">
            <a:off x="5949477" y="1716538"/>
            <a:ext cx="493712" cy="32258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10"/>
          <p:cNvSpPr>
            <a:spLocks noChangeArrowheads="1"/>
          </p:cNvSpPr>
          <p:nvPr/>
        </p:nvSpPr>
        <p:spPr bwMode="auto">
          <a:xfrm>
            <a:off x="18686" y="4628574"/>
            <a:ext cx="329069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 typeface="Wingdings 3" panose="05040102010807070707" pitchFamily="18" charset="2"/>
              <a:buChar char="&quot;"/>
            </a:pPr>
            <a:r>
              <a:rPr lang="en-US" altLang="vi-VN" sz="2800" dirty="0" err="1" smtClean="0">
                <a:latin typeface="Times New Roman" panose="02020603050405020304" pitchFamily="18" charset="0"/>
                <a:cs typeface="Times New Roman" panose="02020603050405020304" pitchFamily="18" charset="0"/>
              </a:rPr>
              <a:t>Phía</a:t>
            </a:r>
            <a:r>
              <a:rPr lang="en-US" altLang="vi-VN" sz="2800" dirty="0" smtClean="0">
                <a:latin typeface="Times New Roman" panose="02020603050405020304" pitchFamily="18" charset="0"/>
                <a:cs typeface="Times New Roman" panose="02020603050405020304" pitchFamily="18" charset="0"/>
              </a:rPr>
              <a:t> </a:t>
            </a:r>
            <a:r>
              <a:rPr lang="en-US" altLang="vi-VN" sz="2800" dirty="0" err="1" smtClean="0">
                <a:latin typeface="Times New Roman" panose="02020603050405020304" pitchFamily="18" charset="0"/>
                <a:cs typeface="Times New Roman" panose="02020603050405020304" pitchFamily="18" charset="0"/>
              </a:rPr>
              <a:t>tây</a:t>
            </a:r>
            <a:r>
              <a:rPr lang="en-US" altLang="vi-VN" sz="2800" dirty="0" smtClean="0">
                <a:latin typeface="Times New Roman" panose="02020603050405020304" pitchFamily="18" charset="0"/>
                <a:cs typeface="Times New Roman" panose="02020603050405020304" pitchFamily="18" charset="0"/>
              </a:rPr>
              <a:t> </a:t>
            </a:r>
            <a:r>
              <a:rPr lang="en-US" altLang="vi-VN" sz="2800" dirty="0" err="1" smtClean="0">
                <a:latin typeface="Times New Roman" panose="02020603050405020304" pitchFamily="18" charset="0"/>
                <a:cs typeface="Times New Roman" panose="02020603050405020304" pitchFamily="18" charset="0"/>
              </a:rPr>
              <a:t>bắc</a:t>
            </a:r>
            <a:r>
              <a:rPr lang="en-US" altLang="vi-VN" sz="2800" dirty="0" smtClean="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tập</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trung</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các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bồn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địa</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đồng</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bằng</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và</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hoang</a:t>
            </a:r>
            <a:r>
              <a:rPr lang="en-US" altLang="vi-VN" sz="2800" dirty="0">
                <a:latin typeface="Times New Roman" panose="02020603050405020304" pitchFamily="18" charset="0"/>
                <a:cs typeface="Times New Roman" panose="02020603050405020304" pitchFamily="18" charset="0"/>
              </a:rPr>
              <a:t> </a:t>
            </a:r>
            <a:r>
              <a:rPr lang="en-US" altLang="vi-VN" sz="2800" dirty="0" err="1" smtClean="0">
                <a:latin typeface="Times New Roman" panose="02020603050405020304" pitchFamily="18" charset="0"/>
                <a:cs typeface="Times New Roman" panose="02020603050405020304" pitchFamily="18" charset="0"/>
              </a:rPr>
              <a:t>mạc</a:t>
            </a:r>
            <a:r>
              <a:rPr lang="en-US" altLang="vi-VN" sz="2800" dirty="0" smtClean="0">
                <a:latin typeface="Times New Roman" panose="02020603050405020304" pitchFamily="18" charset="0"/>
                <a:cs typeface="Times New Roman" panose="02020603050405020304" pitchFamily="18" charset="0"/>
              </a:rPr>
              <a:t>.</a:t>
            </a:r>
            <a:endParaRPr lang="en-US" alt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99904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28" grpId="0" animBg="1"/>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p:cNvPicPr>
          <p:nvPr/>
        </p:nvPicPr>
        <p:blipFill>
          <a:blip r:embed="rId2">
            <a:extLst>
              <a:ext uri="{28A0092B-C50C-407E-A947-70E740481C1C}">
                <a14:useLocalDpi xmlns:a14="http://schemas.microsoft.com/office/drawing/2010/main" val="0"/>
              </a:ext>
            </a:extLst>
          </a:blip>
          <a:srcRect l="10541" t="1180" r="1906" b="3394"/>
          <a:stretch>
            <a:fillRect/>
          </a:stretch>
        </p:blipFill>
        <p:spPr bwMode="auto">
          <a:xfrm>
            <a:off x="3048000" y="0"/>
            <a:ext cx="6094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47625" y="752195"/>
            <a:ext cx="304800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n-US" dirty="0" err="1">
                <a:solidFill>
                  <a:srgbClr val="FF0000"/>
                </a:solidFill>
                <a:latin typeface="Times New Roman" panose="02020603050405020304" pitchFamily="18" charset="0"/>
                <a:cs typeface="Times New Roman" panose="02020603050405020304" pitchFamily="18" charset="0"/>
              </a:rPr>
              <a:t>Tại</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sao</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có</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sự</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khác</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nhau</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đó</a:t>
            </a:r>
            <a:r>
              <a:rPr lang="en-US" altLang="en-US" dirty="0">
                <a:solidFill>
                  <a:srgbClr val="FF0000"/>
                </a:solidFill>
                <a:latin typeface="Times New Roman" panose="02020603050405020304" pitchFamily="18" charset="0"/>
                <a:cs typeface="Times New Roman" panose="02020603050405020304" pitchFamily="18" charset="0"/>
              </a:rPr>
              <a:t>?</a:t>
            </a:r>
          </a:p>
        </p:txBody>
      </p:sp>
      <p:sp>
        <p:nvSpPr>
          <p:cNvPr id="10" name="Rectangle 10"/>
          <p:cNvSpPr>
            <a:spLocks noChangeArrowheads="1"/>
          </p:cNvSpPr>
          <p:nvPr/>
        </p:nvSpPr>
        <p:spPr bwMode="auto">
          <a:xfrm>
            <a:off x="-27782" y="1796778"/>
            <a:ext cx="30575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 typeface="Wingdings 3" panose="05040102010807070707" pitchFamily="18" charset="2"/>
              <a:buChar char="&quot;"/>
            </a:pPr>
            <a:r>
              <a:rPr lang="en-US" altLang="vi-VN" dirty="0">
                <a:latin typeface="Times New Roman" panose="02020603050405020304" pitchFamily="18" charset="0"/>
                <a:cs typeface="Times New Roman" panose="02020603050405020304" pitchFamily="18" charset="0"/>
              </a:rPr>
              <a:t> </a:t>
            </a:r>
            <a:r>
              <a:rPr lang="en-US" altLang="vi-VN" dirty="0" err="1">
                <a:latin typeface="Times New Roman" panose="02020603050405020304" pitchFamily="18" charset="0"/>
                <a:cs typeface="Times New Roman" panose="02020603050405020304" pitchFamily="18" charset="0"/>
              </a:rPr>
              <a:t>Phía</a:t>
            </a:r>
            <a:r>
              <a:rPr lang="en-US" altLang="vi-VN" dirty="0">
                <a:latin typeface="Times New Roman" panose="02020603050405020304" pitchFamily="18" charset="0"/>
                <a:cs typeface="Times New Roman" panose="02020603050405020304" pitchFamily="18" charset="0"/>
              </a:rPr>
              <a:t> </a:t>
            </a:r>
            <a:r>
              <a:rPr lang="en-US" altLang="vi-VN" dirty="0" err="1">
                <a:latin typeface="Times New Roman" panose="02020603050405020304" pitchFamily="18" charset="0"/>
                <a:cs typeface="Times New Roman" panose="02020603050405020304" pitchFamily="18" charset="0"/>
              </a:rPr>
              <a:t>đ</a:t>
            </a:r>
            <a:r>
              <a:rPr lang="en-US" altLang="vi-VN" dirty="0" err="1" smtClean="0">
                <a:latin typeface="Times New Roman" panose="02020603050405020304" pitchFamily="18" charset="0"/>
                <a:cs typeface="Times New Roman" panose="02020603050405020304" pitchFamily="18" charset="0"/>
              </a:rPr>
              <a:t>ông</a:t>
            </a:r>
            <a:r>
              <a:rPr lang="en-US" altLang="vi-VN" dirty="0" smtClean="0">
                <a:latin typeface="Times New Roman" panose="02020603050405020304" pitchFamily="18" charset="0"/>
                <a:cs typeface="Times New Roman" panose="02020603050405020304" pitchFamily="18" charset="0"/>
              </a:rPr>
              <a:t> </a:t>
            </a:r>
            <a:r>
              <a:rPr lang="en-US" altLang="vi-VN" dirty="0" err="1">
                <a:latin typeface="Times New Roman" panose="02020603050405020304" pitchFamily="18" charset="0"/>
                <a:cs typeface="Times New Roman" panose="02020603050405020304" pitchFamily="18" charset="0"/>
              </a:rPr>
              <a:t>được</a:t>
            </a:r>
            <a:r>
              <a:rPr lang="en-US" altLang="vi-VN" dirty="0">
                <a:latin typeface="Times New Roman" panose="02020603050405020304" pitchFamily="18" charset="0"/>
                <a:cs typeface="Times New Roman" panose="02020603050405020304" pitchFamily="18" charset="0"/>
              </a:rPr>
              <a:t> </a:t>
            </a:r>
            <a:r>
              <a:rPr lang="en-US" altLang="vi-VN" dirty="0" err="1">
                <a:latin typeface="Times New Roman" panose="02020603050405020304" pitchFamily="18" charset="0"/>
                <a:cs typeface="Times New Roman" panose="02020603050405020304" pitchFamily="18" charset="0"/>
              </a:rPr>
              <a:t>nâng</a:t>
            </a:r>
            <a:r>
              <a:rPr lang="en-US" altLang="vi-VN" dirty="0">
                <a:latin typeface="Times New Roman" panose="02020603050405020304" pitchFamily="18" charset="0"/>
                <a:cs typeface="Times New Roman" panose="02020603050405020304" pitchFamily="18" charset="0"/>
              </a:rPr>
              <a:t> </a:t>
            </a:r>
            <a:r>
              <a:rPr lang="en-US" altLang="vi-VN" dirty="0" err="1">
                <a:latin typeface="Times New Roman" panose="02020603050405020304" pitchFamily="18" charset="0"/>
                <a:cs typeface="Times New Roman" panose="02020603050405020304" pitchFamily="18" charset="0"/>
              </a:rPr>
              <a:t>lên</a:t>
            </a:r>
            <a:r>
              <a:rPr lang="en-US" altLang="vi-VN" dirty="0">
                <a:latin typeface="Times New Roman" panose="02020603050405020304" pitchFamily="18" charset="0"/>
                <a:cs typeface="Times New Roman" panose="02020603050405020304" pitchFamily="18" charset="0"/>
              </a:rPr>
              <a:t> </a:t>
            </a:r>
            <a:r>
              <a:rPr lang="en-US" altLang="vi-VN" dirty="0" err="1" smtClean="0">
                <a:latin typeface="Times New Roman" panose="02020603050405020304" pitchFamily="18" charset="0"/>
                <a:cs typeface="Times New Roman" panose="02020603050405020304" pitchFamily="18" charset="0"/>
              </a:rPr>
              <a:t>mạnh</a:t>
            </a:r>
            <a:r>
              <a:rPr lang="en-US" altLang="vi-VN" dirty="0" smtClean="0">
                <a:latin typeface="Times New Roman" panose="02020603050405020304" pitchFamily="18" charset="0"/>
                <a:cs typeface="Times New Roman" panose="02020603050405020304" pitchFamily="18" charset="0"/>
              </a:rPr>
              <a:t>.</a:t>
            </a:r>
            <a:endParaRPr lang="en-US" altLang="vi-VN" dirty="0">
              <a:latin typeface="Times New Roman" panose="02020603050405020304" pitchFamily="18" charset="0"/>
              <a:cs typeface="Times New Roman" panose="02020603050405020304" pitchFamily="18" charset="0"/>
            </a:endParaRPr>
          </a:p>
        </p:txBody>
      </p:sp>
      <p:grpSp>
        <p:nvGrpSpPr>
          <p:cNvPr id="30727" name="Group 18"/>
          <p:cNvGrpSpPr>
            <a:grpSpLocks/>
          </p:cNvGrpSpPr>
          <p:nvPr/>
        </p:nvGrpSpPr>
        <p:grpSpPr bwMode="auto">
          <a:xfrm>
            <a:off x="3084513" y="685800"/>
            <a:ext cx="5602287" cy="5726113"/>
            <a:chOff x="3081" y="816"/>
            <a:chExt cx="2431" cy="2820"/>
          </a:xfrm>
        </p:grpSpPr>
        <p:grpSp>
          <p:nvGrpSpPr>
            <p:cNvPr id="30732" name="Group 19"/>
            <p:cNvGrpSpPr>
              <a:grpSpLocks/>
            </p:cNvGrpSpPr>
            <p:nvPr/>
          </p:nvGrpSpPr>
          <p:grpSpPr bwMode="auto">
            <a:xfrm>
              <a:off x="3081" y="816"/>
              <a:ext cx="2431" cy="2820"/>
              <a:chOff x="3081" y="816"/>
              <a:chExt cx="2431" cy="2820"/>
            </a:xfrm>
          </p:grpSpPr>
          <p:grpSp>
            <p:nvGrpSpPr>
              <p:cNvPr id="30735" name="Group 20"/>
              <p:cNvGrpSpPr>
                <a:grpSpLocks/>
              </p:cNvGrpSpPr>
              <p:nvPr/>
            </p:nvGrpSpPr>
            <p:grpSpPr bwMode="auto">
              <a:xfrm>
                <a:off x="3081" y="816"/>
                <a:ext cx="2156" cy="2820"/>
                <a:chOff x="3081" y="820"/>
                <a:chExt cx="2156" cy="2820"/>
              </a:xfrm>
            </p:grpSpPr>
            <p:grpSp>
              <p:nvGrpSpPr>
                <p:cNvPr id="30737" name="Group 21"/>
                <p:cNvGrpSpPr>
                  <a:grpSpLocks/>
                </p:cNvGrpSpPr>
                <p:nvPr/>
              </p:nvGrpSpPr>
              <p:grpSpPr bwMode="auto">
                <a:xfrm>
                  <a:off x="3081" y="820"/>
                  <a:ext cx="1611" cy="2820"/>
                  <a:chOff x="3081" y="820"/>
                  <a:chExt cx="1611" cy="2820"/>
                </a:xfrm>
              </p:grpSpPr>
              <p:grpSp>
                <p:nvGrpSpPr>
                  <p:cNvPr id="30739" name="Group 22"/>
                  <p:cNvGrpSpPr>
                    <a:grpSpLocks/>
                  </p:cNvGrpSpPr>
                  <p:nvPr/>
                </p:nvGrpSpPr>
                <p:grpSpPr bwMode="auto">
                  <a:xfrm>
                    <a:off x="3081" y="820"/>
                    <a:ext cx="1605" cy="1964"/>
                    <a:chOff x="3081" y="820"/>
                    <a:chExt cx="1605" cy="1964"/>
                  </a:xfrm>
                </p:grpSpPr>
                <p:grpSp>
                  <p:nvGrpSpPr>
                    <p:cNvPr id="30741" name="Group 23"/>
                    <p:cNvGrpSpPr>
                      <a:grpSpLocks/>
                    </p:cNvGrpSpPr>
                    <p:nvPr/>
                  </p:nvGrpSpPr>
                  <p:grpSpPr bwMode="auto">
                    <a:xfrm>
                      <a:off x="3081" y="820"/>
                      <a:ext cx="1605" cy="1222"/>
                      <a:chOff x="3081" y="820"/>
                      <a:chExt cx="1605" cy="1222"/>
                    </a:xfrm>
                  </p:grpSpPr>
                  <p:sp>
                    <p:nvSpPr>
                      <p:cNvPr id="30743" name="Freeform 24"/>
                      <p:cNvSpPr>
                        <a:spLocks/>
                      </p:cNvSpPr>
                      <p:nvPr/>
                    </p:nvSpPr>
                    <p:spPr bwMode="auto">
                      <a:xfrm>
                        <a:off x="3302" y="820"/>
                        <a:ext cx="1384" cy="295"/>
                      </a:xfrm>
                      <a:custGeom>
                        <a:avLst/>
                        <a:gdLst>
                          <a:gd name="T0" fmla="*/ 1384 w 1384"/>
                          <a:gd name="T1" fmla="*/ 244 h 295"/>
                          <a:gd name="T2" fmla="*/ 1328 w 1384"/>
                          <a:gd name="T3" fmla="*/ 240 h 295"/>
                          <a:gd name="T4" fmla="*/ 1322 w 1384"/>
                          <a:gd name="T5" fmla="*/ 238 h 295"/>
                          <a:gd name="T6" fmla="*/ 1318 w 1384"/>
                          <a:gd name="T7" fmla="*/ 232 h 295"/>
                          <a:gd name="T8" fmla="*/ 1268 w 1384"/>
                          <a:gd name="T9" fmla="*/ 222 h 295"/>
                          <a:gd name="T10" fmla="*/ 1208 w 1384"/>
                          <a:gd name="T11" fmla="*/ 202 h 295"/>
                          <a:gd name="T12" fmla="*/ 1184 w 1384"/>
                          <a:gd name="T13" fmla="*/ 186 h 295"/>
                          <a:gd name="T14" fmla="*/ 1168 w 1384"/>
                          <a:gd name="T15" fmla="*/ 172 h 295"/>
                          <a:gd name="T16" fmla="*/ 1096 w 1384"/>
                          <a:gd name="T17" fmla="*/ 188 h 295"/>
                          <a:gd name="T18" fmla="*/ 1080 w 1384"/>
                          <a:gd name="T19" fmla="*/ 256 h 295"/>
                          <a:gd name="T20" fmla="*/ 1028 w 1384"/>
                          <a:gd name="T21" fmla="*/ 256 h 295"/>
                          <a:gd name="T22" fmla="*/ 1016 w 1384"/>
                          <a:gd name="T23" fmla="*/ 246 h 295"/>
                          <a:gd name="T24" fmla="*/ 992 w 1384"/>
                          <a:gd name="T25" fmla="*/ 238 h 295"/>
                          <a:gd name="T26" fmla="*/ 968 w 1384"/>
                          <a:gd name="T27" fmla="*/ 230 h 295"/>
                          <a:gd name="T28" fmla="*/ 956 w 1384"/>
                          <a:gd name="T29" fmla="*/ 226 h 295"/>
                          <a:gd name="T30" fmla="*/ 938 w 1384"/>
                          <a:gd name="T31" fmla="*/ 206 h 295"/>
                          <a:gd name="T32" fmla="*/ 888 w 1384"/>
                          <a:gd name="T33" fmla="*/ 178 h 295"/>
                          <a:gd name="T34" fmla="*/ 872 w 1384"/>
                          <a:gd name="T35" fmla="*/ 168 h 295"/>
                          <a:gd name="T36" fmla="*/ 810 w 1384"/>
                          <a:gd name="T37" fmla="*/ 160 h 295"/>
                          <a:gd name="T38" fmla="*/ 792 w 1384"/>
                          <a:gd name="T39" fmla="*/ 140 h 295"/>
                          <a:gd name="T40" fmla="*/ 776 w 1384"/>
                          <a:gd name="T41" fmla="*/ 126 h 295"/>
                          <a:gd name="T42" fmla="*/ 774 w 1384"/>
                          <a:gd name="T43" fmla="*/ 120 h 295"/>
                          <a:gd name="T44" fmla="*/ 792 w 1384"/>
                          <a:gd name="T45" fmla="*/ 114 h 295"/>
                          <a:gd name="T46" fmla="*/ 804 w 1384"/>
                          <a:gd name="T47" fmla="*/ 90 h 295"/>
                          <a:gd name="T48" fmla="*/ 806 w 1384"/>
                          <a:gd name="T49" fmla="*/ 84 h 295"/>
                          <a:gd name="T50" fmla="*/ 762 w 1384"/>
                          <a:gd name="T51" fmla="*/ 0 h 295"/>
                          <a:gd name="T52" fmla="*/ 532 w 1384"/>
                          <a:gd name="T53" fmla="*/ 8 h 295"/>
                          <a:gd name="T54" fmla="*/ 492 w 1384"/>
                          <a:gd name="T55" fmla="*/ 22 h 295"/>
                          <a:gd name="T56" fmla="*/ 474 w 1384"/>
                          <a:gd name="T57" fmla="*/ 32 h 295"/>
                          <a:gd name="T58" fmla="*/ 458 w 1384"/>
                          <a:gd name="T59" fmla="*/ 42 h 295"/>
                          <a:gd name="T60" fmla="*/ 446 w 1384"/>
                          <a:gd name="T61" fmla="*/ 46 h 295"/>
                          <a:gd name="T62" fmla="*/ 370 w 1384"/>
                          <a:gd name="T63" fmla="*/ 42 h 295"/>
                          <a:gd name="T64" fmla="*/ 310 w 1384"/>
                          <a:gd name="T65" fmla="*/ 28 h 295"/>
                          <a:gd name="T66" fmla="*/ 286 w 1384"/>
                          <a:gd name="T67" fmla="*/ 26 h 295"/>
                          <a:gd name="T68" fmla="*/ 284 w 1384"/>
                          <a:gd name="T69" fmla="*/ 44 h 295"/>
                          <a:gd name="T70" fmla="*/ 272 w 1384"/>
                          <a:gd name="T71" fmla="*/ 52 h 295"/>
                          <a:gd name="T72" fmla="*/ 268 w 1384"/>
                          <a:gd name="T73" fmla="*/ 68 h 295"/>
                          <a:gd name="T74" fmla="*/ 244 w 1384"/>
                          <a:gd name="T75" fmla="*/ 78 h 295"/>
                          <a:gd name="T76" fmla="*/ 202 w 1384"/>
                          <a:gd name="T77" fmla="*/ 98 h 295"/>
                          <a:gd name="T78" fmla="*/ 184 w 1384"/>
                          <a:gd name="T79" fmla="*/ 118 h 295"/>
                          <a:gd name="T80" fmla="*/ 160 w 1384"/>
                          <a:gd name="T81" fmla="*/ 132 h 295"/>
                          <a:gd name="T82" fmla="*/ 148 w 1384"/>
                          <a:gd name="T83" fmla="*/ 162 h 295"/>
                          <a:gd name="T84" fmla="*/ 136 w 1384"/>
                          <a:gd name="T85" fmla="*/ 180 h 295"/>
                          <a:gd name="T86" fmla="*/ 126 w 1384"/>
                          <a:gd name="T87" fmla="*/ 234 h 295"/>
                          <a:gd name="T88" fmla="*/ 110 w 1384"/>
                          <a:gd name="T89" fmla="*/ 244 h 295"/>
                          <a:gd name="T90" fmla="*/ 104 w 1384"/>
                          <a:gd name="T91" fmla="*/ 246 h 295"/>
                          <a:gd name="T92" fmla="*/ 108 w 1384"/>
                          <a:gd name="T93" fmla="*/ 254 h 295"/>
                          <a:gd name="T94" fmla="*/ 118 w 1384"/>
                          <a:gd name="T95" fmla="*/ 256 h 295"/>
                          <a:gd name="T96" fmla="*/ 106 w 1384"/>
                          <a:gd name="T97" fmla="*/ 252 h 295"/>
                          <a:gd name="T98" fmla="*/ 82 w 1384"/>
                          <a:gd name="T99" fmla="*/ 260 h 295"/>
                          <a:gd name="T100" fmla="*/ 64 w 1384"/>
                          <a:gd name="T101" fmla="*/ 272 h 295"/>
                          <a:gd name="T102" fmla="*/ 52 w 1384"/>
                          <a:gd name="T103" fmla="*/ 276 h 295"/>
                          <a:gd name="T104" fmla="*/ 38 w 1384"/>
                          <a:gd name="T105" fmla="*/ 292 h 295"/>
                          <a:gd name="T106" fmla="*/ 12 w 1384"/>
                          <a:gd name="T107" fmla="*/ 290 h 295"/>
                          <a:gd name="T108" fmla="*/ 0 w 1384"/>
                          <a:gd name="T109" fmla="*/ 266 h 29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384"/>
                          <a:gd name="T166" fmla="*/ 0 h 295"/>
                          <a:gd name="T167" fmla="*/ 1384 w 1384"/>
                          <a:gd name="T168" fmla="*/ 295 h 29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384" h="295">
                            <a:moveTo>
                              <a:pt x="1384" y="244"/>
                            </a:moveTo>
                            <a:cubicBezTo>
                              <a:pt x="1374" y="237"/>
                              <a:pt x="1332" y="240"/>
                              <a:pt x="1328" y="240"/>
                            </a:cubicBezTo>
                            <a:cubicBezTo>
                              <a:pt x="1326" y="239"/>
                              <a:pt x="1324" y="239"/>
                              <a:pt x="1322" y="238"/>
                            </a:cubicBezTo>
                            <a:cubicBezTo>
                              <a:pt x="1320" y="236"/>
                              <a:pt x="1320" y="233"/>
                              <a:pt x="1318" y="232"/>
                            </a:cubicBezTo>
                            <a:cubicBezTo>
                              <a:pt x="1303" y="226"/>
                              <a:pt x="1282" y="232"/>
                              <a:pt x="1268" y="222"/>
                            </a:cubicBezTo>
                            <a:cubicBezTo>
                              <a:pt x="1250" y="210"/>
                              <a:pt x="1229" y="204"/>
                              <a:pt x="1208" y="202"/>
                            </a:cubicBezTo>
                            <a:cubicBezTo>
                              <a:pt x="1198" y="199"/>
                              <a:pt x="1193" y="192"/>
                              <a:pt x="1184" y="186"/>
                            </a:cubicBezTo>
                            <a:cubicBezTo>
                              <a:pt x="1180" y="180"/>
                              <a:pt x="1168" y="172"/>
                              <a:pt x="1168" y="172"/>
                            </a:cubicBezTo>
                            <a:cubicBezTo>
                              <a:pt x="1141" y="173"/>
                              <a:pt x="1118" y="173"/>
                              <a:pt x="1096" y="188"/>
                            </a:cubicBezTo>
                            <a:cubicBezTo>
                              <a:pt x="1088" y="211"/>
                              <a:pt x="1102" y="241"/>
                              <a:pt x="1080" y="256"/>
                            </a:cubicBezTo>
                            <a:cubicBezTo>
                              <a:pt x="1069" y="273"/>
                              <a:pt x="1042" y="268"/>
                              <a:pt x="1028" y="256"/>
                            </a:cubicBezTo>
                            <a:cubicBezTo>
                              <a:pt x="1023" y="252"/>
                              <a:pt x="1022" y="249"/>
                              <a:pt x="1016" y="246"/>
                            </a:cubicBezTo>
                            <a:cubicBezTo>
                              <a:pt x="1009" y="243"/>
                              <a:pt x="1000" y="241"/>
                              <a:pt x="992" y="238"/>
                            </a:cubicBezTo>
                            <a:cubicBezTo>
                              <a:pt x="984" y="235"/>
                              <a:pt x="976" y="233"/>
                              <a:pt x="968" y="230"/>
                            </a:cubicBezTo>
                            <a:cubicBezTo>
                              <a:pt x="964" y="229"/>
                              <a:pt x="956" y="226"/>
                              <a:pt x="956" y="226"/>
                            </a:cubicBezTo>
                            <a:cubicBezTo>
                              <a:pt x="951" y="219"/>
                              <a:pt x="945" y="211"/>
                              <a:pt x="938" y="206"/>
                            </a:cubicBezTo>
                            <a:cubicBezTo>
                              <a:pt x="929" y="179"/>
                              <a:pt x="914" y="180"/>
                              <a:pt x="888" y="178"/>
                            </a:cubicBezTo>
                            <a:cubicBezTo>
                              <a:pt x="857" y="168"/>
                              <a:pt x="888" y="181"/>
                              <a:pt x="872" y="168"/>
                            </a:cubicBezTo>
                            <a:cubicBezTo>
                              <a:pt x="861" y="159"/>
                              <a:pt x="816" y="160"/>
                              <a:pt x="810" y="160"/>
                            </a:cubicBezTo>
                            <a:cubicBezTo>
                              <a:pt x="798" y="156"/>
                              <a:pt x="801" y="146"/>
                              <a:pt x="792" y="140"/>
                            </a:cubicBezTo>
                            <a:cubicBezTo>
                              <a:pt x="788" y="134"/>
                              <a:pt x="776" y="126"/>
                              <a:pt x="776" y="126"/>
                            </a:cubicBezTo>
                            <a:cubicBezTo>
                              <a:pt x="775" y="124"/>
                              <a:pt x="773" y="121"/>
                              <a:pt x="774" y="120"/>
                            </a:cubicBezTo>
                            <a:cubicBezTo>
                              <a:pt x="778" y="116"/>
                              <a:pt x="792" y="114"/>
                              <a:pt x="792" y="114"/>
                            </a:cubicBezTo>
                            <a:cubicBezTo>
                              <a:pt x="802" y="98"/>
                              <a:pt x="798" y="107"/>
                              <a:pt x="804" y="90"/>
                            </a:cubicBezTo>
                            <a:cubicBezTo>
                              <a:pt x="805" y="88"/>
                              <a:pt x="806" y="84"/>
                              <a:pt x="806" y="84"/>
                            </a:cubicBezTo>
                            <a:cubicBezTo>
                              <a:pt x="804" y="12"/>
                              <a:pt x="818" y="5"/>
                              <a:pt x="762" y="0"/>
                            </a:cubicBezTo>
                            <a:cubicBezTo>
                              <a:pt x="680" y="2"/>
                              <a:pt x="614" y="7"/>
                              <a:pt x="532" y="8"/>
                            </a:cubicBezTo>
                            <a:cubicBezTo>
                              <a:pt x="518" y="13"/>
                              <a:pt x="506" y="19"/>
                              <a:pt x="492" y="22"/>
                            </a:cubicBezTo>
                            <a:cubicBezTo>
                              <a:pt x="478" y="31"/>
                              <a:pt x="485" y="28"/>
                              <a:pt x="474" y="32"/>
                            </a:cubicBezTo>
                            <a:cubicBezTo>
                              <a:pt x="468" y="42"/>
                              <a:pt x="472" y="37"/>
                              <a:pt x="458" y="42"/>
                            </a:cubicBezTo>
                            <a:cubicBezTo>
                              <a:pt x="454" y="43"/>
                              <a:pt x="446" y="46"/>
                              <a:pt x="446" y="46"/>
                            </a:cubicBezTo>
                            <a:cubicBezTo>
                              <a:pt x="413" y="45"/>
                              <a:pt x="397" y="46"/>
                              <a:pt x="370" y="42"/>
                            </a:cubicBezTo>
                            <a:cubicBezTo>
                              <a:pt x="349" y="39"/>
                              <a:pt x="331" y="30"/>
                              <a:pt x="310" y="28"/>
                            </a:cubicBezTo>
                            <a:cubicBezTo>
                              <a:pt x="303" y="24"/>
                              <a:pt x="296" y="16"/>
                              <a:pt x="286" y="26"/>
                            </a:cubicBezTo>
                            <a:cubicBezTo>
                              <a:pt x="282" y="30"/>
                              <a:pt x="287" y="39"/>
                              <a:pt x="284" y="44"/>
                            </a:cubicBezTo>
                            <a:cubicBezTo>
                              <a:pt x="282" y="48"/>
                              <a:pt x="272" y="52"/>
                              <a:pt x="272" y="52"/>
                            </a:cubicBezTo>
                            <a:cubicBezTo>
                              <a:pt x="270" y="57"/>
                              <a:pt x="272" y="64"/>
                              <a:pt x="268" y="68"/>
                            </a:cubicBezTo>
                            <a:cubicBezTo>
                              <a:pt x="265" y="71"/>
                              <a:pt x="250" y="74"/>
                              <a:pt x="244" y="78"/>
                            </a:cubicBezTo>
                            <a:cubicBezTo>
                              <a:pt x="238" y="97"/>
                              <a:pt x="219" y="95"/>
                              <a:pt x="202" y="98"/>
                            </a:cubicBezTo>
                            <a:cubicBezTo>
                              <a:pt x="192" y="113"/>
                              <a:pt x="199" y="108"/>
                              <a:pt x="184" y="118"/>
                            </a:cubicBezTo>
                            <a:cubicBezTo>
                              <a:pt x="178" y="127"/>
                              <a:pt x="169" y="126"/>
                              <a:pt x="160" y="132"/>
                            </a:cubicBezTo>
                            <a:cubicBezTo>
                              <a:pt x="154" y="141"/>
                              <a:pt x="151" y="152"/>
                              <a:pt x="148" y="162"/>
                            </a:cubicBezTo>
                            <a:cubicBezTo>
                              <a:pt x="146" y="168"/>
                              <a:pt x="138" y="173"/>
                              <a:pt x="136" y="180"/>
                            </a:cubicBezTo>
                            <a:cubicBezTo>
                              <a:pt x="135" y="200"/>
                              <a:pt x="143" y="223"/>
                              <a:pt x="126" y="234"/>
                            </a:cubicBezTo>
                            <a:cubicBezTo>
                              <a:pt x="120" y="244"/>
                              <a:pt x="124" y="239"/>
                              <a:pt x="110" y="244"/>
                            </a:cubicBezTo>
                            <a:cubicBezTo>
                              <a:pt x="108" y="245"/>
                              <a:pt x="104" y="246"/>
                              <a:pt x="104" y="246"/>
                            </a:cubicBezTo>
                            <a:cubicBezTo>
                              <a:pt x="99" y="254"/>
                              <a:pt x="98" y="252"/>
                              <a:pt x="108" y="254"/>
                            </a:cubicBezTo>
                            <a:cubicBezTo>
                              <a:pt x="111" y="255"/>
                              <a:pt x="120" y="258"/>
                              <a:pt x="118" y="256"/>
                            </a:cubicBezTo>
                            <a:cubicBezTo>
                              <a:pt x="115" y="253"/>
                              <a:pt x="106" y="252"/>
                              <a:pt x="106" y="252"/>
                            </a:cubicBezTo>
                            <a:cubicBezTo>
                              <a:pt x="96" y="254"/>
                              <a:pt x="91" y="257"/>
                              <a:pt x="82" y="260"/>
                            </a:cubicBezTo>
                            <a:cubicBezTo>
                              <a:pt x="77" y="265"/>
                              <a:pt x="71" y="269"/>
                              <a:pt x="64" y="272"/>
                            </a:cubicBezTo>
                            <a:cubicBezTo>
                              <a:pt x="60" y="274"/>
                              <a:pt x="52" y="276"/>
                              <a:pt x="52" y="276"/>
                            </a:cubicBezTo>
                            <a:cubicBezTo>
                              <a:pt x="43" y="290"/>
                              <a:pt x="48" y="285"/>
                              <a:pt x="38" y="292"/>
                            </a:cubicBezTo>
                            <a:cubicBezTo>
                              <a:pt x="29" y="291"/>
                              <a:pt x="19" y="295"/>
                              <a:pt x="12" y="290"/>
                            </a:cubicBezTo>
                            <a:cubicBezTo>
                              <a:pt x="4" y="285"/>
                              <a:pt x="17" y="266"/>
                              <a:pt x="0" y="266"/>
                            </a:cubicBezTo>
                          </a:path>
                        </a:pathLst>
                      </a:custGeom>
                      <a:noFill/>
                      <a:ln w="889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744" name="Freeform 25"/>
                      <p:cNvSpPr>
                        <a:spLocks/>
                      </p:cNvSpPr>
                      <p:nvPr/>
                    </p:nvSpPr>
                    <p:spPr bwMode="auto">
                      <a:xfrm>
                        <a:off x="3081" y="1114"/>
                        <a:ext cx="258" cy="928"/>
                      </a:xfrm>
                      <a:custGeom>
                        <a:avLst/>
                        <a:gdLst>
                          <a:gd name="T0" fmla="*/ 255 w 258"/>
                          <a:gd name="T1" fmla="*/ 0 h 928"/>
                          <a:gd name="T2" fmla="*/ 247 w 258"/>
                          <a:gd name="T3" fmla="*/ 16 h 928"/>
                          <a:gd name="T4" fmla="*/ 235 w 258"/>
                          <a:gd name="T5" fmla="*/ 28 h 928"/>
                          <a:gd name="T6" fmla="*/ 231 w 258"/>
                          <a:gd name="T7" fmla="*/ 40 h 928"/>
                          <a:gd name="T8" fmla="*/ 219 w 258"/>
                          <a:gd name="T9" fmla="*/ 48 h 928"/>
                          <a:gd name="T10" fmla="*/ 175 w 258"/>
                          <a:gd name="T11" fmla="*/ 80 h 928"/>
                          <a:gd name="T12" fmla="*/ 151 w 258"/>
                          <a:gd name="T13" fmla="*/ 128 h 928"/>
                          <a:gd name="T14" fmla="*/ 135 w 258"/>
                          <a:gd name="T15" fmla="*/ 142 h 928"/>
                          <a:gd name="T16" fmla="*/ 99 w 258"/>
                          <a:gd name="T17" fmla="*/ 196 h 928"/>
                          <a:gd name="T18" fmla="*/ 73 w 258"/>
                          <a:gd name="T19" fmla="*/ 236 h 928"/>
                          <a:gd name="T20" fmla="*/ 57 w 258"/>
                          <a:gd name="T21" fmla="*/ 258 h 928"/>
                          <a:gd name="T22" fmla="*/ 49 w 258"/>
                          <a:gd name="T23" fmla="*/ 276 h 928"/>
                          <a:gd name="T24" fmla="*/ 63 w 258"/>
                          <a:gd name="T25" fmla="*/ 324 h 928"/>
                          <a:gd name="T26" fmla="*/ 45 w 258"/>
                          <a:gd name="T27" fmla="*/ 472 h 928"/>
                          <a:gd name="T28" fmla="*/ 7 w 258"/>
                          <a:gd name="T29" fmla="*/ 522 h 928"/>
                          <a:gd name="T30" fmla="*/ 19 w 258"/>
                          <a:gd name="T31" fmla="*/ 570 h 928"/>
                          <a:gd name="T32" fmla="*/ 25 w 258"/>
                          <a:gd name="T33" fmla="*/ 590 h 928"/>
                          <a:gd name="T34" fmla="*/ 27 w 258"/>
                          <a:gd name="T35" fmla="*/ 596 h 928"/>
                          <a:gd name="T36" fmla="*/ 25 w 258"/>
                          <a:gd name="T37" fmla="*/ 628 h 928"/>
                          <a:gd name="T38" fmla="*/ 23 w 258"/>
                          <a:gd name="T39" fmla="*/ 644 h 928"/>
                          <a:gd name="T40" fmla="*/ 35 w 258"/>
                          <a:gd name="T41" fmla="*/ 652 h 928"/>
                          <a:gd name="T42" fmla="*/ 45 w 258"/>
                          <a:gd name="T43" fmla="*/ 662 h 928"/>
                          <a:gd name="T44" fmla="*/ 59 w 258"/>
                          <a:gd name="T45" fmla="*/ 694 h 928"/>
                          <a:gd name="T46" fmla="*/ 79 w 258"/>
                          <a:gd name="T47" fmla="*/ 714 h 928"/>
                          <a:gd name="T48" fmla="*/ 101 w 258"/>
                          <a:gd name="T49" fmla="*/ 758 h 928"/>
                          <a:gd name="T50" fmla="*/ 109 w 258"/>
                          <a:gd name="T51" fmla="*/ 776 h 928"/>
                          <a:gd name="T52" fmla="*/ 115 w 258"/>
                          <a:gd name="T53" fmla="*/ 802 h 928"/>
                          <a:gd name="T54" fmla="*/ 137 w 258"/>
                          <a:gd name="T55" fmla="*/ 858 h 928"/>
                          <a:gd name="T56" fmla="*/ 169 w 258"/>
                          <a:gd name="T57" fmla="*/ 888 h 928"/>
                          <a:gd name="T58" fmla="*/ 187 w 258"/>
                          <a:gd name="T59" fmla="*/ 900 h 928"/>
                          <a:gd name="T60" fmla="*/ 215 w 258"/>
                          <a:gd name="T61" fmla="*/ 928 h 928"/>
                          <a:gd name="T62" fmla="*/ 137 w 258"/>
                          <a:gd name="T63" fmla="*/ 840 h 9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8"/>
                          <a:gd name="T97" fmla="*/ 0 h 928"/>
                          <a:gd name="T98" fmla="*/ 258 w 258"/>
                          <a:gd name="T99" fmla="*/ 928 h 92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8" h="928">
                            <a:moveTo>
                              <a:pt x="255" y="0"/>
                            </a:moveTo>
                            <a:cubicBezTo>
                              <a:pt x="251" y="28"/>
                              <a:pt x="258" y="7"/>
                              <a:pt x="247" y="16"/>
                            </a:cubicBezTo>
                            <a:cubicBezTo>
                              <a:pt x="243" y="19"/>
                              <a:pt x="235" y="28"/>
                              <a:pt x="235" y="28"/>
                            </a:cubicBezTo>
                            <a:cubicBezTo>
                              <a:pt x="234" y="32"/>
                              <a:pt x="235" y="38"/>
                              <a:pt x="231" y="40"/>
                            </a:cubicBezTo>
                            <a:cubicBezTo>
                              <a:pt x="227" y="43"/>
                              <a:pt x="219" y="48"/>
                              <a:pt x="219" y="48"/>
                            </a:cubicBezTo>
                            <a:cubicBezTo>
                              <a:pt x="207" y="65"/>
                              <a:pt x="191" y="69"/>
                              <a:pt x="175" y="80"/>
                            </a:cubicBezTo>
                            <a:cubicBezTo>
                              <a:pt x="164" y="97"/>
                              <a:pt x="157" y="109"/>
                              <a:pt x="151" y="128"/>
                            </a:cubicBezTo>
                            <a:cubicBezTo>
                              <a:pt x="149" y="135"/>
                              <a:pt x="135" y="142"/>
                              <a:pt x="135" y="142"/>
                            </a:cubicBezTo>
                            <a:cubicBezTo>
                              <a:pt x="125" y="156"/>
                              <a:pt x="104" y="182"/>
                              <a:pt x="99" y="196"/>
                            </a:cubicBezTo>
                            <a:cubicBezTo>
                              <a:pt x="94" y="212"/>
                              <a:pt x="87" y="226"/>
                              <a:pt x="73" y="236"/>
                            </a:cubicBezTo>
                            <a:cubicBezTo>
                              <a:pt x="67" y="245"/>
                              <a:pt x="66" y="252"/>
                              <a:pt x="57" y="258"/>
                            </a:cubicBezTo>
                            <a:cubicBezTo>
                              <a:pt x="53" y="263"/>
                              <a:pt x="49" y="276"/>
                              <a:pt x="49" y="276"/>
                            </a:cubicBezTo>
                            <a:cubicBezTo>
                              <a:pt x="51" y="299"/>
                              <a:pt x="57" y="305"/>
                              <a:pt x="63" y="324"/>
                            </a:cubicBezTo>
                            <a:cubicBezTo>
                              <a:pt x="63" y="342"/>
                              <a:pt x="78" y="439"/>
                              <a:pt x="45" y="472"/>
                            </a:cubicBezTo>
                            <a:cubicBezTo>
                              <a:pt x="35" y="502"/>
                              <a:pt x="42" y="518"/>
                              <a:pt x="7" y="522"/>
                            </a:cubicBezTo>
                            <a:cubicBezTo>
                              <a:pt x="0" y="543"/>
                              <a:pt x="14" y="552"/>
                              <a:pt x="19" y="570"/>
                            </a:cubicBezTo>
                            <a:cubicBezTo>
                              <a:pt x="25" y="591"/>
                              <a:pt x="15" y="561"/>
                              <a:pt x="25" y="590"/>
                            </a:cubicBezTo>
                            <a:cubicBezTo>
                              <a:pt x="26" y="592"/>
                              <a:pt x="27" y="596"/>
                              <a:pt x="27" y="596"/>
                            </a:cubicBezTo>
                            <a:cubicBezTo>
                              <a:pt x="26" y="607"/>
                              <a:pt x="26" y="617"/>
                              <a:pt x="25" y="628"/>
                            </a:cubicBezTo>
                            <a:cubicBezTo>
                              <a:pt x="25" y="633"/>
                              <a:pt x="21" y="639"/>
                              <a:pt x="23" y="644"/>
                            </a:cubicBezTo>
                            <a:cubicBezTo>
                              <a:pt x="25" y="648"/>
                              <a:pt x="35" y="652"/>
                              <a:pt x="35" y="652"/>
                            </a:cubicBezTo>
                            <a:cubicBezTo>
                              <a:pt x="38" y="656"/>
                              <a:pt x="43" y="658"/>
                              <a:pt x="45" y="662"/>
                            </a:cubicBezTo>
                            <a:cubicBezTo>
                              <a:pt x="50" y="675"/>
                              <a:pt x="46" y="685"/>
                              <a:pt x="59" y="694"/>
                            </a:cubicBezTo>
                            <a:cubicBezTo>
                              <a:pt x="64" y="701"/>
                              <a:pt x="72" y="709"/>
                              <a:pt x="79" y="714"/>
                            </a:cubicBezTo>
                            <a:cubicBezTo>
                              <a:pt x="87" y="737"/>
                              <a:pt x="73" y="754"/>
                              <a:pt x="101" y="758"/>
                            </a:cubicBezTo>
                            <a:cubicBezTo>
                              <a:pt x="103" y="765"/>
                              <a:pt x="107" y="769"/>
                              <a:pt x="109" y="776"/>
                            </a:cubicBezTo>
                            <a:cubicBezTo>
                              <a:pt x="110" y="785"/>
                              <a:pt x="115" y="802"/>
                              <a:pt x="115" y="802"/>
                            </a:cubicBezTo>
                            <a:cubicBezTo>
                              <a:pt x="116" y="816"/>
                              <a:pt x="121" y="854"/>
                              <a:pt x="137" y="858"/>
                            </a:cubicBezTo>
                            <a:cubicBezTo>
                              <a:pt x="149" y="877"/>
                              <a:pt x="143" y="884"/>
                              <a:pt x="169" y="888"/>
                            </a:cubicBezTo>
                            <a:cubicBezTo>
                              <a:pt x="175" y="892"/>
                              <a:pt x="187" y="900"/>
                              <a:pt x="187" y="900"/>
                            </a:cubicBezTo>
                            <a:cubicBezTo>
                              <a:pt x="192" y="915"/>
                              <a:pt x="200" y="923"/>
                              <a:pt x="215" y="928"/>
                            </a:cubicBezTo>
                            <a:cubicBezTo>
                              <a:pt x="187" y="900"/>
                              <a:pt x="137" y="840"/>
                              <a:pt x="137" y="840"/>
                            </a:cubicBezTo>
                          </a:path>
                        </a:pathLst>
                      </a:custGeom>
                      <a:noFill/>
                      <a:ln w="889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30742" name="Freeform 26"/>
                    <p:cNvSpPr>
                      <a:spLocks/>
                    </p:cNvSpPr>
                    <p:nvPr/>
                  </p:nvSpPr>
                  <p:spPr bwMode="auto">
                    <a:xfrm>
                      <a:off x="3300" y="2020"/>
                      <a:ext cx="856" cy="764"/>
                    </a:xfrm>
                    <a:custGeom>
                      <a:avLst/>
                      <a:gdLst>
                        <a:gd name="T0" fmla="*/ 0 w 856"/>
                        <a:gd name="T1" fmla="*/ 24 h 764"/>
                        <a:gd name="T2" fmla="*/ 18 w 856"/>
                        <a:gd name="T3" fmla="*/ 38 h 764"/>
                        <a:gd name="T4" fmla="*/ 48 w 856"/>
                        <a:gd name="T5" fmla="*/ 54 h 764"/>
                        <a:gd name="T6" fmla="*/ 70 w 856"/>
                        <a:gd name="T7" fmla="*/ 62 h 764"/>
                        <a:gd name="T8" fmla="*/ 86 w 856"/>
                        <a:gd name="T9" fmla="*/ 66 h 764"/>
                        <a:gd name="T10" fmla="*/ 148 w 856"/>
                        <a:gd name="T11" fmla="*/ 56 h 764"/>
                        <a:gd name="T12" fmla="*/ 194 w 856"/>
                        <a:gd name="T13" fmla="*/ 46 h 764"/>
                        <a:gd name="T14" fmla="*/ 282 w 856"/>
                        <a:gd name="T15" fmla="*/ 56 h 764"/>
                        <a:gd name="T16" fmla="*/ 300 w 856"/>
                        <a:gd name="T17" fmla="*/ 64 h 764"/>
                        <a:gd name="T18" fmla="*/ 318 w 856"/>
                        <a:gd name="T19" fmla="*/ 54 h 764"/>
                        <a:gd name="T20" fmla="*/ 348 w 856"/>
                        <a:gd name="T21" fmla="*/ 42 h 764"/>
                        <a:gd name="T22" fmla="*/ 382 w 856"/>
                        <a:gd name="T23" fmla="*/ 22 h 764"/>
                        <a:gd name="T24" fmla="*/ 392 w 856"/>
                        <a:gd name="T25" fmla="*/ 14 h 764"/>
                        <a:gd name="T26" fmla="*/ 470 w 856"/>
                        <a:gd name="T27" fmla="*/ 6 h 764"/>
                        <a:gd name="T28" fmla="*/ 522 w 856"/>
                        <a:gd name="T29" fmla="*/ 6 h 764"/>
                        <a:gd name="T30" fmla="*/ 538 w 856"/>
                        <a:gd name="T31" fmla="*/ 26 h 764"/>
                        <a:gd name="T32" fmla="*/ 556 w 856"/>
                        <a:gd name="T33" fmla="*/ 48 h 764"/>
                        <a:gd name="T34" fmla="*/ 580 w 856"/>
                        <a:gd name="T35" fmla="*/ 78 h 764"/>
                        <a:gd name="T36" fmla="*/ 674 w 856"/>
                        <a:gd name="T37" fmla="*/ 86 h 764"/>
                        <a:gd name="T38" fmla="*/ 700 w 856"/>
                        <a:gd name="T39" fmla="*/ 120 h 764"/>
                        <a:gd name="T40" fmla="*/ 714 w 856"/>
                        <a:gd name="T41" fmla="*/ 138 h 764"/>
                        <a:gd name="T42" fmla="*/ 712 w 856"/>
                        <a:gd name="T43" fmla="*/ 200 h 764"/>
                        <a:gd name="T44" fmla="*/ 704 w 856"/>
                        <a:gd name="T45" fmla="*/ 224 h 764"/>
                        <a:gd name="T46" fmla="*/ 694 w 856"/>
                        <a:gd name="T47" fmla="*/ 264 h 764"/>
                        <a:gd name="T48" fmla="*/ 682 w 856"/>
                        <a:gd name="T49" fmla="*/ 298 h 764"/>
                        <a:gd name="T50" fmla="*/ 698 w 856"/>
                        <a:gd name="T51" fmla="*/ 352 h 764"/>
                        <a:gd name="T52" fmla="*/ 714 w 856"/>
                        <a:gd name="T53" fmla="*/ 376 h 764"/>
                        <a:gd name="T54" fmla="*/ 726 w 856"/>
                        <a:gd name="T55" fmla="*/ 384 h 764"/>
                        <a:gd name="T56" fmla="*/ 740 w 856"/>
                        <a:gd name="T57" fmla="*/ 398 h 764"/>
                        <a:gd name="T58" fmla="*/ 758 w 856"/>
                        <a:gd name="T59" fmla="*/ 426 h 764"/>
                        <a:gd name="T60" fmla="*/ 768 w 856"/>
                        <a:gd name="T61" fmla="*/ 434 h 764"/>
                        <a:gd name="T62" fmla="*/ 788 w 856"/>
                        <a:gd name="T63" fmla="*/ 464 h 764"/>
                        <a:gd name="T64" fmla="*/ 804 w 856"/>
                        <a:gd name="T65" fmla="*/ 510 h 764"/>
                        <a:gd name="T66" fmla="*/ 830 w 856"/>
                        <a:gd name="T67" fmla="*/ 576 h 764"/>
                        <a:gd name="T68" fmla="*/ 838 w 856"/>
                        <a:gd name="T69" fmla="*/ 630 h 764"/>
                        <a:gd name="T70" fmla="*/ 844 w 856"/>
                        <a:gd name="T71" fmla="*/ 648 h 764"/>
                        <a:gd name="T72" fmla="*/ 846 w 856"/>
                        <a:gd name="T73" fmla="*/ 688 h 764"/>
                        <a:gd name="T74" fmla="*/ 854 w 856"/>
                        <a:gd name="T75" fmla="*/ 690 h 764"/>
                        <a:gd name="T76" fmla="*/ 852 w 856"/>
                        <a:gd name="T77" fmla="*/ 728 h 764"/>
                        <a:gd name="T78" fmla="*/ 842 w 856"/>
                        <a:gd name="T79" fmla="*/ 746 h 764"/>
                        <a:gd name="T80" fmla="*/ 832 w 856"/>
                        <a:gd name="T81" fmla="*/ 764 h 7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56"/>
                        <a:gd name="T124" fmla="*/ 0 h 764"/>
                        <a:gd name="T125" fmla="*/ 856 w 856"/>
                        <a:gd name="T126" fmla="*/ 764 h 76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56" h="764">
                          <a:moveTo>
                            <a:pt x="0" y="24"/>
                          </a:moveTo>
                          <a:cubicBezTo>
                            <a:pt x="20" y="27"/>
                            <a:pt x="8" y="28"/>
                            <a:pt x="18" y="38"/>
                          </a:cubicBezTo>
                          <a:cubicBezTo>
                            <a:pt x="25" y="45"/>
                            <a:pt x="39" y="48"/>
                            <a:pt x="48" y="54"/>
                          </a:cubicBezTo>
                          <a:cubicBezTo>
                            <a:pt x="56" y="66"/>
                            <a:pt x="49" y="58"/>
                            <a:pt x="70" y="62"/>
                          </a:cubicBezTo>
                          <a:cubicBezTo>
                            <a:pt x="75" y="63"/>
                            <a:pt x="86" y="66"/>
                            <a:pt x="86" y="66"/>
                          </a:cubicBezTo>
                          <a:cubicBezTo>
                            <a:pt x="114" y="64"/>
                            <a:pt x="123" y="60"/>
                            <a:pt x="148" y="56"/>
                          </a:cubicBezTo>
                          <a:cubicBezTo>
                            <a:pt x="158" y="41"/>
                            <a:pt x="175" y="47"/>
                            <a:pt x="194" y="46"/>
                          </a:cubicBezTo>
                          <a:cubicBezTo>
                            <a:pt x="224" y="36"/>
                            <a:pt x="253" y="49"/>
                            <a:pt x="282" y="56"/>
                          </a:cubicBezTo>
                          <a:cubicBezTo>
                            <a:pt x="289" y="63"/>
                            <a:pt x="291" y="67"/>
                            <a:pt x="300" y="64"/>
                          </a:cubicBezTo>
                          <a:cubicBezTo>
                            <a:pt x="305" y="59"/>
                            <a:pt x="318" y="54"/>
                            <a:pt x="318" y="54"/>
                          </a:cubicBezTo>
                          <a:cubicBezTo>
                            <a:pt x="327" y="45"/>
                            <a:pt x="336" y="46"/>
                            <a:pt x="348" y="42"/>
                          </a:cubicBezTo>
                          <a:cubicBezTo>
                            <a:pt x="354" y="25"/>
                            <a:pt x="365" y="24"/>
                            <a:pt x="382" y="22"/>
                          </a:cubicBezTo>
                          <a:cubicBezTo>
                            <a:pt x="404" y="15"/>
                            <a:pt x="371" y="27"/>
                            <a:pt x="392" y="14"/>
                          </a:cubicBezTo>
                          <a:cubicBezTo>
                            <a:pt x="411" y="2"/>
                            <a:pt x="463" y="6"/>
                            <a:pt x="470" y="6"/>
                          </a:cubicBezTo>
                          <a:cubicBezTo>
                            <a:pt x="489" y="0"/>
                            <a:pt x="486" y="0"/>
                            <a:pt x="522" y="6"/>
                          </a:cubicBezTo>
                          <a:cubicBezTo>
                            <a:pt x="525" y="6"/>
                            <a:pt x="527" y="23"/>
                            <a:pt x="538" y="26"/>
                          </a:cubicBezTo>
                          <a:cubicBezTo>
                            <a:pt x="544" y="35"/>
                            <a:pt x="547" y="42"/>
                            <a:pt x="556" y="48"/>
                          </a:cubicBezTo>
                          <a:cubicBezTo>
                            <a:pt x="562" y="66"/>
                            <a:pt x="560" y="74"/>
                            <a:pt x="580" y="78"/>
                          </a:cubicBezTo>
                          <a:cubicBezTo>
                            <a:pt x="607" y="96"/>
                            <a:pt x="643" y="76"/>
                            <a:pt x="674" y="86"/>
                          </a:cubicBezTo>
                          <a:cubicBezTo>
                            <a:pt x="681" y="108"/>
                            <a:pt x="677" y="115"/>
                            <a:pt x="700" y="120"/>
                          </a:cubicBezTo>
                          <a:cubicBezTo>
                            <a:pt x="715" y="130"/>
                            <a:pt x="711" y="123"/>
                            <a:pt x="714" y="138"/>
                          </a:cubicBezTo>
                          <a:cubicBezTo>
                            <a:pt x="713" y="159"/>
                            <a:pt x="714" y="179"/>
                            <a:pt x="712" y="200"/>
                          </a:cubicBezTo>
                          <a:cubicBezTo>
                            <a:pt x="711" y="208"/>
                            <a:pt x="704" y="224"/>
                            <a:pt x="704" y="224"/>
                          </a:cubicBezTo>
                          <a:cubicBezTo>
                            <a:pt x="702" y="244"/>
                            <a:pt x="700" y="247"/>
                            <a:pt x="694" y="264"/>
                          </a:cubicBezTo>
                          <a:cubicBezTo>
                            <a:pt x="692" y="285"/>
                            <a:pt x="694" y="286"/>
                            <a:pt x="682" y="298"/>
                          </a:cubicBezTo>
                          <a:cubicBezTo>
                            <a:pt x="683" y="315"/>
                            <a:pt x="682" y="341"/>
                            <a:pt x="698" y="352"/>
                          </a:cubicBezTo>
                          <a:cubicBezTo>
                            <a:pt x="702" y="358"/>
                            <a:pt x="708" y="371"/>
                            <a:pt x="714" y="376"/>
                          </a:cubicBezTo>
                          <a:cubicBezTo>
                            <a:pt x="718" y="379"/>
                            <a:pt x="726" y="384"/>
                            <a:pt x="726" y="384"/>
                          </a:cubicBezTo>
                          <a:cubicBezTo>
                            <a:pt x="728" y="390"/>
                            <a:pt x="740" y="398"/>
                            <a:pt x="740" y="398"/>
                          </a:cubicBezTo>
                          <a:cubicBezTo>
                            <a:pt x="746" y="408"/>
                            <a:pt x="749" y="420"/>
                            <a:pt x="758" y="426"/>
                          </a:cubicBezTo>
                          <a:cubicBezTo>
                            <a:pt x="769" y="443"/>
                            <a:pt x="754" y="423"/>
                            <a:pt x="768" y="434"/>
                          </a:cubicBezTo>
                          <a:cubicBezTo>
                            <a:pt x="772" y="437"/>
                            <a:pt x="786" y="460"/>
                            <a:pt x="788" y="464"/>
                          </a:cubicBezTo>
                          <a:cubicBezTo>
                            <a:pt x="797" y="477"/>
                            <a:pt x="797" y="496"/>
                            <a:pt x="804" y="510"/>
                          </a:cubicBezTo>
                          <a:cubicBezTo>
                            <a:pt x="814" y="530"/>
                            <a:pt x="823" y="554"/>
                            <a:pt x="830" y="576"/>
                          </a:cubicBezTo>
                          <a:cubicBezTo>
                            <a:pt x="831" y="598"/>
                            <a:pt x="831" y="610"/>
                            <a:pt x="838" y="630"/>
                          </a:cubicBezTo>
                          <a:cubicBezTo>
                            <a:pt x="840" y="636"/>
                            <a:pt x="844" y="648"/>
                            <a:pt x="844" y="648"/>
                          </a:cubicBezTo>
                          <a:cubicBezTo>
                            <a:pt x="845" y="661"/>
                            <a:pt x="843" y="675"/>
                            <a:pt x="846" y="688"/>
                          </a:cubicBezTo>
                          <a:cubicBezTo>
                            <a:pt x="847" y="691"/>
                            <a:pt x="854" y="687"/>
                            <a:pt x="854" y="690"/>
                          </a:cubicBezTo>
                          <a:cubicBezTo>
                            <a:pt x="856" y="703"/>
                            <a:pt x="854" y="716"/>
                            <a:pt x="852" y="728"/>
                          </a:cubicBezTo>
                          <a:cubicBezTo>
                            <a:pt x="851" y="735"/>
                            <a:pt x="845" y="740"/>
                            <a:pt x="842" y="746"/>
                          </a:cubicBezTo>
                          <a:cubicBezTo>
                            <a:pt x="839" y="752"/>
                            <a:pt x="832" y="764"/>
                            <a:pt x="832" y="764"/>
                          </a:cubicBezTo>
                        </a:path>
                      </a:pathLst>
                    </a:custGeom>
                    <a:noFill/>
                    <a:ln w="889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30740" name="Freeform 27"/>
                  <p:cNvSpPr>
                    <a:spLocks/>
                  </p:cNvSpPr>
                  <p:nvPr/>
                </p:nvSpPr>
                <p:spPr bwMode="auto">
                  <a:xfrm>
                    <a:off x="4077" y="2782"/>
                    <a:ext cx="615" cy="858"/>
                  </a:xfrm>
                  <a:custGeom>
                    <a:avLst/>
                    <a:gdLst>
                      <a:gd name="T0" fmla="*/ 57 w 615"/>
                      <a:gd name="T1" fmla="*/ 0 h 858"/>
                      <a:gd name="T2" fmla="*/ 55 w 615"/>
                      <a:gd name="T3" fmla="*/ 20 h 858"/>
                      <a:gd name="T4" fmla="*/ 47 w 615"/>
                      <a:gd name="T5" fmla="*/ 22 h 858"/>
                      <a:gd name="T6" fmla="*/ 39 w 615"/>
                      <a:gd name="T7" fmla="*/ 42 h 858"/>
                      <a:gd name="T8" fmla="*/ 27 w 615"/>
                      <a:gd name="T9" fmla="*/ 66 h 858"/>
                      <a:gd name="T10" fmla="*/ 23 w 615"/>
                      <a:gd name="T11" fmla="*/ 78 h 858"/>
                      <a:gd name="T12" fmla="*/ 13 w 615"/>
                      <a:gd name="T13" fmla="*/ 136 h 858"/>
                      <a:gd name="T14" fmla="*/ 7 w 615"/>
                      <a:gd name="T15" fmla="*/ 184 h 858"/>
                      <a:gd name="T16" fmla="*/ 25 w 615"/>
                      <a:gd name="T17" fmla="*/ 230 h 858"/>
                      <a:gd name="T18" fmla="*/ 35 w 615"/>
                      <a:gd name="T19" fmla="*/ 246 h 858"/>
                      <a:gd name="T20" fmla="*/ 37 w 615"/>
                      <a:gd name="T21" fmla="*/ 252 h 858"/>
                      <a:gd name="T22" fmla="*/ 51 w 615"/>
                      <a:gd name="T23" fmla="*/ 284 h 858"/>
                      <a:gd name="T24" fmla="*/ 81 w 615"/>
                      <a:gd name="T25" fmla="*/ 332 h 858"/>
                      <a:gd name="T26" fmla="*/ 99 w 615"/>
                      <a:gd name="T27" fmla="*/ 366 h 858"/>
                      <a:gd name="T28" fmla="*/ 111 w 615"/>
                      <a:gd name="T29" fmla="*/ 402 h 858"/>
                      <a:gd name="T30" fmla="*/ 117 w 615"/>
                      <a:gd name="T31" fmla="*/ 426 h 858"/>
                      <a:gd name="T32" fmla="*/ 127 w 615"/>
                      <a:gd name="T33" fmla="*/ 464 h 858"/>
                      <a:gd name="T34" fmla="*/ 141 w 615"/>
                      <a:gd name="T35" fmla="*/ 546 h 858"/>
                      <a:gd name="T36" fmla="*/ 159 w 615"/>
                      <a:gd name="T37" fmla="*/ 608 h 858"/>
                      <a:gd name="T38" fmla="*/ 167 w 615"/>
                      <a:gd name="T39" fmla="*/ 626 h 858"/>
                      <a:gd name="T40" fmla="*/ 185 w 615"/>
                      <a:gd name="T41" fmla="*/ 636 h 858"/>
                      <a:gd name="T42" fmla="*/ 217 w 615"/>
                      <a:gd name="T43" fmla="*/ 706 h 858"/>
                      <a:gd name="T44" fmla="*/ 231 w 615"/>
                      <a:gd name="T45" fmla="*/ 752 h 858"/>
                      <a:gd name="T46" fmla="*/ 253 w 615"/>
                      <a:gd name="T47" fmla="*/ 788 h 858"/>
                      <a:gd name="T48" fmla="*/ 255 w 615"/>
                      <a:gd name="T49" fmla="*/ 832 h 858"/>
                      <a:gd name="T50" fmla="*/ 273 w 615"/>
                      <a:gd name="T51" fmla="*/ 842 h 858"/>
                      <a:gd name="T52" fmla="*/ 323 w 615"/>
                      <a:gd name="T53" fmla="*/ 858 h 858"/>
                      <a:gd name="T54" fmla="*/ 495 w 615"/>
                      <a:gd name="T55" fmla="*/ 844 h 858"/>
                      <a:gd name="T56" fmla="*/ 531 w 615"/>
                      <a:gd name="T57" fmla="*/ 836 h 858"/>
                      <a:gd name="T58" fmla="*/ 547 w 615"/>
                      <a:gd name="T59" fmla="*/ 816 h 858"/>
                      <a:gd name="T60" fmla="*/ 583 w 615"/>
                      <a:gd name="T61" fmla="*/ 800 h 858"/>
                      <a:gd name="T62" fmla="*/ 605 w 615"/>
                      <a:gd name="T63" fmla="*/ 780 h 858"/>
                      <a:gd name="T64" fmla="*/ 615 w 615"/>
                      <a:gd name="T65" fmla="*/ 766 h 8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5"/>
                      <a:gd name="T100" fmla="*/ 0 h 858"/>
                      <a:gd name="T101" fmla="*/ 615 w 615"/>
                      <a:gd name="T102" fmla="*/ 858 h 8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5" h="858">
                        <a:moveTo>
                          <a:pt x="57" y="0"/>
                        </a:moveTo>
                        <a:cubicBezTo>
                          <a:pt x="56" y="7"/>
                          <a:pt x="58" y="14"/>
                          <a:pt x="55" y="20"/>
                        </a:cubicBezTo>
                        <a:cubicBezTo>
                          <a:pt x="54" y="23"/>
                          <a:pt x="48" y="20"/>
                          <a:pt x="47" y="22"/>
                        </a:cubicBezTo>
                        <a:cubicBezTo>
                          <a:pt x="32" y="49"/>
                          <a:pt x="55" y="31"/>
                          <a:pt x="39" y="42"/>
                        </a:cubicBezTo>
                        <a:cubicBezTo>
                          <a:pt x="34" y="49"/>
                          <a:pt x="31" y="58"/>
                          <a:pt x="27" y="66"/>
                        </a:cubicBezTo>
                        <a:cubicBezTo>
                          <a:pt x="25" y="70"/>
                          <a:pt x="23" y="78"/>
                          <a:pt x="23" y="78"/>
                        </a:cubicBezTo>
                        <a:cubicBezTo>
                          <a:pt x="21" y="98"/>
                          <a:pt x="24" y="119"/>
                          <a:pt x="13" y="136"/>
                        </a:cubicBezTo>
                        <a:cubicBezTo>
                          <a:pt x="12" y="154"/>
                          <a:pt x="10" y="167"/>
                          <a:pt x="7" y="184"/>
                        </a:cubicBezTo>
                        <a:cubicBezTo>
                          <a:pt x="9" y="215"/>
                          <a:pt x="0" y="224"/>
                          <a:pt x="25" y="230"/>
                        </a:cubicBezTo>
                        <a:cubicBezTo>
                          <a:pt x="35" y="236"/>
                          <a:pt x="30" y="232"/>
                          <a:pt x="35" y="246"/>
                        </a:cubicBezTo>
                        <a:cubicBezTo>
                          <a:pt x="36" y="248"/>
                          <a:pt x="37" y="252"/>
                          <a:pt x="37" y="252"/>
                        </a:cubicBezTo>
                        <a:cubicBezTo>
                          <a:pt x="39" y="279"/>
                          <a:pt x="37" y="270"/>
                          <a:pt x="51" y="284"/>
                        </a:cubicBezTo>
                        <a:cubicBezTo>
                          <a:pt x="57" y="303"/>
                          <a:pt x="76" y="316"/>
                          <a:pt x="81" y="332"/>
                        </a:cubicBezTo>
                        <a:cubicBezTo>
                          <a:pt x="86" y="346"/>
                          <a:pt x="86" y="357"/>
                          <a:pt x="99" y="366"/>
                        </a:cubicBezTo>
                        <a:cubicBezTo>
                          <a:pt x="101" y="379"/>
                          <a:pt x="99" y="394"/>
                          <a:pt x="111" y="402"/>
                        </a:cubicBezTo>
                        <a:cubicBezTo>
                          <a:pt x="114" y="410"/>
                          <a:pt x="114" y="418"/>
                          <a:pt x="117" y="426"/>
                        </a:cubicBezTo>
                        <a:cubicBezTo>
                          <a:pt x="118" y="441"/>
                          <a:pt x="119" y="452"/>
                          <a:pt x="127" y="464"/>
                        </a:cubicBezTo>
                        <a:cubicBezTo>
                          <a:pt x="128" y="491"/>
                          <a:pt x="124" y="523"/>
                          <a:pt x="141" y="546"/>
                        </a:cubicBezTo>
                        <a:cubicBezTo>
                          <a:pt x="147" y="565"/>
                          <a:pt x="137" y="601"/>
                          <a:pt x="159" y="608"/>
                        </a:cubicBezTo>
                        <a:cubicBezTo>
                          <a:pt x="165" y="618"/>
                          <a:pt x="162" y="612"/>
                          <a:pt x="167" y="626"/>
                        </a:cubicBezTo>
                        <a:cubicBezTo>
                          <a:pt x="168" y="629"/>
                          <a:pt x="182" y="634"/>
                          <a:pt x="185" y="636"/>
                        </a:cubicBezTo>
                        <a:cubicBezTo>
                          <a:pt x="191" y="653"/>
                          <a:pt x="203" y="697"/>
                          <a:pt x="217" y="706"/>
                        </a:cubicBezTo>
                        <a:cubicBezTo>
                          <a:pt x="223" y="723"/>
                          <a:pt x="218" y="739"/>
                          <a:pt x="231" y="752"/>
                        </a:cubicBezTo>
                        <a:cubicBezTo>
                          <a:pt x="235" y="765"/>
                          <a:pt x="248" y="774"/>
                          <a:pt x="253" y="788"/>
                        </a:cubicBezTo>
                        <a:cubicBezTo>
                          <a:pt x="254" y="803"/>
                          <a:pt x="252" y="818"/>
                          <a:pt x="255" y="832"/>
                        </a:cubicBezTo>
                        <a:cubicBezTo>
                          <a:pt x="256" y="839"/>
                          <a:pt x="273" y="842"/>
                          <a:pt x="273" y="842"/>
                        </a:cubicBezTo>
                        <a:cubicBezTo>
                          <a:pt x="278" y="858"/>
                          <a:pt x="311" y="857"/>
                          <a:pt x="323" y="858"/>
                        </a:cubicBezTo>
                        <a:cubicBezTo>
                          <a:pt x="395" y="856"/>
                          <a:pt x="421" y="846"/>
                          <a:pt x="495" y="844"/>
                        </a:cubicBezTo>
                        <a:cubicBezTo>
                          <a:pt x="510" y="840"/>
                          <a:pt x="511" y="838"/>
                          <a:pt x="531" y="836"/>
                        </a:cubicBezTo>
                        <a:cubicBezTo>
                          <a:pt x="542" y="832"/>
                          <a:pt x="541" y="821"/>
                          <a:pt x="547" y="816"/>
                        </a:cubicBezTo>
                        <a:cubicBezTo>
                          <a:pt x="551" y="813"/>
                          <a:pt x="577" y="802"/>
                          <a:pt x="583" y="800"/>
                        </a:cubicBezTo>
                        <a:cubicBezTo>
                          <a:pt x="588" y="792"/>
                          <a:pt x="597" y="785"/>
                          <a:pt x="605" y="780"/>
                        </a:cubicBezTo>
                        <a:cubicBezTo>
                          <a:pt x="607" y="773"/>
                          <a:pt x="612" y="772"/>
                          <a:pt x="615" y="766"/>
                        </a:cubicBezTo>
                      </a:path>
                    </a:pathLst>
                  </a:custGeom>
                  <a:noFill/>
                  <a:ln w="889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30738" name="Freeform 28"/>
                <p:cNvSpPr>
                  <a:spLocks/>
                </p:cNvSpPr>
                <p:nvPr/>
              </p:nvSpPr>
              <p:spPr bwMode="auto">
                <a:xfrm>
                  <a:off x="4684" y="1044"/>
                  <a:ext cx="553" cy="784"/>
                </a:xfrm>
                <a:custGeom>
                  <a:avLst/>
                  <a:gdLst>
                    <a:gd name="T0" fmla="*/ 0 w 553"/>
                    <a:gd name="T1" fmla="*/ 18 h 784"/>
                    <a:gd name="T2" fmla="*/ 2 w 553"/>
                    <a:gd name="T3" fmla="*/ 26 h 784"/>
                    <a:gd name="T4" fmla="*/ 16 w 553"/>
                    <a:gd name="T5" fmla="*/ 14 h 784"/>
                    <a:gd name="T6" fmla="*/ 34 w 553"/>
                    <a:gd name="T7" fmla="*/ 12 h 784"/>
                    <a:gd name="T8" fmla="*/ 64 w 553"/>
                    <a:gd name="T9" fmla="*/ 2 h 784"/>
                    <a:gd name="T10" fmla="*/ 96 w 553"/>
                    <a:gd name="T11" fmla="*/ 4 h 784"/>
                    <a:gd name="T12" fmla="*/ 98 w 553"/>
                    <a:gd name="T13" fmla="*/ 14 h 784"/>
                    <a:gd name="T14" fmla="*/ 102 w 553"/>
                    <a:gd name="T15" fmla="*/ 26 h 784"/>
                    <a:gd name="T16" fmla="*/ 124 w 553"/>
                    <a:gd name="T17" fmla="*/ 108 h 784"/>
                    <a:gd name="T18" fmla="*/ 132 w 553"/>
                    <a:gd name="T19" fmla="*/ 116 h 784"/>
                    <a:gd name="T20" fmla="*/ 172 w 553"/>
                    <a:gd name="T21" fmla="*/ 186 h 784"/>
                    <a:gd name="T22" fmla="*/ 186 w 553"/>
                    <a:gd name="T23" fmla="*/ 216 h 784"/>
                    <a:gd name="T24" fmla="*/ 210 w 553"/>
                    <a:gd name="T25" fmla="*/ 258 h 784"/>
                    <a:gd name="T26" fmla="*/ 222 w 553"/>
                    <a:gd name="T27" fmla="*/ 276 h 784"/>
                    <a:gd name="T28" fmla="*/ 232 w 553"/>
                    <a:gd name="T29" fmla="*/ 318 h 784"/>
                    <a:gd name="T30" fmla="*/ 248 w 553"/>
                    <a:gd name="T31" fmla="*/ 332 h 784"/>
                    <a:gd name="T32" fmla="*/ 254 w 553"/>
                    <a:gd name="T33" fmla="*/ 336 h 784"/>
                    <a:gd name="T34" fmla="*/ 278 w 553"/>
                    <a:gd name="T35" fmla="*/ 370 h 784"/>
                    <a:gd name="T36" fmla="*/ 288 w 553"/>
                    <a:gd name="T37" fmla="*/ 388 h 784"/>
                    <a:gd name="T38" fmla="*/ 292 w 553"/>
                    <a:gd name="T39" fmla="*/ 400 h 784"/>
                    <a:gd name="T40" fmla="*/ 304 w 553"/>
                    <a:gd name="T41" fmla="*/ 454 h 784"/>
                    <a:gd name="T42" fmla="*/ 318 w 553"/>
                    <a:gd name="T43" fmla="*/ 492 h 784"/>
                    <a:gd name="T44" fmla="*/ 348 w 553"/>
                    <a:gd name="T45" fmla="*/ 520 h 784"/>
                    <a:gd name="T46" fmla="*/ 364 w 553"/>
                    <a:gd name="T47" fmla="*/ 552 h 784"/>
                    <a:gd name="T48" fmla="*/ 384 w 553"/>
                    <a:gd name="T49" fmla="*/ 588 h 784"/>
                    <a:gd name="T50" fmla="*/ 414 w 553"/>
                    <a:gd name="T51" fmla="*/ 626 h 784"/>
                    <a:gd name="T52" fmla="*/ 430 w 553"/>
                    <a:gd name="T53" fmla="*/ 640 h 784"/>
                    <a:gd name="T54" fmla="*/ 438 w 553"/>
                    <a:gd name="T55" fmla="*/ 652 h 784"/>
                    <a:gd name="T56" fmla="*/ 450 w 553"/>
                    <a:gd name="T57" fmla="*/ 660 h 784"/>
                    <a:gd name="T58" fmla="*/ 470 w 553"/>
                    <a:gd name="T59" fmla="*/ 680 h 784"/>
                    <a:gd name="T60" fmla="*/ 498 w 553"/>
                    <a:gd name="T61" fmla="*/ 706 h 784"/>
                    <a:gd name="T62" fmla="*/ 508 w 553"/>
                    <a:gd name="T63" fmla="*/ 724 h 784"/>
                    <a:gd name="T64" fmla="*/ 526 w 553"/>
                    <a:gd name="T65" fmla="*/ 730 h 784"/>
                    <a:gd name="T66" fmla="*/ 538 w 553"/>
                    <a:gd name="T67" fmla="*/ 754 h 784"/>
                    <a:gd name="T68" fmla="*/ 526 w 553"/>
                    <a:gd name="T69" fmla="*/ 778 h 784"/>
                    <a:gd name="T70" fmla="*/ 542 w 553"/>
                    <a:gd name="T71" fmla="*/ 784 h 78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53"/>
                    <a:gd name="T109" fmla="*/ 0 h 784"/>
                    <a:gd name="T110" fmla="*/ 553 w 553"/>
                    <a:gd name="T111" fmla="*/ 784 h 78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53" h="784">
                      <a:moveTo>
                        <a:pt x="0" y="18"/>
                      </a:moveTo>
                      <a:cubicBezTo>
                        <a:pt x="1" y="21"/>
                        <a:pt x="1" y="24"/>
                        <a:pt x="2" y="26"/>
                      </a:cubicBezTo>
                      <a:cubicBezTo>
                        <a:pt x="12" y="43"/>
                        <a:pt x="10" y="16"/>
                        <a:pt x="16" y="14"/>
                      </a:cubicBezTo>
                      <a:cubicBezTo>
                        <a:pt x="22" y="12"/>
                        <a:pt x="28" y="13"/>
                        <a:pt x="34" y="12"/>
                      </a:cubicBezTo>
                      <a:cubicBezTo>
                        <a:pt x="46" y="8"/>
                        <a:pt x="55" y="11"/>
                        <a:pt x="64" y="2"/>
                      </a:cubicBezTo>
                      <a:cubicBezTo>
                        <a:pt x="75" y="3"/>
                        <a:pt x="86" y="0"/>
                        <a:pt x="96" y="4"/>
                      </a:cubicBezTo>
                      <a:cubicBezTo>
                        <a:pt x="99" y="5"/>
                        <a:pt x="97" y="11"/>
                        <a:pt x="98" y="14"/>
                      </a:cubicBezTo>
                      <a:cubicBezTo>
                        <a:pt x="99" y="18"/>
                        <a:pt x="102" y="26"/>
                        <a:pt x="102" y="26"/>
                      </a:cubicBezTo>
                      <a:cubicBezTo>
                        <a:pt x="104" y="64"/>
                        <a:pt x="113" y="75"/>
                        <a:pt x="124" y="108"/>
                      </a:cubicBezTo>
                      <a:cubicBezTo>
                        <a:pt x="118" y="117"/>
                        <a:pt x="123" y="119"/>
                        <a:pt x="132" y="116"/>
                      </a:cubicBezTo>
                      <a:cubicBezTo>
                        <a:pt x="154" y="138"/>
                        <a:pt x="162" y="157"/>
                        <a:pt x="172" y="186"/>
                      </a:cubicBezTo>
                      <a:cubicBezTo>
                        <a:pt x="175" y="196"/>
                        <a:pt x="182" y="205"/>
                        <a:pt x="186" y="216"/>
                      </a:cubicBezTo>
                      <a:cubicBezTo>
                        <a:pt x="191" y="230"/>
                        <a:pt x="203" y="245"/>
                        <a:pt x="210" y="258"/>
                      </a:cubicBezTo>
                      <a:cubicBezTo>
                        <a:pt x="214" y="264"/>
                        <a:pt x="222" y="276"/>
                        <a:pt x="222" y="276"/>
                      </a:cubicBezTo>
                      <a:cubicBezTo>
                        <a:pt x="224" y="309"/>
                        <a:pt x="222" y="299"/>
                        <a:pt x="232" y="318"/>
                      </a:cubicBezTo>
                      <a:cubicBezTo>
                        <a:pt x="236" y="326"/>
                        <a:pt x="239" y="326"/>
                        <a:pt x="248" y="332"/>
                      </a:cubicBezTo>
                      <a:cubicBezTo>
                        <a:pt x="250" y="333"/>
                        <a:pt x="254" y="336"/>
                        <a:pt x="254" y="336"/>
                      </a:cubicBezTo>
                      <a:cubicBezTo>
                        <a:pt x="262" y="348"/>
                        <a:pt x="266" y="362"/>
                        <a:pt x="278" y="370"/>
                      </a:cubicBezTo>
                      <a:cubicBezTo>
                        <a:pt x="282" y="375"/>
                        <a:pt x="285" y="382"/>
                        <a:pt x="288" y="388"/>
                      </a:cubicBezTo>
                      <a:cubicBezTo>
                        <a:pt x="290" y="392"/>
                        <a:pt x="292" y="400"/>
                        <a:pt x="292" y="400"/>
                      </a:cubicBezTo>
                      <a:cubicBezTo>
                        <a:pt x="294" y="426"/>
                        <a:pt x="297" y="433"/>
                        <a:pt x="304" y="454"/>
                      </a:cubicBezTo>
                      <a:cubicBezTo>
                        <a:pt x="306" y="470"/>
                        <a:pt x="304" y="483"/>
                        <a:pt x="318" y="492"/>
                      </a:cubicBezTo>
                      <a:cubicBezTo>
                        <a:pt x="329" y="509"/>
                        <a:pt x="332" y="510"/>
                        <a:pt x="348" y="520"/>
                      </a:cubicBezTo>
                      <a:cubicBezTo>
                        <a:pt x="355" y="531"/>
                        <a:pt x="353" y="545"/>
                        <a:pt x="364" y="552"/>
                      </a:cubicBezTo>
                      <a:cubicBezTo>
                        <a:pt x="372" y="563"/>
                        <a:pt x="376" y="577"/>
                        <a:pt x="384" y="588"/>
                      </a:cubicBezTo>
                      <a:cubicBezTo>
                        <a:pt x="387" y="613"/>
                        <a:pt x="389" y="621"/>
                        <a:pt x="414" y="626"/>
                      </a:cubicBezTo>
                      <a:cubicBezTo>
                        <a:pt x="421" y="630"/>
                        <a:pt x="423" y="636"/>
                        <a:pt x="430" y="640"/>
                      </a:cubicBezTo>
                      <a:cubicBezTo>
                        <a:pt x="433" y="644"/>
                        <a:pt x="435" y="648"/>
                        <a:pt x="438" y="652"/>
                      </a:cubicBezTo>
                      <a:cubicBezTo>
                        <a:pt x="441" y="656"/>
                        <a:pt x="450" y="660"/>
                        <a:pt x="450" y="660"/>
                      </a:cubicBezTo>
                      <a:cubicBezTo>
                        <a:pt x="455" y="667"/>
                        <a:pt x="463" y="675"/>
                        <a:pt x="470" y="680"/>
                      </a:cubicBezTo>
                      <a:cubicBezTo>
                        <a:pt x="477" y="690"/>
                        <a:pt x="488" y="699"/>
                        <a:pt x="498" y="706"/>
                      </a:cubicBezTo>
                      <a:cubicBezTo>
                        <a:pt x="501" y="710"/>
                        <a:pt x="504" y="721"/>
                        <a:pt x="508" y="724"/>
                      </a:cubicBezTo>
                      <a:cubicBezTo>
                        <a:pt x="513" y="727"/>
                        <a:pt x="526" y="730"/>
                        <a:pt x="526" y="730"/>
                      </a:cubicBezTo>
                      <a:cubicBezTo>
                        <a:pt x="531" y="737"/>
                        <a:pt x="535" y="746"/>
                        <a:pt x="538" y="754"/>
                      </a:cubicBezTo>
                      <a:cubicBezTo>
                        <a:pt x="536" y="767"/>
                        <a:pt x="533" y="768"/>
                        <a:pt x="526" y="778"/>
                      </a:cubicBezTo>
                      <a:cubicBezTo>
                        <a:pt x="526" y="778"/>
                        <a:pt x="553" y="778"/>
                        <a:pt x="542" y="784"/>
                      </a:cubicBezTo>
                    </a:path>
                  </a:pathLst>
                </a:custGeom>
                <a:noFill/>
                <a:ln w="889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30736" name="Freeform 29"/>
              <p:cNvSpPr>
                <a:spLocks/>
              </p:cNvSpPr>
              <p:nvPr/>
            </p:nvSpPr>
            <p:spPr bwMode="auto">
              <a:xfrm>
                <a:off x="5068" y="1804"/>
                <a:ext cx="444" cy="950"/>
              </a:xfrm>
              <a:custGeom>
                <a:avLst/>
                <a:gdLst>
                  <a:gd name="T0" fmla="*/ 158 w 444"/>
                  <a:gd name="T1" fmla="*/ 18 h 950"/>
                  <a:gd name="T2" fmla="*/ 168 w 444"/>
                  <a:gd name="T3" fmla="*/ 28 h 950"/>
                  <a:gd name="T4" fmla="*/ 178 w 444"/>
                  <a:gd name="T5" fmla="*/ 46 h 950"/>
                  <a:gd name="T6" fmla="*/ 190 w 444"/>
                  <a:gd name="T7" fmla="*/ 54 h 950"/>
                  <a:gd name="T8" fmla="*/ 278 w 444"/>
                  <a:gd name="T9" fmla="*/ 42 h 950"/>
                  <a:gd name="T10" fmla="*/ 332 w 444"/>
                  <a:gd name="T11" fmla="*/ 24 h 950"/>
                  <a:gd name="T12" fmla="*/ 378 w 444"/>
                  <a:gd name="T13" fmla="*/ 6 h 950"/>
                  <a:gd name="T14" fmla="*/ 402 w 444"/>
                  <a:gd name="T15" fmla="*/ 0 h 950"/>
                  <a:gd name="T16" fmla="*/ 422 w 444"/>
                  <a:gd name="T17" fmla="*/ 16 h 950"/>
                  <a:gd name="T18" fmla="*/ 402 w 444"/>
                  <a:gd name="T19" fmla="*/ 136 h 950"/>
                  <a:gd name="T20" fmla="*/ 384 w 444"/>
                  <a:gd name="T21" fmla="*/ 188 h 950"/>
                  <a:gd name="T22" fmla="*/ 358 w 444"/>
                  <a:gd name="T23" fmla="*/ 232 h 950"/>
                  <a:gd name="T24" fmla="*/ 348 w 444"/>
                  <a:gd name="T25" fmla="*/ 270 h 950"/>
                  <a:gd name="T26" fmla="*/ 322 w 444"/>
                  <a:gd name="T27" fmla="*/ 298 h 950"/>
                  <a:gd name="T28" fmla="*/ 310 w 444"/>
                  <a:gd name="T29" fmla="*/ 326 h 950"/>
                  <a:gd name="T30" fmla="*/ 262 w 444"/>
                  <a:gd name="T31" fmla="*/ 360 h 950"/>
                  <a:gd name="T32" fmla="*/ 226 w 444"/>
                  <a:gd name="T33" fmla="*/ 404 h 950"/>
                  <a:gd name="T34" fmla="*/ 196 w 444"/>
                  <a:gd name="T35" fmla="*/ 426 h 950"/>
                  <a:gd name="T36" fmla="*/ 166 w 444"/>
                  <a:gd name="T37" fmla="*/ 440 h 950"/>
                  <a:gd name="T38" fmla="*/ 162 w 444"/>
                  <a:gd name="T39" fmla="*/ 446 h 950"/>
                  <a:gd name="T40" fmla="*/ 156 w 444"/>
                  <a:gd name="T41" fmla="*/ 448 h 950"/>
                  <a:gd name="T42" fmla="*/ 136 w 444"/>
                  <a:gd name="T43" fmla="*/ 484 h 950"/>
                  <a:gd name="T44" fmla="*/ 128 w 444"/>
                  <a:gd name="T45" fmla="*/ 508 h 950"/>
                  <a:gd name="T46" fmla="*/ 116 w 444"/>
                  <a:gd name="T47" fmla="*/ 516 h 950"/>
                  <a:gd name="T48" fmla="*/ 98 w 444"/>
                  <a:gd name="T49" fmla="*/ 536 h 950"/>
                  <a:gd name="T50" fmla="*/ 80 w 444"/>
                  <a:gd name="T51" fmla="*/ 558 h 950"/>
                  <a:gd name="T52" fmla="*/ 52 w 444"/>
                  <a:gd name="T53" fmla="*/ 598 h 950"/>
                  <a:gd name="T54" fmla="*/ 28 w 444"/>
                  <a:gd name="T55" fmla="*/ 626 h 950"/>
                  <a:gd name="T56" fmla="*/ 12 w 444"/>
                  <a:gd name="T57" fmla="*/ 670 h 950"/>
                  <a:gd name="T58" fmla="*/ 6 w 444"/>
                  <a:gd name="T59" fmla="*/ 692 h 950"/>
                  <a:gd name="T60" fmla="*/ 0 w 444"/>
                  <a:gd name="T61" fmla="*/ 710 h 950"/>
                  <a:gd name="T62" fmla="*/ 12 w 444"/>
                  <a:gd name="T63" fmla="*/ 760 h 950"/>
                  <a:gd name="T64" fmla="*/ 26 w 444"/>
                  <a:gd name="T65" fmla="*/ 830 h 950"/>
                  <a:gd name="T66" fmla="*/ 34 w 444"/>
                  <a:gd name="T67" fmla="*/ 856 h 950"/>
                  <a:gd name="T68" fmla="*/ 38 w 444"/>
                  <a:gd name="T69" fmla="*/ 868 h 950"/>
                  <a:gd name="T70" fmla="*/ 48 w 444"/>
                  <a:gd name="T71" fmla="*/ 926 h 950"/>
                  <a:gd name="T72" fmla="*/ 50 w 444"/>
                  <a:gd name="T73" fmla="*/ 948 h 950"/>
                  <a:gd name="T74" fmla="*/ 46 w 444"/>
                  <a:gd name="T75" fmla="*/ 942 h 950"/>
                  <a:gd name="T76" fmla="*/ 32 w 444"/>
                  <a:gd name="T77" fmla="*/ 928 h 95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44"/>
                  <a:gd name="T118" fmla="*/ 0 h 950"/>
                  <a:gd name="T119" fmla="*/ 444 w 444"/>
                  <a:gd name="T120" fmla="*/ 950 h 95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44" h="950">
                    <a:moveTo>
                      <a:pt x="158" y="18"/>
                    </a:moveTo>
                    <a:cubicBezTo>
                      <a:pt x="169" y="34"/>
                      <a:pt x="155" y="15"/>
                      <a:pt x="168" y="28"/>
                    </a:cubicBezTo>
                    <a:cubicBezTo>
                      <a:pt x="173" y="33"/>
                      <a:pt x="172" y="41"/>
                      <a:pt x="178" y="46"/>
                    </a:cubicBezTo>
                    <a:cubicBezTo>
                      <a:pt x="182" y="49"/>
                      <a:pt x="190" y="54"/>
                      <a:pt x="190" y="54"/>
                    </a:cubicBezTo>
                    <a:cubicBezTo>
                      <a:pt x="256" y="52"/>
                      <a:pt x="235" y="48"/>
                      <a:pt x="278" y="42"/>
                    </a:cubicBezTo>
                    <a:cubicBezTo>
                      <a:pt x="304" y="25"/>
                      <a:pt x="299" y="27"/>
                      <a:pt x="332" y="24"/>
                    </a:cubicBezTo>
                    <a:cubicBezTo>
                      <a:pt x="348" y="19"/>
                      <a:pt x="361" y="9"/>
                      <a:pt x="378" y="6"/>
                    </a:cubicBezTo>
                    <a:cubicBezTo>
                      <a:pt x="386" y="5"/>
                      <a:pt x="402" y="0"/>
                      <a:pt x="402" y="0"/>
                    </a:cubicBezTo>
                    <a:cubicBezTo>
                      <a:pt x="422" y="3"/>
                      <a:pt x="417" y="1"/>
                      <a:pt x="422" y="16"/>
                    </a:cubicBezTo>
                    <a:cubicBezTo>
                      <a:pt x="421" y="82"/>
                      <a:pt x="444" y="108"/>
                      <a:pt x="402" y="136"/>
                    </a:cubicBezTo>
                    <a:cubicBezTo>
                      <a:pt x="391" y="152"/>
                      <a:pt x="391" y="171"/>
                      <a:pt x="384" y="188"/>
                    </a:cubicBezTo>
                    <a:cubicBezTo>
                      <a:pt x="378" y="203"/>
                      <a:pt x="367" y="218"/>
                      <a:pt x="358" y="232"/>
                    </a:cubicBezTo>
                    <a:cubicBezTo>
                      <a:pt x="352" y="241"/>
                      <a:pt x="356" y="262"/>
                      <a:pt x="348" y="270"/>
                    </a:cubicBezTo>
                    <a:cubicBezTo>
                      <a:pt x="339" y="279"/>
                      <a:pt x="332" y="291"/>
                      <a:pt x="322" y="298"/>
                    </a:cubicBezTo>
                    <a:cubicBezTo>
                      <a:pt x="316" y="306"/>
                      <a:pt x="316" y="318"/>
                      <a:pt x="310" y="326"/>
                    </a:cubicBezTo>
                    <a:cubicBezTo>
                      <a:pt x="302" y="338"/>
                      <a:pt x="276" y="356"/>
                      <a:pt x="262" y="360"/>
                    </a:cubicBezTo>
                    <a:cubicBezTo>
                      <a:pt x="245" y="372"/>
                      <a:pt x="241" y="392"/>
                      <a:pt x="226" y="404"/>
                    </a:cubicBezTo>
                    <a:cubicBezTo>
                      <a:pt x="216" y="411"/>
                      <a:pt x="206" y="419"/>
                      <a:pt x="196" y="426"/>
                    </a:cubicBezTo>
                    <a:cubicBezTo>
                      <a:pt x="187" y="432"/>
                      <a:pt x="175" y="434"/>
                      <a:pt x="166" y="440"/>
                    </a:cubicBezTo>
                    <a:cubicBezTo>
                      <a:pt x="165" y="442"/>
                      <a:pt x="164" y="444"/>
                      <a:pt x="162" y="446"/>
                    </a:cubicBezTo>
                    <a:cubicBezTo>
                      <a:pt x="160" y="447"/>
                      <a:pt x="157" y="447"/>
                      <a:pt x="156" y="448"/>
                    </a:cubicBezTo>
                    <a:cubicBezTo>
                      <a:pt x="145" y="459"/>
                      <a:pt x="144" y="472"/>
                      <a:pt x="136" y="484"/>
                    </a:cubicBezTo>
                    <a:cubicBezTo>
                      <a:pt x="135" y="491"/>
                      <a:pt x="134" y="502"/>
                      <a:pt x="128" y="508"/>
                    </a:cubicBezTo>
                    <a:cubicBezTo>
                      <a:pt x="124" y="511"/>
                      <a:pt x="116" y="516"/>
                      <a:pt x="116" y="516"/>
                    </a:cubicBezTo>
                    <a:cubicBezTo>
                      <a:pt x="111" y="523"/>
                      <a:pt x="105" y="531"/>
                      <a:pt x="98" y="536"/>
                    </a:cubicBezTo>
                    <a:cubicBezTo>
                      <a:pt x="92" y="545"/>
                      <a:pt x="89" y="552"/>
                      <a:pt x="80" y="558"/>
                    </a:cubicBezTo>
                    <a:cubicBezTo>
                      <a:pt x="74" y="575"/>
                      <a:pt x="67" y="588"/>
                      <a:pt x="52" y="598"/>
                    </a:cubicBezTo>
                    <a:cubicBezTo>
                      <a:pt x="48" y="610"/>
                      <a:pt x="37" y="617"/>
                      <a:pt x="28" y="626"/>
                    </a:cubicBezTo>
                    <a:cubicBezTo>
                      <a:pt x="23" y="640"/>
                      <a:pt x="20" y="658"/>
                      <a:pt x="12" y="670"/>
                    </a:cubicBezTo>
                    <a:cubicBezTo>
                      <a:pt x="10" y="677"/>
                      <a:pt x="8" y="685"/>
                      <a:pt x="6" y="692"/>
                    </a:cubicBezTo>
                    <a:cubicBezTo>
                      <a:pt x="4" y="698"/>
                      <a:pt x="0" y="710"/>
                      <a:pt x="0" y="710"/>
                    </a:cubicBezTo>
                    <a:cubicBezTo>
                      <a:pt x="4" y="727"/>
                      <a:pt x="2" y="745"/>
                      <a:pt x="12" y="760"/>
                    </a:cubicBezTo>
                    <a:cubicBezTo>
                      <a:pt x="14" y="784"/>
                      <a:pt x="12" y="809"/>
                      <a:pt x="26" y="830"/>
                    </a:cubicBezTo>
                    <a:cubicBezTo>
                      <a:pt x="28" y="843"/>
                      <a:pt x="29" y="845"/>
                      <a:pt x="34" y="856"/>
                    </a:cubicBezTo>
                    <a:cubicBezTo>
                      <a:pt x="36" y="860"/>
                      <a:pt x="38" y="868"/>
                      <a:pt x="38" y="868"/>
                    </a:cubicBezTo>
                    <a:cubicBezTo>
                      <a:pt x="41" y="943"/>
                      <a:pt x="37" y="894"/>
                      <a:pt x="48" y="926"/>
                    </a:cubicBezTo>
                    <a:cubicBezTo>
                      <a:pt x="49" y="933"/>
                      <a:pt x="51" y="941"/>
                      <a:pt x="50" y="948"/>
                    </a:cubicBezTo>
                    <a:cubicBezTo>
                      <a:pt x="50" y="950"/>
                      <a:pt x="48" y="944"/>
                      <a:pt x="46" y="942"/>
                    </a:cubicBezTo>
                    <a:cubicBezTo>
                      <a:pt x="42" y="937"/>
                      <a:pt x="32" y="928"/>
                      <a:pt x="32" y="928"/>
                    </a:cubicBezTo>
                  </a:path>
                </a:pathLst>
              </a:custGeom>
              <a:noFill/>
              <a:ln w="889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30733" name="Freeform 30"/>
            <p:cNvSpPr>
              <a:spLocks/>
            </p:cNvSpPr>
            <p:nvPr/>
          </p:nvSpPr>
          <p:spPr bwMode="auto">
            <a:xfrm>
              <a:off x="4712" y="2752"/>
              <a:ext cx="439" cy="764"/>
            </a:xfrm>
            <a:custGeom>
              <a:avLst/>
              <a:gdLst>
                <a:gd name="T0" fmla="*/ 412 w 439"/>
                <a:gd name="T1" fmla="*/ 0 h 764"/>
                <a:gd name="T2" fmla="*/ 420 w 439"/>
                <a:gd name="T3" fmla="*/ 18 h 764"/>
                <a:gd name="T4" fmla="*/ 432 w 439"/>
                <a:gd name="T5" fmla="*/ 94 h 764"/>
                <a:gd name="T6" fmla="*/ 420 w 439"/>
                <a:gd name="T7" fmla="*/ 146 h 764"/>
                <a:gd name="T8" fmla="*/ 402 w 439"/>
                <a:gd name="T9" fmla="*/ 182 h 764"/>
                <a:gd name="T10" fmla="*/ 384 w 439"/>
                <a:gd name="T11" fmla="*/ 188 h 764"/>
                <a:gd name="T12" fmla="*/ 372 w 439"/>
                <a:gd name="T13" fmla="*/ 192 h 764"/>
                <a:gd name="T14" fmla="*/ 340 w 439"/>
                <a:gd name="T15" fmla="*/ 218 h 764"/>
                <a:gd name="T16" fmla="*/ 288 w 439"/>
                <a:gd name="T17" fmla="*/ 238 h 764"/>
                <a:gd name="T18" fmla="*/ 272 w 439"/>
                <a:gd name="T19" fmla="*/ 260 h 764"/>
                <a:gd name="T20" fmla="*/ 254 w 439"/>
                <a:gd name="T21" fmla="*/ 274 h 764"/>
                <a:gd name="T22" fmla="*/ 220 w 439"/>
                <a:gd name="T23" fmla="*/ 300 h 764"/>
                <a:gd name="T24" fmla="*/ 192 w 439"/>
                <a:gd name="T25" fmla="*/ 310 h 764"/>
                <a:gd name="T26" fmla="*/ 190 w 439"/>
                <a:gd name="T27" fmla="*/ 316 h 764"/>
                <a:gd name="T28" fmla="*/ 186 w 439"/>
                <a:gd name="T29" fmla="*/ 322 h 764"/>
                <a:gd name="T30" fmla="*/ 182 w 439"/>
                <a:gd name="T31" fmla="*/ 334 h 764"/>
                <a:gd name="T32" fmla="*/ 188 w 439"/>
                <a:gd name="T33" fmla="*/ 390 h 764"/>
                <a:gd name="T34" fmla="*/ 196 w 439"/>
                <a:gd name="T35" fmla="*/ 402 h 764"/>
                <a:gd name="T36" fmla="*/ 198 w 439"/>
                <a:gd name="T37" fmla="*/ 510 h 764"/>
                <a:gd name="T38" fmla="*/ 178 w 439"/>
                <a:gd name="T39" fmla="*/ 532 h 764"/>
                <a:gd name="T40" fmla="*/ 132 w 439"/>
                <a:gd name="T41" fmla="*/ 542 h 764"/>
                <a:gd name="T42" fmla="*/ 110 w 439"/>
                <a:gd name="T43" fmla="*/ 574 h 764"/>
                <a:gd name="T44" fmla="*/ 104 w 439"/>
                <a:gd name="T45" fmla="*/ 612 h 764"/>
                <a:gd name="T46" fmla="*/ 92 w 439"/>
                <a:gd name="T47" fmla="*/ 630 h 764"/>
                <a:gd name="T48" fmla="*/ 86 w 439"/>
                <a:gd name="T49" fmla="*/ 674 h 764"/>
                <a:gd name="T50" fmla="*/ 56 w 439"/>
                <a:gd name="T51" fmla="*/ 694 h 764"/>
                <a:gd name="T52" fmla="*/ 44 w 439"/>
                <a:gd name="T53" fmla="*/ 702 h 764"/>
                <a:gd name="T54" fmla="*/ 34 w 439"/>
                <a:gd name="T55" fmla="*/ 712 h 764"/>
                <a:gd name="T56" fmla="*/ 28 w 439"/>
                <a:gd name="T57" fmla="*/ 742 h 764"/>
                <a:gd name="T58" fmla="*/ 0 w 439"/>
                <a:gd name="T59" fmla="*/ 764 h 7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9"/>
                <a:gd name="T91" fmla="*/ 0 h 764"/>
                <a:gd name="T92" fmla="*/ 439 w 439"/>
                <a:gd name="T93" fmla="*/ 764 h 7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9" h="764">
                  <a:moveTo>
                    <a:pt x="412" y="0"/>
                  </a:moveTo>
                  <a:cubicBezTo>
                    <a:pt x="416" y="5"/>
                    <a:pt x="420" y="18"/>
                    <a:pt x="420" y="18"/>
                  </a:cubicBezTo>
                  <a:cubicBezTo>
                    <a:pt x="423" y="129"/>
                    <a:pt x="410" y="60"/>
                    <a:pt x="432" y="94"/>
                  </a:cubicBezTo>
                  <a:cubicBezTo>
                    <a:pt x="431" y="122"/>
                    <a:pt x="439" y="133"/>
                    <a:pt x="420" y="146"/>
                  </a:cubicBezTo>
                  <a:cubicBezTo>
                    <a:pt x="415" y="154"/>
                    <a:pt x="411" y="177"/>
                    <a:pt x="402" y="182"/>
                  </a:cubicBezTo>
                  <a:cubicBezTo>
                    <a:pt x="402" y="182"/>
                    <a:pt x="387" y="187"/>
                    <a:pt x="384" y="188"/>
                  </a:cubicBezTo>
                  <a:cubicBezTo>
                    <a:pt x="380" y="189"/>
                    <a:pt x="372" y="192"/>
                    <a:pt x="372" y="192"/>
                  </a:cubicBezTo>
                  <a:cubicBezTo>
                    <a:pt x="360" y="209"/>
                    <a:pt x="356" y="207"/>
                    <a:pt x="340" y="218"/>
                  </a:cubicBezTo>
                  <a:cubicBezTo>
                    <a:pt x="324" y="243"/>
                    <a:pt x="321" y="236"/>
                    <a:pt x="288" y="238"/>
                  </a:cubicBezTo>
                  <a:cubicBezTo>
                    <a:pt x="280" y="243"/>
                    <a:pt x="278" y="251"/>
                    <a:pt x="272" y="260"/>
                  </a:cubicBezTo>
                  <a:cubicBezTo>
                    <a:pt x="269" y="265"/>
                    <a:pt x="259" y="271"/>
                    <a:pt x="254" y="274"/>
                  </a:cubicBezTo>
                  <a:cubicBezTo>
                    <a:pt x="248" y="283"/>
                    <a:pt x="230" y="295"/>
                    <a:pt x="220" y="300"/>
                  </a:cubicBezTo>
                  <a:cubicBezTo>
                    <a:pt x="211" y="305"/>
                    <a:pt x="201" y="304"/>
                    <a:pt x="192" y="310"/>
                  </a:cubicBezTo>
                  <a:cubicBezTo>
                    <a:pt x="191" y="312"/>
                    <a:pt x="191" y="314"/>
                    <a:pt x="190" y="316"/>
                  </a:cubicBezTo>
                  <a:cubicBezTo>
                    <a:pt x="189" y="318"/>
                    <a:pt x="187" y="320"/>
                    <a:pt x="186" y="322"/>
                  </a:cubicBezTo>
                  <a:cubicBezTo>
                    <a:pt x="184" y="326"/>
                    <a:pt x="182" y="334"/>
                    <a:pt x="182" y="334"/>
                  </a:cubicBezTo>
                  <a:cubicBezTo>
                    <a:pt x="184" y="350"/>
                    <a:pt x="185" y="377"/>
                    <a:pt x="188" y="390"/>
                  </a:cubicBezTo>
                  <a:cubicBezTo>
                    <a:pt x="189" y="395"/>
                    <a:pt x="196" y="402"/>
                    <a:pt x="196" y="402"/>
                  </a:cubicBezTo>
                  <a:cubicBezTo>
                    <a:pt x="204" y="443"/>
                    <a:pt x="202" y="442"/>
                    <a:pt x="198" y="510"/>
                  </a:cubicBezTo>
                  <a:cubicBezTo>
                    <a:pt x="197" y="520"/>
                    <a:pt x="178" y="532"/>
                    <a:pt x="178" y="532"/>
                  </a:cubicBezTo>
                  <a:cubicBezTo>
                    <a:pt x="169" y="545"/>
                    <a:pt x="146" y="541"/>
                    <a:pt x="132" y="542"/>
                  </a:cubicBezTo>
                  <a:cubicBezTo>
                    <a:pt x="119" y="551"/>
                    <a:pt x="122" y="566"/>
                    <a:pt x="110" y="574"/>
                  </a:cubicBezTo>
                  <a:cubicBezTo>
                    <a:pt x="106" y="586"/>
                    <a:pt x="110" y="601"/>
                    <a:pt x="104" y="612"/>
                  </a:cubicBezTo>
                  <a:cubicBezTo>
                    <a:pt x="100" y="618"/>
                    <a:pt x="92" y="630"/>
                    <a:pt x="92" y="630"/>
                  </a:cubicBezTo>
                  <a:cubicBezTo>
                    <a:pt x="92" y="632"/>
                    <a:pt x="97" y="665"/>
                    <a:pt x="86" y="674"/>
                  </a:cubicBezTo>
                  <a:cubicBezTo>
                    <a:pt x="77" y="682"/>
                    <a:pt x="66" y="688"/>
                    <a:pt x="56" y="694"/>
                  </a:cubicBezTo>
                  <a:cubicBezTo>
                    <a:pt x="52" y="696"/>
                    <a:pt x="44" y="702"/>
                    <a:pt x="44" y="702"/>
                  </a:cubicBezTo>
                  <a:cubicBezTo>
                    <a:pt x="41" y="706"/>
                    <a:pt x="36" y="708"/>
                    <a:pt x="34" y="712"/>
                  </a:cubicBezTo>
                  <a:cubicBezTo>
                    <a:pt x="29" y="720"/>
                    <a:pt x="35" y="735"/>
                    <a:pt x="28" y="742"/>
                  </a:cubicBezTo>
                  <a:cubicBezTo>
                    <a:pt x="16" y="754"/>
                    <a:pt x="11" y="750"/>
                    <a:pt x="0" y="764"/>
                  </a:cubicBezTo>
                </a:path>
              </a:pathLst>
            </a:custGeom>
            <a:noFill/>
            <a:ln w="889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734" name="Freeform 31"/>
            <p:cNvSpPr>
              <a:spLocks/>
            </p:cNvSpPr>
            <p:nvPr/>
          </p:nvSpPr>
          <p:spPr bwMode="auto">
            <a:xfrm>
              <a:off x="4690" y="3516"/>
              <a:ext cx="20" cy="34"/>
            </a:xfrm>
            <a:custGeom>
              <a:avLst/>
              <a:gdLst>
                <a:gd name="T0" fmla="*/ 20 w 20"/>
                <a:gd name="T1" fmla="*/ 0 h 34"/>
                <a:gd name="T2" fmla="*/ 0 w 20"/>
                <a:gd name="T3" fmla="*/ 34 h 34"/>
                <a:gd name="T4" fmla="*/ 0 60000 65536"/>
                <a:gd name="T5" fmla="*/ 0 60000 65536"/>
                <a:gd name="T6" fmla="*/ 0 w 20"/>
                <a:gd name="T7" fmla="*/ 0 h 34"/>
                <a:gd name="T8" fmla="*/ 20 w 20"/>
                <a:gd name="T9" fmla="*/ 34 h 34"/>
              </a:gdLst>
              <a:ahLst/>
              <a:cxnLst>
                <a:cxn ang="T4">
                  <a:pos x="T0" y="T1"/>
                </a:cxn>
                <a:cxn ang="T5">
                  <a:pos x="T2" y="T3"/>
                </a:cxn>
              </a:cxnLst>
              <a:rect l="T6" t="T7" r="T8" b="T9"/>
              <a:pathLst>
                <a:path w="20" h="34">
                  <a:moveTo>
                    <a:pt x="20" y="0"/>
                  </a:moveTo>
                  <a:cubicBezTo>
                    <a:pt x="13" y="27"/>
                    <a:pt x="19" y="15"/>
                    <a:pt x="0" y="34"/>
                  </a:cubicBezTo>
                </a:path>
              </a:pathLst>
            </a:custGeom>
            <a:noFill/>
            <a:ln w="889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25" name="Freeform 24">
            <a:extLst>
              <a:ext uri="{FF2B5EF4-FFF2-40B4-BE49-F238E27FC236}">
                <a16:creationId xmlns:a16="http://schemas.microsoft.com/office/drawing/2014/main" id="{17D0C745-49BB-4FE9-8682-92B52A19B807}"/>
              </a:ext>
            </a:extLst>
          </p:cNvPr>
          <p:cNvSpPr/>
          <p:nvPr/>
        </p:nvSpPr>
        <p:spPr>
          <a:xfrm>
            <a:off x="5627688" y="2286000"/>
            <a:ext cx="1939925" cy="2097088"/>
          </a:xfrm>
          <a:custGeom>
            <a:avLst/>
            <a:gdLst>
              <a:gd name="connsiteX0" fmla="*/ 0 w 1939158"/>
              <a:gd name="connsiteY0" fmla="*/ 2096814 h 2096814"/>
              <a:gd name="connsiteX1" fmla="*/ 47296 w 1939158"/>
              <a:gd name="connsiteY1" fmla="*/ 1970690 h 2096814"/>
              <a:gd name="connsiteX2" fmla="*/ 63062 w 1939158"/>
              <a:gd name="connsiteY2" fmla="*/ 1907628 h 2096814"/>
              <a:gd name="connsiteX3" fmla="*/ 126124 w 1939158"/>
              <a:gd name="connsiteY3" fmla="*/ 1813034 h 2096814"/>
              <a:gd name="connsiteX4" fmla="*/ 157655 w 1939158"/>
              <a:gd name="connsiteY4" fmla="*/ 1765738 h 2096814"/>
              <a:gd name="connsiteX5" fmla="*/ 551793 w 1939158"/>
              <a:gd name="connsiteY5" fmla="*/ 1749972 h 2096814"/>
              <a:gd name="connsiteX6" fmla="*/ 567558 w 1939158"/>
              <a:gd name="connsiteY6" fmla="*/ 1545021 h 2096814"/>
              <a:gd name="connsiteX7" fmla="*/ 662151 w 1939158"/>
              <a:gd name="connsiteY7" fmla="*/ 1481959 h 2096814"/>
              <a:gd name="connsiteX8" fmla="*/ 930165 w 1939158"/>
              <a:gd name="connsiteY8" fmla="*/ 1450428 h 2096814"/>
              <a:gd name="connsiteX9" fmla="*/ 977462 w 1939158"/>
              <a:gd name="connsiteY9" fmla="*/ 1292772 h 2096814"/>
              <a:gd name="connsiteX10" fmla="*/ 1024758 w 1939158"/>
              <a:gd name="connsiteY10" fmla="*/ 1277007 h 2096814"/>
              <a:gd name="connsiteX11" fmla="*/ 1135117 w 1939158"/>
              <a:gd name="connsiteY11" fmla="*/ 1213945 h 2096814"/>
              <a:gd name="connsiteX12" fmla="*/ 1229710 w 1939158"/>
              <a:gd name="connsiteY12" fmla="*/ 1150883 h 2096814"/>
              <a:gd name="connsiteX13" fmla="*/ 1245476 w 1939158"/>
              <a:gd name="connsiteY13" fmla="*/ 1103586 h 2096814"/>
              <a:gd name="connsiteX14" fmla="*/ 1340069 w 1939158"/>
              <a:gd name="connsiteY14" fmla="*/ 1024759 h 2096814"/>
              <a:gd name="connsiteX15" fmla="*/ 1403131 w 1939158"/>
              <a:gd name="connsiteY15" fmla="*/ 977462 h 2096814"/>
              <a:gd name="connsiteX16" fmla="*/ 1497724 w 1939158"/>
              <a:gd name="connsiteY16" fmla="*/ 945931 h 2096814"/>
              <a:gd name="connsiteX17" fmla="*/ 1592317 w 1939158"/>
              <a:gd name="connsiteY17" fmla="*/ 867103 h 2096814"/>
              <a:gd name="connsiteX18" fmla="*/ 1623848 w 1939158"/>
              <a:gd name="connsiteY18" fmla="*/ 772510 h 2096814"/>
              <a:gd name="connsiteX19" fmla="*/ 1639613 w 1939158"/>
              <a:gd name="connsiteY19" fmla="*/ 662152 h 2096814"/>
              <a:gd name="connsiteX20" fmla="*/ 1702676 w 1939158"/>
              <a:gd name="connsiteY20" fmla="*/ 583324 h 2096814"/>
              <a:gd name="connsiteX21" fmla="*/ 1734207 w 1939158"/>
              <a:gd name="connsiteY21" fmla="*/ 488731 h 2096814"/>
              <a:gd name="connsiteX22" fmla="*/ 1749972 w 1939158"/>
              <a:gd name="connsiteY22" fmla="*/ 441434 h 2096814"/>
              <a:gd name="connsiteX23" fmla="*/ 1765738 w 1939158"/>
              <a:gd name="connsiteY23" fmla="*/ 204952 h 2096814"/>
              <a:gd name="connsiteX24" fmla="*/ 1860331 w 1939158"/>
              <a:gd name="connsiteY24" fmla="*/ 110359 h 2096814"/>
              <a:gd name="connsiteX25" fmla="*/ 1907627 w 1939158"/>
              <a:gd name="connsiteY25" fmla="*/ 47297 h 2096814"/>
              <a:gd name="connsiteX26" fmla="*/ 1939158 w 1939158"/>
              <a:gd name="connsiteY26" fmla="*/ 0 h 2096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39158" h="2096814">
                <a:moveTo>
                  <a:pt x="0" y="2096814"/>
                </a:moveTo>
                <a:cubicBezTo>
                  <a:pt x="16662" y="2055159"/>
                  <a:pt x="34937" y="2013945"/>
                  <a:pt x="47296" y="1970690"/>
                </a:cubicBezTo>
                <a:cubicBezTo>
                  <a:pt x="53249" y="1949856"/>
                  <a:pt x="53372" y="1927008"/>
                  <a:pt x="63062" y="1907628"/>
                </a:cubicBezTo>
                <a:cubicBezTo>
                  <a:pt x="80010" y="1873733"/>
                  <a:pt x="105103" y="1844565"/>
                  <a:pt x="126124" y="1813034"/>
                </a:cubicBezTo>
                <a:cubicBezTo>
                  <a:pt x="136634" y="1797269"/>
                  <a:pt x="138723" y="1766495"/>
                  <a:pt x="157655" y="1765738"/>
                </a:cubicBezTo>
                <a:lnTo>
                  <a:pt x="551793" y="1749972"/>
                </a:lnTo>
                <a:cubicBezTo>
                  <a:pt x="557048" y="1681655"/>
                  <a:pt x="541470" y="1608379"/>
                  <a:pt x="567558" y="1545021"/>
                </a:cubicBezTo>
                <a:cubicBezTo>
                  <a:pt x="581987" y="1509980"/>
                  <a:pt x="624515" y="1486387"/>
                  <a:pt x="662151" y="1481959"/>
                </a:cubicBezTo>
                <a:lnTo>
                  <a:pt x="930165" y="1450428"/>
                </a:lnTo>
                <a:cubicBezTo>
                  <a:pt x="937065" y="1402133"/>
                  <a:pt x="931206" y="1329777"/>
                  <a:pt x="977462" y="1292772"/>
                </a:cubicBezTo>
                <a:cubicBezTo>
                  <a:pt x="990439" y="1282391"/>
                  <a:pt x="1008993" y="1282262"/>
                  <a:pt x="1024758" y="1277007"/>
                </a:cubicBezTo>
                <a:cubicBezTo>
                  <a:pt x="1130951" y="1170814"/>
                  <a:pt x="1008078" y="1277464"/>
                  <a:pt x="1135117" y="1213945"/>
                </a:cubicBezTo>
                <a:cubicBezTo>
                  <a:pt x="1169012" y="1196998"/>
                  <a:pt x="1229710" y="1150883"/>
                  <a:pt x="1229710" y="1150883"/>
                </a:cubicBezTo>
                <a:cubicBezTo>
                  <a:pt x="1234965" y="1135117"/>
                  <a:pt x="1236258" y="1117413"/>
                  <a:pt x="1245476" y="1103586"/>
                </a:cubicBezTo>
                <a:cubicBezTo>
                  <a:pt x="1272243" y="1063435"/>
                  <a:pt x="1303054" y="1051198"/>
                  <a:pt x="1340069" y="1024759"/>
                </a:cubicBezTo>
                <a:cubicBezTo>
                  <a:pt x="1361451" y="1009486"/>
                  <a:pt x="1379629" y="989213"/>
                  <a:pt x="1403131" y="977462"/>
                </a:cubicBezTo>
                <a:cubicBezTo>
                  <a:pt x="1432859" y="962598"/>
                  <a:pt x="1470070" y="964367"/>
                  <a:pt x="1497724" y="945931"/>
                </a:cubicBezTo>
                <a:cubicBezTo>
                  <a:pt x="1563571" y="902032"/>
                  <a:pt x="1531622" y="927798"/>
                  <a:pt x="1592317" y="867103"/>
                </a:cubicBezTo>
                <a:cubicBezTo>
                  <a:pt x="1602827" y="835572"/>
                  <a:pt x="1619148" y="805413"/>
                  <a:pt x="1623848" y="772510"/>
                </a:cubicBezTo>
                <a:cubicBezTo>
                  <a:pt x="1629103" y="735724"/>
                  <a:pt x="1628935" y="697744"/>
                  <a:pt x="1639613" y="662152"/>
                </a:cubicBezTo>
                <a:cubicBezTo>
                  <a:pt x="1648137" y="633738"/>
                  <a:pt x="1682262" y="603737"/>
                  <a:pt x="1702676" y="583324"/>
                </a:cubicBezTo>
                <a:lnTo>
                  <a:pt x="1734207" y="488731"/>
                </a:lnTo>
                <a:lnTo>
                  <a:pt x="1749972" y="441434"/>
                </a:lnTo>
                <a:cubicBezTo>
                  <a:pt x="1755227" y="362607"/>
                  <a:pt x="1740755" y="279900"/>
                  <a:pt x="1765738" y="204952"/>
                </a:cubicBezTo>
                <a:cubicBezTo>
                  <a:pt x="1779839" y="162649"/>
                  <a:pt x="1833576" y="146032"/>
                  <a:pt x="1860331" y="110359"/>
                </a:cubicBezTo>
                <a:cubicBezTo>
                  <a:pt x="1876096" y="89338"/>
                  <a:pt x="1892355" y="68679"/>
                  <a:pt x="1907627" y="47297"/>
                </a:cubicBezTo>
                <a:cubicBezTo>
                  <a:pt x="1918640" y="31878"/>
                  <a:pt x="1939158" y="0"/>
                  <a:pt x="1939158" y="0"/>
                </a:cubicBezTo>
              </a:path>
            </a:pathLst>
          </a:custGeom>
          <a:ln w="762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6" name="TextBox 25"/>
          <p:cNvSpPr txBox="1">
            <a:spLocks noChangeArrowheads="1"/>
          </p:cNvSpPr>
          <p:nvPr/>
        </p:nvSpPr>
        <p:spPr bwMode="auto">
          <a:xfrm>
            <a:off x="11357" y="3279775"/>
            <a:ext cx="3048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n-US" dirty="0">
                <a:latin typeface="Times New Roman" panose="02020603050405020304" pitchFamily="18" charset="0"/>
                <a:cs typeface="Times New Roman" panose="02020603050405020304" pitchFamily="18" charset="0"/>
              </a:rPr>
              <a:t>Cho </a:t>
            </a:r>
            <a:r>
              <a:rPr lang="en-US" altLang="en-US" dirty="0" err="1">
                <a:latin typeface="Times New Roman" panose="02020603050405020304" pitchFamily="18" charset="0"/>
                <a:cs typeface="Times New Roman" panose="02020603050405020304" pitchFamily="18" charset="0"/>
              </a:rPr>
              <a:t>biết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hướng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nghiêng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của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địa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hình</a:t>
            </a:r>
            <a:r>
              <a:rPr lang="en-US" altLang="en-US" dirty="0" smtClean="0">
                <a:latin typeface="Times New Roman" panose="02020603050405020304" pitchFamily="18" charset="0"/>
                <a:cs typeface="Times New Roman" panose="02020603050405020304" pitchFamily="18" charset="0"/>
              </a:rPr>
              <a:t>?</a:t>
            </a:r>
            <a:endParaRPr lang="en-US" altLang="en-US" dirty="0">
              <a:latin typeface="Times New Roman" panose="02020603050405020304" pitchFamily="18" charset="0"/>
              <a:cs typeface="Times New Roman" panose="02020603050405020304" pitchFamily="18" charset="0"/>
            </a:endParaRPr>
          </a:p>
        </p:txBody>
      </p:sp>
      <p:sp>
        <p:nvSpPr>
          <p:cNvPr id="27" name="Rectangle 10"/>
          <p:cNvSpPr>
            <a:spLocks noChangeArrowheads="1"/>
          </p:cNvSpPr>
          <p:nvPr/>
        </p:nvSpPr>
        <p:spPr bwMode="auto">
          <a:xfrm>
            <a:off x="22572" y="4680010"/>
            <a:ext cx="305752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pPr>
            <a:r>
              <a:rPr lang="en-US" altLang="vi-VN" sz="2400" b="1" dirty="0" smtClean="0"/>
              <a:t> </a:t>
            </a:r>
            <a:r>
              <a:rPr lang="en-US" altLang="vi-VN" dirty="0" smtClean="0">
                <a:latin typeface="Times New Roman" panose="02020603050405020304" pitchFamily="18" charset="0"/>
                <a:cs typeface="Times New Roman" panose="02020603050405020304" pitchFamily="18" charset="0"/>
              </a:rPr>
              <a:t>+ </a:t>
            </a:r>
            <a:r>
              <a:rPr lang="en-US" altLang="vi-VN" dirty="0">
                <a:latin typeface="Times New Roman" panose="02020603050405020304" pitchFamily="18" charset="0"/>
                <a:cs typeface="Times New Roman" panose="02020603050405020304" pitchFamily="18" charset="0"/>
              </a:rPr>
              <a:t>C</a:t>
            </a:r>
            <a:r>
              <a:rPr lang="en-US" altLang="vi-VN" dirty="0" smtClean="0">
                <a:latin typeface="Times New Roman" panose="02020603050405020304" pitchFamily="18" charset="0"/>
                <a:cs typeface="Times New Roman" panose="02020603050405020304" pitchFamily="18" charset="0"/>
              </a:rPr>
              <a:t>ao </a:t>
            </a:r>
            <a:r>
              <a:rPr lang="en-US" altLang="vi-VN" dirty="0" err="1" smtClean="0">
                <a:latin typeface="Times New Roman" panose="02020603050405020304" pitchFamily="18" charset="0"/>
                <a:cs typeface="Times New Roman" panose="02020603050405020304" pitchFamily="18" charset="0"/>
              </a:rPr>
              <a:t>về</a:t>
            </a:r>
            <a:r>
              <a:rPr lang="en-US" altLang="vi-VN" dirty="0" smtClean="0">
                <a:latin typeface="Times New Roman" panose="02020603050405020304" pitchFamily="18" charset="0"/>
                <a:cs typeface="Times New Roman" panose="02020603050405020304" pitchFamily="18" charset="0"/>
              </a:rPr>
              <a:t> </a:t>
            </a:r>
            <a:r>
              <a:rPr lang="en-US" altLang="vi-VN" dirty="0" err="1" smtClean="0">
                <a:latin typeface="Times New Roman" panose="02020603050405020304" pitchFamily="18" charset="0"/>
                <a:cs typeface="Times New Roman" panose="02020603050405020304" pitchFamily="18" charset="0"/>
              </a:rPr>
              <a:t>phía</a:t>
            </a:r>
            <a:r>
              <a:rPr lang="en-US" altLang="vi-VN" dirty="0" smtClean="0">
                <a:latin typeface="Times New Roman" panose="02020603050405020304" pitchFamily="18" charset="0"/>
                <a:cs typeface="Times New Roman" panose="02020603050405020304" pitchFamily="18" charset="0"/>
              </a:rPr>
              <a:t> </a:t>
            </a:r>
            <a:r>
              <a:rPr lang="en-US" altLang="vi-VN" dirty="0" err="1" smtClean="0">
                <a:latin typeface="Times New Roman" panose="02020603050405020304" pitchFamily="18" charset="0"/>
                <a:cs typeface="Times New Roman" panose="02020603050405020304" pitchFamily="18" charset="0"/>
              </a:rPr>
              <a:t>đông</a:t>
            </a:r>
            <a:r>
              <a:rPr lang="en-US" altLang="vi-VN" dirty="0" smtClean="0">
                <a:latin typeface="Times New Roman" panose="02020603050405020304" pitchFamily="18" charset="0"/>
                <a:cs typeface="Times New Roman" panose="02020603050405020304" pitchFamily="18" charset="0"/>
              </a:rPr>
              <a:t> </a:t>
            </a:r>
            <a:r>
              <a:rPr lang="en-US" altLang="vi-VN" dirty="0" err="1" smtClean="0">
                <a:latin typeface="Times New Roman" panose="02020603050405020304" pitchFamily="18" charset="0"/>
                <a:cs typeface="Times New Roman" panose="02020603050405020304" pitchFamily="18" charset="0"/>
              </a:rPr>
              <a:t>nam</a:t>
            </a:r>
            <a:r>
              <a:rPr lang="en-US" altLang="vi-VN" dirty="0" smtClean="0">
                <a:latin typeface="Times New Roman" panose="02020603050405020304" pitchFamily="18" charset="0"/>
                <a:cs typeface="Times New Roman" panose="02020603050405020304" pitchFamily="18" charset="0"/>
              </a:rPr>
              <a:t> </a:t>
            </a:r>
            <a:r>
              <a:rPr lang="en-US" altLang="vi-VN" dirty="0" err="1" smtClean="0">
                <a:latin typeface="Times New Roman" panose="02020603050405020304" pitchFamily="18" charset="0"/>
                <a:cs typeface="Times New Roman" panose="02020603050405020304" pitchFamily="18" charset="0"/>
              </a:rPr>
              <a:t>thấp</a:t>
            </a:r>
            <a:r>
              <a:rPr lang="en-US" altLang="vi-VN" dirty="0" smtClean="0">
                <a:latin typeface="Times New Roman" panose="02020603050405020304" pitchFamily="18" charset="0"/>
                <a:cs typeface="Times New Roman" panose="02020603050405020304" pitchFamily="18" charset="0"/>
              </a:rPr>
              <a:t> </a:t>
            </a:r>
            <a:r>
              <a:rPr lang="en-US" altLang="vi-VN" dirty="0" err="1" smtClean="0">
                <a:latin typeface="Times New Roman" panose="02020603050405020304" pitchFamily="18" charset="0"/>
                <a:cs typeface="Times New Roman" panose="02020603050405020304" pitchFamily="18" charset="0"/>
              </a:rPr>
              <a:t>dần</a:t>
            </a:r>
            <a:r>
              <a:rPr lang="en-US" altLang="vi-VN" dirty="0" smtClean="0">
                <a:latin typeface="Times New Roman" panose="02020603050405020304" pitchFamily="18" charset="0"/>
                <a:cs typeface="Times New Roman" panose="02020603050405020304" pitchFamily="18" charset="0"/>
              </a:rPr>
              <a:t> </a:t>
            </a:r>
            <a:r>
              <a:rPr lang="en-US" altLang="vi-VN" dirty="0" err="1" smtClean="0">
                <a:latin typeface="Times New Roman" panose="02020603050405020304" pitchFamily="18" charset="0"/>
                <a:cs typeface="Times New Roman" panose="02020603050405020304" pitchFamily="18" charset="0"/>
              </a:rPr>
              <a:t>về</a:t>
            </a:r>
            <a:r>
              <a:rPr lang="en-US" altLang="vi-VN" dirty="0" smtClean="0">
                <a:latin typeface="Times New Roman" panose="02020603050405020304" pitchFamily="18" charset="0"/>
                <a:cs typeface="Times New Roman" panose="02020603050405020304" pitchFamily="18" charset="0"/>
              </a:rPr>
              <a:t> </a:t>
            </a:r>
            <a:r>
              <a:rPr lang="en-US" altLang="vi-VN" dirty="0" err="1" smtClean="0">
                <a:latin typeface="Times New Roman" panose="02020603050405020304" pitchFamily="18" charset="0"/>
                <a:cs typeface="Times New Roman" panose="02020603050405020304" pitchFamily="18" charset="0"/>
              </a:rPr>
              <a:t>phía</a:t>
            </a:r>
            <a:r>
              <a:rPr lang="en-US" altLang="vi-VN" dirty="0" smtClean="0">
                <a:latin typeface="Times New Roman" panose="02020603050405020304" pitchFamily="18" charset="0"/>
                <a:cs typeface="Times New Roman" panose="02020603050405020304" pitchFamily="18" charset="0"/>
              </a:rPr>
              <a:t>  </a:t>
            </a:r>
            <a:r>
              <a:rPr lang="en-US" altLang="vi-VN" dirty="0" err="1" smtClean="0">
                <a:latin typeface="Times New Roman" panose="02020603050405020304" pitchFamily="18" charset="0"/>
                <a:cs typeface="Times New Roman" panose="02020603050405020304" pitchFamily="18" charset="0"/>
              </a:rPr>
              <a:t>tây</a:t>
            </a:r>
            <a:r>
              <a:rPr lang="en-US" altLang="vi-VN" dirty="0" smtClean="0">
                <a:latin typeface="Times New Roman" panose="02020603050405020304" pitchFamily="18" charset="0"/>
                <a:cs typeface="Times New Roman" panose="02020603050405020304" pitchFamily="18" charset="0"/>
              </a:rPr>
              <a:t> </a:t>
            </a:r>
            <a:r>
              <a:rPr lang="en-US" altLang="vi-VN" dirty="0" err="1">
                <a:latin typeface="Times New Roman" panose="02020603050405020304" pitchFamily="18" charset="0"/>
                <a:cs typeface="Times New Roman" panose="02020603050405020304" pitchFamily="18" charset="0"/>
              </a:rPr>
              <a:t>b</a:t>
            </a:r>
            <a:r>
              <a:rPr lang="en-US" altLang="vi-VN" dirty="0" err="1" smtClean="0">
                <a:latin typeface="Times New Roman" panose="02020603050405020304" pitchFamily="18" charset="0"/>
                <a:cs typeface="Times New Roman" panose="02020603050405020304" pitchFamily="18" charset="0"/>
              </a:rPr>
              <a:t>ắc</a:t>
            </a:r>
            <a:r>
              <a:rPr lang="en-US" altLang="vi-VN" dirty="0" smtClean="0">
                <a:latin typeface="Times New Roman" panose="02020603050405020304" pitchFamily="18" charset="0"/>
                <a:cs typeface="Times New Roman" panose="02020603050405020304" pitchFamily="18" charset="0"/>
              </a:rPr>
              <a:t>.</a:t>
            </a:r>
            <a:endParaRPr lang="en-US" altLang="vi-VN" dirty="0">
              <a:latin typeface="Times New Roman" panose="02020603050405020304" pitchFamily="18" charset="0"/>
              <a:cs typeface="Times New Roman" panose="02020603050405020304" pitchFamily="18" charset="0"/>
            </a:endParaRPr>
          </a:p>
        </p:txBody>
      </p:sp>
      <p:sp>
        <p:nvSpPr>
          <p:cNvPr id="28" name="Up Arrow 27">
            <a:extLst>
              <a:ext uri="{FF2B5EF4-FFF2-40B4-BE49-F238E27FC236}">
                <a16:creationId xmlns:a16="http://schemas.microsoft.com/office/drawing/2014/main" id="{BB12F41E-F4FD-4078-B81B-602E62450926}"/>
              </a:ext>
            </a:extLst>
          </p:cNvPr>
          <p:cNvSpPr/>
          <p:nvPr/>
        </p:nvSpPr>
        <p:spPr>
          <a:xfrm rot="19441835">
            <a:off x="6005513" y="1666875"/>
            <a:ext cx="493712" cy="32258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9041877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6" grpId="0"/>
      <p:bldP spid="27" grpId="0"/>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7" name="Picture 9" descr="scan0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0"/>
            <a:ext cx="5073650" cy="731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Khung Chú Thích Hình Đám Mây 1">
            <a:extLst>
              <a:ext uri="{FF2B5EF4-FFF2-40B4-BE49-F238E27FC236}">
                <a16:creationId xmlns:a16="http://schemas.microsoft.com/office/drawing/2014/main" id="{2CD2E49A-B58F-4FD2-8FA4-87902994AE2B}"/>
              </a:ext>
            </a:extLst>
          </p:cNvPr>
          <p:cNvSpPr/>
          <p:nvPr/>
        </p:nvSpPr>
        <p:spPr>
          <a:xfrm>
            <a:off x="107950" y="2354263"/>
            <a:ext cx="3527425" cy="2808287"/>
          </a:xfrm>
          <a:prstGeom prst="cloudCallout">
            <a:avLst>
              <a:gd name="adj1" fmla="val 59184"/>
              <a:gd name="adj2" fmla="val 74367"/>
            </a:avLst>
          </a:prstGeom>
          <a:ln>
            <a:solidFill>
              <a:srgbClr val="00B050"/>
            </a:solidFill>
          </a:ln>
        </p:spPr>
        <p:style>
          <a:lnRef idx="2">
            <a:schemeClr val="accent6"/>
          </a:lnRef>
          <a:fillRef idx="1">
            <a:schemeClr val="lt1"/>
          </a:fillRef>
          <a:effectRef idx="0">
            <a:schemeClr val="accent6"/>
          </a:effectRef>
          <a:fontRef idx="minor">
            <a:schemeClr val="dk1"/>
          </a:fontRef>
        </p:style>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defRPr/>
            </a:pPr>
            <a:r>
              <a:rPr lang="en-US" altLang="en-US" sz="3200" dirty="0" err="1">
                <a:solidFill>
                  <a:srgbClr val="FF0000"/>
                </a:solidFill>
                <a:cs typeface="Times New Roman" panose="02020603050405020304" pitchFamily="18" charset="0"/>
              </a:rPr>
              <a:t>Em</a:t>
            </a:r>
            <a:r>
              <a:rPr lang="en-US" altLang="en-US" sz="3200" dirty="0">
                <a:solidFill>
                  <a:srgbClr val="FF0000"/>
                </a:solidFill>
                <a:cs typeface="Times New Roman" panose="02020603050405020304" pitchFamily="18" charset="0"/>
              </a:rPr>
              <a:t> </a:t>
            </a:r>
            <a:r>
              <a:rPr lang="en-US" altLang="en-US" sz="3200" dirty="0" err="1">
                <a:solidFill>
                  <a:srgbClr val="FF0000"/>
                </a:solidFill>
                <a:cs typeface="Times New Roman" panose="02020603050405020304" pitchFamily="18" charset="0"/>
              </a:rPr>
              <a:t>hãy</a:t>
            </a:r>
            <a:r>
              <a:rPr lang="en-US" altLang="en-US" sz="3200" dirty="0">
                <a:solidFill>
                  <a:srgbClr val="FF0000"/>
                </a:solidFill>
                <a:cs typeface="Times New Roman" panose="02020603050405020304" pitchFamily="18" charset="0"/>
              </a:rPr>
              <a:t> </a:t>
            </a:r>
            <a:r>
              <a:rPr lang="en-US" altLang="en-US" sz="3200" dirty="0" err="1">
                <a:solidFill>
                  <a:srgbClr val="FF0000"/>
                </a:solidFill>
                <a:cs typeface="Times New Roman" panose="02020603050405020304" pitchFamily="18" charset="0"/>
              </a:rPr>
              <a:t>kể</a:t>
            </a:r>
            <a:r>
              <a:rPr lang="en-US" altLang="en-US" sz="3200" dirty="0">
                <a:solidFill>
                  <a:srgbClr val="FF0000"/>
                </a:solidFill>
                <a:cs typeface="Times New Roman" panose="02020603050405020304" pitchFamily="18" charset="0"/>
              </a:rPr>
              <a:t> </a:t>
            </a:r>
            <a:r>
              <a:rPr lang="en-US" altLang="en-US" sz="3200" dirty="0" err="1">
                <a:solidFill>
                  <a:srgbClr val="FF0000"/>
                </a:solidFill>
                <a:cs typeface="Times New Roman" panose="02020603050405020304" pitchFamily="18" charset="0"/>
              </a:rPr>
              <a:t>tên</a:t>
            </a:r>
            <a:r>
              <a:rPr lang="en-US" altLang="en-US" sz="3200" dirty="0">
                <a:solidFill>
                  <a:srgbClr val="FF0000"/>
                </a:solidFill>
                <a:cs typeface="Times New Roman" panose="02020603050405020304" pitchFamily="18" charset="0"/>
              </a:rPr>
              <a:t> </a:t>
            </a:r>
            <a:r>
              <a:rPr lang="en-US" altLang="en-US" sz="3200" dirty="0" err="1">
                <a:solidFill>
                  <a:srgbClr val="FF0000"/>
                </a:solidFill>
                <a:cs typeface="Times New Roman" panose="02020603050405020304" pitchFamily="18" charset="0"/>
              </a:rPr>
              <a:t>các</a:t>
            </a:r>
            <a:r>
              <a:rPr lang="en-US" altLang="en-US" sz="3200" dirty="0">
                <a:solidFill>
                  <a:srgbClr val="FF0000"/>
                </a:solidFill>
                <a:cs typeface="Times New Roman" panose="02020603050405020304" pitchFamily="18" charset="0"/>
              </a:rPr>
              <a:t> </a:t>
            </a:r>
            <a:r>
              <a:rPr lang="en-US" altLang="en-US" sz="3200" dirty="0" err="1">
                <a:solidFill>
                  <a:srgbClr val="FF0000"/>
                </a:solidFill>
                <a:cs typeface="Times New Roman" panose="02020603050405020304" pitchFamily="18" charset="0"/>
              </a:rPr>
              <a:t>loại</a:t>
            </a:r>
            <a:r>
              <a:rPr lang="en-US" altLang="en-US" sz="3200" dirty="0">
                <a:solidFill>
                  <a:srgbClr val="FF0000"/>
                </a:solidFill>
                <a:cs typeface="Times New Roman" panose="02020603050405020304" pitchFamily="18" charset="0"/>
              </a:rPr>
              <a:t> </a:t>
            </a:r>
            <a:r>
              <a:rPr lang="en-US" altLang="en-US" sz="3200" dirty="0" err="1">
                <a:solidFill>
                  <a:srgbClr val="FF0000"/>
                </a:solidFill>
                <a:cs typeface="Times New Roman" panose="02020603050405020304" pitchFamily="18" charset="0"/>
              </a:rPr>
              <a:t>khoáng</a:t>
            </a:r>
            <a:r>
              <a:rPr lang="en-US" altLang="en-US" sz="3200" dirty="0">
                <a:solidFill>
                  <a:srgbClr val="FF0000"/>
                </a:solidFill>
                <a:cs typeface="Times New Roman" panose="02020603050405020304" pitchFamily="18" charset="0"/>
              </a:rPr>
              <a:t> </a:t>
            </a:r>
            <a:r>
              <a:rPr lang="en-US" altLang="en-US" sz="3200" dirty="0" err="1">
                <a:solidFill>
                  <a:srgbClr val="FF0000"/>
                </a:solidFill>
                <a:cs typeface="Times New Roman" panose="02020603050405020304" pitchFamily="18" charset="0"/>
              </a:rPr>
              <a:t>sản</a:t>
            </a:r>
            <a:r>
              <a:rPr lang="en-US" altLang="en-US" sz="3200" dirty="0">
                <a:solidFill>
                  <a:srgbClr val="FF0000"/>
                </a:solidFill>
                <a:cs typeface="Times New Roman" panose="02020603050405020304" pitchFamily="18" charset="0"/>
              </a:rPr>
              <a:t> ở </a:t>
            </a:r>
            <a:r>
              <a:rPr lang="en-US" altLang="en-US" sz="3200" dirty="0" err="1">
                <a:solidFill>
                  <a:srgbClr val="FF0000"/>
                </a:solidFill>
                <a:cs typeface="Times New Roman" panose="02020603050405020304" pitchFamily="18" charset="0"/>
              </a:rPr>
              <a:t>Châu</a:t>
            </a:r>
            <a:r>
              <a:rPr lang="en-US" altLang="en-US" sz="3200" dirty="0">
                <a:solidFill>
                  <a:srgbClr val="FF0000"/>
                </a:solidFill>
                <a:cs typeface="Times New Roman" panose="02020603050405020304" pitchFamily="18" charset="0"/>
              </a:rPr>
              <a:t> Phi?</a:t>
            </a:r>
            <a:endParaRPr lang="vi-VN" altLang="en-US" sz="3200" dirty="0">
              <a:solidFill>
                <a:srgbClr val="FF0000"/>
              </a:solidFill>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04457"/>
                                        </p:tgtEl>
                                        <p:attrNameLst>
                                          <p:attrName>style.visibility</p:attrName>
                                        </p:attrNameLst>
                                      </p:cBhvr>
                                      <p:to>
                                        <p:strVal val="visible"/>
                                      </p:to>
                                    </p:set>
                                    <p:anim calcmode="lin" valueType="num">
                                      <p:cBhvr>
                                        <p:cTn id="7" dur="2000" fill="hold"/>
                                        <p:tgtEl>
                                          <p:spTgt spid="104457"/>
                                        </p:tgtEl>
                                        <p:attrNameLst>
                                          <p:attrName>ppt_x</p:attrName>
                                        </p:attrNameLst>
                                      </p:cBhvr>
                                      <p:tavLst>
                                        <p:tav tm="0">
                                          <p:val>
                                            <p:strVal val="#ppt_x-.2"/>
                                          </p:val>
                                        </p:tav>
                                        <p:tav tm="100000">
                                          <p:val>
                                            <p:strVal val="#ppt_x"/>
                                          </p:val>
                                        </p:tav>
                                      </p:tavLst>
                                    </p:anim>
                                    <p:anim calcmode="lin" valueType="num">
                                      <p:cBhvr>
                                        <p:cTn id="8" dur="2000" fill="hold"/>
                                        <p:tgtEl>
                                          <p:spTgt spid="104457"/>
                                        </p:tgtEl>
                                        <p:attrNameLst>
                                          <p:attrName>ppt_y</p:attrName>
                                        </p:attrNameLst>
                                      </p:cBhvr>
                                      <p:tavLst>
                                        <p:tav tm="0">
                                          <p:val>
                                            <p:strVal val="#ppt_y"/>
                                          </p:val>
                                        </p:tav>
                                        <p:tav tm="100000">
                                          <p:val>
                                            <p:strVal val="#ppt_y"/>
                                          </p:val>
                                        </p:tav>
                                      </p:tavLst>
                                    </p:anim>
                                    <p:animEffect transition="in" filter="wipe(right)" prLst="gradientSize: 0.1">
                                      <p:cBhvr>
                                        <p:cTn id="9" dur="2000"/>
                                        <p:tgtEl>
                                          <p:spTgt spid="104457"/>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23" y="655514"/>
            <a:ext cx="91440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smtClean="0">
                <a:solidFill>
                  <a:srgbClr val="FF0000"/>
                </a:solidFill>
                <a:latin typeface="Times New Roman" pitchFamily="18" charset="0"/>
                <a:cs typeface="Times New Roman" pitchFamily="18" charset="0"/>
              </a:rPr>
              <a:t> </a:t>
            </a:r>
            <a:r>
              <a:rPr lang="en-US" sz="3200" dirty="0" smtClean="0">
                <a:solidFill>
                  <a:srgbClr val="FF0000"/>
                </a:solidFill>
                <a:latin typeface="Times New Roman" pitchFamily="18" charset="0"/>
                <a:cs typeface="Times New Roman" pitchFamily="18" charset="0"/>
              </a:rPr>
              <a:t>2. Đặc điểm tự nhiên</a:t>
            </a:r>
            <a:endParaRPr lang="vi-VN" sz="3200" dirty="0">
              <a:solidFill>
                <a:srgbClr val="FF0000"/>
              </a:solidFill>
              <a:latin typeface="Times New Roman" pitchFamily="18" charset="0"/>
              <a:cs typeface="Times New Roman" pitchFamily="18" charset="0"/>
            </a:endParaRPr>
          </a:p>
        </p:txBody>
      </p:sp>
      <p:sp>
        <p:nvSpPr>
          <p:cNvPr id="10" name="Rectangle 9"/>
          <p:cNvSpPr/>
          <p:nvPr/>
        </p:nvSpPr>
        <p:spPr>
          <a:xfrm>
            <a:off x="8683" y="1315154"/>
            <a:ext cx="8845446"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altLang="en-US" sz="3200" dirty="0" smtClean="0">
                <a:solidFill>
                  <a:schemeClr val="tx1"/>
                </a:solidFill>
                <a:latin typeface="Times New Roman" pitchFamily="18" charset="0"/>
                <a:cs typeface="Times New Roman" pitchFamily="18" charset="0"/>
              </a:rPr>
              <a:t>a. Địa hình và khoáng sản</a:t>
            </a:r>
          </a:p>
        </p:txBody>
      </p:sp>
      <p:sp>
        <p:nvSpPr>
          <p:cNvPr id="6" name="Rectangle 5"/>
          <p:cNvSpPr/>
          <p:nvPr/>
        </p:nvSpPr>
        <p:spPr>
          <a:xfrm>
            <a:off x="0" y="12357"/>
            <a:ext cx="9144000" cy="458190"/>
          </a:xfrm>
          <a:prstGeom prst="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FF0000"/>
                </a:solidFill>
                <a:latin typeface="Times New Roman" pitchFamily="18" charset="0"/>
                <a:cs typeface="Times New Roman" pitchFamily="18" charset="0"/>
              </a:rPr>
              <a:t>Tiết</a:t>
            </a:r>
            <a:r>
              <a:rPr lang="en-US" sz="3200" dirty="0" smtClean="0">
                <a:solidFill>
                  <a:srgbClr val="FF0000"/>
                </a:solidFill>
                <a:latin typeface="Times New Roman" pitchFamily="18" charset="0"/>
                <a:cs typeface="Times New Roman" pitchFamily="18" charset="0"/>
              </a:rPr>
              <a:t> </a:t>
            </a:r>
            <a:r>
              <a:rPr lang="en-US" sz="3200" dirty="0" smtClean="0">
                <a:solidFill>
                  <a:srgbClr val="FF0000"/>
                </a:solidFill>
                <a:latin typeface="Times New Roman" pitchFamily="18" charset="0"/>
                <a:cs typeface="Times New Roman" pitchFamily="18" charset="0"/>
              </a:rPr>
              <a:t>19+20</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Bài</a:t>
            </a:r>
            <a:r>
              <a:rPr lang="en-US" sz="3200" dirty="0" smtClean="0">
                <a:solidFill>
                  <a:srgbClr val="FF0000"/>
                </a:solidFill>
                <a:latin typeface="Times New Roman" pitchFamily="18" charset="0"/>
                <a:cs typeface="Times New Roman" pitchFamily="18" charset="0"/>
              </a:rPr>
              <a:t> 9: THIÊN NHIÊN CHÂU PHI</a:t>
            </a:r>
            <a:endParaRPr lang="vi-VN" sz="3200" dirty="0">
              <a:solidFill>
                <a:srgbClr val="FF0000"/>
              </a:solidFill>
              <a:latin typeface="Times New Roman" pitchFamily="18" charset="0"/>
              <a:cs typeface="Times New Roman" pitchFamily="18" charset="0"/>
            </a:endParaRPr>
          </a:p>
        </p:txBody>
      </p:sp>
      <p:sp>
        <p:nvSpPr>
          <p:cNvPr id="7" name="Text Box 22"/>
          <p:cNvSpPr txBox="1">
            <a:spLocks noChangeArrowheads="1"/>
          </p:cNvSpPr>
          <p:nvPr/>
        </p:nvSpPr>
        <p:spPr bwMode="auto">
          <a:xfrm>
            <a:off x="167177" y="1940653"/>
            <a:ext cx="3657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latin typeface="Times New Roman" panose="02020603050405020304" pitchFamily="18" charset="0"/>
              </a:rPr>
              <a:t>-</a:t>
            </a:r>
            <a:r>
              <a:rPr lang="en-US" altLang="en-US" sz="2800" b="1" dirty="0" smtClean="0">
                <a:latin typeface="Times New Roman" panose="02020603050405020304" pitchFamily="18" charset="0"/>
              </a:rPr>
              <a:t> </a:t>
            </a:r>
            <a:r>
              <a:rPr lang="en-US" altLang="en-US" sz="2800" b="1" u="sng" dirty="0" err="1">
                <a:latin typeface="Times New Roman" panose="02020603050405020304" pitchFamily="18" charset="0"/>
              </a:rPr>
              <a:t>Địa</a:t>
            </a:r>
            <a:r>
              <a:rPr lang="en-US" altLang="en-US" sz="2800" b="1" u="sng" dirty="0">
                <a:latin typeface="Times New Roman" panose="02020603050405020304" pitchFamily="18" charset="0"/>
              </a:rPr>
              <a:t> </a:t>
            </a:r>
            <a:r>
              <a:rPr lang="en-US" altLang="en-US" sz="2800" b="1" u="sng" dirty="0" err="1" smtClean="0">
                <a:latin typeface="Times New Roman" panose="02020603050405020304" pitchFamily="18" charset="0"/>
              </a:rPr>
              <a:t>hình</a:t>
            </a:r>
            <a:r>
              <a:rPr lang="en-US" altLang="en-US" sz="2800" b="1" u="sng" dirty="0" smtClean="0">
                <a:latin typeface="Times New Roman" panose="02020603050405020304" pitchFamily="18" charset="0"/>
              </a:rPr>
              <a:t>:</a:t>
            </a:r>
            <a:endParaRPr lang="en-US" altLang="en-US" sz="2800" b="1" u="sng" dirty="0">
              <a:latin typeface="Times New Roman" panose="02020603050405020304" pitchFamily="18" charset="0"/>
            </a:endParaRPr>
          </a:p>
        </p:txBody>
      </p:sp>
      <p:pic>
        <p:nvPicPr>
          <p:cNvPr id="8" name="Picture 20" descr="P101000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3399" y="655514"/>
            <a:ext cx="4797477" cy="6583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6"/>
          <p:cNvSpPr txBox="1">
            <a:spLocks noChangeArrowheads="1"/>
          </p:cNvSpPr>
          <p:nvPr/>
        </p:nvSpPr>
        <p:spPr bwMode="auto">
          <a:xfrm>
            <a:off x="188642" y="2537881"/>
            <a:ext cx="3886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None/>
            </a:pPr>
            <a:r>
              <a:rPr lang="en-US" dirty="0" err="1" smtClean="0">
                <a:solidFill>
                  <a:srgbClr val="000000"/>
                </a:solidFill>
                <a:latin typeface="Times New Roman" panose="02020603050405020304" pitchFamily="18" charset="0"/>
                <a:cs typeface="Times New Roman" panose="02020603050405020304" pitchFamily="18" charset="0"/>
              </a:rPr>
              <a:t>Châu</a:t>
            </a:r>
            <a:r>
              <a:rPr lang="en-US" dirty="0" smtClean="0">
                <a:solidFill>
                  <a:srgbClr val="000000"/>
                </a:solidFill>
                <a:latin typeface="Times New Roman" panose="02020603050405020304" pitchFamily="18" charset="0"/>
                <a:cs typeface="Times New Roman" panose="02020603050405020304" pitchFamily="18" charset="0"/>
              </a:rPr>
              <a:t> Phi </a:t>
            </a:r>
            <a:r>
              <a:rPr lang="en-US" dirty="0" err="1" smtClean="0">
                <a:solidFill>
                  <a:srgbClr val="000000"/>
                </a:solidFill>
                <a:latin typeface="Times New Roman" panose="02020603050405020304" pitchFamily="18" charset="0"/>
                <a:cs typeface="Times New Roman" panose="02020603050405020304" pitchFamily="18" charset="0"/>
              </a:rPr>
              <a:t>có</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các</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dạng</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địa</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hình</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nào</a:t>
            </a:r>
            <a:r>
              <a:rPr lang="en-US" dirty="0" smtClean="0">
                <a:solidFill>
                  <a:srgbClr val="000000"/>
                </a:solidFill>
                <a:latin typeface="Times New Roman" panose="02020603050405020304" pitchFamily="18" charset="0"/>
                <a:cs typeface="Times New Roman" panose="02020603050405020304" pitchFamily="18" charset="0"/>
              </a:rPr>
              <a:t>?</a:t>
            </a:r>
            <a:r>
              <a:rPr lang="en-US" dirty="0">
                <a:solidFill>
                  <a:srgbClr val="000000"/>
                </a:solidFill>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11" name="Text Box 2"/>
          <p:cNvSpPr txBox="1">
            <a:spLocks noChangeArrowheads="1"/>
          </p:cNvSpPr>
          <p:nvPr/>
        </p:nvSpPr>
        <p:spPr bwMode="auto">
          <a:xfrm>
            <a:off x="168394" y="3759994"/>
            <a:ext cx="4040727" cy="1865126"/>
          </a:xfrm>
          <a:prstGeom prst="rect">
            <a:avLst/>
          </a:prstGeom>
          <a:solidFill>
            <a:schemeClr val="bg1"/>
          </a:solidFill>
          <a:ln w="9525">
            <a:solidFill>
              <a:srgbClr val="000000"/>
            </a:solid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ct val="0"/>
              </a:spcBef>
              <a:buNone/>
            </a:pP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Các</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dạng</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địa</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hình</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chính</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sơn</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nguyên</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bồn</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địa</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hoang</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mạc</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núi</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thấp</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và</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đồng</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bằng</a:t>
            </a:r>
            <a:r>
              <a:rPr lang="en-US" altLang="en-US" sz="3200" dirty="0" smtClean="0">
                <a:latin typeface="Times New Roman" pitchFamily="18" charset="0"/>
                <a:cs typeface="Times New Roman" pitchFamily="18" charset="0"/>
              </a:rPr>
              <a:t>.</a:t>
            </a:r>
            <a:endParaRPr lang="en-US" alt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44479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0.7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strVal val="#ppt_w*0.70"/>
                                          </p:val>
                                        </p:tav>
                                        <p:tav tm="100000">
                                          <p:val>
                                            <p:strVal val="#ppt_w"/>
                                          </p:val>
                                        </p:tav>
                                      </p:tavLst>
                                    </p:anim>
                                    <p:anim calcmode="lin" valueType="num">
                                      <p:cBhvr>
                                        <p:cTn id="25" dur="1000" fill="hold"/>
                                        <p:tgtEl>
                                          <p:spTgt spid="8"/>
                                        </p:tgtEl>
                                        <p:attrNameLst>
                                          <p:attrName>ppt_h</p:attrName>
                                        </p:attrNameLst>
                                      </p:cBhvr>
                                      <p:tavLst>
                                        <p:tav tm="0">
                                          <p:val>
                                            <p:strVal val="#ppt_h"/>
                                          </p:val>
                                        </p:tav>
                                        <p:tav tm="100000">
                                          <p:val>
                                            <p:strVal val="#ppt_h"/>
                                          </p:val>
                                        </p:tav>
                                      </p:tavLst>
                                    </p:anim>
                                    <p:animEffect transition="in" filter="fade">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strVal val="#ppt_w*0.70"/>
                                          </p:val>
                                        </p:tav>
                                        <p:tav tm="100000">
                                          <p:val>
                                            <p:strVal val="#ppt_w"/>
                                          </p:val>
                                        </p:tav>
                                      </p:tavLst>
                                    </p:anim>
                                    <p:anim calcmode="lin" valueType="num">
                                      <p:cBhvr>
                                        <p:cTn id="32" dur="1000" fill="hold"/>
                                        <p:tgtEl>
                                          <p:spTgt spid="9"/>
                                        </p:tgtEl>
                                        <p:attrNameLst>
                                          <p:attrName>ppt_h</p:attrName>
                                        </p:attrNameLst>
                                      </p:cBhvr>
                                      <p:tavLst>
                                        <p:tav tm="0">
                                          <p:val>
                                            <p:strVal val="#ppt_h"/>
                                          </p:val>
                                        </p:tav>
                                        <p:tav tm="100000">
                                          <p:val>
                                            <p:strVal val="#ppt_h"/>
                                          </p:val>
                                        </p:tav>
                                      </p:tavLst>
                                    </p:anim>
                                    <p:animEffect transition="in" filter="fade">
                                      <p:cBhvr>
                                        <p:cTn id="33" dur="10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7" grpId="0"/>
      <p:bldP spid="9" grpId="0"/>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71">
            <a:extLst>
              <a:ext uri="{FF2B5EF4-FFF2-40B4-BE49-F238E27FC236}">
                <a16:creationId xmlns:a16="http://schemas.microsoft.com/office/drawing/2014/main" id="{3D2A6C83-6A6E-41A7-8918-9E2061AD1A9F}"/>
              </a:ext>
            </a:extLst>
          </p:cNvPr>
          <p:cNvGraphicFramePr>
            <a:graphicFrameLocks noGrp="1"/>
          </p:cNvGraphicFramePr>
          <p:nvPr>
            <p:extLst>
              <p:ext uri="{D42A27DB-BD31-4B8C-83A1-F6EECF244321}">
                <p14:modId xmlns:p14="http://schemas.microsoft.com/office/powerpoint/2010/main" val="1232146555"/>
              </p:ext>
            </p:extLst>
          </p:nvPr>
        </p:nvGraphicFramePr>
        <p:xfrm>
          <a:off x="79375" y="1290638"/>
          <a:ext cx="8804275" cy="3210324"/>
        </p:xfrm>
        <a:graphic>
          <a:graphicData uri="http://schemas.openxmlformats.org/drawingml/2006/table">
            <a:tbl>
              <a:tblPr/>
              <a:tblGrid>
                <a:gridCol w="3273425">
                  <a:extLst>
                    <a:ext uri="{9D8B030D-6E8A-4147-A177-3AD203B41FA5}">
                      <a16:colId xmlns:a16="http://schemas.microsoft.com/office/drawing/2014/main" val="20000"/>
                    </a:ext>
                  </a:extLst>
                </a:gridCol>
                <a:gridCol w="5530850">
                  <a:extLst>
                    <a:ext uri="{9D8B030D-6E8A-4147-A177-3AD203B41FA5}">
                      <a16:colId xmlns:a16="http://schemas.microsoft.com/office/drawing/2014/main" val="20001"/>
                    </a:ext>
                  </a:extLst>
                </a:gridCol>
              </a:tblGrid>
              <a:tr h="535054">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2" marR="91432"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2" marR="91432"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35054">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2" marR="91432"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2" marR="91432"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35054">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2" marR="91432"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2" marR="91432"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35054">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2" marR="91432"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432" marR="91432"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35054">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2" marR="91432"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2" marR="91432"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35054">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2" marR="91432"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2" marR="91432"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5" name="Text Box 2"/>
          <p:cNvSpPr txBox="1">
            <a:spLocks noChangeArrowheads="1"/>
          </p:cNvSpPr>
          <p:nvPr/>
        </p:nvSpPr>
        <p:spPr bwMode="auto">
          <a:xfrm>
            <a:off x="642918" y="383381"/>
            <a:ext cx="757335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743200" indent="-2743200">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dirty="0" smtClean="0">
                <a:solidFill>
                  <a:srgbClr val="FF0000"/>
                </a:solidFill>
                <a:latin typeface="Times New Roman" pitchFamily="18" charset="0"/>
              </a:rPr>
              <a:t>? Xác </a:t>
            </a:r>
            <a:r>
              <a:rPr lang="en-US" altLang="en-US" dirty="0">
                <a:solidFill>
                  <a:srgbClr val="FF0000"/>
                </a:solidFill>
                <a:latin typeface="Times New Roman" pitchFamily="18" charset="0"/>
              </a:rPr>
              <a:t>định nơi phân bố của các khoáng </a:t>
            </a:r>
            <a:r>
              <a:rPr lang="en-US" altLang="en-US" dirty="0" smtClean="0">
                <a:solidFill>
                  <a:srgbClr val="FF0000"/>
                </a:solidFill>
                <a:latin typeface="Times New Roman" pitchFamily="18" charset="0"/>
              </a:rPr>
              <a:t>sản?</a:t>
            </a:r>
            <a:endParaRPr lang="en-US" altLang="en-US" dirty="0">
              <a:solidFill>
                <a:srgbClr val="FF0000"/>
              </a:solidFill>
              <a:latin typeface="Times New Roman" pitchFamily="18" charset="0"/>
            </a:endParaRPr>
          </a:p>
        </p:txBody>
      </p:sp>
      <p:sp>
        <p:nvSpPr>
          <p:cNvPr id="7" name="Text Box 76"/>
          <p:cNvSpPr txBox="1">
            <a:spLocks noChangeArrowheads="1"/>
          </p:cNvSpPr>
          <p:nvPr/>
        </p:nvSpPr>
        <p:spPr bwMode="auto">
          <a:xfrm>
            <a:off x="161972" y="1290638"/>
            <a:ext cx="21324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dirty="0" err="1" smtClean="0">
                <a:solidFill>
                  <a:srgbClr val="FF3300"/>
                </a:solidFill>
                <a:latin typeface="Times New Roman" pitchFamily="18" charset="0"/>
                <a:cs typeface="Times New Roman" pitchFamily="18" charset="0"/>
              </a:rPr>
              <a:t>Khoáng</a:t>
            </a:r>
            <a:r>
              <a:rPr lang="en-US" altLang="en-US" dirty="0" smtClean="0">
                <a:solidFill>
                  <a:srgbClr val="FF3300"/>
                </a:solidFill>
                <a:latin typeface="Times New Roman" pitchFamily="18" charset="0"/>
                <a:cs typeface="Times New Roman" pitchFamily="18" charset="0"/>
              </a:rPr>
              <a:t> </a:t>
            </a:r>
            <a:r>
              <a:rPr lang="en-US" altLang="en-US" dirty="0" err="1" smtClean="0">
                <a:solidFill>
                  <a:srgbClr val="FF3300"/>
                </a:solidFill>
                <a:latin typeface="Times New Roman" pitchFamily="18" charset="0"/>
                <a:cs typeface="Times New Roman" pitchFamily="18" charset="0"/>
              </a:rPr>
              <a:t>sản</a:t>
            </a:r>
            <a:endParaRPr lang="en-US" altLang="en-US" dirty="0">
              <a:solidFill>
                <a:srgbClr val="FF3300"/>
              </a:solidFill>
              <a:latin typeface="Times New Roman" pitchFamily="18" charset="0"/>
              <a:cs typeface="Times New Roman" pitchFamily="18" charset="0"/>
            </a:endParaRPr>
          </a:p>
        </p:txBody>
      </p:sp>
      <p:sp>
        <p:nvSpPr>
          <p:cNvPr id="9" name="Text Box 76"/>
          <p:cNvSpPr txBox="1">
            <a:spLocks noChangeArrowheads="1"/>
          </p:cNvSpPr>
          <p:nvPr/>
        </p:nvSpPr>
        <p:spPr bwMode="auto">
          <a:xfrm>
            <a:off x="4724400" y="1272103"/>
            <a:ext cx="3048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dirty="0" err="1" smtClean="0">
                <a:solidFill>
                  <a:srgbClr val="FF3300"/>
                </a:solidFill>
                <a:latin typeface="Times New Roman" pitchFamily="18" charset="0"/>
                <a:cs typeface="Times New Roman" pitchFamily="18" charset="0"/>
              </a:rPr>
              <a:t>Nơi</a:t>
            </a:r>
            <a:r>
              <a:rPr lang="en-US" altLang="en-US" dirty="0" smtClean="0">
                <a:solidFill>
                  <a:srgbClr val="FF3300"/>
                </a:solidFill>
                <a:latin typeface="Times New Roman" pitchFamily="18" charset="0"/>
                <a:cs typeface="Times New Roman" pitchFamily="18" charset="0"/>
              </a:rPr>
              <a:t> </a:t>
            </a:r>
            <a:r>
              <a:rPr lang="en-US" altLang="en-US" dirty="0" err="1" smtClean="0">
                <a:solidFill>
                  <a:srgbClr val="FF3300"/>
                </a:solidFill>
                <a:latin typeface="Times New Roman" pitchFamily="18" charset="0"/>
                <a:cs typeface="Times New Roman" pitchFamily="18" charset="0"/>
              </a:rPr>
              <a:t>phân</a:t>
            </a:r>
            <a:r>
              <a:rPr lang="en-US" altLang="en-US" dirty="0" smtClean="0">
                <a:solidFill>
                  <a:srgbClr val="FF3300"/>
                </a:solidFill>
                <a:latin typeface="Times New Roman" pitchFamily="18" charset="0"/>
                <a:cs typeface="Times New Roman" pitchFamily="18" charset="0"/>
              </a:rPr>
              <a:t> </a:t>
            </a:r>
            <a:r>
              <a:rPr lang="en-US" altLang="en-US" dirty="0" err="1" smtClean="0">
                <a:solidFill>
                  <a:srgbClr val="FF3300"/>
                </a:solidFill>
                <a:latin typeface="Times New Roman" pitchFamily="18" charset="0"/>
                <a:cs typeface="Times New Roman" pitchFamily="18" charset="0"/>
              </a:rPr>
              <a:t>bố</a:t>
            </a:r>
            <a:endParaRPr lang="en-US" altLang="en-US" dirty="0">
              <a:solidFill>
                <a:srgbClr val="FF3300"/>
              </a:solidFill>
              <a:latin typeface="Times New Roman" pitchFamily="18" charset="0"/>
              <a:cs typeface="Times New Roman" pitchFamily="18" charset="0"/>
            </a:endParaRPr>
          </a:p>
        </p:txBody>
      </p:sp>
      <p:sp>
        <p:nvSpPr>
          <p:cNvPr id="10" name="Text Box 76"/>
          <p:cNvSpPr txBox="1">
            <a:spLocks noChangeArrowheads="1"/>
          </p:cNvSpPr>
          <p:nvPr/>
        </p:nvSpPr>
        <p:spPr bwMode="auto">
          <a:xfrm>
            <a:off x="79375" y="1803448"/>
            <a:ext cx="322193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dirty="0" err="1" smtClean="0">
                <a:latin typeface="Times New Roman" pitchFamily="18" charset="0"/>
                <a:cs typeface="Times New Roman" pitchFamily="18" charset="0"/>
              </a:rPr>
              <a:t>Vàng</a:t>
            </a:r>
            <a:r>
              <a:rPr lang="en-US" altLang="en-US" dirty="0" smtClean="0">
                <a:latin typeface="Times New Roman" pitchFamily="18" charset="0"/>
                <a:cs typeface="Times New Roman" pitchFamily="18" charset="0"/>
              </a:rPr>
              <a:t>, </a:t>
            </a:r>
            <a:r>
              <a:rPr lang="en-US" altLang="en-US" dirty="0" err="1" smtClean="0">
                <a:latin typeface="Times New Roman" pitchFamily="18" charset="0"/>
                <a:cs typeface="Times New Roman" pitchFamily="18" charset="0"/>
              </a:rPr>
              <a:t>kim</a:t>
            </a:r>
            <a:r>
              <a:rPr lang="en-US" altLang="en-US" dirty="0" smtClean="0">
                <a:latin typeface="Times New Roman" pitchFamily="18" charset="0"/>
                <a:cs typeface="Times New Roman" pitchFamily="18" charset="0"/>
              </a:rPr>
              <a:t> </a:t>
            </a:r>
            <a:r>
              <a:rPr lang="en-US" altLang="en-US" dirty="0" err="1" smtClean="0">
                <a:latin typeface="Times New Roman" pitchFamily="18" charset="0"/>
                <a:cs typeface="Times New Roman" pitchFamily="18" charset="0"/>
              </a:rPr>
              <a:t>cương</a:t>
            </a:r>
            <a:endParaRPr lang="en-US" altLang="en-US" dirty="0">
              <a:latin typeface="Times New Roman" pitchFamily="18" charset="0"/>
              <a:cs typeface="Times New Roman" pitchFamily="18" charset="0"/>
            </a:endParaRPr>
          </a:p>
        </p:txBody>
      </p:sp>
      <p:sp>
        <p:nvSpPr>
          <p:cNvPr id="11" name="Text Box 76"/>
          <p:cNvSpPr txBox="1">
            <a:spLocks noChangeArrowheads="1"/>
          </p:cNvSpPr>
          <p:nvPr/>
        </p:nvSpPr>
        <p:spPr bwMode="auto">
          <a:xfrm>
            <a:off x="4381890" y="1793984"/>
            <a:ext cx="366810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dirty="0" err="1" smtClean="0">
                <a:latin typeface="Times New Roman" pitchFamily="18" charset="0"/>
                <a:cs typeface="Times New Roman" pitchFamily="18" charset="0"/>
              </a:rPr>
              <a:t>Trung</a:t>
            </a:r>
            <a:r>
              <a:rPr lang="en-US" altLang="en-US" dirty="0" smtClean="0">
                <a:latin typeface="Times New Roman" pitchFamily="18" charset="0"/>
                <a:cs typeface="Times New Roman" pitchFamily="18" charset="0"/>
              </a:rPr>
              <a:t> Phi, Nam Phi</a:t>
            </a:r>
            <a:endParaRPr lang="en-US" altLang="en-US" dirty="0">
              <a:latin typeface="Times New Roman" pitchFamily="18" charset="0"/>
              <a:cs typeface="Times New Roman" pitchFamily="18" charset="0"/>
            </a:endParaRPr>
          </a:p>
        </p:txBody>
      </p:sp>
      <p:sp>
        <p:nvSpPr>
          <p:cNvPr id="12" name="Text Box 76"/>
          <p:cNvSpPr txBox="1">
            <a:spLocks noChangeArrowheads="1"/>
          </p:cNvSpPr>
          <p:nvPr/>
        </p:nvSpPr>
        <p:spPr bwMode="auto">
          <a:xfrm>
            <a:off x="199042" y="2302788"/>
            <a:ext cx="268853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dirty="0" err="1" smtClean="0">
                <a:latin typeface="Times New Roman" pitchFamily="18" charset="0"/>
                <a:cs typeface="Times New Roman" pitchFamily="18" charset="0"/>
              </a:rPr>
              <a:t>Sắt</a:t>
            </a:r>
            <a:endParaRPr lang="en-US" altLang="en-US" dirty="0">
              <a:latin typeface="Times New Roman" pitchFamily="18" charset="0"/>
              <a:cs typeface="Times New Roman" pitchFamily="18" charset="0"/>
            </a:endParaRPr>
          </a:p>
        </p:txBody>
      </p:sp>
      <p:sp>
        <p:nvSpPr>
          <p:cNvPr id="13" name="Text Box 76"/>
          <p:cNvSpPr txBox="1">
            <a:spLocks noChangeArrowheads="1"/>
          </p:cNvSpPr>
          <p:nvPr/>
        </p:nvSpPr>
        <p:spPr bwMode="auto">
          <a:xfrm>
            <a:off x="4429598" y="2389325"/>
            <a:ext cx="4454052"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lvl="0" eaLnBrk="1" hangingPunct="1">
              <a:spcBef>
                <a:spcPct val="50000"/>
              </a:spcBef>
            </a:pPr>
            <a:r>
              <a:rPr lang="en-US" altLang="vi-VN" sz="2800" dirty="0">
                <a:latin typeface="Times New Roman" panose="02020603050405020304" pitchFamily="18" charset="0"/>
                <a:cs typeface="Times New Roman" panose="02020603050405020304" pitchFamily="18" charset="0"/>
              </a:rPr>
              <a:t>Nam Phi: </a:t>
            </a:r>
            <a:r>
              <a:rPr lang="en-US" altLang="vi-VN" sz="2800" dirty="0" err="1">
                <a:latin typeface="Times New Roman" panose="02020603050405020304" pitchFamily="18" charset="0"/>
                <a:cs typeface="Times New Roman" panose="02020603050405020304" pitchFamily="18" charset="0"/>
              </a:rPr>
              <a:t>Dãy</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Đrê</a:t>
            </a:r>
            <a:r>
              <a:rPr lang="en-US" altLang="vi-VN" sz="2800" dirty="0">
                <a:latin typeface="Times New Roman" panose="02020603050405020304" pitchFamily="18" charset="0"/>
                <a:cs typeface="Times New Roman" panose="02020603050405020304" pitchFamily="18" charset="0"/>
              </a:rPr>
              <a:t>-ken-</a:t>
            </a:r>
            <a:r>
              <a:rPr lang="en-US" altLang="vi-VN" sz="2800" dirty="0" err="1">
                <a:latin typeface="Times New Roman" panose="02020603050405020304" pitchFamily="18" charset="0"/>
                <a:cs typeface="Times New Roman" panose="02020603050405020304" pitchFamily="18" charset="0"/>
              </a:rPr>
              <a:t>bec</a:t>
            </a:r>
            <a:endParaRPr lang="en-US" altLang="vi-VN" sz="2800" dirty="0">
              <a:latin typeface="Times New Roman" panose="02020603050405020304" pitchFamily="18" charset="0"/>
              <a:cs typeface="Times New Roman" panose="02020603050405020304" pitchFamily="18" charset="0"/>
            </a:endParaRPr>
          </a:p>
          <a:p>
            <a:pPr eaLnBrk="1" hangingPunct="1">
              <a:spcBef>
                <a:spcPct val="50000"/>
              </a:spcBef>
            </a:pPr>
            <a:endParaRPr lang="en-US" altLang="en-US" sz="2800" dirty="0">
              <a:solidFill>
                <a:srgbClr val="FF3300"/>
              </a:solidFill>
              <a:latin typeface="Times New Roman" pitchFamily="18" charset="0"/>
              <a:cs typeface="Times New Roman" pitchFamily="18" charset="0"/>
            </a:endParaRPr>
          </a:p>
        </p:txBody>
      </p:sp>
      <p:sp>
        <p:nvSpPr>
          <p:cNvPr id="14" name="Text Box 76"/>
          <p:cNvSpPr txBox="1">
            <a:spLocks noChangeArrowheads="1"/>
          </p:cNvSpPr>
          <p:nvPr/>
        </p:nvSpPr>
        <p:spPr bwMode="auto">
          <a:xfrm>
            <a:off x="102248" y="2845053"/>
            <a:ext cx="3086011"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lvl="0" eaLnBrk="1" hangingPunct="1">
              <a:spcBef>
                <a:spcPct val="50000"/>
              </a:spcBef>
            </a:pPr>
            <a:r>
              <a:rPr lang="en-US" altLang="en-US" dirty="0" smtClean="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Dầu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mỏ</a:t>
            </a:r>
            <a:r>
              <a:rPr lang="en-US" altLang="en-US" dirty="0">
                <a:latin typeface="Times New Roman" panose="02020603050405020304" pitchFamily="18" charset="0"/>
                <a:cs typeface="Times New Roman" panose="02020603050405020304" pitchFamily="18" charset="0"/>
              </a:rPr>
              <a:t>,</a:t>
            </a:r>
            <a:r>
              <a:rPr lang="vi-VN" altLang="en-US" dirty="0">
                <a:latin typeface="Times New Roman" panose="02020603050405020304" pitchFamily="18" charset="0"/>
                <a:cs typeface="Times New Roman" panose="02020603050405020304" pitchFamily="18" charset="0"/>
              </a:rPr>
              <a:t> k</a:t>
            </a:r>
            <a:r>
              <a:rPr lang="en-US" altLang="en-US" dirty="0" err="1">
                <a:latin typeface="Times New Roman" panose="02020603050405020304" pitchFamily="18" charset="0"/>
                <a:cs typeface="Times New Roman" panose="02020603050405020304" pitchFamily="18" charset="0"/>
              </a:rPr>
              <a:t>hí</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đốt</a:t>
            </a:r>
            <a:endParaRPr lang="vi-VN" altLang="en-US" dirty="0">
              <a:latin typeface="Times New Roman" panose="02020603050405020304" pitchFamily="18" charset="0"/>
              <a:cs typeface="Times New Roman" panose="02020603050405020304" pitchFamily="18" charset="0"/>
            </a:endParaRPr>
          </a:p>
          <a:p>
            <a:pPr eaLnBrk="1" hangingPunct="1">
              <a:spcBef>
                <a:spcPct val="50000"/>
              </a:spcBef>
            </a:pPr>
            <a:endParaRPr lang="en-US" altLang="en-US" sz="2800" dirty="0">
              <a:solidFill>
                <a:srgbClr val="FF3300"/>
              </a:solidFill>
              <a:latin typeface="Times New Roman" pitchFamily="18" charset="0"/>
              <a:cs typeface="Times New Roman" pitchFamily="18" charset="0"/>
            </a:endParaRPr>
          </a:p>
        </p:txBody>
      </p:sp>
      <p:sp>
        <p:nvSpPr>
          <p:cNvPr id="15" name="Text Box 76"/>
          <p:cNvSpPr txBox="1">
            <a:spLocks noChangeArrowheads="1"/>
          </p:cNvSpPr>
          <p:nvPr/>
        </p:nvSpPr>
        <p:spPr bwMode="auto">
          <a:xfrm>
            <a:off x="4416425" y="2850749"/>
            <a:ext cx="3620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dirty="0" err="1" smtClean="0">
                <a:latin typeface="Times New Roman" pitchFamily="18" charset="0"/>
                <a:cs typeface="Times New Roman" pitchFamily="18" charset="0"/>
              </a:rPr>
              <a:t>Bắc</a:t>
            </a:r>
            <a:r>
              <a:rPr lang="en-US" altLang="en-US" dirty="0" smtClean="0">
                <a:latin typeface="Times New Roman" pitchFamily="18" charset="0"/>
                <a:cs typeface="Times New Roman" pitchFamily="18" charset="0"/>
              </a:rPr>
              <a:t> Phi, </a:t>
            </a:r>
            <a:r>
              <a:rPr lang="en-US" altLang="en-US" dirty="0" err="1" smtClean="0">
                <a:latin typeface="Times New Roman" pitchFamily="18" charset="0"/>
                <a:cs typeface="Times New Roman" pitchFamily="18" charset="0"/>
              </a:rPr>
              <a:t>vịnh</a:t>
            </a:r>
            <a:r>
              <a:rPr lang="en-US" altLang="en-US" dirty="0" smtClean="0">
                <a:latin typeface="Times New Roman" pitchFamily="18" charset="0"/>
                <a:cs typeface="Times New Roman" pitchFamily="18" charset="0"/>
              </a:rPr>
              <a:t> </a:t>
            </a:r>
            <a:r>
              <a:rPr lang="en-US" altLang="en-US" dirty="0" err="1" smtClean="0">
                <a:latin typeface="Times New Roman" pitchFamily="18" charset="0"/>
                <a:cs typeface="Times New Roman" pitchFamily="18" charset="0"/>
              </a:rPr>
              <a:t>Ghi-nê</a:t>
            </a:r>
            <a:endParaRPr lang="en-US" altLang="en-US" dirty="0">
              <a:latin typeface="Times New Roman" pitchFamily="18" charset="0"/>
              <a:cs typeface="Times New Roman" pitchFamily="18" charset="0"/>
            </a:endParaRPr>
          </a:p>
        </p:txBody>
      </p:sp>
      <p:sp>
        <p:nvSpPr>
          <p:cNvPr id="16" name="Text Box 76"/>
          <p:cNvSpPr txBox="1">
            <a:spLocks noChangeArrowheads="1"/>
          </p:cNvSpPr>
          <p:nvPr/>
        </p:nvSpPr>
        <p:spPr bwMode="auto">
          <a:xfrm>
            <a:off x="180507" y="3355181"/>
            <a:ext cx="268853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lvl="0" eaLnBrk="1" hangingPunct="1">
              <a:spcBef>
                <a:spcPct val="50000"/>
              </a:spcBef>
            </a:pPr>
            <a:r>
              <a:rPr lang="en-US" altLang="vi-VN" dirty="0">
                <a:latin typeface="Times New Roman" panose="02020603050405020304" pitchFamily="18" charset="0"/>
                <a:cs typeface="Times New Roman" panose="02020603050405020304" pitchFamily="18" charset="0"/>
              </a:rPr>
              <a:t>U</a:t>
            </a:r>
            <a:r>
              <a:rPr lang="en-US" altLang="vi-VN" dirty="0" smtClean="0">
                <a:latin typeface="Times New Roman" panose="02020603050405020304" pitchFamily="18" charset="0"/>
                <a:cs typeface="Times New Roman" panose="02020603050405020304" pitchFamily="18" charset="0"/>
              </a:rPr>
              <a:t>ranium</a:t>
            </a:r>
            <a:endParaRPr lang="en-US" altLang="vi-VN" dirty="0">
              <a:latin typeface="Times New Roman" panose="02020603050405020304" pitchFamily="18" charset="0"/>
              <a:cs typeface="Times New Roman" panose="02020603050405020304" pitchFamily="18" charset="0"/>
            </a:endParaRPr>
          </a:p>
        </p:txBody>
      </p:sp>
      <p:sp>
        <p:nvSpPr>
          <p:cNvPr id="17" name="Text Box 76"/>
          <p:cNvSpPr txBox="1">
            <a:spLocks noChangeArrowheads="1"/>
          </p:cNvSpPr>
          <p:nvPr/>
        </p:nvSpPr>
        <p:spPr bwMode="auto">
          <a:xfrm>
            <a:off x="4429598" y="3441771"/>
            <a:ext cx="178289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dirty="0" smtClean="0">
                <a:latin typeface="Times New Roman" pitchFamily="18" charset="0"/>
                <a:cs typeface="Times New Roman" pitchFamily="18" charset="0"/>
              </a:rPr>
              <a:t>Nam Phi</a:t>
            </a:r>
            <a:endParaRPr lang="en-US" altLang="en-US" dirty="0">
              <a:latin typeface="Times New Roman" pitchFamily="18" charset="0"/>
              <a:cs typeface="Times New Roman" pitchFamily="18" charset="0"/>
            </a:endParaRPr>
          </a:p>
        </p:txBody>
      </p:sp>
      <p:sp>
        <p:nvSpPr>
          <p:cNvPr id="18" name="Text Box 76"/>
          <p:cNvSpPr txBox="1">
            <a:spLocks noChangeArrowheads="1"/>
          </p:cNvSpPr>
          <p:nvPr/>
        </p:nvSpPr>
        <p:spPr bwMode="auto">
          <a:xfrm>
            <a:off x="205220" y="3894932"/>
            <a:ext cx="298303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dirty="0" err="1" smtClean="0">
                <a:latin typeface="Times New Roman" pitchFamily="18" charset="0"/>
                <a:cs typeface="Times New Roman" pitchFamily="18" charset="0"/>
              </a:rPr>
              <a:t>Crôm</a:t>
            </a:r>
            <a:r>
              <a:rPr lang="en-US" altLang="en-US" dirty="0" smtClean="0">
                <a:latin typeface="Times New Roman" pitchFamily="18" charset="0"/>
                <a:cs typeface="Times New Roman" pitchFamily="18" charset="0"/>
              </a:rPr>
              <a:t>, man </a:t>
            </a:r>
            <a:r>
              <a:rPr lang="en-US" altLang="en-US" dirty="0" err="1" smtClean="0">
                <a:latin typeface="Times New Roman" pitchFamily="18" charset="0"/>
                <a:cs typeface="Times New Roman" pitchFamily="18" charset="0"/>
              </a:rPr>
              <a:t>gan</a:t>
            </a:r>
            <a:endParaRPr lang="en-US" altLang="en-US" dirty="0">
              <a:latin typeface="Times New Roman" pitchFamily="18" charset="0"/>
              <a:cs typeface="Times New Roman" pitchFamily="18" charset="0"/>
            </a:endParaRPr>
          </a:p>
        </p:txBody>
      </p:sp>
      <p:sp>
        <p:nvSpPr>
          <p:cNvPr id="19" name="Text Box 76"/>
          <p:cNvSpPr txBox="1">
            <a:spLocks noChangeArrowheads="1"/>
          </p:cNvSpPr>
          <p:nvPr/>
        </p:nvSpPr>
        <p:spPr bwMode="auto">
          <a:xfrm>
            <a:off x="4429598" y="3894932"/>
            <a:ext cx="268853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dirty="0">
                <a:latin typeface="Times New Roman" pitchFamily="18" charset="0"/>
                <a:cs typeface="Times New Roman" pitchFamily="18" charset="0"/>
              </a:rPr>
              <a:t>Nam </a:t>
            </a:r>
            <a:r>
              <a:rPr lang="en-US" altLang="en-US" dirty="0" smtClean="0">
                <a:latin typeface="Times New Roman" pitchFamily="18" charset="0"/>
                <a:cs typeface="Times New Roman" pitchFamily="18" charset="0"/>
              </a:rPr>
              <a:t>Phi</a:t>
            </a:r>
            <a:endParaRPr lang="en-US" altLang="en-US" dirty="0">
              <a:latin typeface="Times New Roman" pitchFamily="18" charset="0"/>
              <a:cs typeface="Times New Roman" pitchFamily="18" charset="0"/>
            </a:endParaRPr>
          </a:p>
        </p:txBody>
      </p:sp>
      <p:sp>
        <p:nvSpPr>
          <p:cNvPr id="21" name="TextBox 20"/>
          <p:cNvSpPr txBox="1">
            <a:spLocks noChangeArrowheads="1"/>
          </p:cNvSpPr>
          <p:nvPr/>
        </p:nvSpPr>
        <p:spPr bwMode="auto">
          <a:xfrm>
            <a:off x="300019" y="4519497"/>
            <a:ext cx="82591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n-US" dirty="0" err="1" smtClean="0">
                <a:solidFill>
                  <a:srgbClr val="FF0000"/>
                </a:solidFill>
                <a:latin typeface="Times New Roman" panose="02020603050405020304" pitchFamily="18" charset="0"/>
                <a:cs typeface="Times New Roman" panose="02020603050405020304" pitchFamily="18" charset="0"/>
              </a:rPr>
              <a:t>Nhận</a:t>
            </a:r>
            <a:r>
              <a:rPr lang="en-US" altLang="en-US" dirty="0" smtClean="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xét</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về</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tài</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nguyên</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khoáng</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sản</a:t>
            </a:r>
            <a:r>
              <a:rPr lang="en-US" altLang="en-US" dirty="0">
                <a:solidFill>
                  <a:srgbClr val="FF0000"/>
                </a:solidFill>
                <a:latin typeface="Times New Roman" panose="02020603050405020304" pitchFamily="18" charset="0"/>
                <a:cs typeface="Times New Roman" panose="02020603050405020304" pitchFamily="18" charset="0"/>
              </a:rPr>
              <a:t> ở </a:t>
            </a:r>
            <a:r>
              <a:rPr lang="en-US" altLang="en-US" dirty="0" err="1">
                <a:solidFill>
                  <a:srgbClr val="FF0000"/>
                </a:solidFill>
                <a:latin typeface="Times New Roman" panose="02020603050405020304" pitchFamily="18" charset="0"/>
                <a:cs typeface="Times New Roman" panose="02020603050405020304" pitchFamily="18" charset="0"/>
              </a:rPr>
              <a:t>châu</a:t>
            </a:r>
            <a:r>
              <a:rPr lang="en-US" altLang="en-US" dirty="0">
                <a:solidFill>
                  <a:srgbClr val="FF0000"/>
                </a:solidFill>
                <a:latin typeface="Times New Roman" panose="02020603050405020304" pitchFamily="18" charset="0"/>
                <a:cs typeface="Times New Roman" panose="02020603050405020304" pitchFamily="18" charset="0"/>
              </a:rPr>
              <a:t> Phi?</a:t>
            </a:r>
          </a:p>
        </p:txBody>
      </p:sp>
      <p:sp>
        <p:nvSpPr>
          <p:cNvPr id="22" name="Text Box 2"/>
          <p:cNvSpPr txBox="1">
            <a:spLocks noChangeArrowheads="1"/>
          </p:cNvSpPr>
          <p:nvPr/>
        </p:nvSpPr>
        <p:spPr bwMode="auto">
          <a:xfrm>
            <a:off x="273050" y="5257800"/>
            <a:ext cx="8610600" cy="978729"/>
          </a:xfrm>
          <a:prstGeom prst="rect">
            <a:avLst/>
          </a:prstGeom>
          <a:solidFill>
            <a:schemeClr val="bg1"/>
          </a:solidFill>
          <a:ln w="9525">
            <a:solidFill>
              <a:srgbClr val="00000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ct val="0"/>
              </a:spcBef>
              <a:buNone/>
            </a:pP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Khoáng</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sản</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Phong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phú</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dạng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nhiều</a:t>
            </a:r>
            <a:r>
              <a:rPr lang="en-US" altLang="en-US" sz="3200" dirty="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loại</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khoáng</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sản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quý</a:t>
            </a:r>
            <a:r>
              <a:rPr lang="en-US" altLang="en-US" sz="3200" dirty="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có</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trữ</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lượng</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hàng</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đầu</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thế</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giới</a:t>
            </a:r>
            <a:r>
              <a:rPr lang="en-US" altLang="en-US" sz="3200" dirty="0" smtClean="0">
                <a:latin typeface="Times New Roman" panose="02020603050405020304" pitchFamily="18" charset="0"/>
                <a:cs typeface="Times New Roman" panose="02020603050405020304" pitchFamily="18" charset="0"/>
              </a:rPr>
              <a:t>.</a:t>
            </a:r>
            <a:endParaRPr lang="en-US" altLang="vi-VN"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102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500" fill="hold"/>
                                        <p:tgtEl>
                                          <p:spTgt spid="17"/>
                                        </p:tgtEl>
                                        <p:attrNameLst>
                                          <p:attrName>ppt_x</p:attrName>
                                        </p:attrNameLst>
                                      </p:cBhvr>
                                      <p:tavLst>
                                        <p:tav tm="0">
                                          <p:val>
                                            <p:strVal val="#ppt_x"/>
                                          </p:val>
                                        </p:tav>
                                        <p:tav tm="100000">
                                          <p:val>
                                            <p:strVal val="#ppt_x"/>
                                          </p:val>
                                        </p:tav>
                                      </p:tavLst>
                                    </p:anim>
                                    <p:anim calcmode="lin" valueType="num">
                                      <p:cBhvr additive="base">
                                        <p:cTn id="6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500" fill="hold"/>
                                        <p:tgtEl>
                                          <p:spTgt spid="18"/>
                                        </p:tgtEl>
                                        <p:attrNameLst>
                                          <p:attrName>ppt_x</p:attrName>
                                        </p:attrNameLst>
                                      </p:cBhvr>
                                      <p:tavLst>
                                        <p:tav tm="0">
                                          <p:val>
                                            <p:strVal val="#ppt_x"/>
                                          </p:val>
                                        </p:tav>
                                        <p:tav tm="100000">
                                          <p:val>
                                            <p:strVal val="#ppt_x"/>
                                          </p:val>
                                        </p:tav>
                                      </p:tavLst>
                                    </p:anim>
                                    <p:anim calcmode="lin" valueType="num">
                                      <p:cBhvr additive="base">
                                        <p:cTn id="7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additive="base">
                                        <p:cTn id="77" dur="500" fill="hold"/>
                                        <p:tgtEl>
                                          <p:spTgt spid="19"/>
                                        </p:tgtEl>
                                        <p:attrNameLst>
                                          <p:attrName>ppt_x</p:attrName>
                                        </p:attrNameLst>
                                      </p:cBhvr>
                                      <p:tavLst>
                                        <p:tav tm="0">
                                          <p:val>
                                            <p:strVal val="#ppt_x"/>
                                          </p:val>
                                        </p:tav>
                                        <p:tav tm="100000">
                                          <p:val>
                                            <p:strVal val="#ppt_x"/>
                                          </p:val>
                                        </p:tav>
                                      </p:tavLst>
                                    </p:anim>
                                    <p:anim calcmode="lin" valueType="num">
                                      <p:cBhvr additive="base">
                                        <p:cTn id="7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500"/>
                                        <p:tgtEl>
                                          <p:spTgt spid="21"/>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22"/>
                                        </p:tgtEl>
                                        <p:attrNameLst>
                                          <p:attrName>style.visibility</p:attrName>
                                        </p:attrNameLst>
                                      </p:cBhvr>
                                      <p:to>
                                        <p:strVal val="visible"/>
                                      </p:to>
                                    </p:set>
                                    <p:animEffect transition="in" filter="barn(inVertical)">
                                      <p:cBhvr>
                                        <p:cTn id="8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13" grpId="0"/>
      <p:bldP spid="14" grpId="0"/>
      <p:bldP spid="15" grpId="0"/>
      <p:bldP spid="16" grpId="0"/>
      <p:bldP spid="17" grpId="0"/>
      <p:bldP spid="18" grpId="0"/>
      <p:bldP spid="19" grpId="0"/>
      <p:bldP spid="21" grpId="0"/>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p:cNvSpPr>
          <p:nvPr>
            <p:ph type="title"/>
          </p:nvPr>
        </p:nvSpPr>
        <p:spPr/>
        <p:txBody>
          <a:bodyPr/>
          <a:lstStyle/>
          <a:p>
            <a:pPr eaLnBrk="1" hangingPunct="1"/>
            <a:endParaRPr lang="en-US" altLang="en-US" smtClean="0"/>
          </a:p>
        </p:txBody>
      </p:sp>
      <p:sp>
        <p:nvSpPr>
          <p:cNvPr id="67587" name="Rectangle 3"/>
          <p:cNvSpPr>
            <a:spLocks noGrp="1"/>
          </p:cNvSpPr>
          <p:nvPr>
            <p:ph idx="1"/>
          </p:nvPr>
        </p:nvSpPr>
        <p:spPr/>
        <p:txBody>
          <a:bodyPr/>
          <a:lstStyle/>
          <a:p>
            <a:pPr eaLnBrk="1" hangingPunct="1"/>
            <a:endParaRPr lang="en-US" altLang="en-US" smtClean="0"/>
          </a:p>
        </p:txBody>
      </p:sp>
      <p:pic>
        <p:nvPicPr>
          <p:cNvPr id="37892" name="Picture 4" descr="mo kim cuong">
            <a:extLst>
              <a:ext uri="{FF2B5EF4-FFF2-40B4-BE49-F238E27FC236}">
                <a16:creationId xmlns:a16="http://schemas.microsoft.com/office/drawing/2014/main" id="{DC0A0A4A-E49E-4E97-BC92-D33254E92FF2}"/>
              </a:ext>
            </a:extLst>
          </p:cNvPr>
          <p:cNvPicPr>
            <a:picLocks noChangeAspect="1" noChangeArrowheads="1"/>
          </p:cNvPicPr>
          <p:nvPr/>
        </p:nvPicPr>
        <p:blipFill>
          <a:blip r:embed="rId2"/>
          <a:srcRect/>
          <a:stretch>
            <a:fillRect/>
          </a:stretch>
        </p:blipFill>
        <p:spPr bwMode="auto">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8917" name="Text Box 5"/>
          <p:cNvSpPr txBox="1">
            <a:spLocks noChangeArrowheads="1"/>
          </p:cNvSpPr>
          <p:nvPr/>
        </p:nvSpPr>
        <p:spPr bwMode="auto">
          <a:xfrm>
            <a:off x="684213" y="260350"/>
            <a:ext cx="79200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spcBef>
                <a:spcPct val="50000"/>
              </a:spcBef>
            </a:pPr>
            <a:r>
              <a:rPr lang="en-US" altLang="en-US" sz="3200" dirty="0">
                <a:solidFill>
                  <a:srgbClr val="0000FF"/>
                </a:solidFill>
              </a:rPr>
              <a:t>Khai thác Mỏ kim cương ở Nam </a:t>
            </a:r>
            <a:r>
              <a:rPr lang="en-US" altLang="en-US" sz="3200" dirty="0" smtClean="0">
                <a:solidFill>
                  <a:srgbClr val="0000FF"/>
                </a:solidFill>
              </a:rPr>
              <a:t>Phi</a:t>
            </a:r>
            <a:endParaRPr lang="en-US" altLang="en-US" sz="3200" dirty="0">
              <a:solidFill>
                <a:srgbClr val="0000FF"/>
              </a:solidFill>
            </a:endParaRPr>
          </a:p>
        </p:txBody>
      </p:sp>
    </p:spTree>
  </p:cSld>
  <p:clrMapOvr>
    <a:masterClrMapping/>
  </p:clrMapOvr>
  <p:transition spd="med">
    <p:randomBar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mo vang kenia">
            <a:extLst>
              <a:ext uri="{FF2B5EF4-FFF2-40B4-BE49-F238E27FC236}">
                <a16:creationId xmlns:a16="http://schemas.microsoft.com/office/drawing/2014/main" id="{1CA934AA-69AB-47B0-ADB7-BAFAE3590539}"/>
              </a:ext>
            </a:extLst>
          </p:cNvPr>
          <p:cNvPicPr>
            <a:picLocks noChangeAspect="1" noChangeArrowheads="1"/>
          </p:cNvPicPr>
          <p:nvPr/>
        </p:nvPicPr>
        <p:blipFill>
          <a:blip r:embed="rId2"/>
          <a:srcRect/>
          <a:stretch>
            <a:fillRect/>
          </a:stretch>
        </p:blipFill>
        <p:spPr bwMode="auto">
          <a:xfrm>
            <a:off x="-2146"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9939" name="Text Box 3"/>
          <p:cNvSpPr txBox="1">
            <a:spLocks noChangeArrowheads="1"/>
          </p:cNvSpPr>
          <p:nvPr/>
        </p:nvSpPr>
        <p:spPr bwMode="auto">
          <a:xfrm>
            <a:off x="2895600" y="1371600"/>
            <a:ext cx="6019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spcBef>
                <a:spcPct val="50000"/>
              </a:spcBef>
            </a:pPr>
            <a:r>
              <a:rPr lang="en-US" altLang="en-US" sz="3600" dirty="0">
                <a:solidFill>
                  <a:schemeClr val="bg1"/>
                </a:solidFill>
              </a:rPr>
              <a:t>Khai thác mỏ vàng ở Trung </a:t>
            </a:r>
            <a:r>
              <a:rPr lang="en-US" altLang="en-US" sz="3600" dirty="0" smtClean="0">
                <a:solidFill>
                  <a:schemeClr val="bg1"/>
                </a:solidFill>
              </a:rPr>
              <a:t>Phi</a:t>
            </a:r>
            <a:endParaRPr lang="en-US" altLang="en-US" sz="3600" dirty="0">
              <a:solidFill>
                <a:schemeClr val="bg1"/>
              </a:solidFill>
            </a:endParaRPr>
          </a:p>
        </p:txBody>
      </p:sp>
    </p:spTree>
  </p:cSld>
  <p:clrMapOvr>
    <a:masterClrMapping/>
  </p:clrMapOvr>
  <p:transition>
    <p:pull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4572000" y="2936970"/>
            <a:ext cx="4572000" cy="3429000"/>
          </a:xfrm>
        </p:spPr>
      </p:pic>
      <p:sp>
        <p:nvSpPr>
          <p:cNvPr id="4" name="TextBox 3"/>
          <p:cNvSpPr txBox="1">
            <a:spLocks noChangeArrowheads="1"/>
          </p:cNvSpPr>
          <p:nvPr/>
        </p:nvSpPr>
        <p:spPr bwMode="auto">
          <a:xfrm>
            <a:off x="4591050" y="6028096"/>
            <a:ext cx="4572000"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dirty="0" err="1">
                <a:latin typeface="Times New Roman" panose="02020603050405020304" pitchFamily="18" charset="0"/>
                <a:cs typeface="Times New Roman" panose="02020603050405020304" pitchFamily="18" charset="0"/>
              </a:rPr>
              <a:t>Công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trường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khai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thác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kim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cương</a:t>
            </a:r>
            <a:r>
              <a:rPr lang="en-US" altLang="en-US" sz="2400" dirty="0">
                <a:latin typeface="Times New Roman" panose="02020603050405020304" pitchFamily="18" charset="0"/>
                <a:cs typeface="Times New Roman" panose="02020603050405020304" pitchFamily="18" charset="0"/>
              </a:rPr>
              <a:t> ở Nam </a:t>
            </a:r>
            <a:r>
              <a:rPr lang="en-US" altLang="en-US" sz="2400" dirty="0" smtClean="0">
                <a:latin typeface="Times New Roman" panose="02020603050405020304" pitchFamily="18" charset="0"/>
                <a:cs typeface="Times New Roman" panose="02020603050405020304" pitchFamily="18" charset="0"/>
              </a:rPr>
              <a:t>Phi</a:t>
            </a:r>
            <a:endParaRPr lang="en-US" altLang="en-US" sz="24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20638" y="2611117"/>
            <a:ext cx="4440238"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dirty="0" err="1">
                <a:latin typeface="Times New Roman" panose="02020603050405020304" pitchFamily="18" charset="0"/>
                <a:cs typeface="Times New Roman" panose="02020603050405020304" pitchFamily="18" charset="0"/>
              </a:rPr>
              <a:t>Công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trường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khai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thác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vàng</a:t>
            </a:r>
            <a:r>
              <a:rPr lang="en-US" altLang="en-US" sz="2400" dirty="0">
                <a:latin typeface="Times New Roman" panose="02020603050405020304" pitchFamily="18" charset="0"/>
                <a:cs typeface="Times New Roman" panose="02020603050405020304" pitchFamily="18" charset="0"/>
              </a:rPr>
              <a:t> ở </a:t>
            </a:r>
            <a:r>
              <a:rPr lang="en-US" altLang="en-US" sz="2400" dirty="0" err="1">
                <a:latin typeface="Times New Roman" panose="02020603050405020304" pitchFamily="18" charset="0"/>
                <a:cs typeface="Times New Roman" panose="02020603050405020304" pitchFamily="18" charset="0"/>
              </a:rPr>
              <a:t>Công</a:t>
            </a:r>
            <a:r>
              <a:rPr lang="en-US" altLang="en-US" sz="2400" dirty="0">
                <a:latin typeface="Times New Roman" panose="02020603050405020304" pitchFamily="18" charset="0"/>
                <a:cs typeface="Times New Roman" panose="02020603050405020304" pitchFamily="18" charset="0"/>
              </a:rPr>
              <a:t> </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gô</a:t>
            </a:r>
            <a:endParaRPr lang="en-US" altLang="en-US" sz="2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A396692-CF4E-4F53-BCD9-DCBCEECC27EC}"/>
              </a:ext>
            </a:extLst>
          </p:cNvPr>
          <p:cNvSpPr txBox="1"/>
          <p:nvPr/>
        </p:nvSpPr>
        <p:spPr>
          <a:xfrm>
            <a:off x="4601782" y="330910"/>
            <a:ext cx="4343400" cy="2554545"/>
          </a:xfrm>
          <a:prstGeom prst="rect">
            <a:avLst/>
          </a:prstGeom>
          <a:noFill/>
        </p:spPr>
        <p:txBody>
          <a:bodyPr>
            <a:spAutoFit/>
          </a:bodyPr>
          <a:lstStyle/>
          <a:p>
            <a:pPr algn="just">
              <a:defRPr/>
            </a:pPr>
            <a:r>
              <a:rPr lang="en-US" sz="3200" dirty="0" err="1">
                <a:solidFill>
                  <a:srgbClr val="FF0000"/>
                </a:solidFill>
                <a:latin typeface="Times New Roman" panose="02020603050405020304" pitchFamily="18" charset="0"/>
                <a:cs typeface="Times New Roman" panose="02020603050405020304" pitchFamily="18" charset="0"/>
              </a:rPr>
              <a:t>Hậu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quả</a:t>
            </a:r>
            <a:r>
              <a:rPr lang="en-US" sz="3200" dirty="0">
                <a:solidFill>
                  <a:srgbClr val="FF0000"/>
                </a:solidFill>
                <a:latin typeface="Times New Roman" panose="02020603050405020304" pitchFamily="18" charset="0"/>
                <a:cs typeface="Times New Roman" panose="02020603050405020304" pitchFamily="18" charset="0"/>
              </a:rPr>
              <a:t>:</a:t>
            </a:r>
          </a:p>
          <a:p>
            <a:pPr marL="285750" indent="-285750" algn="just">
              <a:buFontTx/>
              <a:buChar char="-"/>
              <a:defRPr/>
            </a:pPr>
            <a:r>
              <a:rPr lang="en-US" sz="3200" dirty="0">
                <a:latin typeface="Times New Roman" panose="02020603050405020304" pitchFamily="18" charset="0"/>
                <a:cs typeface="Times New Roman" panose="02020603050405020304" pitchFamily="18" charset="0"/>
              </a:rPr>
              <a:t>Ô </a:t>
            </a:r>
            <a:r>
              <a:rPr lang="en-US" sz="3200" dirty="0" err="1">
                <a:latin typeface="Times New Roman" panose="02020603050405020304" pitchFamily="18" charset="0"/>
                <a:cs typeface="Times New Roman" panose="02020603050405020304" pitchFamily="18" charset="0"/>
              </a:rPr>
              <a:t>nhiễm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môi</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trường</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marL="285750" indent="-285750" algn="just">
              <a:buFontTx/>
              <a:buChar char="-"/>
              <a:defRPr/>
            </a:pPr>
            <a:r>
              <a:rPr lang="en-US" sz="3200" dirty="0" err="1">
                <a:latin typeface="Times New Roman" panose="02020603050405020304" pitchFamily="18" charset="0"/>
                <a:cs typeface="Times New Roman" panose="02020603050405020304" pitchFamily="18" charset="0"/>
              </a:rPr>
              <a:t>Tàn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thái</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marL="285750" indent="-285750" algn="just">
              <a:buFontTx/>
              <a:buChar char="-"/>
              <a:defRPr/>
            </a:pPr>
            <a:r>
              <a:rPr lang="en-US" sz="3200" dirty="0" err="1">
                <a:latin typeface="Times New Roman" panose="02020603050405020304" pitchFamily="18" charset="0"/>
                <a:cs typeface="Times New Roman" panose="02020603050405020304" pitchFamily="18" charset="0"/>
              </a:rPr>
              <a:t>Cạn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khoáng</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sản</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pic>
        <p:nvPicPr>
          <p:cNvPr id="35847"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0" y="3429000"/>
            <a:ext cx="45561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9525" y="6027003"/>
            <a:ext cx="4572000"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dirty="0" err="1">
                <a:latin typeface="Times New Roman" panose="02020603050405020304" pitchFamily="18" charset="0"/>
                <a:cs typeface="Times New Roman" panose="02020603050405020304" pitchFamily="18" charset="0"/>
              </a:rPr>
              <a:t>Công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trường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khai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thác</a:t>
            </a:r>
            <a:r>
              <a:rPr lang="en-US" altLang="en-US" sz="2400" dirty="0">
                <a:latin typeface="Times New Roman" panose="02020603050405020304" pitchFamily="18" charset="0"/>
                <a:cs typeface="Times New Roman" panose="02020603050405020304" pitchFamily="18" charset="0"/>
              </a:rPr>
              <a:t> than ở </a:t>
            </a:r>
            <a:endParaRPr lang="en-US" altLang="en-US" sz="2400" dirty="0" smtClean="0">
              <a:latin typeface="Times New Roman" panose="02020603050405020304" pitchFamily="18" charset="0"/>
              <a:cs typeface="Times New Roman" panose="02020603050405020304" pitchFamily="18" charset="0"/>
            </a:endParaRPr>
          </a:p>
          <a:p>
            <a:pPr algn="ctr">
              <a:spcBef>
                <a:spcPct val="0"/>
              </a:spcBef>
              <a:buFontTx/>
              <a:buNone/>
            </a:pPr>
            <a:r>
              <a:rPr lang="en-US" altLang="en-US" sz="2400" dirty="0" smtClean="0">
                <a:latin typeface="Times New Roman" panose="02020603050405020304" pitchFamily="18" charset="0"/>
                <a:cs typeface="Times New Roman" panose="02020603050405020304" pitchFamily="18" charset="0"/>
              </a:rPr>
              <a:t>Li - </a:t>
            </a:r>
            <a:r>
              <a:rPr lang="en-US" altLang="en-US" sz="2400" dirty="0">
                <a:latin typeface="Times New Roman" panose="02020603050405020304" pitchFamily="18" charset="0"/>
                <a:cs typeface="Times New Roman" panose="02020603050405020304" pitchFamily="18" charset="0"/>
              </a:rPr>
              <a:t>bi  </a:t>
            </a:r>
          </a:p>
        </p:txBody>
      </p:sp>
    </p:spTree>
    <p:extLst>
      <p:ext uri="{BB962C8B-B14F-4D97-AF65-F5344CB8AC3E}">
        <p14:creationId xmlns:p14="http://schemas.microsoft.com/office/powerpoint/2010/main" val="37289207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53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r="39999"/>
          <a:stretch>
            <a:fillRect/>
          </a:stretch>
        </p:blipFill>
        <p:spPr bwMode="auto">
          <a:xfrm>
            <a:off x="4953000" y="2438400"/>
            <a:ext cx="4191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4953000" y="868740"/>
            <a:ext cx="4191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n-US" dirty="0" err="1">
                <a:solidFill>
                  <a:srgbClr val="002060"/>
                </a:solidFill>
                <a:latin typeface="Times New Roman" panose="02020603050405020304" pitchFamily="18" charset="0"/>
                <a:cs typeface="Times New Roman" panose="02020603050405020304" pitchFamily="18" charset="0"/>
              </a:rPr>
              <a:t>Tiết</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kiệm</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nhiên</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liệu</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sử</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dụng</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các</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nguồn</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nhiên</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liệu</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thay</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smtClean="0">
                <a:solidFill>
                  <a:srgbClr val="002060"/>
                </a:solidFill>
                <a:latin typeface="Times New Roman" panose="02020603050405020304" pitchFamily="18" charset="0"/>
                <a:cs typeface="Times New Roman" panose="02020603050405020304" pitchFamily="18" charset="0"/>
              </a:rPr>
              <a:t>thế</a:t>
            </a:r>
            <a:r>
              <a:rPr lang="en-US" altLang="en-US" dirty="0" smtClean="0">
                <a:solidFill>
                  <a:srgbClr val="002060"/>
                </a:solidFill>
                <a:latin typeface="Times New Roman" panose="02020603050405020304" pitchFamily="18" charset="0"/>
                <a:cs typeface="Times New Roman" panose="02020603050405020304" pitchFamily="18" charset="0"/>
              </a:rPr>
              <a:t>.</a:t>
            </a:r>
            <a:endParaRPr lang="en-US" altLang="en-US"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42300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5053885" y="2286000"/>
            <a:ext cx="3813175" cy="2590800"/>
          </a:xfrm>
        </p:spPr>
        <p:txBody>
          <a:bodyPr/>
          <a:lstStyle/>
          <a:p>
            <a:pPr marL="0" indent="0" algn="just">
              <a:buFont typeface="Arial" panose="020B0604020202020204" pitchFamily="34" charset="0"/>
              <a:buNone/>
            </a:pPr>
            <a:r>
              <a:rPr lang="en-US" altLang="en-US" sz="3200" dirty="0" err="1" smtClean="0">
                <a:solidFill>
                  <a:srgbClr val="002060"/>
                </a:solidFill>
                <a:latin typeface="Times New Roman" panose="02020603050405020304" pitchFamily="18" charset="0"/>
                <a:cs typeface="Times New Roman" panose="02020603050405020304" pitchFamily="18" charset="0"/>
              </a:rPr>
              <a:t>Tuyên</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truyền</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nâng</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cao</a:t>
            </a:r>
            <a:r>
              <a:rPr lang="en-US" altLang="en-US" sz="3200" dirty="0" smtClean="0">
                <a:solidFill>
                  <a:srgbClr val="002060"/>
                </a:solidFill>
                <a:latin typeface="Times New Roman" panose="02020603050405020304" pitchFamily="18" charset="0"/>
                <a:cs typeface="Times New Roman" panose="02020603050405020304" pitchFamily="18" charset="0"/>
              </a:rPr>
              <a:t> ý </a:t>
            </a:r>
            <a:r>
              <a:rPr lang="en-US" altLang="en-US" sz="3200" dirty="0" err="1" smtClean="0">
                <a:solidFill>
                  <a:srgbClr val="002060"/>
                </a:solidFill>
                <a:latin typeface="Times New Roman" panose="02020603050405020304" pitchFamily="18" charset="0"/>
                <a:cs typeface="Times New Roman" panose="02020603050405020304" pitchFamily="18" charset="0"/>
              </a:rPr>
              <a:t>thức</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khai</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thác</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và</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sử</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dụng</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khoáng</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sản</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hợp</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lí</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gắn</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với</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bảo</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vệ</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môi</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trường</a:t>
            </a:r>
            <a:r>
              <a:rPr lang="en-US" altLang="en-US" sz="3200" dirty="0" smtClean="0">
                <a:solidFill>
                  <a:srgbClr val="002060"/>
                </a:solidFill>
                <a:latin typeface="Times New Roman" panose="02020603050405020304" pitchFamily="18" charset="0"/>
                <a:cs typeface="Times New Roman" panose="02020603050405020304" pitchFamily="18" charset="0"/>
              </a:rPr>
              <a:t>.</a:t>
            </a:r>
          </a:p>
          <a:p>
            <a:pPr marL="0" indent="0">
              <a:buFont typeface="Arial" panose="020B0604020202020204" pitchFamily="34" charset="0"/>
              <a:buNone/>
            </a:pPr>
            <a:endParaRPr lang="en-US" altLang="en-US" dirty="0" smtClean="0">
              <a:solidFill>
                <a:srgbClr val="00206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8" y="4763"/>
            <a:ext cx="5049838"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8" y="3373438"/>
            <a:ext cx="5049838" cy="348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06678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Content Placeholder 2"/>
          <p:cNvPicPr>
            <a:picLocks noGrp="1" noChangeAspect="1" noChangeArrowheads="1"/>
          </p:cNvPicPr>
          <p:nvPr>
            <p:ph/>
          </p:nvPr>
        </p:nvPicPr>
        <p:blipFill>
          <a:blip r:embed="rId2">
            <a:extLst>
              <a:ext uri="{28A0092B-C50C-407E-A947-70E740481C1C}">
                <a14:useLocalDpi xmlns:a14="http://schemas.microsoft.com/office/drawing/2010/main" val="0"/>
              </a:ext>
            </a:extLst>
          </a:blip>
          <a:srcRect l="9985" t="24304" r="8376" b="21985"/>
          <a:stretch>
            <a:fillRect/>
          </a:stretch>
        </p:blipFill>
        <p:spPr>
          <a:xfrm>
            <a:off x="0" y="0"/>
            <a:ext cx="9144000" cy="6858000"/>
          </a:xfrm>
        </p:spPr>
      </p:pic>
    </p:spTree>
    <p:extLst>
      <p:ext uri="{BB962C8B-B14F-4D97-AF65-F5344CB8AC3E}">
        <p14:creationId xmlns:p14="http://schemas.microsoft.com/office/powerpoint/2010/main" val="29491148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Content Placeholder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019800"/>
          </a:xfrm>
        </p:spPr>
      </p:pic>
      <p:sp>
        <p:nvSpPr>
          <p:cNvPr id="4" name="TextBox 3"/>
          <p:cNvSpPr txBox="1">
            <a:spLocks noChangeArrowheads="1"/>
          </p:cNvSpPr>
          <p:nvPr/>
        </p:nvSpPr>
        <p:spPr bwMode="auto">
          <a:xfrm>
            <a:off x="228600" y="6096000"/>
            <a:ext cx="883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dirty="0" err="1">
                <a:solidFill>
                  <a:srgbClr val="002060"/>
                </a:solidFill>
                <a:latin typeface="Times New Roman" panose="02020603050405020304" pitchFamily="18" charset="0"/>
                <a:cs typeface="Times New Roman" panose="02020603050405020304" pitchFamily="18" charset="0"/>
              </a:rPr>
              <a:t>Trồng</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cây</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xanh</a:t>
            </a:r>
            <a:endParaRPr lang="en-US" altLang="en-US"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24744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09600"/>
          </a:xfrm>
          <a:prstGeom prst="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rgbClr val="FF0000"/>
                </a:solidFill>
                <a:latin typeface="Times New Roman" pitchFamily="18" charset="0"/>
                <a:cs typeface="Times New Roman" pitchFamily="18" charset="0"/>
              </a:rPr>
              <a:t>Tiết</a:t>
            </a:r>
            <a:r>
              <a:rPr lang="en-US" sz="3600" dirty="0" smtClean="0">
                <a:solidFill>
                  <a:srgbClr val="FF0000"/>
                </a:solidFill>
                <a:latin typeface="Times New Roman" pitchFamily="18" charset="0"/>
                <a:cs typeface="Times New Roman" pitchFamily="18" charset="0"/>
              </a:rPr>
              <a:t> </a:t>
            </a:r>
            <a:r>
              <a:rPr lang="en-US" sz="3600" dirty="0" smtClean="0">
                <a:solidFill>
                  <a:srgbClr val="FF0000"/>
                </a:solidFill>
                <a:latin typeface="Times New Roman" pitchFamily="18" charset="0"/>
                <a:cs typeface="Times New Roman" pitchFamily="18" charset="0"/>
              </a:rPr>
              <a:t>19+20</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Bài</a:t>
            </a:r>
            <a:r>
              <a:rPr lang="en-US" sz="3600" dirty="0" smtClean="0">
                <a:solidFill>
                  <a:srgbClr val="FF0000"/>
                </a:solidFill>
                <a:latin typeface="Times New Roman" pitchFamily="18" charset="0"/>
                <a:cs typeface="Times New Roman" pitchFamily="18" charset="0"/>
              </a:rPr>
              <a:t> 9: THIÊN NHIÊN CHÂU PHI</a:t>
            </a:r>
            <a:endParaRPr lang="vi-VN" sz="3600" dirty="0">
              <a:solidFill>
                <a:srgbClr val="FF0000"/>
              </a:solidFill>
              <a:latin typeface="Times New Roman" pitchFamily="18" charset="0"/>
              <a:cs typeface="Times New Roman" pitchFamily="18" charset="0"/>
            </a:endParaRPr>
          </a:p>
        </p:txBody>
      </p:sp>
      <p:sp>
        <p:nvSpPr>
          <p:cNvPr id="5" name="Rectangle 4"/>
          <p:cNvSpPr/>
          <p:nvPr/>
        </p:nvSpPr>
        <p:spPr>
          <a:xfrm>
            <a:off x="0" y="609600"/>
            <a:ext cx="91440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smtClean="0">
                <a:solidFill>
                  <a:srgbClr val="FF0000"/>
                </a:solidFill>
                <a:latin typeface="Times New Roman" pitchFamily="18" charset="0"/>
                <a:cs typeface="Times New Roman" pitchFamily="18" charset="0"/>
              </a:rPr>
              <a:t> </a:t>
            </a:r>
            <a:r>
              <a:rPr lang="en-US" sz="3200" dirty="0" smtClean="0">
                <a:solidFill>
                  <a:srgbClr val="FF0000"/>
                </a:solidFill>
                <a:latin typeface="Times New Roman" pitchFamily="18" charset="0"/>
                <a:cs typeface="Times New Roman" pitchFamily="18" charset="0"/>
              </a:rPr>
              <a:t>2. Đặc điểm tự nhiên</a:t>
            </a:r>
            <a:endParaRPr lang="vi-VN" sz="3200" dirty="0">
              <a:solidFill>
                <a:srgbClr val="FF0000"/>
              </a:solidFill>
              <a:latin typeface="Times New Roman" pitchFamily="18" charset="0"/>
              <a:cs typeface="Times New Roman" pitchFamily="18" charset="0"/>
            </a:endParaRPr>
          </a:p>
        </p:txBody>
      </p:sp>
      <p:sp>
        <p:nvSpPr>
          <p:cNvPr id="10" name="Rectangle 9"/>
          <p:cNvSpPr/>
          <p:nvPr/>
        </p:nvSpPr>
        <p:spPr>
          <a:xfrm>
            <a:off x="146154" y="1219200"/>
            <a:ext cx="8845446"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altLang="en-US" sz="3200" dirty="0" smtClean="0">
                <a:solidFill>
                  <a:srgbClr val="0000FF"/>
                </a:solidFill>
                <a:latin typeface="Times New Roman" pitchFamily="18" charset="0"/>
                <a:cs typeface="Times New Roman" pitchFamily="18" charset="0"/>
              </a:rPr>
              <a:t>a. Địa hình và khoáng sản</a:t>
            </a:r>
          </a:p>
        </p:txBody>
      </p:sp>
      <p:sp>
        <p:nvSpPr>
          <p:cNvPr id="6" name="Rectangle 5"/>
          <p:cNvSpPr/>
          <p:nvPr/>
        </p:nvSpPr>
        <p:spPr>
          <a:xfrm>
            <a:off x="146154" y="2438400"/>
            <a:ext cx="8845446" cy="441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altLang="en-US" sz="3200" b="1" dirty="0" smtClean="0">
                <a:solidFill>
                  <a:schemeClr val="tx1"/>
                </a:solidFill>
                <a:latin typeface="Times New Roman" pitchFamily="18" charset="0"/>
                <a:cs typeface="Times New Roman" pitchFamily="18" charset="0"/>
              </a:rPr>
              <a:t>   - </a:t>
            </a:r>
            <a:r>
              <a:rPr lang="en-US" altLang="en-US" sz="3200" b="1" dirty="0" err="1" smtClean="0">
                <a:solidFill>
                  <a:schemeClr val="tx1"/>
                </a:solidFill>
                <a:latin typeface="Times New Roman" pitchFamily="18" charset="0"/>
                <a:cs typeface="Times New Roman" pitchFamily="18" charset="0"/>
              </a:rPr>
              <a:t>Địa</a:t>
            </a:r>
            <a:r>
              <a:rPr lang="en-US" altLang="en-US" sz="3200" b="1" dirty="0" smtClean="0">
                <a:solidFill>
                  <a:schemeClr val="tx1"/>
                </a:solidFill>
                <a:latin typeface="Times New Roman" pitchFamily="18" charset="0"/>
                <a:cs typeface="Times New Roman" pitchFamily="18" charset="0"/>
              </a:rPr>
              <a:t> hình:</a:t>
            </a:r>
          </a:p>
          <a:p>
            <a:pPr algn="just">
              <a:spcBef>
                <a:spcPct val="50000"/>
              </a:spcBef>
            </a:pPr>
            <a:r>
              <a:rPr lang="en-US" altLang="en-US" sz="3200" dirty="0" smtClean="0">
                <a:solidFill>
                  <a:schemeClr val="tx1"/>
                </a:solidFill>
                <a:latin typeface="Times New Roman" pitchFamily="18" charset="0"/>
                <a:cs typeface="Times New Roman" pitchFamily="18" charset="0"/>
              </a:rPr>
              <a:t>+ Bề mặt khá bằng phẳng, độ cao trung bình là 750m so với mực </a:t>
            </a:r>
            <a:r>
              <a:rPr lang="en-US" altLang="en-US" sz="3200" dirty="0" err="1" smtClean="0">
                <a:solidFill>
                  <a:schemeClr val="tx1"/>
                </a:solidFill>
                <a:latin typeface="Times New Roman" pitchFamily="18" charset="0"/>
                <a:cs typeface="Times New Roman" pitchFamily="18" charset="0"/>
              </a:rPr>
              <a:t>nước</a:t>
            </a:r>
            <a:r>
              <a:rPr lang="en-US" altLang="en-US" sz="3200" dirty="0" smtClean="0">
                <a:solidFill>
                  <a:schemeClr val="tx1"/>
                </a:solidFill>
                <a:latin typeface="Times New Roman" pitchFamily="18" charset="0"/>
                <a:cs typeface="Times New Roman" pitchFamily="18" charset="0"/>
              </a:rPr>
              <a:t> </a:t>
            </a:r>
            <a:r>
              <a:rPr lang="en-US" altLang="en-US" sz="3200" dirty="0" err="1" smtClean="0">
                <a:solidFill>
                  <a:schemeClr val="tx1"/>
                </a:solidFill>
                <a:latin typeface="Times New Roman" pitchFamily="18" charset="0"/>
                <a:cs typeface="Times New Roman" pitchFamily="18" charset="0"/>
              </a:rPr>
              <a:t>biển</a:t>
            </a:r>
            <a:r>
              <a:rPr lang="en-US" altLang="en-US" sz="3200" dirty="0" smtClean="0">
                <a:solidFill>
                  <a:schemeClr val="tx1"/>
                </a:solidFill>
                <a:latin typeface="Times New Roman" pitchFamily="18" charset="0"/>
                <a:cs typeface="Times New Roman" pitchFamily="18" charset="0"/>
              </a:rPr>
              <a:t>.</a:t>
            </a:r>
          </a:p>
          <a:p>
            <a:pPr algn="just">
              <a:spcBef>
                <a:spcPct val="50000"/>
              </a:spcBef>
            </a:pPr>
            <a:r>
              <a:rPr lang="en-US" altLang="en-US" sz="3200" dirty="0" smtClean="0">
                <a:solidFill>
                  <a:schemeClr val="tx1"/>
                </a:solidFill>
                <a:latin typeface="Times New Roman" pitchFamily="18" charset="0"/>
                <a:cs typeface="Times New Roman" pitchFamily="18" charset="0"/>
              </a:rPr>
              <a:t>+ Cao về phía đông nam và thấp về phía </a:t>
            </a:r>
            <a:r>
              <a:rPr lang="en-US" altLang="en-US" sz="3200" dirty="0" err="1" smtClean="0">
                <a:solidFill>
                  <a:schemeClr val="tx1"/>
                </a:solidFill>
                <a:latin typeface="Times New Roman" pitchFamily="18" charset="0"/>
                <a:cs typeface="Times New Roman" pitchFamily="18" charset="0"/>
              </a:rPr>
              <a:t>tây</a:t>
            </a:r>
            <a:r>
              <a:rPr lang="en-US" altLang="en-US" sz="3200" dirty="0" smtClean="0">
                <a:solidFill>
                  <a:schemeClr val="tx1"/>
                </a:solidFill>
                <a:latin typeface="Times New Roman" pitchFamily="18" charset="0"/>
                <a:cs typeface="Times New Roman" pitchFamily="18" charset="0"/>
              </a:rPr>
              <a:t> </a:t>
            </a:r>
            <a:r>
              <a:rPr lang="en-US" altLang="en-US" sz="3200" dirty="0" err="1" smtClean="0">
                <a:solidFill>
                  <a:schemeClr val="tx1"/>
                </a:solidFill>
                <a:latin typeface="Times New Roman" pitchFamily="18" charset="0"/>
                <a:cs typeface="Times New Roman" pitchFamily="18" charset="0"/>
              </a:rPr>
              <a:t>bắc</a:t>
            </a:r>
            <a:r>
              <a:rPr lang="en-US" altLang="en-US" sz="3200" dirty="0" smtClean="0">
                <a:solidFill>
                  <a:schemeClr val="tx1"/>
                </a:solidFill>
                <a:latin typeface="Times New Roman" pitchFamily="18" charset="0"/>
                <a:cs typeface="Times New Roman" pitchFamily="18" charset="0"/>
              </a:rPr>
              <a:t>.</a:t>
            </a:r>
          </a:p>
          <a:p>
            <a:pPr algn="just">
              <a:spcBef>
                <a:spcPct val="50000"/>
              </a:spcBef>
            </a:pPr>
            <a:r>
              <a:rPr lang="en-US" altLang="en-US" sz="3200" dirty="0" smtClean="0">
                <a:solidFill>
                  <a:schemeClr val="tx1"/>
                </a:solidFill>
                <a:latin typeface="Times New Roman" pitchFamily="18" charset="0"/>
                <a:cs typeface="Times New Roman" pitchFamily="18" charset="0"/>
              </a:rPr>
              <a:t>+ Các </a:t>
            </a:r>
            <a:r>
              <a:rPr lang="en-US" altLang="en-US" sz="3200" dirty="0" err="1" smtClean="0">
                <a:solidFill>
                  <a:schemeClr val="tx1"/>
                </a:solidFill>
                <a:latin typeface="Times New Roman" pitchFamily="18" charset="0"/>
                <a:cs typeface="Times New Roman" pitchFamily="18" charset="0"/>
              </a:rPr>
              <a:t>dạng</a:t>
            </a:r>
            <a:r>
              <a:rPr lang="en-US" altLang="en-US" sz="3200" dirty="0" smtClean="0">
                <a:solidFill>
                  <a:schemeClr val="tx1"/>
                </a:solidFill>
                <a:latin typeface="Times New Roman" pitchFamily="18" charset="0"/>
                <a:cs typeface="Times New Roman" pitchFamily="18" charset="0"/>
              </a:rPr>
              <a:t> </a:t>
            </a:r>
            <a:r>
              <a:rPr lang="en-US" altLang="en-US" sz="3200" dirty="0" err="1" smtClean="0">
                <a:solidFill>
                  <a:schemeClr val="tx1"/>
                </a:solidFill>
                <a:latin typeface="Times New Roman" pitchFamily="18" charset="0"/>
                <a:cs typeface="Times New Roman" pitchFamily="18" charset="0"/>
              </a:rPr>
              <a:t>địa</a:t>
            </a:r>
            <a:r>
              <a:rPr lang="en-US" altLang="en-US" sz="3200" dirty="0" smtClean="0">
                <a:solidFill>
                  <a:schemeClr val="tx1"/>
                </a:solidFill>
                <a:latin typeface="Times New Roman" pitchFamily="18" charset="0"/>
                <a:cs typeface="Times New Roman" pitchFamily="18" charset="0"/>
              </a:rPr>
              <a:t> </a:t>
            </a:r>
            <a:r>
              <a:rPr lang="en-US" altLang="en-US" sz="3200" dirty="0" err="1" smtClean="0">
                <a:solidFill>
                  <a:schemeClr val="tx1"/>
                </a:solidFill>
                <a:latin typeface="Times New Roman" pitchFamily="18" charset="0"/>
                <a:cs typeface="Times New Roman" pitchFamily="18" charset="0"/>
              </a:rPr>
              <a:t>hình</a:t>
            </a:r>
            <a:r>
              <a:rPr lang="en-US" altLang="en-US" sz="3200" dirty="0" smtClean="0">
                <a:solidFill>
                  <a:schemeClr val="tx1"/>
                </a:solidFill>
                <a:latin typeface="Times New Roman" pitchFamily="18" charset="0"/>
                <a:cs typeface="Times New Roman" pitchFamily="18" charset="0"/>
              </a:rPr>
              <a:t> </a:t>
            </a:r>
            <a:r>
              <a:rPr lang="en-US" altLang="en-US" sz="3200" dirty="0" err="1" smtClean="0">
                <a:solidFill>
                  <a:schemeClr val="tx1"/>
                </a:solidFill>
                <a:latin typeface="Times New Roman" pitchFamily="18" charset="0"/>
                <a:cs typeface="Times New Roman" pitchFamily="18" charset="0"/>
              </a:rPr>
              <a:t>chính</a:t>
            </a:r>
            <a:r>
              <a:rPr lang="en-US" altLang="en-US" sz="3200" dirty="0" smtClean="0">
                <a:solidFill>
                  <a:schemeClr val="tx1"/>
                </a:solidFill>
                <a:latin typeface="Times New Roman" pitchFamily="18" charset="0"/>
                <a:cs typeface="Times New Roman" pitchFamily="18" charset="0"/>
              </a:rPr>
              <a:t>: sơn nguyên, bồn địa, hoang mạc, núi thấp và đồng </a:t>
            </a:r>
            <a:r>
              <a:rPr lang="en-US" altLang="en-US" sz="3200" dirty="0" err="1" smtClean="0">
                <a:solidFill>
                  <a:schemeClr val="tx1"/>
                </a:solidFill>
                <a:latin typeface="Times New Roman" pitchFamily="18" charset="0"/>
                <a:cs typeface="Times New Roman" pitchFamily="18" charset="0"/>
              </a:rPr>
              <a:t>bằng</a:t>
            </a:r>
            <a:r>
              <a:rPr lang="en-US" altLang="en-US" sz="3200" dirty="0" smtClean="0">
                <a:solidFill>
                  <a:schemeClr val="tx1"/>
                </a:solidFill>
                <a:latin typeface="Times New Roman" pitchFamily="18" charset="0"/>
                <a:cs typeface="Times New Roman" pitchFamily="18" charset="0"/>
              </a:rPr>
              <a:t>.</a:t>
            </a:r>
          </a:p>
          <a:p>
            <a:pPr algn="just">
              <a:spcBef>
                <a:spcPct val="50000"/>
              </a:spcBef>
            </a:pP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smtClean="0">
                <a:solidFill>
                  <a:schemeClr val="tx1"/>
                </a:solidFill>
                <a:latin typeface="Times New Roman" panose="02020603050405020304" pitchFamily="18" charset="0"/>
                <a:cs typeface="Times New Roman" panose="02020603050405020304" pitchFamily="18" charset="0"/>
              </a:rPr>
              <a:t>Khoáng</a:t>
            </a:r>
            <a:r>
              <a:rPr lang="en-US" altLang="en-US" sz="3200" b="1" dirty="0" smtClean="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sản</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Phong</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phú</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đa</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dạng</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nhiều</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loại</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khoáng</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sản</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quý</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có</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trữ</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lượng</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hàng</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đầu</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thế</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giới</a:t>
            </a:r>
            <a:r>
              <a:rPr lang="en-US" altLang="en-US" sz="3200" dirty="0">
                <a:solidFill>
                  <a:schemeClr val="tx1"/>
                </a:solidFill>
                <a:latin typeface="Times New Roman" panose="02020603050405020304" pitchFamily="18" charset="0"/>
                <a:cs typeface="Times New Roman" panose="02020603050405020304" pitchFamily="18" charset="0"/>
              </a:rPr>
              <a:t>.</a:t>
            </a:r>
            <a:endParaRPr lang="en-US" altLang="vi-VN" sz="3200" dirty="0">
              <a:solidFill>
                <a:schemeClr val="tx1"/>
              </a:solidFill>
              <a:latin typeface="Times New Roman" panose="02020603050405020304" pitchFamily="18" charset="0"/>
              <a:cs typeface="Times New Roman" panose="02020603050405020304" pitchFamily="18" charset="0"/>
            </a:endParaRPr>
          </a:p>
          <a:p>
            <a:pPr algn="just">
              <a:spcBef>
                <a:spcPct val="50000"/>
              </a:spcBef>
            </a:pPr>
            <a:endParaRPr lang="en-US" altLang="en-US" sz="3200" dirty="0" smtClean="0">
              <a:solidFill>
                <a:srgbClr val="0000FF"/>
              </a:solidFill>
              <a:latin typeface="Times New Roman" pitchFamily="18" charset="0"/>
              <a:cs typeface="Times New Roman" pitchFamily="18" charset="0"/>
            </a:endParaRPr>
          </a:p>
        </p:txBody>
      </p:sp>
      <p:pic>
        <p:nvPicPr>
          <p:cNvPr id="7"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154" y="1657350"/>
            <a:ext cx="387246" cy="400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7542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990600"/>
            <a:ext cx="91440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smtClean="0">
                <a:solidFill>
                  <a:srgbClr val="FF0000"/>
                </a:solidFill>
                <a:latin typeface="Times New Roman" pitchFamily="18" charset="0"/>
                <a:cs typeface="Times New Roman" pitchFamily="18" charset="0"/>
              </a:rPr>
              <a:t> </a:t>
            </a:r>
            <a:r>
              <a:rPr lang="en-US" sz="3200" dirty="0" smtClean="0">
                <a:solidFill>
                  <a:srgbClr val="FF0000"/>
                </a:solidFill>
                <a:latin typeface="Times New Roman" pitchFamily="18" charset="0"/>
                <a:cs typeface="Times New Roman" pitchFamily="18" charset="0"/>
              </a:rPr>
              <a:t>2. Đặc điểm tự nhiên</a:t>
            </a:r>
            <a:endParaRPr lang="vi-VN" sz="3200" dirty="0">
              <a:solidFill>
                <a:srgbClr val="FF0000"/>
              </a:solidFill>
              <a:latin typeface="Times New Roman" pitchFamily="18" charset="0"/>
              <a:cs typeface="Times New Roman" pitchFamily="18" charset="0"/>
            </a:endParaRPr>
          </a:p>
        </p:txBody>
      </p:sp>
      <p:sp>
        <p:nvSpPr>
          <p:cNvPr id="10" name="Rectangle 9"/>
          <p:cNvSpPr/>
          <p:nvPr/>
        </p:nvSpPr>
        <p:spPr>
          <a:xfrm>
            <a:off x="146154" y="1676400"/>
            <a:ext cx="8845446"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altLang="en-US" sz="3200" b="1" dirty="0" smtClean="0">
                <a:solidFill>
                  <a:schemeClr val="tx1"/>
                </a:solidFill>
                <a:latin typeface="Times New Roman" pitchFamily="18" charset="0"/>
                <a:cs typeface="Times New Roman" pitchFamily="18" charset="0"/>
              </a:rPr>
              <a:t>b. Khí hậu</a:t>
            </a:r>
          </a:p>
        </p:txBody>
      </p:sp>
      <p:sp>
        <p:nvSpPr>
          <p:cNvPr id="6" name="Rectangle 5"/>
          <p:cNvSpPr/>
          <p:nvPr/>
        </p:nvSpPr>
        <p:spPr>
          <a:xfrm>
            <a:off x="0" y="0"/>
            <a:ext cx="9144000" cy="609600"/>
          </a:xfrm>
          <a:prstGeom prst="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rgbClr val="FF0000"/>
                </a:solidFill>
                <a:latin typeface="Times New Roman" pitchFamily="18" charset="0"/>
                <a:cs typeface="Times New Roman" pitchFamily="18" charset="0"/>
              </a:rPr>
              <a:t>Tiết</a:t>
            </a:r>
            <a:r>
              <a:rPr lang="en-US" sz="3600" dirty="0" smtClean="0">
                <a:solidFill>
                  <a:srgbClr val="FF0000"/>
                </a:solidFill>
                <a:latin typeface="Times New Roman" pitchFamily="18" charset="0"/>
                <a:cs typeface="Times New Roman" pitchFamily="18" charset="0"/>
              </a:rPr>
              <a:t> </a:t>
            </a:r>
            <a:r>
              <a:rPr lang="en-US" sz="3600" dirty="0" smtClean="0">
                <a:solidFill>
                  <a:srgbClr val="FF0000"/>
                </a:solidFill>
                <a:latin typeface="Times New Roman" pitchFamily="18" charset="0"/>
                <a:cs typeface="Times New Roman" pitchFamily="18" charset="0"/>
              </a:rPr>
              <a:t>19+20</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Bài</a:t>
            </a:r>
            <a:r>
              <a:rPr lang="en-US" sz="3600" dirty="0" smtClean="0">
                <a:solidFill>
                  <a:srgbClr val="FF0000"/>
                </a:solidFill>
                <a:latin typeface="Times New Roman" pitchFamily="18" charset="0"/>
                <a:cs typeface="Times New Roman" pitchFamily="18" charset="0"/>
              </a:rPr>
              <a:t> 9: THIÊN NHIÊN CHÂU PHI</a:t>
            </a:r>
            <a:endParaRPr lang="vi-VN" sz="36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17894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E2BE173-06E9-4628-9032-9FD7E60443DB}"/>
              </a:ext>
            </a:extLst>
          </p:cNvPr>
          <p:cNvSpPr>
            <a:spLocks noGrp="1"/>
          </p:cNvSpPr>
          <p:nvPr>
            <p:ph/>
          </p:nvPr>
        </p:nvSpPr>
        <p:spPr>
          <a:xfrm>
            <a:off x="228600" y="685800"/>
            <a:ext cx="8540750" cy="5943600"/>
          </a:xfrm>
        </p:spPr>
        <p:txBody>
          <a:bodyPr/>
          <a:lstStyle/>
          <a:p>
            <a:pPr marL="0" indent="0" algn="ctr">
              <a:buFont typeface="Arial" charset="0"/>
              <a:buNone/>
              <a:defRPr/>
            </a:pPr>
            <a:r>
              <a:rPr lang="en-US" sz="3200" dirty="0">
                <a:latin typeface="Times New Roman" panose="02020603050405020304" pitchFamily="18" charset="0"/>
                <a:cs typeface="Times New Roman" panose="02020603050405020304" pitchFamily="18" charset="0"/>
              </a:rPr>
              <a:t>THẢO LUẬN NHÓM</a:t>
            </a:r>
          </a:p>
          <a:p>
            <a:pPr marL="0" indent="0" algn="just">
              <a:buFont typeface="Arial" charset="0"/>
              <a:buNone/>
              <a:defRPr/>
            </a:pPr>
            <a:r>
              <a:rPr lang="en-US" sz="3200" dirty="0" err="1" smtClean="0">
                <a:latin typeface="Times New Roman" panose="02020603050405020304" pitchFamily="18" charset="0"/>
                <a:cs typeface="Times New Roman" panose="02020603050405020304" pitchFamily="18" charset="0"/>
              </a:rPr>
              <a:t>Hãy</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ở </a:t>
            </a:r>
            <a:r>
              <a:rPr lang="en-US" sz="3200" dirty="0" err="1">
                <a:latin typeface="Times New Roman" panose="02020603050405020304" pitchFamily="18" charset="0"/>
                <a:cs typeface="Times New Roman" panose="02020603050405020304" pitchFamily="18" charset="0"/>
              </a:rPr>
              <a:t>Châu</a:t>
            </a:r>
            <a:r>
              <a:rPr lang="en-US" sz="3200" dirty="0">
                <a:latin typeface="Times New Roman" panose="02020603050405020304" pitchFamily="18" charset="0"/>
                <a:cs typeface="Times New Roman" panose="02020603050405020304" pitchFamily="18" charset="0"/>
              </a:rPr>
              <a:t> Phi:</a:t>
            </a:r>
          </a:p>
          <a:p>
            <a:pPr marL="0" indent="0" algn="just">
              <a:buNone/>
              <a:defRPr/>
            </a:pP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Nhóm</a:t>
            </a:r>
            <a:r>
              <a:rPr lang="en-US" sz="3200" dirty="0" smtClean="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1: </a:t>
            </a:r>
            <a:r>
              <a:rPr lang="en-US" sz="3200" dirty="0" err="1" smtClean="0">
                <a:latin typeface="Times New Roman" panose="02020603050405020304" pitchFamily="18" charset="0"/>
                <a:cs typeface="Times New Roman" panose="02020603050405020304" pitchFamily="18" charset="0"/>
              </a:rPr>
              <a:t>Sơn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nguyên</a:t>
            </a:r>
            <a:endParaRPr lang="en-US" sz="3200" dirty="0">
              <a:latin typeface="Times New Roman" panose="02020603050405020304" pitchFamily="18" charset="0"/>
              <a:cs typeface="Times New Roman" panose="02020603050405020304" pitchFamily="18" charset="0"/>
            </a:endParaRPr>
          </a:p>
          <a:p>
            <a:pPr marL="0" indent="0" algn="just">
              <a:buNone/>
              <a:defRPr/>
            </a:pP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Nhóm</a:t>
            </a:r>
            <a:r>
              <a:rPr lang="en-US" sz="3200" dirty="0" smtClean="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2: </a:t>
            </a:r>
            <a:r>
              <a:rPr lang="en-US" sz="3200" dirty="0" err="1" smtClean="0">
                <a:latin typeface="Times New Roman" panose="02020603050405020304" pitchFamily="18" charset="0"/>
                <a:cs typeface="Times New Roman" panose="02020603050405020304" pitchFamily="18" charset="0"/>
              </a:rPr>
              <a:t>Bồn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địa</a:t>
            </a:r>
            <a:endParaRPr lang="en-US" sz="3200" dirty="0" smtClean="0">
              <a:latin typeface="Times New Roman" panose="02020603050405020304" pitchFamily="18" charset="0"/>
              <a:cs typeface="Times New Roman" panose="02020603050405020304" pitchFamily="18" charset="0"/>
            </a:endParaRPr>
          </a:p>
          <a:p>
            <a:pPr marL="0" indent="0" algn="just">
              <a:buNone/>
              <a:defRPr/>
            </a:pP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Nhóm</a:t>
            </a:r>
            <a:r>
              <a:rPr lang="en-US" sz="3200" dirty="0" smtClean="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3: </a:t>
            </a:r>
            <a:r>
              <a:rPr lang="en-US" sz="3200" dirty="0" smtClean="0">
                <a:latin typeface="Times New Roman" panose="02020603050405020304" pitchFamily="18" charset="0"/>
                <a:cs typeface="Times New Roman" panose="02020603050405020304" pitchFamily="18" charset="0"/>
              </a:rPr>
              <a:t>Hoang </a:t>
            </a:r>
            <a:r>
              <a:rPr lang="en-US" sz="3200" dirty="0" err="1" smtClean="0">
                <a:latin typeface="Times New Roman" panose="02020603050405020304" pitchFamily="18" charset="0"/>
                <a:cs typeface="Times New Roman" panose="02020603050405020304" pitchFamily="18" charset="0"/>
              </a:rPr>
              <a:t>mạc</a:t>
            </a:r>
            <a:endParaRPr lang="en-US" sz="3200" dirty="0" smtClean="0">
              <a:latin typeface="Times New Roman" panose="02020603050405020304" pitchFamily="18" charset="0"/>
              <a:cs typeface="Times New Roman" panose="02020603050405020304" pitchFamily="18" charset="0"/>
            </a:endParaRPr>
          </a:p>
          <a:p>
            <a:pPr marL="0" indent="0" algn="just">
              <a:buNone/>
              <a:defRPr/>
            </a:pP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Nhóm</a:t>
            </a:r>
            <a:r>
              <a:rPr lang="en-US" sz="3200" dirty="0" smtClean="0">
                <a:latin typeface="Times New Roman" panose="02020603050405020304" pitchFamily="18" charset="0"/>
                <a:cs typeface="Times New Roman" panose="02020603050405020304" pitchFamily="18" charset="0"/>
              </a:rPr>
              <a:t> 4: </a:t>
            </a:r>
            <a:r>
              <a:rPr lang="en-US" sz="3200" dirty="0" err="1" smtClean="0">
                <a:latin typeface="Times New Roman" panose="02020603050405020304" pitchFamily="18" charset="0"/>
                <a:cs typeface="Times New Roman" panose="02020603050405020304" pitchFamily="18" charset="0"/>
              </a:rPr>
              <a:t>Dãy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núi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đồng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bằng</a:t>
            </a:r>
            <a:endParaRPr lang="en-US" sz="32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6626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id="{40D5FB2E-42FE-4858-AE07-3235468194F4}"/>
              </a:ext>
            </a:extLst>
          </p:cNvPr>
          <p:cNvGrpSpPr/>
          <p:nvPr/>
        </p:nvGrpSpPr>
        <p:grpSpPr>
          <a:xfrm>
            <a:off x="0" y="0"/>
            <a:ext cx="9154551" cy="6858000"/>
            <a:chOff x="-14068" y="0"/>
            <a:chExt cx="12206068" cy="6858000"/>
          </a:xfrm>
        </p:grpSpPr>
        <p:grpSp>
          <p:nvGrpSpPr>
            <p:cNvPr id="88" name="Nhóm 2">
              <a:extLst>
                <a:ext uri="{FF2B5EF4-FFF2-40B4-BE49-F238E27FC236}">
                  <a16:creationId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CF6D969D-257F-409A-9328-616907F62538}"/>
              </a:ext>
            </a:extLst>
          </p:cNvPr>
          <p:cNvSpPr/>
          <p:nvPr/>
        </p:nvSpPr>
        <p:spPr>
          <a:xfrm>
            <a:off x="21102" y="816878"/>
            <a:ext cx="4038600" cy="5913157"/>
          </a:xfrm>
          <a:prstGeom prst="rect">
            <a:avLst/>
          </a:prstGeom>
          <a:ln w="12700">
            <a:solidFill>
              <a:srgbClr val="1B04FA"/>
            </a:solidFill>
            <a:prstDash val="sysDash"/>
          </a:ln>
        </p:spPr>
        <p:txBody>
          <a:bodyPr wrap="square">
            <a:spAutoFit/>
          </a:bodyPr>
          <a:lstStyle/>
          <a:p>
            <a:pPr algn="just">
              <a:lnSpc>
                <a:spcPct val="150000"/>
              </a:lnSpc>
            </a:pPr>
            <a:r>
              <a:rPr lang="en-US" sz="2800" dirty="0" smtClean="0">
                <a:solidFill>
                  <a:srgbClr val="3333CC"/>
                </a:solidFill>
                <a:latin typeface="Arial" panose="020B0604020202020204" pitchFamily="34" charset="0"/>
                <a:cs typeface="Arial" panose="020B0604020202020204" pitchFamily="34" charset="0"/>
              </a:rPr>
              <a:t>    </a:t>
            </a:r>
            <a:r>
              <a:rPr lang="en-US" sz="3200" dirty="0" err="1" smtClean="0">
                <a:solidFill>
                  <a:srgbClr val="3333CC"/>
                </a:solidFill>
                <a:cs typeface="Times New Roman" panose="02020603050405020304" pitchFamily="18" charset="0"/>
              </a:rPr>
              <a:t>Dựa</a:t>
            </a:r>
            <a:r>
              <a:rPr lang="en-US" sz="3200" dirty="0" smtClean="0">
                <a:solidFill>
                  <a:srgbClr val="3333CC"/>
                </a:solidFill>
                <a:cs typeface="Times New Roman" panose="02020603050405020304" pitchFamily="18" charset="0"/>
              </a:rPr>
              <a:t> </a:t>
            </a:r>
            <a:r>
              <a:rPr lang="en-US" sz="3200" dirty="0" err="1">
                <a:solidFill>
                  <a:srgbClr val="3333CC"/>
                </a:solidFill>
                <a:cs typeface="Times New Roman" panose="02020603050405020304" pitchFamily="18" charset="0"/>
              </a:rPr>
              <a:t>vào</a:t>
            </a:r>
            <a:r>
              <a:rPr lang="en-US" sz="3200" dirty="0">
                <a:solidFill>
                  <a:srgbClr val="3333CC"/>
                </a:solidFill>
                <a:cs typeface="Times New Roman" panose="02020603050405020304" pitchFamily="18" charset="0"/>
              </a:rPr>
              <a:t> </a:t>
            </a:r>
            <a:r>
              <a:rPr lang="en-US" sz="3200" dirty="0" err="1">
                <a:solidFill>
                  <a:srgbClr val="3333CC"/>
                </a:solidFill>
                <a:cs typeface="Times New Roman" panose="02020603050405020304" pitchFamily="18" charset="0"/>
              </a:rPr>
              <a:t>hình</a:t>
            </a:r>
            <a:r>
              <a:rPr lang="en-US" sz="3200" dirty="0">
                <a:solidFill>
                  <a:srgbClr val="3333CC"/>
                </a:solidFill>
                <a:cs typeface="Times New Roman" panose="02020603050405020304" pitchFamily="18" charset="0"/>
              </a:rPr>
              <a:t> 9.2 </a:t>
            </a:r>
            <a:r>
              <a:rPr lang="en-US" sz="3200" dirty="0" err="1">
                <a:solidFill>
                  <a:srgbClr val="3333CC"/>
                </a:solidFill>
                <a:cs typeface="Times New Roman" panose="02020603050405020304" pitchFamily="18" charset="0"/>
              </a:rPr>
              <a:t>và</a:t>
            </a:r>
            <a:r>
              <a:rPr lang="en-US" sz="3200" dirty="0">
                <a:solidFill>
                  <a:srgbClr val="3333CC"/>
                </a:solidFill>
                <a:cs typeface="Times New Roman" panose="02020603050405020304" pitchFamily="18" charset="0"/>
              </a:rPr>
              <a:t> </a:t>
            </a:r>
            <a:r>
              <a:rPr lang="en-US" sz="3200" dirty="0" err="1">
                <a:solidFill>
                  <a:srgbClr val="3333CC"/>
                </a:solidFill>
                <a:cs typeface="Times New Roman" panose="02020603050405020304" pitchFamily="18" charset="0"/>
              </a:rPr>
              <a:t>thông</a:t>
            </a:r>
            <a:r>
              <a:rPr lang="en-US" sz="3200" dirty="0">
                <a:solidFill>
                  <a:srgbClr val="3333CC"/>
                </a:solidFill>
                <a:cs typeface="Times New Roman" panose="02020603050405020304" pitchFamily="18" charset="0"/>
              </a:rPr>
              <a:t> tin </a:t>
            </a:r>
            <a:r>
              <a:rPr lang="en-US" sz="3200" dirty="0" err="1">
                <a:solidFill>
                  <a:srgbClr val="3333CC"/>
                </a:solidFill>
                <a:cs typeface="Times New Roman" panose="02020603050405020304" pitchFamily="18" charset="0"/>
              </a:rPr>
              <a:t>trong</a:t>
            </a:r>
            <a:r>
              <a:rPr lang="en-US" sz="3200" dirty="0">
                <a:solidFill>
                  <a:srgbClr val="3333CC"/>
                </a:solidFill>
                <a:cs typeface="Times New Roman" panose="02020603050405020304" pitchFamily="18" charset="0"/>
              </a:rPr>
              <a:t> </a:t>
            </a:r>
            <a:r>
              <a:rPr lang="en-US" sz="3200" dirty="0" err="1">
                <a:solidFill>
                  <a:srgbClr val="3333CC"/>
                </a:solidFill>
                <a:cs typeface="Times New Roman" panose="02020603050405020304" pitchFamily="18" charset="0"/>
              </a:rPr>
              <a:t>bài</a:t>
            </a:r>
            <a:r>
              <a:rPr lang="en-US" sz="3200" dirty="0">
                <a:solidFill>
                  <a:srgbClr val="3333CC"/>
                </a:solidFill>
                <a:cs typeface="Times New Roman" panose="02020603050405020304" pitchFamily="18" charset="0"/>
              </a:rPr>
              <a:t>, </a:t>
            </a:r>
            <a:r>
              <a:rPr lang="en-US" sz="3200" dirty="0" err="1">
                <a:solidFill>
                  <a:srgbClr val="3333CC"/>
                </a:solidFill>
                <a:cs typeface="Times New Roman" panose="02020603050405020304" pitchFamily="18" charset="0"/>
              </a:rPr>
              <a:t>em</a:t>
            </a:r>
            <a:r>
              <a:rPr lang="en-US" sz="3200" dirty="0">
                <a:solidFill>
                  <a:srgbClr val="3333CC"/>
                </a:solidFill>
                <a:cs typeface="Times New Roman" panose="02020603050405020304" pitchFamily="18" charset="0"/>
              </a:rPr>
              <a:t> </a:t>
            </a:r>
            <a:r>
              <a:rPr lang="en-US" sz="3200" dirty="0" err="1" smtClean="0">
                <a:solidFill>
                  <a:srgbClr val="3333CC"/>
                </a:solidFill>
                <a:cs typeface="Times New Roman" panose="02020603050405020304" pitchFamily="18" charset="0"/>
              </a:rPr>
              <a:t>hãy</a:t>
            </a:r>
            <a:r>
              <a:rPr lang="en-US" sz="3200" dirty="0" smtClean="0">
                <a:solidFill>
                  <a:srgbClr val="3333CC"/>
                </a:solidFill>
                <a:cs typeface="Times New Roman" panose="02020603050405020304" pitchFamily="18" charset="0"/>
              </a:rPr>
              <a:t>:</a:t>
            </a:r>
            <a:endParaRPr lang="en-US" sz="3200" dirty="0">
              <a:solidFill>
                <a:srgbClr val="3333CC"/>
              </a:solidFill>
              <a:cs typeface="Times New Roman" panose="02020603050405020304" pitchFamily="18" charset="0"/>
            </a:endParaRPr>
          </a:p>
          <a:p>
            <a:pPr algn="just">
              <a:lnSpc>
                <a:spcPct val="150000"/>
              </a:lnSpc>
            </a:pPr>
            <a:r>
              <a:rPr lang="en-US" sz="3200" dirty="0">
                <a:solidFill>
                  <a:srgbClr val="FF0066"/>
                </a:solidFill>
                <a:cs typeface="Times New Roman" panose="02020603050405020304" pitchFamily="18" charset="0"/>
              </a:rPr>
              <a:t>- </a:t>
            </a:r>
            <a:r>
              <a:rPr lang="en-US" sz="3200" dirty="0" err="1">
                <a:solidFill>
                  <a:srgbClr val="FF0066"/>
                </a:solidFill>
                <a:cs typeface="Times New Roman" panose="02020603050405020304" pitchFamily="18" charset="0"/>
              </a:rPr>
              <a:t>Nêu</a:t>
            </a:r>
            <a:r>
              <a:rPr lang="en-US" sz="3200" dirty="0">
                <a:solidFill>
                  <a:srgbClr val="FF0066"/>
                </a:solidFill>
                <a:cs typeface="Times New Roman" panose="02020603050405020304" pitchFamily="18" charset="0"/>
              </a:rPr>
              <a:t> </a:t>
            </a:r>
            <a:r>
              <a:rPr lang="en-US" sz="3200" dirty="0" err="1">
                <a:solidFill>
                  <a:srgbClr val="FF0066"/>
                </a:solidFill>
                <a:cs typeface="Times New Roman" panose="02020603050405020304" pitchFamily="18" charset="0"/>
              </a:rPr>
              <a:t>tên</a:t>
            </a:r>
            <a:r>
              <a:rPr lang="en-US" sz="3200" dirty="0">
                <a:solidFill>
                  <a:srgbClr val="FF0066"/>
                </a:solidFill>
                <a:cs typeface="Times New Roman" panose="02020603050405020304" pitchFamily="18" charset="0"/>
              </a:rPr>
              <a:t> </a:t>
            </a:r>
            <a:r>
              <a:rPr lang="en-US" sz="3200" dirty="0" err="1">
                <a:solidFill>
                  <a:srgbClr val="FF0066"/>
                </a:solidFill>
                <a:cs typeface="Times New Roman" panose="02020603050405020304" pitchFamily="18" charset="0"/>
              </a:rPr>
              <a:t>các</a:t>
            </a:r>
            <a:r>
              <a:rPr lang="en-US" sz="3200" dirty="0">
                <a:solidFill>
                  <a:srgbClr val="FF0066"/>
                </a:solidFill>
                <a:cs typeface="Times New Roman" panose="02020603050405020304" pitchFamily="18" charset="0"/>
              </a:rPr>
              <a:t> </a:t>
            </a:r>
            <a:r>
              <a:rPr lang="en-US" sz="3200" dirty="0" err="1">
                <a:solidFill>
                  <a:srgbClr val="FF0066"/>
                </a:solidFill>
                <a:cs typeface="Times New Roman" panose="02020603050405020304" pitchFamily="18" charset="0"/>
              </a:rPr>
              <a:t>đới</a:t>
            </a:r>
            <a:r>
              <a:rPr lang="en-US" sz="3200" dirty="0">
                <a:solidFill>
                  <a:srgbClr val="FF0066"/>
                </a:solidFill>
                <a:cs typeface="Times New Roman" panose="02020603050405020304" pitchFamily="18" charset="0"/>
              </a:rPr>
              <a:t> </a:t>
            </a:r>
            <a:r>
              <a:rPr lang="en-US" sz="3200" dirty="0" err="1">
                <a:solidFill>
                  <a:srgbClr val="FF0066"/>
                </a:solidFill>
                <a:cs typeface="Times New Roman" panose="02020603050405020304" pitchFamily="18" charset="0"/>
              </a:rPr>
              <a:t>khí</a:t>
            </a:r>
            <a:r>
              <a:rPr lang="en-US" sz="3200" dirty="0">
                <a:solidFill>
                  <a:srgbClr val="FF0066"/>
                </a:solidFill>
                <a:cs typeface="Times New Roman" panose="02020603050405020304" pitchFamily="18" charset="0"/>
              </a:rPr>
              <a:t> </a:t>
            </a:r>
            <a:r>
              <a:rPr lang="en-US" sz="3200" dirty="0" err="1">
                <a:solidFill>
                  <a:srgbClr val="FF0066"/>
                </a:solidFill>
                <a:cs typeface="Times New Roman" panose="02020603050405020304" pitchFamily="18" charset="0"/>
              </a:rPr>
              <a:t>hậu</a:t>
            </a:r>
            <a:r>
              <a:rPr lang="en-US" sz="3200" dirty="0">
                <a:solidFill>
                  <a:srgbClr val="FF0066"/>
                </a:solidFill>
                <a:cs typeface="Times New Roman" panose="02020603050405020304" pitchFamily="18" charset="0"/>
              </a:rPr>
              <a:t> ở </a:t>
            </a:r>
            <a:r>
              <a:rPr lang="en-US" sz="3200" dirty="0" err="1">
                <a:solidFill>
                  <a:srgbClr val="FF0066"/>
                </a:solidFill>
                <a:cs typeface="Times New Roman" panose="02020603050405020304" pitchFamily="18" charset="0"/>
              </a:rPr>
              <a:t>châu</a:t>
            </a:r>
            <a:r>
              <a:rPr lang="en-US" sz="3200" dirty="0">
                <a:solidFill>
                  <a:srgbClr val="FF0066"/>
                </a:solidFill>
                <a:cs typeface="Times New Roman" panose="02020603050405020304" pitchFamily="18" charset="0"/>
              </a:rPr>
              <a:t> </a:t>
            </a:r>
            <a:r>
              <a:rPr lang="en-US" sz="3200" dirty="0" smtClean="0">
                <a:solidFill>
                  <a:srgbClr val="FF0066"/>
                </a:solidFill>
                <a:cs typeface="Times New Roman" panose="02020603050405020304" pitchFamily="18" charset="0"/>
              </a:rPr>
              <a:t>Phi?</a:t>
            </a:r>
            <a:endParaRPr lang="en-US" sz="3200" dirty="0">
              <a:solidFill>
                <a:srgbClr val="FF0066"/>
              </a:solidFill>
              <a:cs typeface="Times New Roman" panose="02020603050405020304" pitchFamily="18" charset="0"/>
            </a:endParaRPr>
          </a:p>
          <a:p>
            <a:pPr algn="just">
              <a:lnSpc>
                <a:spcPct val="150000"/>
              </a:lnSpc>
            </a:pPr>
            <a:r>
              <a:rPr lang="en-US" sz="3200" dirty="0">
                <a:solidFill>
                  <a:srgbClr val="FF0066"/>
                </a:solidFill>
                <a:cs typeface="Times New Roman" panose="02020603050405020304" pitchFamily="18" charset="0"/>
              </a:rPr>
              <a:t>- </a:t>
            </a:r>
            <a:r>
              <a:rPr lang="en-US" sz="3200" dirty="0" err="1">
                <a:solidFill>
                  <a:srgbClr val="FF0066"/>
                </a:solidFill>
                <a:cs typeface="Times New Roman" panose="02020603050405020304" pitchFamily="18" charset="0"/>
              </a:rPr>
              <a:t>Nhận</a:t>
            </a:r>
            <a:r>
              <a:rPr lang="en-US" sz="3200" dirty="0">
                <a:solidFill>
                  <a:srgbClr val="FF0066"/>
                </a:solidFill>
                <a:cs typeface="Times New Roman" panose="02020603050405020304" pitchFamily="18" charset="0"/>
              </a:rPr>
              <a:t> </a:t>
            </a:r>
            <a:r>
              <a:rPr lang="en-US" sz="3200" dirty="0" err="1">
                <a:solidFill>
                  <a:srgbClr val="FF0066"/>
                </a:solidFill>
                <a:cs typeface="Times New Roman" panose="02020603050405020304" pitchFamily="18" charset="0"/>
              </a:rPr>
              <a:t>xét</a:t>
            </a:r>
            <a:r>
              <a:rPr lang="en-US" sz="3200" dirty="0">
                <a:solidFill>
                  <a:srgbClr val="FF0066"/>
                </a:solidFill>
                <a:cs typeface="Times New Roman" panose="02020603050405020304" pitchFamily="18" charset="0"/>
              </a:rPr>
              <a:t> </a:t>
            </a:r>
            <a:r>
              <a:rPr lang="en-US" sz="3200" dirty="0" err="1">
                <a:solidFill>
                  <a:srgbClr val="FF0066"/>
                </a:solidFill>
                <a:cs typeface="Times New Roman" panose="02020603050405020304" pitchFamily="18" charset="0"/>
              </a:rPr>
              <a:t>đặc</a:t>
            </a:r>
            <a:r>
              <a:rPr lang="en-US" sz="3200" dirty="0">
                <a:solidFill>
                  <a:srgbClr val="FF0066"/>
                </a:solidFill>
                <a:cs typeface="Times New Roman" panose="02020603050405020304" pitchFamily="18" charset="0"/>
              </a:rPr>
              <a:t> </a:t>
            </a:r>
            <a:r>
              <a:rPr lang="en-US" sz="3200" dirty="0" err="1">
                <a:solidFill>
                  <a:srgbClr val="FF0066"/>
                </a:solidFill>
                <a:cs typeface="Times New Roman" panose="02020603050405020304" pitchFamily="18" charset="0"/>
              </a:rPr>
              <a:t>điểm</a:t>
            </a:r>
            <a:r>
              <a:rPr lang="en-US" sz="3200" dirty="0">
                <a:solidFill>
                  <a:srgbClr val="FF0066"/>
                </a:solidFill>
                <a:cs typeface="Times New Roman" panose="02020603050405020304" pitchFamily="18" charset="0"/>
              </a:rPr>
              <a:t> </a:t>
            </a:r>
            <a:r>
              <a:rPr lang="en-US" sz="3200" dirty="0" err="1">
                <a:solidFill>
                  <a:srgbClr val="FF0066"/>
                </a:solidFill>
                <a:cs typeface="Times New Roman" panose="02020603050405020304" pitchFamily="18" charset="0"/>
              </a:rPr>
              <a:t>chung</a:t>
            </a:r>
            <a:r>
              <a:rPr lang="en-US" sz="3200" dirty="0">
                <a:solidFill>
                  <a:srgbClr val="FF0066"/>
                </a:solidFill>
                <a:cs typeface="Times New Roman" panose="02020603050405020304" pitchFamily="18" charset="0"/>
              </a:rPr>
              <a:t> </a:t>
            </a:r>
            <a:r>
              <a:rPr lang="en-US" sz="3200" dirty="0" err="1">
                <a:solidFill>
                  <a:srgbClr val="FF0066"/>
                </a:solidFill>
                <a:cs typeface="Times New Roman" panose="02020603050405020304" pitchFamily="18" charset="0"/>
              </a:rPr>
              <a:t>của</a:t>
            </a:r>
            <a:r>
              <a:rPr lang="en-US" sz="3200" dirty="0">
                <a:solidFill>
                  <a:srgbClr val="FF0066"/>
                </a:solidFill>
                <a:cs typeface="Times New Roman" panose="02020603050405020304" pitchFamily="18" charset="0"/>
              </a:rPr>
              <a:t> </a:t>
            </a:r>
            <a:r>
              <a:rPr lang="en-US" sz="3200" dirty="0" err="1">
                <a:solidFill>
                  <a:srgbClr val="FF0066"/>
                </a:solidFill>
                <a:cs typeface="Times New Roman" panose="02020603050405020304" pitchFamily="18" charset="0"/>
              </a:rPr>
              <a:t>khí</a:t>
            </a:r>
            <a:r>
              <a:rPr lang="en-US" sz="3200" dirty="0">
                <a:solidFill>
                  <a:srgbClr val="FF0066"/>
                </a:solidFill>
                <a:cs typeface="Times New Roman" panose="02020603050405020304" pitchFamily="18" charset="0"/>
              </a:rPr>
              <a:t> </a:t>
            </a:r>
            <a:r>
              <a:rPr lang="en-US" sz="3200" dirty="0" err="1">
                <a:solidFill>
                  <a:srgbClr val="FF0066"/>
                </a:solidFill>
                <a:cs typeface="Times New Roman" panose="02020603050405020304" pitchFamily="18" charset="0"/>
              </a:rPr>
              <a:t>hậu</a:t>
            </a:r>
            <a:r>
              <a:rPr lang="en-US" sz="3200" dirty="0">
                <a:solidFill>
                  <a:srgbClr val="FF0066"/>
                </a:solidFill>
                <a:cs typeface="Times New Roman" panose="02020603050405020304" pitchFamily="18" charset="0"/>
              </a:rPr>
              <a:t> </a:t>
            </a:r>
            <a:r>
              <a:rPr lang="en-US" sz="3200" dirty="0" err="1">
                <a:solidFill>
                  <a:srgbClr val="FF0066"/>
                </a:solidFill>
                <a:cs typeface="Times New Roman" panose="02020603050405020304" pitchFamily="18" charset="0"/>
              </a:rPr>
              <a:t>châu</a:t>
            </a:r>
            <a:r>
              <a:rPr lang="en-US" sz="3200" dirty="0">
                <a:solidFill>
                  <a:srgbClr val="FF0066"/>
                </a:solidFill>
                <a:cs typeface="Times New Roman" panose="02020603050405020304" pitchFamily="18" charset="0"/>
              </a:rPr>
              <a:t> </a:t>
            </a:r>
            <a:r>
              <a:rPr lang="en-US" sz="3200" dirty="0" smtClean="0">
                <a:solidFill>
                  <a:srgbClr val="FF0066"/>
                </a:solidFill>
                <a:cs typeface="Times New Roman" panose="02020603050405020304" pitchFamily="18" charset="0"/>
              </a:rPr>
              <a:t>Phi?</a:t>
            </a:r>
            <a:endParaRPr lang="en-US" sz="3200" dirty="0">
              <a:cs typeface="Times New Roman" panose="02020603050405020304" pitchFamily="18" charset="0"/>
            </a:endParaRPr>
          </a:p>
        </p:txBody>
      </p:sp>
      <p:sp>
        <p:nvSpPr>
          <p:cNvPr id="23" name="TextBox 22">
            <a:extLst>
              <a:ext uri="{FF2B5EF4-FFF2-40B4-BE49-F238E27FC236}">
                <a16:creationId xmlns:a16="http://schemas.microsoft.com/office/drawing/2014/main" id="{C0B2251A-292F-4908-ADAB-DCC030037F34}"/>
              </a:ext>
            </a:extLst>
          </p:cNvPr>
          <p:cNvSpPr txBox="1"/>
          <p:nvPr/>
        </p:nvSpPr>
        <p:spPr>
          <a:xfrm>
            <a:off x="79216" y="127509"/>
            <a:ext cx="2515765" cy="584775"/>
          </a:xfrm>
          <a:prstGeom prst="rect">
            <a:avLst/>
          </a:prstGeom>
          <a:noFill/>
          <a:ln w="6350">
            <a:solidFill>
              <a:schemeClr val="accent1"/>
            </a:solidFill>
            <a:prstDash val="sysDot"/>
          </a:ln>
        </p:spPr>
        <p:txBody>
          <a:bodyPr wrap="square" rtlCol="0">
            <a:spAutoFit/>
          </a:bodyPr>
          <a:lstStyle/>
          <a:p>
            <a:r>
              <a:rPr lang="en-US" sz="3200" b="1" dirty="0">
                <a:cs typeface="Times New Roman" panose="02020603050405020304" pitchFamily="18" charset="0"/>
              </a:rPr>
              <a:t>b. Khí hậu</a:t>
            </a:r>
          </a:p>
        </p:txBody>
      </p:sp>
      <p:grpSp>
        <p:nvGrpSpPr>
          <p:cNvPr id="7" name="Group 6">
            <a:extLst>
              <a:ext uri="{FF2B5EF4-FFF2-40B4-BE49-F238E27FC236}">
                <a16:creationId xmlns:a16="http://schemas.microsoft.com/office/drawing/2014/main" id="{A3F27412-4287-4643-AB26-1A606AFD0C3B}"/>
              </a:ext>
            </a:extLst>
          </p:cNvPr>
          <p:cNvGrpSpPr/>
          <p:nvPr/>
        </p:nvGrpSpPr>
        <p:grpSpPr>
          <a:xfrm>
            <a:off x="4215098" y="78642"/>
            <a:ext cx="4849445" cy="6568072"/>
            <a:chOff x="6558547" y="104652"/>
            <a:chExt cx="5416382" cy="6915651"/>
          </a:xfrm>
        </p:grpSpPr>
        <p:pic>
          <p:nvPicPr>
            <p:cNvPr id="5" name="Picture 4">
              <a:extLst>
                <a:ext uri="{FF2B5EF4-FFF2-40B4-BE49-F238E27FC236}">
                  <a16:creationId xmlns:a16="http://schemas.microsoft.com/office/drawing/2014/main" id="{1773F159-7873-4102-B9A2-BA21F8EF433F}"/>
                </a:ext>
              </a:extLst>
            </p:cNvPr>
            <p:cNvPicPr>
              <a:picLocks noChangeAspect="1"/>
            </p:cNvPicPr>
            <p:nvPr/>
          </p:nvPicPr>
          <p:blipFill>
            <a:blip r:embed="rId3"/>
            <a:stretch>
              <a:fillRect/>
            </a:stretch>
          </p:blipFill>
          <p:spPr>
            <a:xfrm>
              <a:off x="6558547" y="104652"/>
              <a:ext cx="5416382" cy="6382303"/>
            </a:xfrm>
            <a:prstGeom prst="rect">
              <a:avLst/>
            </a:prstGeom>
          </p:spPr>
        </p:pic>
        <p:sp>
          <p:nvSpPr>
            <p:cNvPr id="6" name="TextBox 5">
              <a:extLst>
                <a:ext uri="{FF2B5EF4-FFF2-40B4-BE49-F238E27FC236}">
                  <a16:creationId xmlns:a16="http://schemas.microsoft.com/office/drawing/2014/main" id="{4A2C09D1-1443-466F-AF4C-2AD08CE0D752}"/>
                </a:ext>
              </a:extLst>
            </p:cNvPr>
            <p:cNvSpPr txBox="1"/>
            <p:nvPr/>
          </p:nvSpPr>
          <p:spPr>
            <a:xfrm>
              <a:off x="6717184" y="6534207"/>
              <a:ext cx="5099106" cy="486096"/>
            </a:xfrm>
            <a:prstGeom prst="rect">
              <a:avLst/>
            </a:prstGeom>
            <a:noFill/>
          </p:spPr>
          <p:txBody>
            <a:bodyPr wrap="square" rtlCol="0">
              <a:spAutoFit/>
            </a:bodyPr>
            <a:lstStyle/>
            <a:p>
              <a:r>
                <a:rPr lang="en-US" sz="2400" dirty="0">
                  <a:solidFill>
                    <a:srgbClr val="1B04FA"/>
                  </a:solidFill>
                  <a:cs typeface="Times New Roman" panose="02020603050405020304" pitchFamily="18" charset="0"/>
                </a:rPr>
                <a:t>Hình 9.2. Bản đồ khí hậu châu Phi</a:t>
              </a:r>
            </a:p>
          </p:txBody>
        </p:sp>
      </p:grpSp>
    </p:spTree>
    <p:extLst>
      <p:ext uri="{BB962C8B-B14F-4D97-AF65-F5344CB8AC3E}">
        <p14:creationId xmlns:p14="http://schemas.microsoft.com/office/powerpoint/2010/main" val="108008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EE88AF-3D43-407D-871C-14A3E14BB8F0}"/>
              </a:ext>
            </a:extLst>
          </p:cNvPr>
          <p:cNvSpPr/>
          <p:nvPr/>
        </p:nvSpPr>
        <p:spPr>
          <a:xfrm>
            <a:off x="213283" y="900612"/>
            <a:ext cx="4821106" cy="523220"/>
          </a:xfrm>
          <a:prstGeom prst="rect">
            <a:avLst/>
          </a:prstGeom>
        </p:spPr>
        <p:txBody>
          <a:bodyPr wrap="square">
            <a:spAutoFit/>
          </a:bodyPr>
          <a:lstStyle/>
          <a:p>
            <a:pPr algn="just"/>
            <a:r>
              <a:rPr lang="en-US" sz="2800" dirty="0">
                <a:cs typeface="Times New Roman" panose="02020603050405020304" pitchFamily="18" charset="0"/>
              </a:rPr>
              <a:t>- Các đới khí hậu ở châu Phi:</a:t>
            </a:r>
          </a:p>
        </p:txBody>
      </p:sp>
      <p:sp>
        <p:nvSpPr>
          <p:cNvPr id="3" name="Rectangle 2">
            <a:extLst>
              <a:ext uri="{FF2B5EF4-FFF2-40B4-BE49-F238E27FC236}">
                <a16:creationId xmlns:a16="http://schemas.microsoft.com/office/drawing/2014/main" id="{1C8756A6-5272-4B51-A0FC-E10EA2789C6C}"/>
              </a:ext>
            </a:extLst>
          </p:cNvPr>
          <p:cNvSpPr/>
          <p:nvPr/>
        </p:nvSpPr>
        <p:spPr>
          <a:xfrm>
            <a:off x="213283" y="1473549"/>
            <a:ext cx="4572000" cy="523220"/>
          </a:xfrm>
          <a:prstGeom prst="rect">
            <a:avLst/>
          </a:prstGeom>
        </p:spPr>
        <p:txBody>
          <a:bodyPr>
            <a:spAutoFit/>
          </a:bodyPr>
          <a:lstStyle/>
          <a:p>
            <a:pPr algn="just"/>
            <a:r>
              <a:rPr lang="en-US" sz="2800" dirty="0">
                <a:solidFill>
                  <a:srgbClr val="1B04FA"/>
                </a:solidFill>
                <a:cs typeface="Times New Roman" panose="02020603050405020304" pitchFamily="18" charset="0"/>
              </a:rPr>
              <a:t>+ Đới khí hậu xích đạo</a:t>
            </a:r>
          </a:p>
        </p:txBody>
      </p:sp>
      <p:sp>
        <p:nvSpPr>
          <p:cNvPr id="4" name="TextBox 3">
            <a:extLst>
              <a:ext uri="{FF2B5EF4-FFF2-40B4-BE49-F238E27FC236}">
                <a16:creationId xmlns:a16="http://schemas.microsoft.com/office/drawing/2014/main" id="{3D581D1B-E486-411E-A111-BD48089155A0}"/>
              </a:ext>
            </a:extLst>
          </p:cNvPr>
          <p:cNvSpPr txBox="1"/>
          <p:nvPr/>
        </p:nvSpPr>
        <p:spPr>
          <a:xfrm>
            <a:off x="268180" y="377392"/>
            <a:ext cx="2591965" cy="523220"/>
          </a:xfrm>
          <a:prstGeom prst="rect">
            <a:avLst/>
          </a:prstGeom>
          <a:noFill/>
          <a:ln w="6350">
            <a:noFill/>
            <a:prstDash val="sysDot"/>
          </a:ln>
        </p:spPr>
        <p:txBody>
          <a:bodyPr wrap="square" rtlCol="0">
            <a:spAutoFit/>
          </a:bodyPr>
          <a:lstStyle/>
          <a:p>
            <a:r>
              <a:rPr lang="en-US" sz="2800" b="1" dirty="0">
                <a:cs typeface="Times New Roman" panose="02020603050405020304" pitchFamily="18" charset="0"/>
              </a:rPr>
              <a:t>b. Khí hậu</a:t>
            </a:r>
          </a:p>
        </p:txBody>
      </p:sp>
      <p:grpSp>
        <p:nvGrpSpPr>
          <p:cNvPr id="5" name="Group 4">
            <a:extLst>
              <a:ext uri="{FF2B5EF4-FFF2-40B4-BE49-F238E27FC236}">
                <a16:creationId xmlns:a16="http://schemas.microsoft.com/office/drawing/2014/main" id="{594D8A6C-C496-48E6-98A1-78069C50FE37}"/>
              </a:ext>
            </a:extLst>
          </p:cNvPr>
          <p:cNvGrpSpPr/>
          <p:nvPr/>
        </p:nvGrpSpPr>
        <p:grpSpPr>
          <a:xfrm>
            <a:off x="4763347" y="104653"/>
            <a:ext cx="4451647" cy="6778533"/>
            <a:chOff x="6351131" y="104652"/>
            <a:chExt cx="5935529" cy="6778533"/>
          </a:xfrm>
        </p:grpSpPr>
        <p:pic>
          <p:nvPicPr>
            <p:cNvPr id="6" name="Picture 5">
              <a:extLst>
                <a:ext uri="{FF2B5EF4-FFF2-40B4-BE49-F238E27FC236}">
                  <a16:creationId xmlns:a16="http://schemas.microsoft.com/office/drawing/2014/main" id="{1BCB3CED-169B-4CB9-8662-7D21B071A89C}"/>
                </a:ext>
              </a:extLst>
            </p:cNvPr>
            <p:cNvPicPr>
              <a:picLocks noChangeAspect="1"/>
            </p:cNvPicPr>
            <p:nvPr/>
          </p:nvPicPr>
          <p:blipFill>
            <a:blip r:embed="rId2"/>
            <a:stretch>
              <a:fillRect/>
            </a:stretch>
          </p:blipFill>
          <p:spPr>
            <a:xfrm>
              <a:off x="6558547" y="104652"/>
              <a:ext cx="5416382" cy="6382303"/>
            </a:xfrm>
            <a:prstGeom prst="rect">
              <a:avLst/>
            </a:prstGeom>
          </p:spPr>
        </p:pic>
        <p:sp>
          <p:nvSpPr>
            <p:cNvPr id="7" name="TextBox 6">
              <a:extLst>
                <a:ext uri="{FF2B5EF4-FFF2-40B4-BE49-F238E27FC236}">
                  <a16:creationId xmlns:a16="http://schemas.microsoft.com/office/drawing/2014/main" id="{B14DB492-37DC-4447-9FAD-BAEFA8BA2320}"/>
                </a:ext>
              </a:extLst>
            </p:cNvPr>
            <p:cNvSpPr txBox="1"/>
            <p:nvPr/>
          </p:nvSpPr>
          <p:spPr>
            <a:xfrm>
              <a:off x="6351131" y="6421520"/>
              <a:ext cx="5935529" cy="461665"/>
            </a:xfrm>
            <a:prstGeom prst="rect">
              <a:avLst/>
            </a:prstGeom>
            <a:noFill/>
          </p:spPr>
          <p:txBody>
            <a:bodyPr wrap="square" rtlCol="0">
              <a:spAutoFit/>
            </a:bodyPr>
            <a:lstStyle/>
            <a:p>
              <a:r>
                <a:rPr lang="en-US" sz="2400" dirty="0">
                  <a:solidFill>
                    <a:srgbClr val="1B04FA"/>
                  </a:solidFill>
                  <a:cs typeface="Times New Roman" panose="02020603050405020304" pitchFamily="18" charset="0"/>
                </a:rPr>
                <a:t>Hình 9.2. Bản đồ khí hậu châu Phi</a:t>
              </a:r>
            </a:p>
          </p:txBody>
        </p:sp>
      </p:grpSp>
      <p:sp>
        <p:nvSpPr>
          <p:cNvPr id="8" name="Freeform: Shape 7">
            <a:extLst>
              <a:ext uri="{FF2B5EF4-FFF2-40B4-BE49-F238E27FC236}">
                <a16:creationId xmlns:a16="http://schemas.microsoft.com/office/drawing/2014/main" id="{7D94F621-4A9C-410F-BBBE-5E691256A6A6}"/>
              </a:ext>
            </a:extLst>
          </p:cNvPr>
          <p:cNvSpPr/>
          <p:nvPr/>
        </p:nvSpPr>
        <p:spPr>
          <a:xfrm>
            <a:off x="5548745" y="2363191"/>
            <a:ext cx="2146466" cy="997527"/>
          </a:xfrm>
          <a:custGeom>
            <a:avLst/>
            <a:gdLst>
              <a:gd name="connsiteX0" fmla="*/ 59377 w 2861954"/>
              <a:gd name="connsiteY0" fmla="*/ 15884 h 954035"/>
              <a:gd name="connsiteX1" fmla="*/ 320634 w 2861954"/>
              <a:gd name="connsiteY1" fmla="*/ 27760 h 954035"/>
              <a:gd name="connsiteX2" fmla="*/ 356260 w 2861954"/>
              <a:gd name="connsiteY2" fmla="*/ 51510 h 954035"/>
              <a:gd name="connsiteX3" fmla="*/ 415637 w 2861954"/>
              <a:gd name="connsiteY3" fmla="*/ 63386 h 954035"/>
              <a:gd name="connsiteX4" fmla="*/ 510639 w 2861954"/>
              <a:gd name="connsiteY4" fmla="*/ 87136 h 954035"/>
              <a:gd name="connsiteX5" fmla="*/ 617517 w 2861954"/>
              <a:gd name="connsiteY5" fmla="*/ 99012 h 954035"/>
              <a:gd name="connsiteX6" fmla="*/ 843148 w 2861954"/>
              <a:gd name="connsiteY6" fmla="*/ 122762 h 954035"/>
              <a:gd name="connsiteX7" fmla="*/ 878774 w 2861954"/>
              <a:gd name="connsiteY7" fmla="*/ 134637 h 954035"/>
              <a:gd name="connsiteX8" fmla="*/ 1175657 w 2861954"/>
              <a:gd name="connsiteY8" fmla="*/ 170263 h 954035"/>
              <a:gd name="connsiteX9" fmla="*/ 1223159 w 2861954"/>
              <a:gd name="connsiteY9" fmla="*/ 182139 h 954035"/>
              <a:gd name="connsiteX10" fmla="*/ 1282535 w 2861954"/>
              <a:gd name="connsiteY10" fmla="*/ 194014 h 954035"/>
              <a:gd name="connsiteX11" fmla="*/ 1318161 w 2861954"/>
              <a:gd name="connsiteY11" fmla="*/ 205889 h 954035"/>
              <a:gd name="connsiteX12" fmla="*/ 1365663 w 2861954"/>
              <a:gd name="connsiteY12" fmla="*/ 217765 h 954035"/>
              <a:gd name="connsiteX13" fmla="*/ 1460665 w 2861954"/>
              <a:gd name="connsiteY13" fmla="*/ 265266 h 954035"/>
              <a:gd name="connsiteX14" fmla="*/ 1591294 w 2861954"/>
              <a:gd name="connsiteY14" fmla="*/ 277141 h 954035"/>
              <a:gd name="connsiteX15" fmla="*/ 1710047 w 2861954"/>
              <a:gd name="connsiteY15" fmla="*/ 289017 h 954035"/>
              <a:gd name="connsiteX16" fmla="*/ 1971304 w 2861954"/>
              <a:gd name="connsiteY16" fmla="*/ 324643 h 954035"/>
              <a:gd name="connsiteX17" fmla="*/ 2208811 w 2861954"/>
              <a:gd name="connsiteY17" fmla="*/ 348393 h 954035"/>
              <a:gd name="connsiteX18" fmla="*/ 2280063 w 2861954"/>
              <a:gd name="connsiteY18" fmla="*/ 360269 h 954035"/>
              <a:gd name="connsiteX19" fmla="*/ 2434442 w 2861954"/>
              <a:gd name="connsiteY19" fmla="*/ 384019 h 954035"/>
              <a:gd name="connsiteX20" fmla="*/ 2470068 w 2861954"/>
              <a:gd name="connsiteY20" fmla="*/ 407770 h 954035"/>
              <a:gd name="connsiteX21" fmla="*/ 2541320 w 2861954"/>
              <a:gd name="connsiteY21" fmla="*/ 419645 h 954035"/>
              <a:gd name="connsiteX22" fmla="*/ 2695699 w 2861954"/>
              <a:gd name="connsiteY22" fmla="*/ 443396 h 954035"/>
              <a:gd name="connsiteX23" fmla="*/ 2731325 w 2861954"/>
              <a:gd name="connsiteY23" fmla="*/ 455271 h 954035"/>
              <a:gd name="connsiteX24" fmla="*/ 2766951 w 2861954"/>
              <a:gd name="connsiteY24" fmla="*/ 479022 h 954035"/>
              <a:gd name="connsiteX25" fmla="*/ 2838203 w 2861954"/>
              <a:gd name="connsiteY25" fmla="*/ 550274 h 954035"/>
              <a:gd name="connsiteX26" fmla="*/ 2861954 w 2861954"/>
              <a:gd name="connsiteY26" fmla="*/ 633401 h 954035"/>
              <a:gd name="connsiteX27" fmla="*/ 2850078 w 2861954"/>
              <a:gd name="connsiteY27" fmla="*/ 704653 h 954035"/>
              <a:gd name="connsiteX28" fmla="*/ 2814452 w 2861954"/>
              <a:gd name="connsiteY28" fmla="*/ 740279 h 954035"/>
              <a:gd name="connsiteX29" fmla="*/ 2766951 w 2861954"/>
              <a:gd name="connsiteY29" fmla="*/ 799656 h 954035"/>
              <a:gd name="connsiteX30" fmla="*/ 2731325 w 2861954"/>
              <a:gd name="connsiteY30" fmla="*/ 835282 h 954035"/>
              <a:gd name="connsiteX31" fmla="*/ 2695699 w 2861954"/>
              <a:gd name="connsiteY31" fmla="*/ 847157 h 954035"/>
              <a:gd name="connsiteX32" fmla="*/ 2600696 w 2861954"/>
              <a:gd name="connsiteY32" fmla="*/ 894658 h 954035"/>
              <a:gd name="connsiteX33" fmla="*/ 2565070 w 2861954"/>
              <a:gd name="connsiteY33" fmla="*/ 906534 h 954035"/>
              <a:gd name="connsiteX34" fmla="*/ 2517569 w 2861954"/>
              <a:gd name="connsiteY34" fmla="*/ 930284 h 954035"/>
              <a:gd name="connsiteX35" fmla="*/ 2303813 w 2861954"/>
              <a:gd name="connsiteY35" fmla="*/ 954035 h 954035"/>
              <a:gd name="connsiteX36" fmla="*/ 1686296 w 2861954"/>
              <a:gd name="connsiteY36" fmla="*/ 942160 h 954035"/>
              <a:gd name="connsiteX37" fmla="*/ 1615044 w 2861954"/>
              <a:gd name="connsiteY37" fmla="*/ 918409 h 954035"/>
              <a:gd name="connsiteX38" fmla="*/ 1567543 w 2861954"/>
              <a:gd name="connsiteY38" fmla="*/ 882783 h 954035"/>
              <a:gd name="connsiteX39" fmla="*/ 1472541 w 2861954"/>
              <a:gd name="connsiteY39" fmla="*/ 859032 h 954035"/>
              <a:gd name="connsiteX40" fmla="*/ 1460665 w 2861954"/>
              <a:gd name="connsiteY40" fmla="*/ 526523 h 954035"/>
              <a:gd name="connsiteX41" fmla="*/ 1436915 w 2861954"/>
              <a:gd name="connsiteY41" fmla="*/ 419645 h 954035"/>
              <a:gd name="connsiteX42" fmla="*/ 1401289 w 2861954"/>
              <a:gd name="connsiteY42" fmla="*/ 384019 h 954035"/>
              <a:gd name="connsiteX43" fmla="*/ 1282535 w 2861954"/>
              <a:gd name="connsiteY43" fmla="*/ 395895 h 954035"/>
              <a:gd name="connsiteX44" fmla="*/ 1246909 w 2861954"/>
              <a:gd name="connsiteY44" fmla="*/ 407770 h 954035"/>
              <a:gd name="connsiteX45" fmla="*/ 1187533 w 2861954"/>
              <a:gd name="connsiteY45" fmla="*/ 395895 h 954035"/>
              <a:gd name="connsiteX46" fmla="*/ 1151907 w 2861954"/>
              <a:gd name="connsiteY46" fmla="*/ 360269 h 954035"/>
              <a:gd name="connsiteX47" fmla="*/ 1140031 w 2861954"/>
              <a:gd name="connsiteY47" fmla="*/ 324643 h 954035"/>
              <a:gd name="connsiteX48" fmla="*/ 1068779 w 2861954"/>
              <a:gd name="connsiteY48" fmla="*/ 289017 h 954035"/>
              <a:gd name="connsiteX49" fmla="*/ 1033154 w 2861954"/>
              <a:gd name="connsiteY49" fmla="*/ 265266 h 954035"/>
              <a:gd name="connsiteX50" fmla="*/ 938151 w 2861954"/>
              <a:gd name="connsiteY50" fmla="*/ 289017 h 954035"/>
              <a:gd name="connsiteX51" fmla="*/ 866899 w 2861954"/>
              <a:gd name="connsiteY51" fmla="*/ 300892 h 954035"/>
              <a:gd name="connsiteX52" fmla="*/ 795647 w 2861954"/>
              <a:gd name="connsiteY52" fmla="*/ 336518 h 954035"/>
              <a:gd name="connsiteX53" fmla="*/ 760021 w 2861954"/>
              <a:gd name="connsiteY53" fmla="*/ 360269 h 954035"/>
              <a:gd name="connsiteX54" fmla="*/ 688769 w 2861954"/>
              <a:gd name="connsiteY54" fmla="*/ 384019 h 954035"/>
              <a:gd name="connsiteX55" fmla="*/ 629392 w 2861954"/>
              <a:gd name="connsiteY55" fmla="*/ 372144 h 954035"/>
              <a:gd name="connsiteX56" fmla="*/ 593767 w 2861954"/>
              <a:gd name="connsiteY56" fmla="*/ 336518 h 954035"/>
              <a:gd name="connsiteX57" fmla="*/ 498764 w 2861954"/>
              <a:gd name="connsiteY57" fmla="*/ 360269 h 954035"/>
              <a:gd name="connsiteX58" fmla="*/ 463138 w 2861954"/>
              <a:gd name="connsiteY58" fmla="*/ 384019 h 954035"/>
              <a:gd name="connsiteX59" fmla="*/ 391886 w 2861954"/>
              <a:gd name="connsiteY59" fmla="*/ 407770 h 954035"/>
              <a:gd name="connsiteX60" fmla="*/ 296883 w 2861954"/>
              <a:gd name="connsiteY60" fmla="*/ 395895 h 954035"/>
              <a:gd name="connsiteX61" fmla="*/ 273133 w 2861954"/>
              <a:gd name="connsiteY61" fmla="*/ 360269 h 954035"/>
              <a:gd name="connsiteX62" fmla="*/ 201881 w 2861954"/>
              <a:gd name="connsiteY62" fmla="*/ 312767 h 954035"/>
              <a:gd name="connsiteX63" fmla="*/ 118754 w 2861954"/>
              <a:gd name="connsiteY63" fmla="*/ 241515 h 954035"/>
              <a:gd name="connsiteX64" fmla="*/ 35626 w 2861954"/>
              <a:gd name="connsiteY64" fmla="*/ 134637 h 954035"/>
              <a:gd name="connsiteX65" fmla="*/ 23751 w 2861954"/>
              <a:gd name="connsiteY65" fmla="*/ 87136 h 954035"/>
              <a:gd name="connsiteX66" fmla="*/ 0 w 2861954"/>
              <a:gd name="connsiteY66" fmla="*/ 15884 h 954035"/>
              <a:gd name="connsiteX67" fmla="*/ 59377 w 2861954"/>
              <a:gd name="connsiteY67" fmla="*/ 15884 h 95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861954" h="954035">
                <a:moveTo>
                  <a:pt x="59377" y="15884"/>
                </a:moveTo>
                <a:cubicBezTo>
                  <a:pt x="112816" y="17863"/>
                  <a:pt x="234079" y="17373"/>
                  <a:pt x="320634" y="27760"/>
                </a:cubicBezTo>
                <a:cubicBezTo>
                  <a:pt x="334805" y="29460"/>
                  <a:pt x="342896" y="46499"/>
                  <a:pt x="356260" y="51510"/>
                </a:cubicBezTo>
                <a:cubicBezTo>
                  <a:pt x="375159" y="58597"/>
                  <a:pt x="395970" y="58847"/>
                  <a:pt x="415637" y="63386"/>
                </a:cubicBezTo>
                <a:cubicBezTo>
                  <a:pt x="447443" y="70726"/>
                  <a:pt x="478197" y="83531"/>
                  <a:pt x="510639" y="87136"/>
                </a:cubicBezTo>
                <a:lnTo>
                  <a:pt x="617517" y="99012"/>
                </a:lnTo>
                <a:cubicBezTo>
                  <a:pt x="911139" y="129920"/>
                  <a:pt x="571305" y="92558"/>
                  <a:pt x="843148" y="122762"/>
                </a:cubicBezTo>
                <a:cubicBezTo>
                  <a:pt x="855023" y="126720"/>
                  <a:pt x="866697" y="131343"/>
                  <a:pt x="878774" y="134637"/>
                </a:cubicBezTo>
                <a:cubicBezTo>
                  <a:pt x="1022134" y="173735"/>
                  <a:pt x="976380" y="158541"/>
                  <a:pt x="1175657" y="170263"/>
                </a:cubicBezTo>
                <a:cubicBezTo>
                  <a:pt x="1191491" y="174222"/>
                  <a:pt x="1207226" y="178598"/>
                  <a:pt x="1223159" y="182139"/>
                </a:cubicBezTo>
                <a:cubicBezTo>
                  <a:pt x="1242862" y="186518"/>
                  <a:pt x="1262954" y="189119"/>
                  <a:pt x="1282535" y="194014"/>
                </a:cubicBezTo>
                <a:cubicBezTo>
                  <a:pt x="1294679" y="197050"/>
                  <a:pt x="1306125" y="202450"/>
                  <a:pt x="1318161" y="205889"/>
                </a:cubicBezTo>
                <a:cubicBezTo>
                  <a:pt x="1333854" y="210373"/>
                  <a:pt x="1349829" y="213806"/>
                  <a:pt x="1365663" y="217765"/>
                </a:cubicBezTo>
                <a:cubicBezTo>
                  <a:pt x="1391581" y="233316"/>
                  <a:pt x="1427109" y="260472"/>
                  <a:pt x="1460665" y="265266"/>
                </a:cubicBezTo>
                <a:cubicBezTo>
                  <a:pt x="1503948" y="271449"/>
                  <a:pt x="1547768" y="272996"/>
                  <a:pt x="1591294" y="277141"/>
                </a:cubicBezTo>
                <a:lnTo>
                  <a:pt x="1710047" y="289017"/>
                </a:lnTo>
                <a:cubicBezTo>
                  <a:pt x="1845287" y="334096"/>
                  <a:pt x="1746716" y="308007"/>
                  <a:pt x="1971304" y="324643"/>
                </a:cubicBezTo>
                <a:cubicBezTo>
                  <a:pt x="2021612" y="328370"/>
                  <a:pt x="2153594" y="341031"/>
                  <a:pt x="2208811" y="348393"/>
                </a:cubicBezTo>
                <a:cubicBezTo>
                  <a:pt x="2232678" y="351575"/>
                  <a:pt x="2256227" y="356864"/>
                  <a:pt x="2280063" y="360269"/>
                </a:cubicBezTo>
                <a:cubicBezTo>
                  <a:pt x="2431057" y="381840"/>
                  <a:pt x="2321025" y="361336"/>
                  <a:pt x="2434442" y="384019"/>
                </a:cubicBezTo>
                <a:cubicBezTo>
                  <a:pt x="2446317" y="391936"/>
                  <a:pt x="2456528" y="403257"/>
                  <a:pt x="2470068" y="407770"/>
                </a:cubicBezTo>
                <a:cubicBezTo>
                  <a:pt x="2492911" y="415384"/>
                  <a:pt x="2517484" y="416240"/>
                  <a:pt x="2541320" y="419645"/>
                </a:cubicBezTo>
                <a:cubicBezTo>
                  <a:pt x="2608611" y="429258"/>
                  <a:pt x="2635221" y="428277"/>
                  <a:pt x="2695699" y="443396"/>
                </a:cubicBezTo>
                <a:cubicBezTo>
                  <a:pt x="2707843" y="446432"/>
                  <a:pt x="2719450" y="451313"/>
                  <a:pt x="2731325" y="455271"/>
                </a:cubicBezTo>
                <a:cubicBezTo>
                  <a:pt x="2743200" y="463188"/>
                  <a:pt x="2756284" y="469540"/>
                  <a:pt x="2766951" y="479022"/>
                </a:cubicBezTo>
                <a:cubicBezTo>
                  <a:pt x="2792055" y="501337"/>
                  <a:pt x="2838203" y="550274"/>
                  <a:pt x="2838203" y="550274"/>
                </a:cubicBezTo>
                <a:cubicBezTo>
                  <a:pt x="2843802" y="567071"/>
                  <a:pt x="2861954" y="618494"/>
                  <a:pt x="2861954" y="633401"/>
                </a:cubicBezTo>
                <a:cubicBezTo>
                  <a:pt x="2861954" y="657479"/>
                  <a:pt x="2859857" y="682650"/>
                  <a:pt x="2850078" y="704653"/>
                </a:cubicBezTo>
                <a:cubicBezTo>
                  <a:pt x="2843257" y="720000"/>
                  <a:pt x="2826327" y="728404"/>
                  <a:pt x="2814452" y="740279"/>
                </a:cubicBezTo>
                <a:cubicBezTo>
                  <a:pt x="2794958" y="798763"/>
                  <a:pt x="2816534" y="758337"/>
                  <a:pt x="2766951" y="799656"/>
                </a:cubicBezTo>
                <a:cubicBezTo>
                  <a:pt x="2754049" y="810407"/>
                  <a:pt x="2745299" y="825966"/>
                  <a:pt x="2731325" y="835282"/>
                </a:cubicBezTo>
                <a:cubicBezTo>
                  <a:pt x="2720910" y="842226"/>
                  <a:pt x="2707095" y="841977"/>
                  <a:pt x="2695699" y="847157"/>
                </a:cubicBezTo>
                <a:cubicBezTo>
                  <a:pt x="2663467" y="861808"/>
                  <a:pt x="2634284" y="883461"/>
                  <a:pt x="2600696" y="894658"/>
                </a:cubicBezTo>
                <a:cubicBezTo>
                  <a:pt x="2588821" y="898617"/>
                  <a:pt x="2576576" y="901603"/>
                  <a:pt x="2565070" y="906534"/>
                </a:cubicBezTo>
                <a:cubicBezTo>
                  <a:pt x="2548799" y="913507"/>
                  <a:pt x="2534986" y="927117"/>
                  <a:pt x="2517569" y="930284"/>
                </a:cubicBezTo>
                <a:cubicBezTo>
                  <a:pt x="2447035" y="943108"/>
                  <a:pt x="2303813" y="954035"/>
                  <a:pt x="2303813" y="954035"/>
                </a:cubicBezTo>
                <a:cubicBezTo>
                  <a:pt x="2097974" y="950077"/>
                  <a:pt x="1891898" y="952795"/>
                  <a:pt x="1686296" y="942160"/>
                </a:cubicBezTo>
                <a:cubicBezTo>
                  <a:pt x="1661294" y="940867"/>
                  <a:pt x="1615044" y="918409"/>
                  <a:pt x="1615044" y="918409"/>
                </a:cubicBezTo>
                <a:cubicBezTo>
                  <a:pt x="1599210" y="906534"/>
                  <a:pt x="1584727" y="892603"/>
                  <a:pt x="1567543" y="882783"/>
                </a:cubicBezTo>
                <a:cubicBezTo>
                  <a:pt x="1547883" y="871549"/>
                  <a:pt x="1487572" y="862038"/>
                  <a:pt x="1472541" y="859032"/>
                </a:cubicBezTo>
                <a:cubicBezTo>
                  <a:pt x="1392058" y="738310"/>
                  <a:pt x="1460665" y="856335"/>
                  <a:pt x="1460665" y="526523"/>
                </a:cubicBezTo>
                <a:cubicBezTo>
                  <a:pt x="1460665" y="520058"/>
                  <a:pt x="1449161" y="438014"/>
                  <a:pt x="1436915" y="419645"/>
                </a:cubicBezTo>
                <a:cubicBezTo>
                  <a:pt x="1427599" y="405671"/>
                  <a:pt x="1413164" y="395894"/>
                  <a:pt x="1401289" y="384019"/>
                </a:cubicBezTo>
                <a:cubicBezTo>
                  <a:pt x="1361704" y="387978"/>
                  <a:pt x="1321855" y="389846"/>
                  <a:pt x="1282535" y="395895"/>
                </a:cubicBezTo>
                <a:cubicBezTo>
                  <a:pt x="1270163" y="397798"/>
                  <a:pt x="1259427" y="407770"/>
                  <a:pt x="1246909" y="407770"/>
                </a:cubicBezTo>
                <a:cubicBezTo>
                  <a:pt x="1226725" y="407770"/>
                  <a:pt x="1207325" y="399853"/>
                  <a:pt x="1187533" y="395895"/>
                </a:cubicBezTo>
                <a:cubicBezTo>
                  <a:pt x="1175658" y="384020"/>
                  <a:pt x="1161223" y="374243"/>
                  <a:pt x="1151907" y="360269"/>
                </a:cubicBezTo>
                <a:cubicBezTo>
                  <a:pt x="1144963" y="349854"/>
                  <a:pt x="1147851" y="334418"/>
                  <a:pt x="1140031" y="324643"/>
                </a:cubicBezTo>
                <a:cubicBezTo>
                  <a:pt x="1123288" y="303714"/>
                  <a:pt x="1092249" y="296840"/>
                  <a:pt x="1068779" y="289017"/>
                </a:cubicBezTo>
                <a:cubicBezTo>
                  <a:pt x="1056904" y="281100"/>
                  <a:pt x="1047426" y="265266"/>
                  <a:pt x="1033154" y="265266"/>
                </a:cubicBezTo>
                <a:cubicBezTo>
                  <a:pt x="1000512" y="265266"/>
                  <a:pt x="970349" y="283651"/>
                  <a:pt x="938151" y="289017"/>
                </a:cubicBezTo>
                <a:lnTo>
                  <a:pt x="866899" y="300892"/>
                </a:lnTo>
                <a:cubicBezTo>
                  <a:pt x="764799" y="368959"/>
                  <a:pt x="893979" y="287352"/>
                  <a:pt x="795647" y="336518"/>
                </a:cubicBezTo>
                <a:cubicBezTo>
                  <a:pt x="782881" y="342901"/>
                  <a:pt x="773063" y="354472"/>
                  <a:pt x="760021" y="360269"/>
                </a:cubicBezTo>
                <a:cubicBezTo>
                  <a:pt x="737143" y="370437"/>
                  <a:pt x="688769" y="384019"/>
                  <a:pt x="688769" y="384019"/>
                </a:cubicBezTo>
                <a:cubicBezTo>
                  <a:pt x="668977" y="380061"/>
                  <a:pt x="647445" y="381171"/>
                  <a:pt x="629392" y="372144"/>
                </a:cubicBezTo>
                <a:cubicBezTo>
                  <a:pt x="614371" y="364633"/>
                  <a:pt x="610492" y="338038"/>
                  <a:pt x="593767" y="336518"/>
                </a:cubicBezTo>
                <a:cubicBezTo>
                  <a:pt x="561259" y="333563"/>
                  <a:pt x="530432" y="352352"/>
                  <a:pt x="498764" y="360269"/>
                </a:cubicBezTo>
                <a:cubicBezTo>
                  <a:pt x="486889" y="368186"/>
                  <a:pt x="476180" y="378223"/>
                  <a:pt x="463138" y="384019"/>
                </a:cubicBezTo>
                <a:cubicBezTo>
                  <a:pt x="440260" y="394187"/>
                  <a:pt x="391886" y="407770"/>
                  <a:pt x="391886" y="407770"/>
                </a:cubicBezTo>
                <a:cubicBezTo>
                  <a:pt x="360218" y="403812"/>
                  <a:pt x="326515" y="407748"/>
                  <a:pt x="296883" y="395895"/>
                </a:cubicBezTo>
                <a:cubicBezTo>
                  <a:pt x="283632" y="390594"/>
                  <a:pt x="283874" y="369667"/>
                  <a:pt x="273133" y="360269"/>
                </a:cubicBezTo>
                <a:cubicBezTo>
                  <a:pt x="251651" y="341472"/>
                  <a:pt x="222065" y="332951"/>
                  <a:pt x="201881" y="312767"/>
                </a:cubicBezTo>
                <a:cubicBezTo>
                  <a:pt x="144287" y="255174"/>
                  <a:pt x="173010" y="277687"/>
                  <a:pt x="118754" y="241515"/>
                </a:cubicBezTo>
                <a:cubicBezTo>
                  <a:pt x="61936" y="156289"/>
                  <a:pt x="91436" y="190447"/>
                  <a:pt x="35626" y="134637"/>
                </a:cubicBezTo>
                <a:cubicBezTo>
                  <a:pt x="31668" y="118803"/>
                  <a:pt x="28441" y="102769"/>
                  <a:pt x="23751" y="87136"/>
                </a:cubicBezTo>
                <a:cubicBezTo>
                  <a:pt x="16557" y="63156"/>
                  <a:pt x="0" y="15884"/>
                  <a:pt x="0" y="15884"/>
                </a:cubicBezTo>
                <a:cubicBezTo>
                  <a:pt x="52094" y="-18845"/>
                  <a:pt x="5938" y="13905"/>
                  <a:pt x="59377" y="15884"/>
                </a:cubicBezTo>
                <a:close/>
              </a:path>
            </a:pathLst>
          </a:custGeom>
          <a:solidFill>
            <a:srgbClr val="7030A0"/>
          </a:solidFill>
          <a:ln>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60822A3-8532-4C03-89EE-B932E0D4736C}"/>
              </a:ext>
            </a:extLst>
          </p:cNvPr>
          <p:cNvSpPr/>
          <p:nvPr/>
        </p:nvSpPr>
        <p:spPr>
          <a:xfrm>
            <a:off x="5438640" y="1868557"/>
            <a:ext cx="3101062" cy="2492776"/>
          </a:xfrm>
          <a:custGeom>
            <a:avLst/>
            <a:gdLst>
              <a:gd name="connsiteX0" fmla="*/ 127291 w 4134749"/>
              <a:gd name="connsiteY0" fmla="*/ 508883 h 2492776"/>
              <a:gd name="connsiteX1" fmla="*/ 461246 w 4134749"/>
              <a:gd name="connsiteY1" fmla="*/ 516834 h 2492776"/>
              <a:gd name="connsiteX2" fmla="*/ 501003 w 4134749"/>
              <a:gd name="connsiteY2" fmla="*/ 524786 h 2492776"/>
              <a:gd name="connsiteX3" fmla="*/ 572564 w 4134749"/>
              <a:gd name="connsiteY3" fmla="*/ 556591 h 2492776"/>
              <a:gd name="connsiteX4" fmla="*/ 731591 w 4134749"/>
              <a:gd name="connsiteY4" fmla="*/ 564542 h 2492776"/>
              <a:gd name="connsiteX5" fmla="*/ 787250 w 4134749"/>
              <a:gd name="connsiteY5" fmla="*/ 588396 h 2492776"/>
              <a:gd name="connsiteX6" fmla="*/ 819055 w 4134749"/>
              <a:gd name="connsiteY6" fmla="*/ 596347 h 2492776"/>
              <a:gd name="connsiteX7" fmla="*/ 890617 w 4134749"/>
              <a:gd name="connsiteY7" fmla="*/ 612250 h 2492776"/>
              <a:gd name="connsiteX8" fmla="*/ 914471 w 4134749"/>
              <a:gd name="connsiteY8" fmla="*/ 620201 h 2492776"/>
              <a:gd name="connsiteX9" fmla="*/ 1009886 w 4134749"/>
              <a:gd name="connsiteY9" fmla="*/ 636104 h 2492776"/>
              <a:gd name="connsiteX10" fmla="*/ 1089399 w 4134749"/>
              <a:gd name="connsiteY10" fmla="*/ 652006 h 2492776"/>
              <a:gd name="connsiteX11" fmla="*/ 1335890 w 4134749"/>
              <a:gd name="connsiteY11" fmla="*/ 659958 h 2492776"/>
              <a:gd name="connsiteX12" fmla="*/ 1375646 w 4134749"/>
              <a:gd name="connsiteY12" fmla="*/ 667909 h 2492776"/>
              <a:gd name="connsiteX13" fmla="*/ 1431305 w 4134749"/>
              <a:gd name="connsiteY13" fmla="*/ 683812 h 2492776"/>
              <a:gd name="connsiteX14" fmla="*/ 1574429 w 4134749"/>
              <a:gd name="connsiteY14" fmla="*/ 699714 h 2492776"/>
              <a:gd name="connsiteX15" fmla="*/ 1685747 w 4134749"/>
              <a:gd name="connsiteY15" fmla="*/ 731520 h 2492776"/>
              <a:gd name="connsiteX16" fmla="*/ 1709601 w 4134749"/>
              <a:gd name="connsiteY16" fmla="*/ 747422 h 2492776"/>
              <a:gd name="connsiteX17" fmla="*/ 1765260 w 4134749"/>
              <a:gd name="connsiteY17" fmla="*/ 763325 h 2492776"/>
              <a:gd name="connsiteX18" fmla="*/ 1789114 w 4134749"/>
              <a:gd name="connsiteY18" fmla="*/ 779227 h 2492776"/>
              <a:gd name="connsiteX19" fmla="*/ 1852724 w 4134749"/>
              <a:gd name="connsiteY19" fmla="*/ 795130 h 2492776"/>
              <a:gd name="connsiteX20" fmla="*/ 1956091 w 4134749"/>
              <a:gd name="connsiteY20" fmla="*/ 811033 h 2492776"/>
              <a:gd name="connsiteX21" fmla="*/ 1987897 w 4134749"/>
              <a:gd name="connsiteY21" fmla="*/ 818984 h 2492776"/>
              <a:gd name="connsiteX22" fmla="*/ 2011751 w 4134749"/>
              <a:gd name="connsiteY22" fmla="*/ 826935 h 2492776"/>
              <a:gd name="connsiteX23" fmla="*/ 2059458 w 4134749"/>
              <a:gd name="connsiteY23" fmla="*/ 834886 h 2492776"/>
              <a:gd name="connsiteX24" fmla="*/ 2083312 w 4134749"/>
              <a:gd name="connsiteY24" fmla="*/ 842838 h 2492776"/>
              <a:gd name="connsiteX25" fmla="*/ 2266192 w 4134749"/>
              <a:gd name="connsiteY25" fmla="*/ 866692 h 2492776"/>
              <a:gd name="connsiteX26" fmla="*/ 2480878 w 4134749"/>
              <a:gd name="connsiteY26" fmla="*/ 874643 h 2492776"/>
              <a:gd name="connsiteX27" fmla="*/ 2624001 w 4134749"/>
              <a:gd name="connsiteY27" fmla="*/ 906448 h 2492776"/>
              <a:gd name="connsiteX28" fmla="*/ 2671709 w 4134749"/>
              <a:gd name="connsiteY28" fmla="*/ 914400 h 2492776"/>
              <a:gd name="connsiteX29" fmla="*/ 2695563 w 4134749"/>
              <a:gd name="connsiteY29" fmla="*/ 930302 h 2492776"/>
              <a:gd name="connsiteX30" fmla="*/ 2775076 w 4134749"/>
              <a:gd name="connsiteY30" fmla="*/ 938253 h 2492776"/>
              <a:gd name="connsiteX31" fmla="*/ 2838686 w 4134749"/>
              <a:gd name="connsiteY31" fmla="*/ 946205 h 2492776"/>
              <a:gd name="connsiteX32" fmla="*/ 2894345 w 4134749"/>
              <a:gd name="connsiteY32" fmla="*/ 962107 h 2492776"/>
              <a:gd name="connsiteX33" fmla="*/ 2918199 w 4134749"/>
              <a:gd name="connsiteY33" fmla="*/ 970059 h 2492776"/>
              <a:gd name="connsiteX34" fmla="*/ 2973858 w 4134749"/>
              <a:gd name="connsiteY34" fmla="*/ 985961 h 2492776"/>
              <a:gd name="connsiteX35" fmla="*/ 2997712 w 4134749"/>
              <a:gd name="connsiteY35" fmla="*/ 1001864 h 2492776"/>
              <a:gd name="connsiteX36" fmla="*/ 3005664 w 4134749"/>
              <a:gd name="connsiteY36" fmla="*/ 1256306 h 2492776"/>
              <a:gd name="connsiteX37" fmla="*/ 2981810 w 4134749"/>
              <a:gd name="connsiteY37" fmla="*/ 1288111 h 2492776"/>
              <a:gd name="connsiteX38" fmla="*/ 2942053 w 4134749"/>
              <a:gd name="connsiteY38" fmla="*/ 1319916 h 2492776"/>
              <a:gd name="connsiteX39" fmla="*/ 2918199 w 4134749"/>
              <a:gd name="connsiteY39" fmla="*/ 1343770 h 2492776"/>
              <a:gd name="connsiteX40" fmla="*/ 2910248 w 4134749"/>
              <a:gd name="connsiteY40" fmla="*/ 1375575 h 2492776"/>
              <a:gd name="connsiteX41" fmla="*/ 2862540 w 4134749"/>
              <a:gd name="connsiteY41" fmla="*/ 1391478 h 2492776"/>
              <a:gd name="connsiteX42" fmla="*/ 2830735 w 4134749"/>
              <a:gd name="connsiteY42" fmla="*/ 1415332 h 2492776"/>
              <a:gd name="connsiteX43" fmla="*/ 2775076 w 4134749"/>
              <a:gd name="connsiteY43" fmla="*/ 1431234 h 2492776"/>
              <a:gd name="connsiteX44" fmla="*/ 2751222 w 4134749"/>
              <a:gd name="connsiteY44" fmla="*/ 1455088 h 2492776"/>
              <a:gd name="connsiteX45" fmla="*/ 2703514 w 4134749"/>
              <a:gd name="connsiteY45" fmla="*/ 1470991 h 2492776"/>
              <a:gd name="connsiteX46" fmla="*/ 2679660 w 4134749"/>
              <a:gd name="connsiteY46" fmla="*/ 1478942 h 2492776"/>
              <a:gd name="connsiteX47" fmla="*/ 2655806 w 4134749"/>
              <a:gd name="connsiteY47" fmla="*/ 1486893 h 2492776"/>
              <a:gd name="connsiteX48" fmla="*/ 2608098 w 4134749"/>
              <a:gd name="connsiteY48" fmla="*/ 1494845 h 2492776"/>
              <a:gd name="connsiteX49" fmla="*/ 2544488 w 4134749"/>
              <a:gd name="connsiteY49" fmla="*/ 1502796 h 2492776"/>
              <a:gd name="connsiteX50" fmla="*/ 1797065 w 4134749"/>
              <a:gd name="connsiteY50" fmla="*/ 1510747 h 2492776"/>
              <a:gd name="connsiteX51" fmla="*/ 1820919 w 4134749"/>
              <a:gd name="connsiteY51" fmla="*/ 1518699 h 2492776"/>
              <a:gd name="connsiteX52" fmla="*/ 1836822 w 4134749"/>
              <a:gd name="connsiteY52" fmla="*/ 1542553 h 2492776"/>
              <a:gd name="connsiteX53" fmla="*/ 1860676 w 4134749"/>
              <a:gd name="connsiteY53" fmla="*/ 1558455 h 2492776"/>
              <a:gd name="connsiteX54" fmla="*/ 1876578 w 4134749"/>
              <a:gd name="connsiteY54" fmla="*/ 1606163 h 2492776"/>
              <a:gd name="connsiteX55" fmla="*/ 1956091 w 4134749"/>
              <a:gd name="connsiteY55" fmla="*/ 1677725 h 2492776"/>
              <a:gd name="connsiteX56" fmla="*/ 1995848 w 4134749"/>
              <a:gd name="connsiteY56" fmla="*/ 1741335 h 2492776"/>
              <a:gd name="connsiteX57" fmla="*/ 2003799 w 4134749"/>
              <a:gd name="connsiteY57" fmla="*/ 1765189 h 2492776"/>
              <a:gd name="connsiteX58" fmla="*/ 2043556 w 4134749"/>
              <a:gd name="connsiteY58" fmla="*/ 1820848 h 2492776"/>
              <a:gd name="connsiteX59" fmla="*/ 2059458 w 4134749"/>
              <a:gd name="connsiteY59" fmla="*/ 1844702 h 2492776"/>
              <a:gd name="connsiteX60" fmla="*/ 2091264 w 4134749"/>
              <a:gd name="connsiteY60" fmla="*/ 1860605 h 2492776"/>
              <a:gd name="connsiteX61" fmla="*/ 2115118 w 4134749"/>
              <a:gd name="connsiteY61" fmla="*/ 1916264 h 2492776"/>
              <a:gd name="connsiteX62" fmla="*/ 2131020 w 4134749"/>
              <a:gd name="connsiteY62" fmla="*/ 1963972 h 2492776"/>
              <a:gd name="connsiteX63" fmla="*/ 2138971 w 4134749"/>
              <a:gd name="connsiteY63" fmla="*/ 1987826 h 2492776"/>
              <a:gd name="connsiteX64" fmla="*/ 2154874 w 4134749"/>
              <a:gd name="connsiteY64" fmla="*/ 2011680 h 2492776"/>
              <a:gd name="connsiteX65" fmla="*/ 2170777 w 4134749"/>
              <a:gd name="connsiteY65" fmla="*/ 2059387 h 2492776"/>
              <a:gd name="connsiteX66" fmla="*/ 2186679 w 4134749"/>
              <a:gd name="connsiteY66" fmla="*/ 2091193 h 2492776"/>
              <a:gd name="connsiteX67" fmla="*/ 2194631 w 4134749"/>
              <a:gd name="connsiteY67" fmla="*/ 2122998 h 2492776"/>
              <a:gd name="connsiteX68" fmla="*/ 2234387 w 4134749"/>
              <a:gd name="connsiteY68" fmla="*/ 2178657 h 2492776"/>
              <a:gd name="connsiteX69" fmla="*/ 2266192 w 4134749"/>
              <a:gd name="connsiteY69" fmla="*/ 2250219 h 2492776"/>
              <a:gd name="connsiteX70" fmla="*/ 2290046 w 4134749"/>
              <a:gd name="connsiteY70" fmla="*/ 2266121 h 2492776"/>
              <a:gd name="connsiteX71" fmla="*/ 2313900 w 4134749"/>
              <a:gd name="connsiteY71" fmla="*/ 2313829 h 2492776"/>
              <a:gd name="connsiteX72" fmla="*/ 2345705 w 4134749"/>
              <a:gd name="connsiteY72" fmla="*/ 2329732 h 2492776"/>
              <a:gd name="connsiteX73" fmla="*/ 2393413 w 4134749"/>
              <a:gd name="connsiteY73" fmla="*/ 2345634 h 2492776"/>
              <a:gd name="connsiteX74" fmla="*/ 2528585 w 4134749"/>
              <a:gd name="connsiteY74" fmla="*/ 2361537 h 2492776"/>
              <a:gd name="connsiteX75" fmla="*/ 2592196 w 4134749"/>
              <a:gd name="connsiteY75" fmla="*/ 2385391 h 2492776"/>
              <a:gd name="connsiteX76" fmla="*/ 2703514 w 4134749"/>
              <a:gd name="connsiteY76" fmla="*/ 2401293 h 2492776"/>
              <a:gd name="connsiteX77" fmla="*/ 2806881 w 4134749"/>
              <a:gd name="connsiteY77" fmla="*/ 2425147 h 2492776"/>
              <a:gd name="connsiteX78" fmla="*/ 3029518 w 4134749"/>
              <a:gd name="connsiteY78" fmla="*/ 2441050 h 2492776"/>
              <a:gd name="connsiteX79" fmla="*/ 3069274 w 4134749"/>
              <a:gd name="connsiteY79" fmla="*/ 2449001 h 2492776"/>
              <a:gd name="connsiteX80" fmla="*/ 3172641 w 4134749"/>
              <a:gd name="connsiteY80" fmla="*/ 2456953 h 2492776"/>
              <a:gd name="connsiteX81" fmla="*/ 3299862 w 4134749"/>
              <a:gd name="connsiteY81" fmla="*/ 2464904 h 2492776"/>
              <a:gd name="connsiteX82" fmla="*/ 3315764 w 4134749"/>
              <a:gd name="connsiteY82" fmla="*/ 2441050 h 2492776"/>
              <a:gd name="connsiteX83" fmla="*/ 3339618 w 4134749"/>
              <a:gd name="connsiteY83" fmla="*/ 2417196 h 2492776"/>
              <a:gd name="connsiteX84" fmla="*/ 3355521 w 4134749"/>
              <a:gd name="connsiteY84" fmla="*/ 2393342 h 2492776"/>
              <a:gd name="connsiteX85" fmla="*/ 3427083 w 4134749"/>
              <a:gd name="connsiteY85" fmla="*/ 2337683 h 2492776"/>
              <a:gd name="connsiteX86" fmla="*/ 3474791 w 4134749"/>
              <a:gd name="connsiteY86" fmla="*/ 2305878 h 2492776"/>
              <a:gd name="connsiteX87" fmla="*/ 3498644 w 4134749"/>
              <a:gd name="connsiteY87" fmla="*/ 2289975 h 2492776"/>
              <a:gd name="connsiteX88" fmla="*/ 3554304 w 4134749"/>
              <a:gd name="connsiteY88" fmla="*/ 2234316 h 2492776"/>
              <a:gd name="connsiteX89" fmla="*/ 3586109 w 4134749"/>
              <a:gd name="connsiteY89" fmla="*/ 2186608 h 2492776"/>
              <a:gd name="connsiteX90" fmla="*/ 3594060 w 4134749"/>
              <a:gd name="connsiteY90" fmla="*/ 2130949 h 2492776"/>
              <a:gd name="connsiteX91" fmla="*/ 3602011 w 4134749"/>
              <a:gd name="connsiteY91" fmla="*/ 2043485 h 2492776"/>
              <a:gd name="connsiteX92" fmla="*/ 3617914 w 4134749"/>
              <a:gd name="connsiteY92" fmla="*/ 1987826 h 2492776"/>
              <a:gd name="connsiteX93" fmla="*/ 3594060 w 4134749"/>
              <a:gd name="connsiteY93" fmla="*/ 1733384 h 2492776"/>
              <a:gd name="connsiteX94" fmla="*/ 3570206 w 4134749"/>
              <a:gd name="connsiteY94" fmla="*/ 1685676 h 2492776"/>
              <a:gd name="connsiteX95" fmla="*/ 3562255 w 4134749"/>
              <a:gd name="connsiteY95" fmla="*/ 1598212 h 2492776"/>
              <a:gd name="connsiteX96" fmla="*/ 3554304 w 4134749"/>
              <a:gd name="connsiteY96" fmla="*/ 1574358 h 2492776"/>
              <a:gd name="connsiteX97" fmla="*/ 3546352 w 4134749"/>
              <a:gd name="connsiteY97" fmla="*/ 1526650 h 2492776"/>
              <a:gd name="connsiteX98" fmla="*/ 3562255 w 4134749"/>
              <a:gd name="connsiteY98" fmla="*/ 1399429 h 2492776"/>
              <a:gd name="connsiteX99" fmla="*/ 3578158 w 4134749"/>
              <a:gd name="connsiteY99" fmla="*/ 1375575 h 2492776"/>
              <a:gd name="connsiteX100" fmla="*/ 3602011 w 4134749"/>
              <a:gd name="connsiteY100" fmla="*/ 1367624 h 2492776"/>
              <a:gd name="connsiteX101" fmla="*/ 3625865 w 4134749"/>
              <a:gd name="connsiteY101" fmla="*/ 1351721 h 2492776"/>
              <a:gd name="connsiteX102" fmla="*/ 3657671 w 4134749"/>
              <a:gd name="connsiteY102" fmla="*/ 1335819 h 2492776"/>
              <a:gd name="connsiteX103" fmla="*/ 3705378 w 4134749"/>
              <a:gd name="connsiteY103" fmla="*/ 1304013 h 2492776"/>
              <a:gd name="connsiteX104" fmla="*/ 3729232 w 4134749"/>
              <a:gd name="connsiteY104" fmla="*/ 1272208 h 2492776"/>
              <a:gd name="connsiteX105" fmla="*/ 3753086 w 4134749"/>
              <a:gd name="connsiteY105" fmla="*/ 1248354 h 2492776"/>
              <a:gd name="connsiteX106" fmla="*/ 3768989 w 4134749"/>
              <a:gd name="connsiteY106" fmla="*/ 1224500 h 2492776"/>
              <a:gd name="connsiteX107" fmla="*/ 3816697 w 4134749"/>
              <a:gd name="connsiteY107" fmla="*/ 1168841 h 2492776"/>
              <a:gd name="connsiteX108" fmla="*/ 3848502 w 4134749"/>
              <a:gd name="connsiteY108" fmla="*/ 1113182 h 2492776"/>
              <a:gd name="connsiteX109" fmla="*/ 3872356 w 4134749"/>
              <a:gd name="connsiteY109" fmla="*/ 1097280 h 2492776"/>
              <a:gd name="connsiteX110" fmla="*/ 3920064 w 4134749"/>
              <a:gd name="connsiteY110" fmla="*/ 1041620 h 2492776"/>
              <a:gd name="connsiteX111" fmla="*/ 3951869 w 4134749"/>
              <a:gd name="connsiteY111" fmla="*/ 1033669 h 2492776"/>
              <a:gd name="connsiteX112" fmla="*/ 3975723 w 4134749"/>
              <a:gd name="connsiteY112" fmla="*/ 1009815 h 2492776"/>
              <a:gd name="connsiteX113" fmla="*/ 4055236 w 4134749"/>
              <a:gd name="connsiteY113" fmla="*/ 954156 h 2492776"/>
              <a:gd name="connsiteX114" fmla="*/ 4079090 w 4134749"/>
              <a:gd name="connsiteY114" fmla="*/ 938253 h 2492776"/>
              <a:gd name="connsiteX115" fmla="*/ 4102944 w 4134749"/>
              <a:gd name="connsiteY115" fmla="*/ 922351 h 2492776"/>
              <a:gd name="connsiteX116" fmla="*/ 4118846 w 4134749"/>
              <a:gd name="connsiteY116" fmla="*/ 890546 h 2492776"/>
              <a:gd name="connsiteX117" fmla="*/ 4134749 w 4134749"/>
              <a:gd name="connsiteY117" fmla="*/ 842838 h 2492776"/>
              <a:gd name="connsiteX118" fmla="*/ 4110895 w 4134749"/>
              <a:gd name="connsiteY118" fmla="*/ 779227 h 2492776"/>
              <a:gd name="connsiteX119" fmla="*/ 4015479 w 4134749"/>
              <a:gd name="connsiteY119" fmla="*/ 699714 h 2492776"/>
              <a:gd name="connsiteX120" fmla="*/ 3991625 w 4134749"/>
              <a:gd name="connsiteY120" fmla="*/ 683812 h 2492776"/>
              <a:gd name="connsiteX121" fmla="*/ 3959820 w 4134749"/>
              <a:gd name="connsiteY121" fmla="*/ 675860 h 2492776"/>
              <a:gd name="connsiteX122" fmla="*/ 3808745 w 4134749"/>
              <a:gd name="connsiteY122" fmla="*/ 652006 h 2492776"/>
              <a:gd name="connsiteX123" fmla="*/ 3784891 w 4134749"/>
              <a:gd name="connsiteY123" fmla="*/ 644055 h 2492776"/>
              <a:gd name="connsiteX124" fmla="*/ 3729232 w 4134749"/>
              <a:gd name="connsiteY124" fmla="*/ 612250 h 2492776"/>
              <a:gd name="connsiteX125" fmla="*/ 3681524 w 4134749"/>
              <a:gd name="connsiteY125" fmla="*/ 580445 h 2492776"/>
              <a:gd name="connsiteX126" fmla="*/ 3641768 w 4134749"/>
              <a:gd name="connsiteY126" fmla="*/ 548640 h 2492776"/>
              <a:gd name="connsiteX127" fmla="*/ 3625865 w 4134749"/>
              <a:gd name="connsiteY127" fmla="*/ 524786 h 2492776"/>
              <a:gd name="connsiteX128" fmla="*/ 3602011 w 4134749"/>
              <a:gd name="connsiteY128" fmla="*/ 500932 h 2492776"/>
              <a:gd name="connsiteX129" fmla="*/ 3586109 w 4134749"/>
              <a:gd name="connsiteY129" fmla="*/ 477078 h 2492776"/>
              <a:gd name="connsiteX130" fmla="*/ 3538401 w 4134749"/>
              <a:gd name="connsiteY130" fmla="*/ 429370 h 2492776"/>
              <a:gd name="connsiteX131" fmla="*/ 3490693 w 4134749"/>
              <a:gd name="connsiteY131" fmla="*/ 397565 h 2492776"/>
              <a:gd name="connsiteX132" fmla="*/ 3442985 w 4134749"/>
              <a:gd name="connsiteY132" fmla="*/ 365760 h 2492776"/>
              <a:gd name="connsiteX133" fmla="*/ 3395278 w 4134749"/>
              <a:gd name="connsiteY133" fmla="*/ 333954 h 2492776"/>
              <a:gd name="connsiteX134" fmla="*/ 3347570 w 4134749"/>
              <a:gd name="connsiteY134" fmla="*/ 318052 h 2492776"/>
              <a:gd name="connsiteX135" fmla="*/ 3331667 w 4134749"/>
              <a:gd name="connsiteY135" fmla="*/ 294198 h 2492776"/>
              <a:gd name="connsiteX136" fmla="*/ 3283959 w 4134749"/>
              <a:gd name="connsiteY136" fmla="*/ 270344 h 2492776"/>
              <a:gd name="connsiteX137" fmla="*/ 3236251 w 4134749"/>
              <a:gd name="connsiteY137" fmla="*/ 238539 h 2492776"/>
              <a:gd name="connsiteX138" fmla="*/ 3156738 w 4134749"/>
              <a:gd name="connsiteY138" fmla="*/ 190831 h 2492776"/>
              <a:gd name="connsiteX139" fmla="*/ 3124933 w 4134749"/>
              <a:gd name="connsiteY139" fmla="*/ 182880 h 2492776"/>
              <a:gd name="connsiteX140" fmla="*/ 3101079 w 4134749"/>
              <a:gd name="connsiteY140" fmla="*/ 166977 h 2492776"/>
              <a:gd name="connsiteX141" fmla="*/ 2997712 w 4134749"/>
              <a:gd name="connsiteY141" fmla="*/ 151074 h 2492776"/>
              <a:gd name="connsiteX142" fmla="*/ 2926151 w 4134749"/>
              <a:gd name="connsiteY142" fmla="*/ 143123 h 2492776"/>
              <a:gd name="connsiteX143" fmla="*/ 2870491 w 4134749"/>
              <a:gd name="connsiteY143" fmla="*/ 127220 h 2492776"/>
              <a:gd name="connsiteX144" fmla="*/ 2767124 w 4134749"/>
              <a:gd name="connsiteY144" fmla="*/ 103366 h 2492776"/>
              <a:gd name="connsiteX145" fmla="*/ 2377511 w 4134749"/>
              <a:gd name="connsiteY145" fmla="*/ 103366 h 2492776"/>
              <a:gd name="connsiteX146" fmla="*/ 2329803 w 4134749"/>
              <a:gd name="connsiteY146" fmla="*/ 95415 h 2492776"/>
              <a:gd name="connsiteX147" fmla="*/ 1645991 w 4134749"/>
              <a:gd name="connsiteY147" fmla="*/ 87464 h 2492776"/>
              <a:gd name="connsiteX148" fmla="*/ 1232523 w 4134749"/>
              <a:gd name="connsiteY148" fmla="*/ 79513 h 2492776"/>
              <a:gd name="connsiteX149" fmla="*/ 819055 w 4134749"/>
              <a:gd name="connsiteY149" fmla="*/ 55659 h 2492776"/>
              <a:gd name="connsiteX150" fmla="*/ 365831 w 4134749"/>
              <a:gd name="connsiteY150" fmla="*/ 39756 h 2492776"/>
              <a:gd name="connsiteX151" fmla="*/ 310171 w 4134749"/>
              <a:gd name="connsiteY151" fmla="*/ 23853 h 2492776"/>
              <a:gd name="connsiteX152" fmla="*/ 135243 w 4134749"/>
              <a:gd name="connsiteY152" fmla="*/ 7951 h 2492776"/>
              <a:gd name="connsiteX153" fmla="*/ 111389 w 4134749"/>
              <a:gd name="connsiteY153" fmla="*/ 0 h 2492776"/>
              <a:gd name="connsiteX154" fmla="*/ 71632 w 4134749"/>
              <a:gd name="connsiteY154" fmla="*/ 55659 h 2492776"/>
              <a:gd name="connsiteX155" fmla="*/ 63681 w 4134749"/>
              <a:gd name="connsiteY155" fmla="*/ 103366 h 2492776"/>
              <a:gd name="connsiteX156" fmla="*/ 39827 w 4134749"/>
              <a:gd name="connsiteY156" fmla="*/ 111318 h 2492776"/>
              <a:gd name="connsiteX157" fmla="*/ 15973 w 4134749"/>
              <a:gd name="connsiteY157" fmla="*/ 135172 h 2492776"/>
              <a:gd name="connsiteX158" fmla="*/ 8022 w 4134749"/>
              <a:gd name="connsiteY158" fmla="*/ 159026 h 2492776"/>
              <a:gd name="connsiteX159" fmla="*/ 8022 w 4134749"/>
              <a:gd name="connsiteY159" fmla="*/ 318052 h 2492776"/>
              <a:gd name="connsiteX160" fmla="*/ 15973 w 4134749"/>
              <a:gd name="connsiteY160" fmla="*/ 349857 h 2492776"/>
              <a:gd name="connsiteX161" fmla="*/ 47778 w 4134749"/>
              <a:gd name="connsiteY161" fmla="*/ 397565 h 2492776"/>
              <a:gd name="connsiteX162" fmla="*/ 63681 w 4134749"/>
              <a:gd name="connsiteY162" fmla="*/ 453224 h 2492776"/>
              <a:gd name="connsiteX163" fmla="*/ 87535 w 4134749"/>
              <a:gd name="connsiteY163" fmla="*/ 477078 h 2492776"/>
              <a:gd name="connsiteX164" fmla="*/ 95486 w 4134749"/>
              <a:gd name="connsiteY164" fmla="*/ 500932 h 2492776"/>
              <a:gd name="connsiteX165" fmla="*/ 127291 w 4134749"/>
              <a:gd name="connsiteY165" fmla="*/ 508883 h 2492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134749" h="2492776">
                <a:moveTo>
                  <a:pt x="127291" y="508883"/>
                </a:moveTo>
                <a:cubicBezTo>
                  <a:pt x="188251" y="511533"/>
                  <a:pt x="349997" y="512100"/>
                  <a:pt x="461246" y="516834"/>
                </a:cubicBezTo>
                <a:cubicBezTo>
                  <a:pt x="474749" y="517409"/>
                  <a:pt x="488349" y="520041"/>
                  <a:pt x="501003" y="524786"/>
                </a:cubicBezTo>
                <a:cubicBezTo>
                  <a:pt x="544508" y="541100"/>
                  <a:pt x="505786" y="553252"/>
                  <a:pt x="572564" y="556591"/>
                </a:cubicBezTo>
                <a:lnTo>
                  <a:pt x="731591" y="564542"/>
                </a:lnTo>
                <a:cubicBezTo>
                  <a:pt x="822900" y="587369"/>
                  <a:pt x="710375" y="555449"/>
                  <a:pt x="787250" y="588396"/>
                </a:cubicBezTo>
                <a:cubicBezTo>
                  <a:pt x="797294" y="592701"/>
                  <a:pt x="808548" y="593345"/>
                  <a:pt x="819055" y="596347"/>
                </a:cubicBezTo>
                <a:cubicBezTo>
                  <a:pt x="913025" y="623196"/>
                  <a:pt x="729192" y="576379"/>
                  <a:pt x="890617" y="612250"/>
                </a:cubicBezTo>
                <a:cubicBezTo>
                  <a:pt x="898799" y="614068"/>
                  <a:pt x="906340" y="618168"/>
                  <a:pt x="914471" y="620201"/>
                </a:cubicBezTo>
                <a:cubicBezTo>
                  <a:pt x="958433" y="631192"/>
                  <a:pt x="960500" y="627125"/>
                  <a:pt x="1009886" y="636104"/>
                </a:cubicBezTo>
                <a:cubicBezTo>
                  <a:pt x="1047710" y="642981"/>
                  <a:pt x="1045107" y="649612"/>
                  <a:pt x="1089399" y="652006"/>
                </a:cubicBezTo>
                <a:cubicBezTo>
                  <a:pt x="1171486" y="656443"/>
                  <a:pt x="1253726" y="657307"/>
                  <a:pt x="1335890" y="659958"/>
                </a:cubicBezTo>
                <a:cubicBezTo>
                  <a:pt x="1349142" y="662608"/>
                  <a:pt x="1362535" y="664631"/>
                  <a:pt x="1375646" y="667909"/>
                </a:cubicBezTo>
                <a:cubicBezTo>
                  <a:pt x="1413449" y="677360"/>
                  <a:pt x="1386698" y="676377"/>
                  <a:pt x="1431305" y="683812"/>
                </a:cubicBezTo>
                <a:cubicBezTo>
                  <a:pt x="1465064" y="689439"/>
                  <a:pt x="1543811" y="696652"/>
                  <a:pt x="1574429" y="699714"/>
                </a:cubicBezTo>
                <a:cubicBezTo>
                  <a:pt x="1582913" y="701835"/>
                  <a:pt x="1672058" y="722394"/>
                  <a:pt x="1685747" y="731520"/>
                </a:cubicBezTo>
                <a:cubicBezTo>
                  <a:pt x="1693698" y="736821"/>
                  <a:pt x="1700817" y="743658"/>
                  <a:pt x="1709601" y="747422"/>
                </a:cubicBezTo>
                <a:cubicBezTo>
                  <a:pt x="1745284" y="762714"/>
                  <a:pt x="1734301" y="747846"/>
                  <a:pt x="1765260" y="763325"/>
                </a:cubicBezTo>
                <a:cubicBezTo>
                  <a:pt x="1773807" y="767599"/>
                  <a:pt x="1780133" y="775961"/>
                  <a:pt x="1789114" y="779227"/>
                </a:cubicBezTo>
                <a:cubicBezTo>
                  <a:pt x="1809654" y="786696"/>
                  <a:pt x="1831521" y="789829"/>
                  <a:pt x="1852724" y="795130"/>
                </a:cubicBezTo>
                <a:cubicBezTo>
                  <a:pt x="1907808" y="808901"/>
                  <a:pt x="1873682" y="801876"/>
                  <a:pt x="1956091" y="811033"/>
                </a:cubicBezTo>
                <a:cubicBezTo>
                  <a:pt x="1966693" y="813683"/>
                  <a:pt x="1977389" y="815982"/>
                  <a:pt x="1987897" y="818984"/>
                </a:cubicBezTo>
                <a:cubicBezTo>
                  <a:pt x="1995956" y="821286"/>
                  <a:pt x="2003569" y="825117"/>
                  <a:pt x="2011751" y="826935"/>
                </a:cubicBezTo>
                <a:cubicBezTo>
                  <a:pt x="2027489" y="830432"/>
                  <a:pt x="2043556" y="832236"/>
                  <a:pt x="2059458" y="834886"/>
                </a:cubicBezTo>
                <a:cubicBezTo>
                  <a:pt x="2067409" y="837537"/>
                  <a:pt x="2075145" y="840953"/>
                  <a:pt x="2083312" y="842838"/>
                </a:cubicBezTo>
                <a:cubicBezTo>
                  <a:pt x="2162220" y="861048"/>
                  <a:pt x="2179973" y="862381"/>
                  <a:pt x="2266192" y="866692"/>
                </a:cubicBezTo>
                <a:cubicBezTo>
                  <a:pt x="2337714" y="870268"/>
                  <a:pt x="2409316" y="871993"/>
                  <a:pt x="2480878" y="874643"/>
                </a:cubicBezTo>
                <a:cubicBezTo>
                  <a:pt x="2559177" y="900744"/>
                  <a:pt x="2512046" y="887789"/>
                  <a:pt x="2624001" y="906448"/>
                </a:cubicBezTo>
                <a:lnTo>
                  <a:pt x="2671709" y="914400"/>
                </a:lnTo>
                <a:cubicBezTo>
                  <a:pt x="2679660" y="919701"/>
                  <a:pt x="2686252" y="928153"/>
                  <a:pt x="2695563" y="930302"/>
                </a:cubicBezTo>
                <a:cubicBezTo>
                  <a:pt x="2721517" y="936291"/>
                  <a:pt x="2748602" y="935311"/>
                  <a:pt x="2775076" y="938253"/>
                </a:cubicBezTo>
                <a:cubicBezTo>
                  <a:pt x="2796314" y="940613"/>
                  <a:pt x="2817483" y="943554"/>
                  <a:pt x="2838686" y="946205"/>
                </a:cubicBezTo>
                <a:lnTo>
                  <a:pt x="2894345" y="962107"/>
                </a:lnTo>
                <a:cubicBezTo>
                  <a:pt x="2902373" y="964515"/>
                  <a:pt x="2910140" y="967756"/>
                  <a:pt x="2918199" y="970059"/>
                </a:cubicBezTo>
                <a:cubicBezTo>
                  <a:pt x="2988114" y="990035"/>
                  <a:pt x="2916644" y="966890"/>
                  <a:pt x="2973858" y="985961"/>
                </a:cubicBezTo>
                <a:cubicBezTo>
                  <a:pt x="2981809" y="991262"/>
                  <a:pt x="2990955" y="995107"/>
                  <a:pt x="2997712" y="1001864"/>
                </a:cubicBezTo>
                <a:cubicBezTo>
                  <a:pt x="3057134" y="1061286"/>
                  <a:pt x="3007045" y="1244913"/>
                  <a:pt x="3005664" y="1256306"/>
                </a:cubicBezTo>
                <a:cubicBezTo>
                  <a:pt x="3004069" y="1269462"/>
                  <a:pt x="2989513" y="1277327"/>
                  <a:pt x="2981810" y="1288111"/>
                </a:cubicBezTo>
                <a:cubicBezTo>
                  <a:pt x="2959331" y="1319581"/>
                  <a:pt x="2976663" y="1308380"/>
                  <a:pt x="2942053" y="1319916"/>
                </a:cubicBezTo>
                <a:cubicBezTo>
                  <a:pt x="2934102" y="1327867"/>
                  <a:pt x="2923778" y="1334007"/>
                  <a:pt x="2918199" y="1343770"/>
                </a:cubicBezTo>
                <a:cubicBezTo>
                  <a:pt x="2912777" y="1353258"/>
                  <a:pt x="2918545" y="1368463"/>
                  <a:pt x="2910248" y="1375575"/>
                </a:cubicBezTo>
                <a:cubicBezTo>
                  <a:pt x="2897521" y="1386484"/>
                  <a:pt x="2862540" y="1391478"/>
                  <a:pt x="2862540" y="1391478"/>
                </a:cubicBezTo>
                <a:cubicBezTo>
                  <a:pt x="2851938" y="1399429"/>
                  <a:pt x="2842241" y="1408757"/>
                  <a:pt x="2830735" y="1415332"/>
                </a:cubicBezTo>
                <a:cubicBezTo>
                  <a:pt x="2821864" y="1420401"/>
                  <a:pt x="2781960" y="1429513"/>
                  <a:pt x="2775076" y="1431234"/>
                </a:cubicBezTo>
                <a:cubicBezTo>
                  <a:pt x="2767125" y="1439185"/>
                  <a:pt x="2761052" y="1449627"/>
                  <a:pt x="2751222" y="1455088"/>
                </a:cubicBezTo>
                <a:cubicBezTo>
                  <a:pt x="2736569" y="1463229"/>
                  <a:pt x="2719417" y="1465690"/>
                  <a:pt x="2703514" y="1470991"/>
                </a:cubicBezTo>
                <a:lnTo>
                  <a:pt x="2679660" y="1478942"/>
                </a:lnTo>
                <a:cubicBezTo>
                  <a:pt x="2671709" y="1481592"/>
                  <a:pt x="2664073" y="1485515"/>
                  <a:pt x="2655806" y="1486893"/>
                </a:cubicBezTo>
                <a:cubicBezTo>
                  <a:pt x="2639903" y="1489544"/>
                  <a:pt x="2624058" y="1492565"/>
                  <a:pt x="2608098" y="1494845"/>
                </a:cubicBezTo>
                <a:cubicBezTo>
                  <a:pt x="2586944" y="1497867"/>
                  <a:pt x="2565852" y="1502377"/>
                  <a:pt x="2544488" y="1502796"/>
                </a:cubicBezTo>
                <a:lnTo>
                  <a:pt x="1797065" y="1510747"/>
                </a:lnTo>
                <a:cubicBezTo>
                  <a:pt x="1805016" y="1513398"/>
                  <a:pt x="1814374" y="1513463"/>
                  <a:pt x="1820919" y="1518699"/>
                </a:cubicBezTo>
                <a:cubicBezTo>
                  <a:pt x="1828381" y="1524669"/>
                  <a:pt x="1830065" y="1535796"/>
                  <a:pt x="1836822" y="1542553"/>
                </a:cubicBezTo>
                <a:cubicBezTo>
                  <a:pt x="1843579" y="1549310"/>
                  <a:pt x="1852725" y="1553154"/>
                  <a:pt x="1860676" y="1558455"/>
                </a:cubicBezTo>
                <a:cubicBezTo>
                  <a:pt x="1865977" y="1574358"/>
                  <a:pt x="1864725" y="1594310"/>
                  <a:pt x="1876578" y="1606163"/>
                </a:cubicBezTo>
                <a:cubicBezTo>
                  <a:pt x="1938995" y="1668579"/>
                  <a:pt x="1910407" y="1647267"/>
                  <a:pt x="1956091" y="1677725"/>
                </a:cubicBezTo>
                <a:cubicBezTo>
                  <a:pt x="1975016" y="1734499"/>
                  <a:pt x="1958046" y="1716135"/>
                  <a:pt x="1995848" y="1741335"/>
                </a:cubicBezTo>
                <a:cubicBezTo>
                  <a:pt x="1998498" y="1749286"/>
                  <a:pt x="2000051" y="1757692"/>
                  <a:pt x="2003799" y="1765189"/>
                </a:cubicBezTo>
                <a:cubicBezTo>
                  <a:pt x="2010045" y="1777681"/>
                  <a:pt x="2037554" y="1812445"/>
                  <a:pt x="2043556" y="1820848"/>
                </a:cubicBezTo>
                <a:cubicBezTo>
                  <a:pt x="2049110" y="1828624"/>
                  <a:pt x="2052117" y="1838584"/>
                  <a:pt x="2059458" y="1844702"/>
                </a:cubicBezTo>
                <a:cubicBezTo>
                  <a:pt x="2068564" y="1852290"/>
                  <a:pt x="2080662" y="1855304"/>
                  <a:pt x="2091264" y="1860605"/>
                </a:cubicBezTo>
                <a:cubicBezTo>
                  <a:pt x="2116858" y="1937390"/>
                  <a:pt x="2075816" y="1818010"/>
                  <a:pt x="2115118" y="1916264"/>
                </a:cubicBezTo>
                <a:cubicBezTo>
                  <a:pt x="2121344" y="1931828"/>
                  <a:pt x="2125719" y="1948069"/>
                  <a:pt x="2131020" y="1963972"/>
                </a:cubicBezTo>
                <a:cubicBezTo>
                  <a:pt x="2133670" y="1971923"/>
                  <a:pt x="2134322" y="1980852"/>
                  <a:pt x="2138971" y="1987826"/>
                </a:cubicBezTo>
                <a:lnTo>
                  <a:pt x="2154874" y="2011680"/>
                </a:lnTo>
                <a:cubicBezTo>
                  <a:pt x="2160175" y="2027582"/>
                  <a:pt x="2163281" y="2044394"/>
                  <a:pt x="2170777" y="2059387"/>
                </a:cubicBezTo>
                <a:cubicBezTo>
                  <a:pt x="2176078" y="2069989"/>
                  <a:pt x="2182517" y="2080094"/>
                  <a:pt x="2186679" y="2091193"/>
                </a:cubicBezTo>
                <a:cubicBezTo>
                  <a:pt x="2190516" y="2101425"/>
                  <a:pt x="2189209" y="2113510"/>
                  <a:pt x="2194631" y="2122998"/>
                </a:cubicBezTo>
                <a:cubicBezTo>
                  <a:pt x="2245862" y="2212652"/>
                  <a:pt x="2193431" y="2076269"/>
                  <a:pt x="2234387" y="2178657"/>
                </a:cubicBezTo>
                <a:cubicBezTo>
                  <a:pt x="2244883" y="2204897"/>
                  <a:pt x="2245797" y="2229824"/>
                  <a:pt x="2266192" y="2250219"/>
                </a:cubicBezTo>
                <a:cubicBezTo>
                  <a:pt x="2272949" y="2256976"/>
                  <a:pt x="2282095" y="2260820"/>
                  <a:pt x="2290046" y="2266121"/>
                </a:cubicBezTo>
                <a:cubicBezTo>
                  <a:pt x="2295473" y="2282401"/>
                  <a:pt x="2299673" y="2301973"/>
                  <a:pt x="2313900" y="2313829"/>
                </a:cubicBezTo>
                <a:cubicBezTo>
                  <a:pt x="2323006" y="2321417"/>
                  <a:pt x="2334700" y="2325330"/>
                  <a:pt x="2345705" y="2329732"/>
                </a:cubicBezTo>
                <a:cubicBezTo>
                  <a:pt x="2361269" y="2335958"/>
                  <a:pt x="2377510" y="2340333"/>
                  <a:pt x="2393413" y="2345634"/>
                </a:cubicBezTo>
                <a:cubicBezTo>
                  <a:pt x="2452565" y="2365351"/>
                  <a:pt x="2408879" y="2352987"/>
                  <a:pt x="2528585" y="2361537"/>
                </a:cubicBezTo>
                <a:cubicBezTo>
                  <a:pt x="2610223" y="2381945"/>
                  <a:pt x="2509040" y="2354207"/>
                  <a:pt x="2592196" y="2385391"/>
                </a:cubicBezTo>
                <a:cubicBezTo>
                  <a:pt x="2623638" y="2397182"/>
                  <a:pt x="2677000" y="2398642"/>
                  <a:pt x="2703514" y="2401293"/>
                </a:cubicBezTo>
                <a:cubicBezTo>
                  <a:pt x="2769002" y="2423123"/>
                  <a:pt x="2734628" y="2414825"/>
                  <a:pt x="2806881" y="2425147"/>
                </a:cubicBezTo>
                <a:cubicBezTo>
                  <a:pt x="2896263" y="2454944"/>
                  <a:pt x="2801647" y="2425859"/>
                  <a:pt x="3029518" y="2441050"/>
                </a:cubicBezTo>
                <a:cubicBezTo>
                  <a:pt x="3043002" y="2441949"/>
                  <a:pt x="3055842" y="2447509"/>
                  <a:pt x="3069274" y="2449001"/>
                </a:cubicBezTo>
                <a:cubicBezTo>
                  <a:pt x="3103620" y="2452817"/>
                  <a:pt x="3138185" y="2454302"/>
                  <a:pt x="3172641" y="2456953"/>
                </a:cubicBezTo>
                <a:cubicBezTo>
                  <a:pt x="3206454" y="2507670"/>
                  <a:pt x="3190389" y="2499114"/>
                  <a:pt x="3299862" y="2464904"/>
                </a:cubicBezTo>
                <a:cubicBezTo>
                  <a:pt x="3308983" y="2462054"/>
                  <a:pt x="3309646" y="2448391"/>
                  <a:pt x="3315764" y="2441050"/>
                </a:cubicBezTo>
                <a:cubicBezTo>
                  <a:pt x="3322963" y="2432411"/>
                  <a:pt x="3332419" y="2425835"/>
                  <a:pt x="3339618" y="2417196"/>
                </a:cubicBezTo>
                <a:cubicBezTo>
                  <a:pt x="3345736" y="2409855"/>
                  <a:pt x="3349403" y="2400683"/>
                  <a:pt x="3355521" y="2393342"/>
                </a:cubicBezTo>
                <a:cubicBezTo>
                  <a:pt x="3378877" y="2365315"/>
                  <a:pt x="3393835" y="2359848"/>
                  <a:pt x="3427083" y="2337683"/>
                </a:cubicBezTo>
                <a:lnTo>
                  <a:pt x="3474791" y="2305878"/>
                </a:lnTo>
                <a:cubicBezTo>
                  <a:pt x="3482742" y="2300577"/>
                  <a:pt x="3491887" y="2296732"/>
                  <a:pt x="3498644" y="2289975"/>
                </a:cubicBezTo>
                <a:cubicBezTo>
                  <a:pt x="3517197" y="2271422"/>
                  <a:pt x="3539750" y="2256148"/>
                  <a:pt x="3554304" y="2234316"/>
                </a:cubicBezTo>
                <a:lnTo>
                  <a:pt x="3586109" y="2186608"/>
                </a:lnTo>
                <a:cubicBezTo>
                  <a:pt x="3588759" y="2168055"/>
                  <a:pt x="3591990" y="2149576"/>
                  <a:pt x="3594060" y="2130949"/>
                </a:cubicBezTo>
                <a:cubicBezTo>
                  <a:pt x="3597293" y="2101853"/>
                  <a:pt x="3598142" y="2072503"/>
                  <a:pt x="3602011" y="2043485"/>
                </a:cubicBezTo>
                <a:cubicBezTo>
                  <a:pt x="3604229" y="2026851"/>
                  <a:pt x="3612464" y="2004175"/>
                  <a:pt x="3617914" y="1987826"/>
                </a:cubicBezTo>
                <a:cubicBezTo>
                  <a:pt x="3558427" y="1898597"/>
                  <a:pt x="3609764" y="1984658"/>
                  <a:pt x="3594060" y="1733384"/>
                </a:cubicBezTo>
                <a:cubicBezTo>
                  <a:pt x="3592925" y="1715220"/>
                  <a:pt x="3579541" y="1699679"/>
                  <a:pt x="3570206" y="1685676"/>
                </a:cubicBezTo>
                <a:cubicBezTo>
                  <a:pt x="3567556" y="1656521"/>
                  <a:pt x="3566395" y="1627193"/>
                  <a:pt x="3562255" y="1598212"/>
                </a:cubicBezTo>
                <a:cubicBezTo>
                  <a:pt x="3561070" y="1589915"/>
                  <a:pt x="3556122" y="1582540"/>
                  <a:pt x="3554304" y="1574358"/>
                </a:cubicBezTo>
                <a:cubicBezTo>
                  <a:pt x="3550807" y="1558620"/>
                  <a:pt x="3549003" y="1542553"/>
                  <a:pt x="3546352" y="1526650"/>
                </a:cubicBezTo>
                <a:cubicBezTo>
                  <a:pt x="3551653" y="1484243"/>
                  <a:pt x="3553451" y="1441249"/>
                  <a:pt x="3562255" y="1399429"/>
                </a:cubicBezTo>
                <a:cubicBezTo>
                  <a:pt x="3564224" y="1390078"/>
                  <a:pt x="3570696" y="1381545"/>
                  <a:pt x="3578158" y="1375575"/>
                </a:cubicBezTo>
                <a:cubicBezTo>
                  <a:pt x="3584703" y="1370339"/>
                  <a:pt x="3594060" y="1370274"/>
                  <a:pt x="3602011" y="1367624"/>
                </a:cubicBezTo>
                <a:cubicBezTo>
                  <a:pt x="3609962" y="1362323"/>
                  <a:pt x="3617568" y="1356462"/>
                  <a:pt x="3625865" y="1351721"/>
                </a:cubicBezTo>
                <a:cubicBezTo>
                  <a:pt x="3636157" y="1345840"/>
                  <a:pt x="3648026" y="1342709"/>
                  <a:pt x="3657671" y="1335819"/>
                </a:cubicBezTo>
                <a:cubicBezTo>
                  <a:pt x="3709791" y="1298591"/>
                  <a:pt x="3654204" y="1321072"/>
                  <a:pt x="3705378" y="1304013"/>
                </a:cubicBezTo>
                <a:cubicBezTo>
                  <a:pt x="3713329" y="1293411"/>
                  <a:pt x="3720608" y="1282270"/>
                  <a:pt x="3729232" y="1272208"/>
                </a:cubicBezTo>
                <a:cubicBezTo>
                  <a:pt x="3736550" y="1263670"/>
                  <a:pt x="3745887" y="1256993"/>
                  <a:pt x="3753086" y="1248354"/>
                </a:cubicBezTo>
                <a:cubicBezTo>
                  <a:pt x="3759204" y="1241013"/>
                  <a:pt x="3762770" y="1231756"/>
                  <a:pt x="3768989" y="1224500"/>
                </a:cubicBezTo>
                <a:cubicBezTo>
                  <a:pt x="3826833" y="1157016"/>
                  <a:pt x="3780187" y="1223604"/>
                  <a:pt x="3816697" y="1168841"/>
                </a:cubicBezTo>
                <a:cubicBezTo>
                  <a:pt x="3825794" y="1141548"/>
                  <a:pt x="3824433" y="1137251"/>
                  <a:pt x="3848502" y="1113182"/>
                </a:cubicBezTo>
                <a:cubicBezTo>
                  <a:pt x="3855259" y="1106425"/>
                  <a:pt x="3864405" y="1102581"/>
                  <a:pt x="3872356" y="1097280"/>
                </a:cubicBezTo>
                <a:cubicBezTo>
                  <a:pt x="3886042" y="1076750"/>
                  <a:pt x="3898027" y="1055393"/>
                  <a:pt x="3920064" y="1041620"/>
                </a:cubicBezTo>
                <a:cubicBezTo>
                  <a:pt x="3929331" y="1035828"/>
                  <a:pt x="3941267" y="1036319"/>
                  <a:pt x="3951869" y="1033669"/>
                </a:cubicBezTo>
                <a:cubicBezTo>
                  <a:pt x="3959820" y="1025718"/>
                  <a:pt x="3967185" y="1017133"/>
                  <a:pt x="3975723" y="1009815"/>
                </a:cubicBezTo>
                <a:cubicBezTo>
                  <a:pt x="3996330" y="992152"/>
                  <a:pt x="4034703" y="967844"/>
                  <a:pt x="4055236" y="954156"/>
                </a:cubicBezTo>
                <a:lnTo>
                  <a:pt x="4079090" y="938253"/>
                </a:lnTo>
                <a:lnTo>
                  <a:pt x="4102944" y="922351"/>
                </a:lnTo>
                <a:cubicBezTo>
                  <a:pt x="4108245" y="911749"/>
                  <a:pt x="4114444" y="901551"/>
                  <a:pt x="4118846" y="890546"/>
                </a:cubicBezTo>
                <a:cubicBezTo>
                  <a:pt x="4125072" y="874982"/>
                  <a:pt x="4134749" y="842838"/>
                  <a:pt x="4134749" y="842838"/>
                </a:cubicBezTo>
                <a:cubicBezTo>
                  <a:pt x="4129150" y="820443"/>
                  <a:pt x="4126015" y="798127"/>
                  <a:pt x="4110895" y="779227"/>
                </a:cubicBezTo>
                <a:cubicBezTo>
                  <a:pt x="4075914" y="735501"/>
                  <a:pt x="4059598" y="729126"/>
                  <a:pt x="4015479" y="699714"/>
                </a:cubicBezTo>
                <a:cubicBezTo>
                  <a:pt x="4007528" y="694413"/>
                  <a:pt x="4000896" y="686130"/>
                  <a:pt x="3991625" y="683812"/>
                </a:cubicBezTo>
                <a:cubicBezTo>
                  <a:pt x="3981023" y="681161"/>
                  <a:pt x="3970599" y="677657"/>
                  <a:pt x="3959820" y="675860"/>
                </a:cubicBezTo>
                <a:cubicBezTo>
                  <a:pt x="3926775" y="670353"/>
                  <a:pt x="3852210" y="662873"/>
                  <a:pt x="3808745" y="652006"/>
                </a:cubicBezTo>
                <a:cubicBezTo>
                  <a:pt x="3800614" y="649973"/>
                  <a:pt x="3792842" y="646705"/>
                  <a:pt x="3784891" y="644055"/>
                </a:cubicBezTo>
                <a:cubicBezTo>
                  <a:pt x="3753035" y="596269"/>
                  <a:pt x="3790320" y="640017"/>
                  <a:pt x="3729232" y="612250"/>
                </a:cubicBezTo>
                <a:cubicBezTo>
                  <a:pt x="3711833" y="604341"/>
                  <a:pt x="3681524" y="580445"/>
                  <a:pt x="3681524" y="580445"/>
                </a:cubicBezTo>
                <a:cubicBezTo>
                  <a:pt x="3635953" y="512086"/>
                  <a:pt x="3696632" y="592530"/>
                  <a:pt x="3641768" y="548640"/>
                </a:cubicBezTo>
                <a:cubicBezTo>
                  <a:pt x="3634306" y="542670"/>
                  <a:pt x="3631983" y="532127"/>
                  <a:pt x="3625865" y="524786"/>
                </a:cubicBezTo>
                <a:cubicBezTo>
                  <a:pt x="3618666" y="516147"/>
                  <a:pt x="3609210" y="509571"/>
                  <a:pt x="3602011" y="500932"/>
                </a:cubicBezTo>
                <a:cubicBezTo>
                  <a:pt x="3595893" y="493591"/>
                  <a:pt x="3592458" y="484220"/>
                  <a:pt x="3586109" y="477078"/>
                </a:cubicBezTo>
                <a:cubicBezTo>
                  <a:pt x="3571168" y="460269"/>
                  <a:pt x="3557114" y="441845"/>
                  <a:pt x="3538401" y="429370"/>
                </a:cubicBezTo>
                <a:cubicBezTo>
                  <a:pt x="3522498" y="418768"/>
                  <a:pt x="3504208" y="411080"/>
                  <a:pt x="3490693" y="397565"/>
                </a:cubicBezTo>
                <a:cubicBezTo>
                  <a:pt x="3460912" y="367784"/>
                  <a:pt x="3477507" y="377267"/>
                  <a:pt x="3442985" y="365760"/>
                </a:cubicBezTo>
                <a:cubicBezTo>
                  <a:pt x="3427083" y="355158"/>
                  <a:pt x="3413410" y="339998"/>
                  <a:pt x="3395278" y="333954"/>
                </a:cubicBezTo>
                <a:lnTo>
                  <a:pt x="3347570" y="318052"/>
                </a:lnTo>
                <a:cubicBezTo>
                  <a:pt x="3342269" y="310101"/>
                  <a:pt x="3338424" y="300955"/>
                  <a:pt x="3331667" y="294198"/>
                </a:cubicBezTo>
                <a:cubicBezTo>
                  <a:pt x="3316252" y="278783"/>
                  <a:pt x="3303361" y="276811"/>
                  <a:pt x="3283959" y="270344"/>
                </a:cubicBezTo>
                <a:cubicBezTo>
                  <a:pt x="3231017" y="217402"/>
                  <a:pt x="3288036" y="267309"/>
                  <a:pt x="3236251" y="238539"/>
                </a:cubicBezTo>
                <a:cubicBezTo>
                  <a:pt x="3197828" y="217192"/>
                  <a:pt x="3193765" y="204715"/>
                  <a:pt x="3156738" y="190831"/>
                </a:cubicBezTo>
                <a:cubicBezTo>
                  <a:pt x="3146506" y="186994"/>
                  <a:pt x="3135535" y="185530"/>
                  <a:pt x="3124933" y="182880"/>
                </a:cubicBezTo>
                <a:cubicBezTo>
                  <a:pt x="3116982" y="177579"/>
                  <a:pt x="3109626" y="171251"/>
                  <a:pt x="3101079" y="166977"/>
                </a:cubicBezTo>
                <a:cubicBezTo>
                  <a:pt x="3072330" y="152603"/>
                  <a:pt x="3020812" y="153506"/>
                  <a:pt x="2997712" y="151074"/>
                </a:cubicBezTo>
                <a:lnTo>
                  <a:pt x="2926151" y="143123"/>
                </a:lnTo>
                <a:cubicBezTo>
                  <a:pt x="2901124" y="134781"/>
                  <a:pt x="2898440" y="133209"/>
                  <a:pt x="2870491" y="127220"/>
                </a:cubicBezTo>
                <a:cubicBezTo>
                  <a:pt x="2772229" y="106164"/>
                  <a:pt x="2819885" y="120955"/>
                  <a:pt x="2767124" y="103366"/>
                </a:cubicBezTo>
                <a:cubicBezTo>
                  <a:pt x="2571307" y="112691"/>
                  <a:pt x="2595416" y="116184"/>
                  <a:pt x="2377511" y="103366"/>
                </a:cubicBezTo>
                <a:cubicBezTo>
                  <a:pt x="2361417" y="102419"/>
                  <a:pt x="2345921" y="95765"/>
                  <a:pt x="2329803" y="95415"/>
                </a:cubicBezTo>
                <a:cubicBezTo>
                  <a:pt x="2101904" y="90461"/>
                  <a:pt x="1873920" y="90767"/>
                  <a:pt x="1645991" y="87464"/>
                </a:cubicBezTo>
                <a:lnTo>
                  <a:pt x="1232523" y="79513"/>
                </a:lnTo>
                <a:cubicBezTo>
                  <a:pt x="1069124" y="25046"/>
                  <a:pt x="1201574" y="63974"/>
                  <a:pt x="819055" y="55659"/>
                </a:cubicBezTo>
                <a:cubicBezTo>
                  <a:pt x="576136" y="33573"/>
                  <a:pt x="902520" y="61223"/>
                  <a:pt x="365831" y="39756"/>
                </a:cubicBezTo>
                <a:cubicBezTo>
                  <a:pt x="337349" y="38617"/>
                  <a:pt x="335606" y="28478"/>
                  <a:pt x="310171" y="23853"/>
                </a:cubicBezTo>
                <a:cubicBezTo>
                  <a:pt x="261392" y="14984"/>
                  <a:pt x="177792" y="10990"/>
                  <a:pt x="135243" y="7951"/>
                </a:cubicBezTo>
                <a:cubicBezTo>
                  <a:pt x="127292" y="5301"/>
                  <a:pt x="119770" y="0"/>
                  <a:pt x="111389" y="0"/>
                </a:cubicBezTo>
                <a:cubicBezTo>
                  <a:pt x="76050" y="0"/>
                  <a:pt x="81351" y="26503"/>
                  <a:pt x="71632" y="55659"/>
                </a:cubicBezTo>
                <a:cubicBezTo>
                  <a:pt x="68982" y="71561"/>
                  <a:pt x="71680" y="89368"/>
                  <a:pt x="63681" y="103366"/>
                </a:cubicBezTo>
                <a:cubicBezTo>
                  <a:pt x="59523" y="110643"/>
                  <a:pt x="46801" y="106669"/>
                  <a:pt x="39827" y="111318"/>
                </a:cubicBezTo>
                <a:cubicBezTo>
                  <a:pt x="30471" y="117556"/>
                  <a:pt x="23924" y="127221"/>
                  <a:pt x="15973" y="135172"/>
                </a:cubicBezTo>
                <a:cubicBezTo>
                  <a:pt x="13323" y="143123"/>
                  <a:pt x="9207" y="150729"/>
                  <a:pt x="8022" y="159026"/>
                </a:cubicBezTo>
                <a:cubicBezTo>
                  <a:pt x="-2575" y="233210"/>
                  <a:pt x="-2774" y="247878"/>
                  <a:pt x="8022" y="318052"/>
                </a:cubicBezTo>
                <a:cubicBezTo>
                  <a:pt x="9684" y="328853"/>
                  <a:pt x="11086" y="340083"/>
                  <a:pt x="15973" y="349857"/>
                </a:cubicBezTo>
                <a:cubicBezTo>
                  <a:pt x="24520" y="366952"/>
                  <a:pt x="47778" y="397565"/>
                  <a:pt x="47778" y="397565"/>
                </a:cubicBezTo>
                <a:cubicBezTo>
                  <a:pt x="48837" y="401803"/>
                  <a:pt x="59120" y="446382"/>
                  <a:pt x="63681" y="453224"/>
                </a:cubicBezTo>
                <a:cubicBezTo>
                  <a:pt x="69918" y="462580"/>
                  <a:pt x="79584" y="469127"/>
                  <a:pt x="87535" y="477078"/>
                </a:cubicBezTo>
                <a:cubicBezTo>
                  <a:pt x="90185" y="485029"/>
                  <a:pt x="90250" y="494387"/>
                  <a:pt x="95486" y="500932"/>
                </a:cubicBezTo>
                <a:cubicBezTo>
                  <a:pt x="112912" y="522715"/>
                  <a:pt x="66331" y="506233"/>
                  <a:pt x="127291" y="508883"/>
                </a:cubicBezTo>
                <a:close/>
              </a:path>
            </a:pathLst>
          </a:custGeom>
          <a:solidFill>
            <a:srgbClr val="C594C6"/>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594C6"/>
                </a:solidFill>
              </a:ln>
            </a:endParaRPr>
          </a:p>
        </p:txBody>
      </p:sp>
      <p:sp>
        <p:nvSpPr>
          <p:cNvPr id="13" name="Freeform: Shape 12">
            <a:extLst>
              <a:ext uri="{FF2B5EF4-FFF2-40B4-BE49-F238E27FC236}">
                <a16:creationId xmlns:a16="http://schemas.microsoft.com/office/drawing/2014/main" id="{B5403826-C9C2-4DCE-B08A-C27FDB848AE6}"/>
              </a:ext>
            </a:extLst>
          </p:cNvPr>
          <p:cNvSpPr/>
          <p:nvPr/>
        </p:nvSpPr>
        <p:spPr>
          <a:xfrm>
            <a:off x="8259355" y="3872285"/>
            <a:ext cx="316628" cy="572494"/>
          </a:xfrm>
          <a:custGeom>
            <a:avLst/>
            <a:gdLst>
              <a:gd name="connsiteX0" fmla="*/ 421503 w 422170"/>
              <a:gd name="connsiteY0" fmla="*/ 262393 h 572494"/>
              <a:gd name="connsiteX1" fmla="*/ 405600 w 422170"/>
              <a:gd name="connsiteY1" fmla="*/ 222637 h 572494"/>
              <a:gd name="connsiteX2" fmla="*/ 397649 w 422170"/>
              <a:gd name="connsiteY2" fmla="*/ 198783 h 572494"/>
              <a:gd name="connsiteX3" fmla="*/ 389697 w 422170"/>
              <a:gd name="connsiteY3" fmla="*/ 47708 h 572494"/>
              <a:gd name="connsiteX4" fmla="*/ 381746 w 422170"/>
              <a:gd name="connsiteY4" fmla="*/ 15903 h 572494"/>
              <a:gd name="connsiteX5" fmla="*/ 357892 w 422170"/>
              <a:gd name="connsiteY5" fmla="*/ 0 h 572494"/>
              <a:gd name="connsiteX6" fmla="*/ 318136 w 422170"/>
              <a:gd name="connsiteY6" fmla="*/ 47708 h 572494"/>
              <a:gd name="connsiteX7" fmla="*/ 310184 w 422170"/>
              <a:gd name="connsiteY7" fmla="*/ 71562 h 572494"/>
              <a:gd name="connsiteX8" fmla="*/ 302233 w 422170"/>
              <a:gd name="connsiteY8" fmla="*/ 103367 h 572494"/>
              <a:gd name="connsiteX9" fmla="*/ 278379 w 422170"/>
              <a:gd name="connsiteY9" fmla="*/ 127221 h 572494"/>
              <a:gd name="connsiteX10" fmla="*/ 246574 w 422170"/>
              <a:gd name="connsiteY10" fmla="*/ 198783 h 572494"/>
              <a:gd name="connsiteX11" fmla="*/ 238623 w 422170"/>
              <a:gd name="connsiteY11" fmla="*/ 222637 h 572494"/>
              <a:gd name="connsiteX12" fmla="*/ 103450 w 422170"/>
              <a:gd name="connsiteY12" fmla="*/ 254442 h 572494"/>
              <a:gd name="connsiteX13" fmla="*/ 79597 w 422170"/>
              <a:gd name="connsiteY13" fmla="*/ 270345 h 572494"/>
              <a:gd name="connsiteX14" fmla="*/ 55743 w 422170"/>
              <a:gd name="connsiteY14" fmla="*/ 318052 h 572494"/>
              <a:gd name="connsiteX15" fmla="*/ 15986 w 422170"/>
              <a:gd name="connsiteY15" fmla="*/ 365760 h 572494"/>
              <a:gd name="connsiteX16" fmla="*/ 84 w 422170"/>
              <a:gd name="connsiteY16" fmla="*/ 413468 h 572494"/>
              <a:gd name="connsiteX17" fmla="*/ 15986 w 422170"/>
              <a:gd name="connsiteY17" fmla="*/ 572494 h 572494"/>
              <a:gd name="connsiteX18" fmla="*/ 103450 w 422170"/>
              <a:gd name="connsiteY18" fmla="*/ 564543 h 572494"/>
              <a:gd name="connsiteX19" fmla="*/ 286330 w 422170"/>
              <a:gd name="connsiteY19" fmla="*/ 556592 h 572494"/>
              <a:gd name="connsiteX20" fmla="*/ 294282 w 422170"/>
              <a:gd name="connsiteY20" fmla="*/ 524786 h 572494"/>
              <a:gd name="connsiteX21" fmla="*/ 302233 w 422170"/>
              <a:gd name="connsiteY21" fmla="*/ 500932 h 572494"/>
              <a:gd name="connsiteX22" fmla="*/ 334038 w 422170"/>
              <a:gd name="connsiteY22" fmla="*/ 453225 h 572494"/>
              <a:gd name="connsiteX23" fmla="*/ 341990 w 422170"/>
              <a:gd name="connsiteY23" fmla="*/ 429371 h 572494"/>
              <a:gd name="connsiteX24" fmla="*/ 365844 w 422170"/>
              <a:gd name="connsiteY24" fmla="*/ 413468 h 572494"/>
              <a:gd name="connsiteX25" fmla="*/ 373795 w 422170"/>
              <a:gd name="connsiteY25" fmla="*/ 389614 h 572494"/>
              <a:gd name="connsiteX26" fmla="*/ 381746 w 422170"/>
              <a:gd name="connsiteY26" fmla="*/ 310101 h 572494"/>
              <a:gd name="connsiteX27" fmla="*/ 421503 w 422170"/>
              <a:gd name="connsiteY27" fmla="*/ 262393 h 57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22170" h="572494">
                <a:moveTo>
                  <a:pt x="421503" y="262393"/>
                </a:moveTo>
                <a:cubicBezTo>
                  <a:pt x="425479" y="247816"/>
                  <a:pt x="410612" y="236001"/>
                  <a:pt x="405600" y="222637"/>
                </a:cubicBezTo>
                <a:cubicBezTo>
                  <a:pt x="402657" y="214789"/>
                  <a:pt x="398408" y="207130"/>
                  <a:pt x="397649" y="198783"/>
                </a:cubicBezTo>
                <a:cubicBezTo>
                  <a:pt x="393083" y="148562"/>
                  <a:pt x="394066" y="97946"/>
                  <a:pt x="389697" y="47708"/>
                </a:cubicBezTo>
                <a:cubicBezTo>
                  <a:pt x="388750" y="36821"/>
                  <a:pt x="387808" y="24996"/>
                  <a:pt x="381746" y="15903"/>
                </a:cubicBezTo>
                <a:cubicBezTo>
                  <a:pt x="376445" y="7952"/>
                  <a:pt x="365843" y="5301"/>
                  <a:pt x="357892" y="0"/>
                </a:cubicBezTo>
                <a:cubicBezTo>
                  <a:pt x="340305" y="17587"/>
                  <a:pt x="329207" y="25566"/>
                  <a:pt x="318136" y="47708"/>
                </a:cubicBezTo>
                <a:cubicBezTo>
                  <a:pt x="314388" y="55205"/>
                  <a:pt x="312487" y="63503"/>
                  <a:pt x="310184" y="71562"/>
                </a:cubicBezTo>
                <a:cubicBezTo>
                  <a:pt x="307182" y="82069"/>
                  <a:pt x="307655" y="93879"/>
                  <a:pt x="302233" y="103367"/>
                </a:cubicBezTo>
                <a:cubicBezTo>
                  <a:pt x="296654" y="113130"/>
                  <a:pt x="286330" y="119270"/>
                  <a:pt x="278379" y="127221"/>
                </a:cubicBezTo>
                <a:cubicBezTo>
                  <a:pt x="259455" y="183995"/>
                  <a:pt x="271775" y="160982"/>
                  <a:pt x="246574" y="198783"/>
                </a:cubicBezTo>
                <a:cubicBezTo>
                  <a:pt x="243924" y="206734"/>
                  <a:pt x="243272" y="215663"/>
                  <a:pt x="238623" y="222637"/>
                </a:cubicBezTo>
                <a:cubicBezTo>
                  <a:pt x="206020" y="271542"/>
                  <a:pt x="167906" y="249838"/>
                  <a:pt x="103450" y="254442"/>
                </a:cubicBezTo>
                <a:cubicBezTo>
                  <a:pt x="95499" y="259743"/>
                  <a:pt x="86354" y="263588"/>
                  <a:pt x="79597" y="270345"/>
                </a:cubicBezTo>
                <a:cubicBezTo>
                  <a:pt x="56807" y="293135"/>
                  <a:pt x="68679" y="292181"/>
                  <a:pt x="55743" y="318052"/>
                </a:cubicBezTo>
                <a:cubicBezTo>
                  <a:pt x="44673" y="340191"/>
                  <a:pt x="33570" y="348176"/>
                  <a:pt x="15986" y="365760"/>
                </a:cubicBezTo>
                <a:cubicBezTo>
                  <a:pt x="10685" y="381663"/>
                  <a:pt x="-1110" y="396748"/>
                  <a:pt x="84" y="413468"/>
                </a:cubicBezTo>
                <a:cubicBezTo>
                  <a:pt x="9184" y="540867"/>
                  <a:pt x="1920" y="488092"/>
                  <a:pt x="15986" y="572494"/>
                </a:cubicBezTo>
                <a:cubicBezTo>
                  <a:pt x="45141" y="569844"/>
                  <a:pt x="74226" y="566262"/>
                  <a:pt x="103450" y="564543"/>
                </a:cubicBezTo>
                <a:cubicBezTo>
                  <a:pt x="164362" y="560960"/>
                  <a:pt x="226595" y="569037"/>
                  <a:pt x="286330" y="556592"/>
                </a:cubicBezTo>
                <a:cubicBezTo>
                  <a:pt x="297029" y="554363"/>
                  <a:pt x="291280" y="535294"/>
                  <a:pt x="294282" y="524786"/>
                </a:cubicBezTo>
                <a:cubicBezTo>
                  <a:pt x="296585" y="516727"/>
                  <a:pt x="298163" y="508259"/>
                  <a:pt x="302233" y="500932"/>
                </a:cubicBezTo>
                <a:cubicBezTo>
                  <a:pt x="311515" y="484225"/>
                  <a:pt x="327994" y="471356"/>
                  <a:pt x="334038" y="453225"/>
                </a:cubicBezTo>
                <a:cubicBezTo>
                  <a:pt x="336689" y="445274"/>
                  <a:pt x="336754" y="435916"/>
                  <a:pt x="341990" y="429371"/>
                </a:cubicBezTo>
                <a:cubicBezTo>
                  <a:pt x="347960" y="421909"/>
                  <a:pt x="357893" y="418769"/>
                  <a:pt x="365844" y="413468"/>
                </a:cubicBezTo>
                <a:cubicBezTo>
                  <a:pt x="368494" y="405517"/>
                  <a:pt x="372521" y="397898"/>
                  <a:pt x="373795" y="389614"/>
                </a:cubicBezTo>
                <a:cubicBezTo>
                  <a:pt x="377845" y="363287"/>
                  <a:pt x="376165" y="336146"/>
                  <a:pt x="381746" y="310101"/>
                </a:cubicBezTo>
                <a:cubicBezTo>
                  <a:pt x="386997" y="285596"/>
                  <a:pt x="417527" y="276970"/>
                  <a:pt x="421503" y="262393"/>
                </a:cubicBezTo>
                <a:close/>
              </a:path>
            </a:pathLst>
          </a:custGeom>
          <a:solidFill>
            <a:srgbClr val="C594C6"/>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ABBD6069-36F5-41C9-A343-F238D649CA65}"/>
              </a:ext>
            </a:extLst>
          </p:cNvPr>
          <p:cNvSpPr/>
          <p:nvPr/>
        </p:nvSpPr>
        <p:spPr>
          <a:xfrm>
            <a:off x="6762541" y="3387256"/>
            <a:ext cx="1095512" cy="1759510"/>
          </a:xfrm>
          <a:custGeom>
            <a:avLst/>
            <a:gdLst>
              <a:gd name="connsiteX0" fmla="*/ 1423341 w 1460682"/>
              <a:gd name="connsiteY0" fmla="*/ 978010 h 1759510"/>
              <a:gd name="connsiteX1" fmla="*/ 1447195 w 1460682"/>
              <a:gd name="connsiteY1" fmla="*/ 1097280 h 1759510"/>
              <a:gd name="connsiteX2" fmla="*/ 1447195 w 1460682"/>
              <a:gd name="connsiteY2" fmla="*/ 1304014 h 1759510"/>
              <a:gd name="connsiteX3" fmla="*/ 1383584 w 1460682"/>
              <a:gd name="connsiteY3" fmla="*/ 1311965 h 1759510"/>
              <a:gd name="connsiteX4" fmla="*/ 1359730 w 1460682"/>
              <a:gd name="connsiteY4" fmla="*/ 1319916 h 1759510"/>
              <a:gd name="connsiteX5" fmla="*/ 1312022 w 1460682"/>
              <a:gd name="connsiteY5" fmla="*/ 1359673 h 1759510"/>
              <a:gd name="connsiteX6" fmla="*/ 1304071 w 1460682"/>
              <a:gd name="connsiteY6" fmla="*/ 1383527 h 1759510"/>
              <a:gd name="connsiteX7" fmla="*/ 1296120 w 1460682"/>
              <a:gd name="connsiteY7" fmla="*/ 1439186 h 1759510"/>
              <a:gd name="connsiteX8" fmla="*/ 1272266 w 1460682"/>
              <a:gd name="connsiteY8" fmla="*/ 1455088 h 1759510"/>
              <a:gd name="connsiteX9" fmla="*/ 1256363 w 1460682"/>
              <a:gd name="connsiteY9" fmla="*/ 1478942 h 1759510"/>
              <a:gd name="connsiteX10" fmla="*/ 1184801 w 1460682"/>
              <a:gd name="connsiteY10" fmla="*/ 1526650 h 1759510"/>
              <a:gd name="connsiteX11" fmla="*/ 1160948 w 1460682"/>
              <a:gd name="connsiteY11" fmla="*/ 1574358 h 1759510"/>
              <a:gd name="connsiteX12" fmla="*/ 1145045 w 1460682"/>
              <a:gd name="connsiteY12" fmla="*/ 1645920 h 1759510"/>
              <a:gd name="connsiteX13" fmla="*/ 1105288 w 1460682"/>
              <a:gd name="connsiteY13" fmla="*/ 1693627 h 1759510"/>
              <a:gd name="connsiteX14" fmla="*/ 1081435 w 1460682"/>
              <a:gd name="connsiteY14" fmla="*/ 1701579 h 1759510"/>
              <a:gd name="connsiteX15" fmla="*/ 1057581 w 1460682"/>
              <a:gd name="connsiteY15" fmla="*/ 1717481 h 1759510"/>
              <a:gd name="connsiteX16" fmla="*/ 1041678 w 1460682"/>
              <a:gd name="connsiteY16" fmla="*/ 1741335 h 1759510"/>
              <a:gd name="connsiteX17" fmla="*/ 938311 w 1460682"/>
              <a:gd name="connsiteY17" fmla="*/ 1749287 h 1759510"/>
              <a:gd name="connsiteX18" fmla="*/ 890603 w 1460682"/>
              <a:gd name="connsiteY18" fmla="*/ 1733384 h 1759510"/>
              <a:gd name="connsiteX19" fmla="*/ 866749 w 1460682"/>
              <a:gd name="connsiteY19" fmla="*/ 1717481 h 1759510"/>
              <a:gd name="connsiteX20" fmla="*/ 834944 w 1460682"/>
              <a:gd name="connsiteY20" fmla="*/ 1709530 h 1759510"/>
              <a:gd name="connsiteX21" fmla="*/ 811090 w 1460682"/>
              <a:gd name="connsiteY21" fmla="*/ 1701579 h 1759510"/>
              <a:gd name="connsiteX22" fmla="*/ 763382 w 1460682"/>
              <a:gd name="connsiteY22" fmla="*/ 1661822 h 1759510"/>
              <a:gd name="connsiteX23" fmla="*/ 667967 w 1460682"/>
              <a:gd name="connsiteY23" fmla="*/ 1645920 h 1759510"/>
              <a:gd name="connsiteX24" fmla="*/ 612308 w 1460682"/>
              <a:gd name="connsiteY24" fmla="*/ 1637968 h 1759510"/>
              <a:gd name="connsiteX25" fmla="*/ 564600 w 1460682"/>
              <a:gd name="connsiteY25" fmla="*/ 1622066 h 1759510"/>
              <a:gd name="connsiteX26" fmla="*/ 540746 w 1460682"/>
              <a:gd name="connsiteY26" fmla="*/ 1606163 h 1759510"/>
              <a:gd name="connsiteX27" fmla="*/ 500989 w 1460682"/>
              <a:gd name="connsiteY27" fmla="*/ 1598212 h 1759510"/>
              <a:gd name="connsiteX28" fmla="*/ 445330 w 1460682"/>
              <a:gd name="connsiteY28" fmla="*/ 1582309 h 1759510"/>
              <a:gd name="connsiteX29" fmla="*/ 357866 w 1460682"/>
              <a:gd name="connsiteY29" fmla="*/ 1566407 h 1759510"/>
              <a:gd name="connsiteX30" fmla="*/ 310158 w 1460682"/>
              <a:gd name="connsiteY30" fmla="*/ 1518699 h 1759510"/>
              <a:gd name="connsiteX31" fmla="*/ 262450 w 1460682"/>
              <a:gd name="connsiteY31" fmla="*/ 1470991 h 1759510"/>
              <a:gd name="connsiteX32" fmla="*/ 246548 w 1460682"/>
              <a:gd name="connsiteY32" fmla="*/ 1439186 h 1759510"/>
              <a:gd name="connsiteX33" fmla="*/ 230645 w 1460682"/>
              <a:gd name="connsiteY33" fmla="*/ 1415332 h 1759510"/>
              <a:gd name="connsiteX34" fmla="*/ 214742 w 1460682"/>
              <a:gd name="connsiteY34" fmla="*/ 1296062 h 1759510"/>
              <a:gd name="connsiteX35" fmla="*/ 206791 w 1460682"/>
              <a:gd name="connsiteY35" fmla="*/ 1272208 h 1759510"/>
              <a:gd name="connsiteX36" fmla="*/ 182937 w 1460682"/>
              <a:gd name="connsiteY36" fmla="*/ 1264257 h 1759510"/>
              <a:gd name="connsiteX37" fmla="*/ 174986 w 1460682"/>
              <a:gd name="connsiteY37" fmla="*/ 1240403 h 1759510"/>
              <a:gd name="connsiteX38" fmla="*/ 159083 w 1460682"/>
              <a:gd name="connsiteY38" fmla="*/ 1216549 h 1759510"/>
              <a:gd name="connsiteX39" fmla="*/ 151132 w 1460682"/>
              <a:gd name="connsiteY39" fmla="*/ 1081377 h 1759510"/>
              <a:gd name="connsiteX40" fmla="*/ 119327 w 1460682"/>
              <a:gd name="connsiteY40" fmla="*/ 1025718 h 1759510"/>
              <a:gd name="connsiteX41" fmla="*/ 103424 w 1460682"/>
              <a:gd name="connsiteY41" fmla="*/ 1001864 h 1759510"/>
              <a:gd name="connsiteX42" fmla="*/ 95473 w 1460682"/>
              <a:gd name="connsiteY42" fmla="*/ 970059 h 1759510"/>
              <a:gd name="connsiteX43" fmla="*/ 71619 w 1460682"/>
              <a:gd name="connsiteY43" fmla="*/ 954156 h 1759510"/>
              <a:gd name="connsiteX44" fmla="*/ 31862 w 1460682"/>
              <a:gd name="connsiteY44" fmla="*/ 914400 h 1759510"/>
              <a:gd name="connsiteX45" fmla="*/ 23911 w 1460682"/>
              <a:gd name="connsiteY45" fmla="*/ 882594 h 1759510"/>
              <a:gd name="connsiteX46" fmla="*/ 8008 w 1460682"/>
              <a:gd name="connsiteY46" fmla="*/ 834887 h 1759510"/>
              <a:gd name="connsiteX47" fmla="*/ 57 w 1460682"/>
              <a:gd name="connsiteY47" fmla="*/ 707666 h 1759510"/>
              <a:gd name="connsiteX48" fmla="*/ 15960 w 1460682"/>
              <a:gd name="connsiteY48" fmla="*/ 572494 h 1759510"/>
              <a:gd name="connsiteX49" fmla="*/ 31862 w 1460682"/>
              <a:gd name="connsiteY49" fmla="*/ 548640 h 1759510"/>
              <a:gd name="connsiteX50" fmla="*/ 55716 w 1460682"/>
              <a:gd name="connsiteY50" fmla="*/ 532737 h 1759510"/>
              <a:gd name="connsiteX51" fmla="*/ 63668 w 1460682"/>
              <a:gd name="connsiteY51" fmla="*/ 500932 h 1759510"/>
              <a:gd name="connsiteX52" fmla="*/ 87521 w 1460682"/>
              <a:gd name="connsiteY52" fmla="*/ 485029 h 1759510"/>
              <a:gd name="connsiteX53" fmla="*/ 103424 w 1460682"/>
              <a:gd name="connsiteY53" fmla="*/ 461175 h 1759510"/>
              <a:gd name="connsiteX54" fmla="*/ 103424 w 1460682"/>
              <a:gd name="connsiteY54" fmla="*/ 286247 h 1759510"/>
              <a:gd name="connsiteX55" fmla="*/ 79570 w 1460682"/>
              <a:gd name="connsiteY55" fmla="*/ 222636 h 1759510"/>
              <a:gd name="connsiteX56" fmla="*/ 55716 w 1460682"/>
              <a:gd name="connsiteY56" fmla="*/ 166977 h 1759510"/>
              <a:gd name="connsiteX57" fmla="*/ 39814 w 1460682"/>
              <a:gd name="connsiteY57" fmla="*/ 119269 h 1759510"/>
              <a:gd name="connsiteX58" fmla="*/ 31862 w 1460682"/>
              <a:gd name="connsiteY58" fmla="*/ 95415 h 1759510"/>
              <a:gd name="connsiteX59" fmla="*/ 15960 w 1460682"/>
              <a:gd name="connsiteY59" fmla="*/ 71561 h 1759510"/>
              <a:gd name="connsiteX60" fmla="*/ 57 w 1460682"/>
              <a:gd name="connsiteY60" fmla="*/ 23854 h 1759510"/>
              <a:gd name="connsiteX61" fmla="*/ 8008 w 1460682"/>
              <a:gd name="connsiteY61" fmla="*/ 0 h 1759510"/>
              <a:gd name="connsiteX62" fmla="*/ 23911 w 1460682"/>
              <a:gd name="connsiteY62" fmla="*/ 23854 h 1759510"/>
              <a:gd name="connsiteX63" fmla="*/ 71619 w 1460682"/>
              <a:gd name="connsiteY63" fmla="*/ 79513 h 1759510"/>
              <a:gd name="connsiteX64" fmla="*/ 95473 w 1460682"/>
              <a:gd name="connsiteY64" fmla="*/ 95415 h 1759510"/>
              <a:gd name="connsiteX65" fmla="*/ 143181 w 1460682"/>
              <a:gd name="connsiteY65" fmla="*/ 135172 h 1759510"/>
              <a:gd name="connsiteX66" fmla="*/ 190888 w 1460682"/>
              <a:gd name="connsiteY66" fmla="*/ 182880 h 1759510"/>
              <a:gd name="connsiteX67" fmla="*/ 230645 w 1460682"/>
              <a:gd name="connsiteY67" fmla="*/ 230587 h 1759510"/>
              <a:gd name="connsiteX68" fmla="*/ 254499 w 1460682"/>
              <a:gd name="connsiteY68" fmla="*/ 278295 h 1759510"/>
              <a:gd name="connsiteX69" fmla="*/ 270401 w 1460682"/>
              <a:gd name="connsiteY69" fmla="*/ 333954 h 1759510"/>
              <a:gd name="connsiteX70" fmla="*/ 278353 w 1460682"/>
              <a:gd name="connsiteY70" fmla="*/ 357808 h 1759510"/>
              <a:gd name="connsiteX71" fmla="*/ 302207 w 1460682"/>
              <a:gd name="connsiteY71" fmla="*/ 381662 h 1759510"/>
              <a:gd name="connsiteX72" fmla="*/ 318109 w 1460682"/>
              <a:gd name="connsiteY72" fmla="*/ 469127 h 1759510"/>
              <a:gd name="connsiteX73" fmla="*/ 334012 w 1460682"/>
              <a:gd name="connsiteY73" fmla="*/ 492981 h 1759510"/>
              <a:gd name="connsiteX74" fmla="*/ 373768 w 1460682"/>
              <a:gd name="connsiteY74" fmla="*/ 612250 h 1759510"/>
              <a:gd name="connsiteX75" fmla="*/ 405574 w 1460682"/>
              <a:gd name="connsiteY75" fmla="*/ 659958 h 1759510"/>
              <a:gd name="connsiteX76" fmla="*/ 445330 w 1460682"/>
              <a:gd name="connsiteY76" fmla="*/ 707666 h 1759510"/>
              <a:gd name="connsiteX77" fmla="*/ 500989 w 1460682"/>
              <a:gd name="connsiteY77" fmla="*/ 779227 h 1759510"/>
              <a:gd name="connsiteX78" fmla="*/ 524843 w 1460682"/>
              <a:gd name="connsiteY78" fmla="*/ 787179 h 1759510"/>
              <a:gd name="connsiteX79" fmla="*/ 572551 w 1460682"/>
              <a:gd name="connsiteY79" fmla="*/ 818984 h 1759510"/>
              <a:gd name="connsiteX80" fmla="*/ 596405 w 1460682"/>
              <a:gd name="connsiteY80" fmla="*/ 834887 h 1759510"/>
              <a:gd name="connsiteX81" fmla="*/ 652064 w 1460682"/>
              <a:gd name="connsiteY81" fmla="*/ 850789 h 1759510"/>
              <a:gd name="connsiteX82" fmla="*/ 683869 w 1460682"/>
              <a:gd name="connsiteY82" fmla="*/ 858741 h 1759510"/>
              <a:gd name="connsiteX83" fmla="*/ 707723 w 1460682"/>
              <a:gd name="connsiteY83" fmla="*/ 866692 h 1759510"/>
              <a:gd name="connsiteX84" fmla="*/ 747480 w 1460682"/>
              <a:gd name="connsiteY84" fmla="*/ 874643 h 1759510"/>
              <a:gd name="connsiteX85" fmla="*/ 795188 w 1460682"/>
              <a:gd name="connsiteY85" fmla="*/ 890546 h 1759510"/>
              <a:gd name="connsiteX86" fmla="*/ 1025775 w 1460682"/>
              <a:gd name="connsiteY86" fmla="*/ 914400 h 1759510"/>
              <a:gd name="connsiteX87" fmla="*/ 1057581 w 1460682"/>
              <a:gd name="connsiteY87" fmla="*/ 922351 h 1759510"/>
              <a:gd name="connsiteX88" fmla="*/ 1137094 w 1460682"/>
              <a:gd name="connsiteY88" fmla="*/ 938254 h 1759510"/>
              <a:gd name="connsiteX89" fmla="*/ 1176850 w 1460682"/>
              <a:gd name="connsiteY89" fmla="*/ 954156 h 1759510"/>
              <a:gd name="connsiteX90" fmla="*/ 1200704 w 1460682"/>
              <a:gd name="connsiteY90" fmla="*/ 962107 h 1759510"/>
              <a:gd name="connsiteX91" fmla="*/ 1327925 w 1460682"/>
              <a:gd name="connsiteY91" fmla="*/ 970059 h 1759510"/>
              <a:gd name="connsiteX92" fmla="*/ 1375633 w 1460682"/>
              <a:gd name="connsiteY92" fmla="*/ 993913 h 1759510"/>
              <a:gd name="connsiteX93" fmla="*/ 1423341 w 1460682"/>
              <a:gd name="connsiteY93" fmla="*/ 978010 h 175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460682" h="1759510">
                <a:moveTo>
                  <a:pt x="1423341" y="978010"/>
                </a:moveTo>
                <a:cubicBezTo>
                  <a:pt x="1435268" y="995238"/>
                  <a:pt x="1429046" y="1042837"/>
                  <a:pt x="1447195" y="1097280"/>
                </a:cubicBezTo>
                <a:cubicBezTo>
                  <a:pt x="1456235" y="1160565"/>
                  <a:pt x="1472388" y="1248029"/>
                  <a:pt x="1447195" y="1304014"/>
                </a:cubicBezTo>
                <a:cubicBezTo>
                  <a:pt x="1438426" y="1323501"/>
                  <a:pt x="1404788" y="1309315"/>
                  <a:pt x="1383584" y="1311965"/>
                </a:cubicBezTo>
                <a:cubicBezTo>
                  <a:pt x="1375633" y="1314615"/>
                  <a:pt x="1367227" y="1316168"/>
                  <a:pt x="1359730" y="1319916"/>
                </a:cubicBezTo>
                <a:cubicBezTo>
                  <a:pt x="1337591" y="1330986"/>
                  <a:pt x="1329606" y="1342089"/>
                  <a:pt x="1312022" y="1359673"/>
                </a:cubicBezTo>
                <a:cubicBezTo>
                  <a:pt x="1309372" y="1367624"/>
                  <a:pt x="1305715" y="1375308"/>
                  <a:pt x="1304071" y="1383527"/>
                </a:cubicBezTo>
                <a:cubicBezTo>
                  <a:pt x="1300396" y="1401904"/>
                  <a:pt x="1303732" y="1422060"/>
                  <a:pt x="1296120" y="1439186"/>
                </a:cubicBezTo>
                <a:cubicBezTo>
                  <a:pt x="1292239" y="1447919"/>
                  <a:pt x="1280217" y="1449787"/>
                  <a:pt x="1272266" y="1455088"/>
                </a:cubicBezTo>
                <a:cubicBezTo>
                  <a:pt x="1266965" y="1463039"/>
                  <a:pt x="1264008" y="1473208"/>
                  <a:pt x="1256363" y="1478942"/>
                </a:cubicBezTo>
                <a:cubicBezTo>
                  <a:pt x="1192106" y="1527134"/>
                  <a:pt x="1225332" y="1478012"/>
                  <a:pt x="1184801" y="1526650"/>
                </a:cubicBezTo>
                <a:cubicBezTo>
                  <a:pt x="1171805" y="1542246"/>
                  <a:pt x="1165295" y="1554798"/>
                  <a:pt x="1160948" y="1574358"/>
                </a:cubicBezTo>
                <a:cubicBezTo>
                  <a:pt x="1156063" y="1596339"/>
                  <a:pt x="1155783" y="1624444"/>
                  <a:pt x="1145045" y="1645920"/>
                </a:cubicBezTo>
                <a:cubicBezTo>
                  <a:pt x="1137711" y="1660589"/>
                  <a:pt x="1118478" y="1684834"/>
                  <a:pt x="1105288" y="1693627"/>
                </a:cubicBezTo>
                <a:cubicBezTo>
                  <a:pt x="1098314" y="1698276"/>
                  <a:pt x="1088931" y="1697831"/>
                  <a:pt x="1081435" y="1701579"/>
                </a:cubicBezTo>
                <a:cubicBezTo>
                  <a:pt x="1072888" y="1705853"/>
                  <a:pt x="1065532" y="1712180"/>
                  <a:pt x="1057581" y="1717481"/>
                </a:cubicBezTo>
                <a:cubicBezTo>
                  <a:pt x="1052280" y="1725432"/>
                  <a:pt x="1048435" y="1734578"/>
                  <a:pt x="1041678" y="1741335"/>
                </a:cubicBezTo>
                <a:cubicBezTo>
                  <a:pt x="1009605" y="1773408"/>
                  <a:pt x="988467" y="1754302"/>
                  <a:pt x="938311" y="1749287"/>
                </a:cubicBezTo>
                <a:cubicBezTo>
                  <a:pt x="922408" y="1743986"/>
                  <a:pt x="904551" y="1742683"/>
                  <a:pt x="890603" y="1733384"/>
                </a:cubicBezTo>
                <a:cubicBezTo>
                  <a:pt x="882652" y="1728083"/>
                  <a:pt x="875533" y="1721245"/>
                  <a:pt x="866749" y="1717481"/>
                </a:cubicBezTo>
                <a:cubicBezTo>
                  <a:pt x="856705" y="1713176"/>
                  <a:pt x="845451" y="1712532"/>
                  <a:pt x="834944" y="1709530"/>
                </a:cubicBezTo>
                <a:cubicBezTo>
                  <a:pt x="826885" y="1707228"/>
                  <a:pt x="819041" y="1704229"/>
                  <a:pt x="811090" y="1701579"/>
                </a:cubicBezTo>
                <a:cubicBezTo>
                  <a:pt x="796762" y="1687251"/>
                  <a:pt x="782754" y="1670124"/>
                  <a:pt x="763382" y="1661822"/>
                </a:cubicBezTo>
                <a:cubicBezTo>
                  <a:pt x="741548" y="1652465"/>
                  <a:pt x="682387" y="1647843"/>
                  <a:pt x="667967" y="1645920"/>
                </a:cubicBezTo>
                <a:lnTo>
                  <a:pt x="612308" y="1637968"/>
                </a:lnTo>
                <a:cubicBezTo>
                  <a:pt x="596405" y="1632667"/>
                  <a:pt x="578547" y="1631364"/>
                  <a:pt x="564600" y="1622066"/>
                </a:cubicBezTo>
                <a:cubicBezTo>
                  <a:pt x="556649" y="1616765"/>
                  <a:pt x="549694" y="1609518"/>
                  <a:pt x="540746" y="1606163"/>
                </a:cubicBezTo>
                <a:cubicBezTo>
                  <a:pt x="528092" y="1601418"/>
                  <a:pt x="514100" y="1601490"/>
                  <a:pt x="500989" y="1598212"/>
                </a:cubicBezTo>
                <a:cubicBezTo>
                  <a:pt x="455578" y="1586860"/>
                  <a:pt x="499856" y="1592223"/>
                  <a:pt x="445330" y="1582309"/>
                </a:cubicBezTo>
                <a:cubicBezTo>
                  <a:pt x="340849" y="1563312"/>
                  <a:pt x="430013" y="1584443"/>
                  <a:pt x="357866" y="1566407"/>
                </a:cubicBezTo>
                <a:cubicBezTo>
                  <a:pt x="253924" y="1488449"/>
                  <a:pt x="379919" y="1588460"/>
                  <a:pt x="310158" y="1518699"/>
                </a:cubicBezTo>
                <a:cubicBezTo>
                  <a:pt x="265384" y="1473925"/>
                  <a:pt x="305757" y="1540283"/>
                  <a:pt x="262450" y="1470991"/>
                </a:cubicBezTo>
                <a:cubicBezTo>
                  <a:pt x="256168" y="1460940"/>
                  <a:pt x="252429" y="1449477"/>
                  <a:pt x="246548" y="1439186"/>
                </a:cubicBezTo>
                <a:cubicBezTo>
                  <a:pt x="241807" y="1430889"/>
                  <a:pt x="235946" y="1423283"/>
                  <a:pt x="230645" y="1415332"/>
                </a:cubicBezTo>
                <a:cubicBezTo>
                  <a:pt x="211144" y="1337326"/>
                  <a:pt x="235604" y="1442094"/>
                  <a:pt x="214742" y="1296062"/>
                </a:cubicBezTo>
                <a:cubicBezTo>
                  <a:pt x="213557" y="1287765"/>
                  <a:pt x="212718" y="1278135"/>
                  <a:pt x="206791" y="1272208"/>
                </a:cubicBezTo>
                <a:cubicBezTo>
                  <a:pt x="200864" y="1266281"/>
                  <a:pt x="190888" y="1266907"/>
                  <a:pt x="182937" y="1264257"/>
                </a:cubicBezTo>
                <a:cubicBezTo>
                  <a:pt x="180287" y="1256306"/>
                  <a:pt x="178734" y="1247900"/>
                  <a:pt x="174986" y="1240403"/>
                </a:cubicBezTo>
                <a:cubicBezTo>
                  <a:pt x="170712" y="1231856"/>
                  <a:pt x="160501" y="1226000"/>
                  <a:pt x="159083" y="1216549"/>
                </a:cubicBezTo>
                <a:cubicBezTo>
                  <a:pt x="152388" y="1171913"/>
                  <a:pt x="155623" y="1126288"/>
                  <a:pt x="151132" y="1081377"/>
                </a:cubicBezTo>
                <a:cubicBezTo>
                  <a:pt x="148731" y="1057370"/>
                  <a:pt x="132808" y="1044591"/>
                  <a:pt x="119327" y="1025718"/>
                </a:cubicBezTo>
                <a:cubicBezTo>
                  <a:pt x="113772" y="1017942"/>
                  <a:pt x="108725" y="1009815"/>
                  <a:pt x="103424" y="1001864"/>
                </a:cubicBezTo>
                <a:cubicBezTo>
                  <a:pt x="100774" y="991262"/>
                  <a:pt x="101535" y="979152"/>
                  <a:pt x="95473" y="970059"/>
                </a:cubicBezTo>
                <a:cubicBezTo>
                  <a:pt x="90172" y="962108"/>
                  <a:pt x="78376" y="960913"/>
                  <a:pt x="71619" y="954156"/>
                </a:cubicBezTo>
                <a:cubicBezTo>
                  <a:pt x="18614" y="901151"/>
                  <a:pt x="95468" y="956802"/>
                  <a:pt x="31862" y="914400"/>
                </a:cubicBezTo>
                <a:cubicBezTo>
                  <a:pt x="29212" y="903798"/>
                  <a:pt x="27051" y="893061"/>
                  <a:pt x="23911" y="882594"/>
                </a:cubicBezTo>
                <a:cubicBezTo>
                  <a:pt x="19094" y="866538"/>
                  <a:pt x="8008" y="834887"/>
                  <a:pt x="8008" y="834887"/>
                </a:cubicBezTo>
                <a:cubicBezTo>
                  <a:pt x="5358" y="792480"/>
                  <a:pt x="57" y="750156"/>
                  <a:pt x="57" y="707666"/>
                </a:cubicBezTo>
                <a:cubicBezTo>
                  <a:pt x="57" y="692571"/>
                  <a:pt x="-1831" y="608076"/>
                  <a:pt x="15960" y="572494"/>
                </a:cubicBezTo>
                <a:cubicBezTo>
                  <a:pt x="20234" y="563947"/>
                  <a:pt x="25105" y="555397"/>
                  <a:pt x="31862" y="548640"/>
                </a:cubicBezTo>
                <a:cubicBezTo>
                  <a:pt x="38619" y="541883"/>
                  <a:pt x="47765" y="538038"/>
                  <a:pt x="55716" y="532737"/>
                </a:cubicBezTo>
                <a:cubicBezTo>
                  <a:pt x="58367" y="522135"/>
                  <a:pt x="57606" y="510025"/>
                  <a:pt x="63668" y="500932"/>
                </a:cubicBezTo>
                <a:cubicBezTo>
                  <a:pt x="68969" y="492981"/>
                  <a:pt x="80764" y="491786"/>
                  <a:pt x="87521" y="485029"/>
                </a:cubicBezTo>
                <a:cubicBezTo>
                  <a:pt x="94278" y="478272"/>
                  <a:pt x="98123" y="469126"/>
                  <a:pt x="103424" y="461175"/>
                </a:cubicBezTo>
                <a:cubicBezTo>
                  <a:pt x="126670" y="391434"/>
                  <a:pt x="115731" y="433942"/>
                  <a:pt x="103424" y="286247"/>
                </a:cubicBezTo>
                <a:cubicBezTo>
                  <a:pt x="100149" y="246944"/>
                  <a:pt x="98338" y="250788"/>
                  <a:pt x="79570" y="222636"/>
                </a:cubicBezTo>
                <a:cubicBezTo>
                  <a:pt x="53976" y="145851"/>
                  <a:pt x="95018" y="265231"/>
                  <a:pt x="55716" y="166977"/>
                </a:cubicBezTo>
                <a:cubicBezTo>
                  <a:pt x="49490" y="151413"/>
                  <a:pt x="45115" y="135172"/>
                  <a:pt x="39814" y="119269"/>
                </a:cubicBezTo>
                <a:cubicBezTo>
                  <a:pt x="37164" y="111318"/>
                  <a:pt x="36511" y="102389"/>
                  <a:pt x="31862" y="95415"/>
                </a:cubicBezTo>
                <a:cubicBezTo>
                  <a:pt x="26561" y="87464"/>
                  <a:pt x="19841" y="80294"/>
                  <a:pt x="15960" y="71561"/>
                </a:cubicBezTo>
                <a:cubicBezTo>
                  <a:pt x="9152" y="56243"/>
                  <a:pt x="57" y="23854"/>
                  <a:pt x="57" y="23854"/>
                </a:cubicBezTo>
                <a:cubicBezTo>
                  <a:pt x="2707" y="15903"/>
                  <a:pt x="-373" y="0"/>
                  <a:pt x="8008" y="0"/>
                </a:cubicBezTo>
                <a:cubicBezTo>
                  <a:pt x="17564" y="0"/>
                  <a:pt x="18356" y="16078"/>
                  <a:pt x="23911" y="23854"/>
                </a:cubicBezTo>
                <a:cubicBezTo>
                  <a:pt x="39395" y="45531"/>
                  <a:pt x="51222" y="62516"/>
                  <a:pt x="71619" y="79513"/>
                </a:cubicBezTo>
                <a:cubicBezTo>
                  <a:pt x="78960" y="85631"/>
                  <a:pt x="87522" y="90114"/>
                  <a:pt x="95473" y="95415"/>
                </a:cubicBezTo>
                <a:cubicBezTo>
                  <a:pt x="131892" y="150045"/>
                  <a:pt x="85534" y="89054"/>
                  <a:pt x="143181" y="135172"/>
                </a:cubicBezTo>
                <a:cubicBezTo>
                  <a:pt x="160742" y="149221"/>
                  <a:pt x="174986" y="166977"/>
                  <a:pt x="190888" y="182880"/>
                </a:cubicBezTo>
                <a:cubicBezTo>
                  <a:pt x="221500" y="213492"/>
                  <a:pt x="208503" y="197377"/>
                  <a:pt x="230645" y="230587"/>
                </a:cubicBezTo>
                <a:cubicBezTo>
                  <a:pt x="250630" y="290544"/>
                  <a:pt x="223671" y="216640"/>
                  <a:pt x="254499" y="278295"/>
                </a:cubicBezTo>
                <a:cubicBezTo>
                  <a:pt x="260853" y="291004"/>
                  <a:pt x="267004" y="322066"/>
                  <a:pt x="270401" y="333954"/>
                </a:cubicBezTo>
                <a:cubicBezTo>
                  <a:pt x="272704" y="342013"/>
                  <a:pt x="273704" y="350834"/>
                  <a:pt x="278353" y="357808"/>
                </a:cubicBezTo>
                <a:cubicBezTo>
                  <a:pt x="284591" y="367164"/>
                  <a:pt x="294256" y="373711"/>
                  <a:pt x="302207" y="381662"/>
                </a:cubicBezTo>
                <a:cubicBezTo>
                  <a:pt x="303100" y="387020"/>
                  <a:pt x="314775" y="460237"/>
                  <a:pt x="318109" y="469127"/>
                </a:cubicBezTo>
                <a:cubicBezTo>
                  <a:pt x="321464" y="478075"/>
                  <a:pt x="328711" y="485030"/>
                  <a:pt x="334012" y="492981"/>
                </a:cubicBezTo>
                <a:cubicBezTo>
                  <a:pt x="351764" y="599488"/>
                  <a:pt x="327116" y="565596"/>
                  <a:pt x="373768" y="612250"/>
                </a:cubicBezTo>
                <a:cubicBezTo>
                  <a:pt x="387743" y="654172"/>
                  <a:pt x="372484" y="620249"/>
                  <a:pt x="405574" y="659958"/>
                </a:cubicBezTo>
                <a:cubicBezTo>
                  <a:pt x="460924" y="726379"/>
                  <a:pt x="375640" y="637976"/>
                  <a:pt x="445330" y="707666"/>
                </a:cubicBezTo>
                <a:cubicBezTo>
                  <a:pt x="455396" y="737865"/>
                  <a:pt x="460762" y="765817"/>
                  <a:pt x="500989" y="779227"/>
                </a:cubicBezTo>
                <a:cubicBezTo>
                  <a:pt x="508940" y="781878"/>
                  <a:pt x="517516" y="783109"/>
                  <a:pt x="524843" y="787179"/>
                </a:cubicBezTo>
                <a:cubicBezTo>
                  <a:pt x="541550" y="796461"/>
                  <a:pt x="556648" y="808382"/>
                  <a:pt x="572551" y="818984"/>
                </a:cubicBezTo>
                <a:cubicBezTo>
                  <a:pt x="580502" y="824285"/>
                  <a:pt x="587134" y="832569"/>
                  <a:pt x="596405" y="834887"/>
                </a:cubicBezTo>
                <a:cubicBezTo>
                  <a:pt x="695780" y="859730"/>
                  <a:pt x="572255" y="827986"/>
                  <a:pt x="652064" y="850789"/>
                </a:cubicBezTo>
                <a:cubicBezTo>
                  <a:pt x="662572" y="853791"/>
                  <a:pt x="673361" y="855739"/>
                  <a:pt x="683869" y="858741"/>
                </a:cubicBezTo>
                <a:cubicBezTo>
                  <a:pt x="691928" y="861044"/>
                  <a:pt x="699592" y="864659"/>
                  <a:pt x="707723" y="866692"/>
                </a:cubicBezTo>
                <a:cubicBezTo>
                  <a:pt x="720834" y="869970"/>
                  <a:pt x="734441" y="871087"/>
                  <a:pt x="747480" y="874643"/>
                </a:cubicBezTo>
                <a:cubicBezTo>
                  <a:pt x="763652" y="879054"/>
                  <a:pt x="778494" y="889028"/>
                  <a:pt x="795188" y="890546"/>
                </a:cubicBezTo>
                <a:cubicBezTo>
                  <a:pt x="836703" y="894320"/>
                  <a:pt x="960834" y="902592"/>
                  <a:pt x="1025775" y="914400"/>
                </a:cubicBezTo>
                <a:cubicBezTo>
                  <a:pt x="1036527" y="916355"/>
                  <a:pt x="1046895" y="920061"/>
                  <a:pt x="1057581" y="922351"/>
                </a:cubicBezTo>
                <a:cubicBezTo>
                  <a:pt x="1084010" y="928014"/>
                  <a:pt x="1111998" y="928216"/>
                  <a:pt x="1137094" y="938254"/>
                </a:cubicBezTo>
                <a:cubicBezTo>
                  <a:pt x="1150346" y="943555"/>
                  <a:pt x="1163486" y="949145"/>
                  <a:pt x="1176850" y="954156"/>
                </a:cubicBezTo>
                <a:cubicBezTo>
                  <a:pt x="1184698" y="957099"/>
                  <a:pt x="1192369" y="961230"/>
                  <a:pt x="1200704" y="962107"/>
                </a:cubicBezTo>
                <a:cubicBezTo>
                  <a:pt x="1242960" y="966555"/>
                  <a:pt x="1285518" y="967408"/>
                  <a:pt x="1327925" y="970059"/>
                </a:cubicBezTo>
                <a:cubicBezTo>
                  <a:pt x="1346240" y="982268"/>
                  <a:pt x="1353688" y="990255"/>
                  <a:pt x="1375633" y="993913"/>
                </a:cubicBezTo>
                <a:cubicBezTo>
                  <a:pt x="1383476" y="995220"/>
                  <a:pt x="1411414" y="960782"/>
                  <a:pt x="1423341" y="978010"/>
                </a:cubicBezTo>
                <a:close/>
              </a:path>
            </a:pathLst>
          </a:custGeom>
          <a:solidFill>
            <a:schemeClr val="accent2">
              <a:lumMod val="40000"/>
              <a:lumOff val="6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2954274C-D49A-4B69-A82A-6968105B7787}"/>
              </a:ext>
            </a:extLst>
          </p:cNvPr>
          <p:cNvSpPr/>
          <p:nvPr/>
        </p:nvSpPr>
        <p:spPr>
          <a:xfrm>
            <a:off x="8193819" y="4412974"/>
            <a:ext cx="281039" cy="341906"/>
          </a:xfrm>
          <a:custGeom>
            <a:avLst/>
            <a:gdLst>
              <a:gd name="connsiteX0" fmla="*/ 71562 w 374718"/>
              <a:gd name="connsiteY0" fmla="*/ 15903 h 341906"/>
              <a:gd name="connsiteX1" fmla="*/ 39757 w 374718"/>
              <a:gd name="connsiteY1" fmla="*/ 63610 h 341906"/>
              <a:gd name="connsiteX2" fmla="*/ 0 w 374718"/>
              <a:gd name="connsiteY2" fmla="*/ 119269 h 341906"/>
              <a:gd name="connsiteX3" fmla="*/ 23854 w 374718"/>
              <a:gd name="connsiteY3" fmla="*/ 214685 h 341906"/>
              <a:gd name="connsiteX4" fmla="*/ 47708 w 374718"/>
              <a:gd name="connsiteY4" fmla="*/ 246490 h 341906"/>
              <a:gd name="connsiteX5" fmla="*/ 71562 w 374718"/>
              <a:gd name="connsiteY5" fmla="*/ 262393 h 341906"/>
              <a:gd name="connsiteX6" fmla="*/ 79513 w 374718"/>
              <a:gd name="connsiteY6" fmla="*/ 286247 h 341906"/>
              <a:gd name="connsiteX7" fmla="*/ 87465 w 374718"/>
              <a:gd name="connsiteY7" fmla="*/ 318052 h 341906"/>
              <a:gd name="connsiteX8" fmla="*/ 111318 w 374718"/>
              <a:gd name="connsiteY8" fmla="*/ 341906 h 341906"/>
              <a:gd name="connsiteX9" fmla="*/ 190831 w 374718"/>
              <a:gd name="connsiteY9" fmla="*/ 333955 h 341906"/>
              <a:gd name="connsiteX10" fmla="*/ 198783 w 374718"/>
              <a:gd name="connsiteY10" fmla="*/ 310101 h 341906"/>
              <a:gd name="connsiteX11" fmla="*/ 206734 w 374718"/>
              <a:gd name="connsiteY11" fmla="*/ 278296 h 341906"/>
              <a:gd name="connsiteX12" fmla="*/ 254442 w 374718"/>
              <a:gd name="connsiteY12" fmla="*/ 246490 h 341906"/>
              <a:gd name="connsiteX13" fmla="*/ 294198 w 374718"/>
              <a:gd name="connsiteY13" fmla="*/ 198783 h 341906"/>
              <a:gd name="connsiteX14" fmla="*/ 326004 w 374718"/>
              <a:gd name="connsiteY14" fmla="*/ 151075 h 341906"/>
              <a:gd name="connsiteX15" fmla="*/ 357809 w 374718"/>
              <a:gd name="connsiteY15" fmla="*/ 79513 h 341906"/>
              <a:gd name="connsiteX16" fmla="*/ 333955 w 374718"/>
              <a:gd name="connsiteY16" fmla="*/ 15903 h 341906"/>
              <a:gd name="connsiteX17" fmla="*/ 310101 w 374718"/>
              <a:gd name="connsiteY17" fmla="*/ 0 h 341906"/>
              <a:gd name="connsiteX18" fmla="*/ 262393 w 374718"/>
              <a:gd name="connsiteY18" fmla="*/ 15903 h 341906"/>
              <a:gd name="connsiteX19" fmla="*/ 71562 w 374718"/>
              <a:gd name="connsiteY19" fmla="*/ 15903 h 34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718" h="341906">
                <a:moveTo>
                  <a:pt x="71562" y="15903"/>
                </a:moveTo>
                <a:cubicBezTo>
                  <a:pt x="34456" y="23854"/>
                  <a:pt x="50717" y="47953"/>
                  <a:pt x="39757" y="63610"/>
                </a:cubicBezTo>
                <a:cubicBezTo>
                  <a:pt x="-29324" y="162297"/>
                  <a:pt x="51732" y="41675"/>
                  <a:pt x="0" y="119269"/>
                </a:cubicBezTo>
                <a:cubicBezTo>
                  <a:pt x="3494" y="140232"/>
                  <a:pt x="10353" y="196683"/>
                  <a:pt x="23854" y="214685"/>
                </a:cubicBezTo>
                <a:cubicBezTo>
                  <a:pt x="31805" y="225287"/>
                  <a:pt x="38337" y="237119"/>
                  <a:pt x="47708" y="246490"/>
                </a:cubicBezTo>
                <a:cubicBezTo>
                  <a:pt x="54465" y="253247"/>
                  <a:pt x="63611" y="257092"/>
                  <a:pt x="71562" y="262393"/>
                </a:cubicBezTo>
                <a:cubicBezTo>
                  <a:pt x="74212" y="270344"/>
                  <a:pt x="77210" y="278188"/>
                  <a:pt x="79513" y="286247"/>
                </a:cubicBezTo>
                <a:cubicBezTo>
                  <a:pt x="82515" y="296755"/>
                  <a:pt x="82043" y="308564"/>
                  <a:pt x="87465" y="318052"/>
                </a:cubicBezTo>
                <a:cubicBezTo>
                  <a:pt x="93044" y="327815"/>
                  <a:pt x="103367" y="333955"/>
                  <a:pt x="111318" y="341906"/>
                </a:cubicBezTo>
                <a:cubicBezTo>
                  <a:pt x="137822" y="339256"/>
                  <a:pt x="165798" y="343058"/>
                  <a:pt x="190831" y="333955"/>
                </a:cubicBezTo>
                <a:cubicBezTo>
                  <a:pt x="198708" y="331091"/>
                  <a:pt x="196480" y="318160"/>
                  <a:pt x="198783" y="310101"/>
                </a:cubicBezTo>
                <a:cubicBezTo>
                  <a:pt x="201785" y="299594"/>
                  <a:pt x="201312" y="287784"/>
                  <a:pt x="206734" y="278296"/>
                </a:cubicBezTo>
                <a:cubicBezTo>
                  <a:pt x="220748" y="253771"/>
                  <a:pt x="231672" y="254081"/>
                  <a:pt x="254442" y="246490"/>
                </a:cubicBezTo>
                <a:cubicBezTo>
                  <a:pt x="268770" y="232162"/>
                  <a:pt x="285896" y="218155"/>
                  <a:pt x="294198" y="198783"/>
                </a:cubicBezTo>
                <a:cubicBezTo>
                  <a:pt x="314736" y="150861"/>
                  <a:pt x="284078" y="179025"/>
                  <a:pt x="326004" y="151075"/>
                </a:cubicBezTo>
                <a:cubicBezTo>
                  <a:pt x="344928" y="94301"/>
                  <a:pt x="332608" y="117314"/>
                  <a:pt x="357809" y="79513"/>
                </a:cubicBezTo>
                <a:cubicBezTo>
                  <a:pt x="380081" y="12695"/>
                  <a:pt x="387694" y="42773"/>
                  <a:pt x="333955" y="15903"/>
                </a:cubicBezTo>
                <a:cubicBezTo>
                  <a:pt x="325408" y="11629"/>
                  <a:pt x="318052" y="5301"/>
                  <a:pt x="310101" y="0"/>
                </a:cubicBezTo>
                <a:lnTo>
                  <a:pt x="262393" y="15903"/>
                </a:lnTo>
                <a:cubicBezTo>
                  <a:pt x="190768" y="39778"/>
                  <a:pt x="108668" y="7952"/>
                  <a:pt x="71562" y="15903"/>
                </a:cubicBezTo>
                <a:close/>
              </a:path>
            </a:pathLst>
          </a:custGeom>
          <a:solidFill>
            <a:schemeClr val="accent2">
              <a:lumMod val="40000"/>
              <a:lumOff val="6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C7668855-F950-4CDA-A01E-CC3D3340A713}"/>
              </a:ext>
            </a:extLst>
          </p:cNvPr>
          <p:cNvSpPr/>
          <p:nvPr/>
        </p:nvSpPr>
        <p:spPr>
          <a:xfrm>
            <a:off x="5498328" y="882595"/>
            <a:ext cx="3140537" cy="1781092"/>
          </a:xfrm>
          <a:custGeom>
            <a:avLst/>
            <a:gdLst>
              <a:gd name="connsiteX0" fmla="*/ 4055165 w 4187383"/>
              <a:gd name="connsiteY0" fmla="*/ 1781092 h 1781092"/>
              <a:gd name="connsiteX1" fmla="*/ 4063116 w 4187383"/>
              <a:gd name="connsiteY1" fmla="*/ 1709530 h 1781092"/>
              <a:gd name="connsiteX2" fmla="*/ 4110824 w 4187383"/>
              <a:gd name="connsiteY2" fmla="*/ 1693628 h 1781092"/>
              <a:gd name="connsiteX3" fmla="*/ 4134678 w 4187383"/>
              <a:gd name="connsiteY3" fmla="*/ 1669774 h 1781092"/>
              <a:gd name="connsiteX4" fmla="*/ 4158532 w 4187383"/>
              <a:gd name="connsiteY4" fmla="*/ 1582309 h 1781092"/>
              <a:gd name="connsiteX5" fmla="*/ 4174434 w 4187383"/>
              <a:gd name="connsiteY5" fmla="*/ 1558455 h 1781092"/>
              <a:gd name="connsiteX6" fmla="*/ 4182386 w 4187383"/>
              <a:gd name="connsiteY6" fmla="*/ 1534602 h 1781092"/>
              <a:gd name="connsiteX7" fmla="*/ 4174434 w 4187383"/>
              <a:gd name="connsiteY7" fmla="*/ 1431235 h 1781092"/>
              <a:gd name="connsiteX8" fmla="*/ 4063116 w 4187383"/>
              <a:gd name="connsiteY8" fmla="*/ 1423283 h 1781092"/>
              <a:gd name="connsiteX9" fmla="*/ 3999506 w 4187383"/>
              <a:gd name="connsiteY9" fmla="*/ 1439186 h 1781092"/>
              <a:gd name="connsiteX10" fmla="*/ 3951798 w 4187383"/>
              <a:gd name="connsiteY10" fmla="*/ 1470991 h 1781092"/>
              <a:gd name="connsiteX11" fmla="*/ 3896139 w 4187383"/>
              <a:gd name="connsiteY11" fmla="*/ 1486894 h 1781092"/>
              <a:gd name="connsiteX12" fmla="*/ 3848431 w 4187383"/>
              <a:gd name="connsiteY12" fmla="*/ 1494845 h 1781092"/>
              <a:gd name="connsiteX13" fmla="*/ 3768918 w 4187383"/>
              <a:gd name="connsiteY13" fmla="*/ 1526650 h 1781092"/>
              <a:gd name="connsiteX14" fmla="*/ 3721210 w 4187383"/>
              <a:gd name="connsiteY14" fmla="*/ 1518699 h 1781092"/>
              <a:gd name="connsiteX15" fmla="*/ 3705307 w 4187383"/>
              <a:gd name="connsiteY15" fmla="*/ 1494845 h 1781092"/>
              <a:gd name="connsiteX16" fmla="*/ 3681454 w 4187383"/>
              <a:gd name="connsiteY16" fmla="*/ 1470991 h 1781092"/>
              <a:gd name="connsiteX17" fmla="*/ 3673502 w 4187383"/>
              <a:gd name="connsiteY17" fmla="*/ 1447137 h 1781092"/>
              <a:gd name="connsiteX18" fmla="*/ 3641697 w 4187383"/>
              <a:gd name="connsiteY18" fmla="*/ 1383527 h 1781092"/>
              <a:gd name="connsiteX19" fmla="*/ 3633746 w 4187383"/>
              <a:gd name="connsiteY19" fmla="*/ 1351722 h 1781092"/>
              <a:gd name="connsiteX20" fmla="*/ 3609892 w 4187383"/>
              <a:gd name="connsiteY20" fmla="*/ 1335819 h 1781092"/>
              <a:gd name="connsiteX21" fmla="*/ 3586038 w 4187383"/>
              <a:gd name="connsiteY21" fmla="*/ 1311965 h 1781092"/>
              <a:gd name="connsiteX22" fmla="*/ 3570135 w 4187383"/>
              <a:gd name="connsiteY22" fmla="*/ 1288111 h 1781092"/>
              <a:gd name="connsiteX23" fmla="*/ 3546281 w 4187383"/>
              <a:gd name="connsiteY23" fmla="*/ 1280160 h 1781092"/>
              <a:gd name="connsiteX24" fmla="*/ 3490622 w 4187383"/>
              <a:gd name="connsiteY24" fmla="*/ 1240403 h 1781092"/>
              <a:gd name="connsiteX25" fmla="*/ 3442914 w 4187383"/>
              <a:gd name="connsiteY25" fmla="*/ 1208598 h 1781092"/>
              <a:gd name="connsiteX26" fmla="*/ 3419060 w 4187383"/>
              <a:gd name="connsiteY26" fmla="*/ 1152939 h 1781092"/>
              <a:gd name="connsiteX27" fmla="*/ 3395207 w 4187383"/>
              <a:gd name="connsiteY27" fmla="*/ 1129085 h 1781092"/>
              <a:gd name="connsiteX28" fmla="*/ 3379304 w 4187383"/>
              <a:gd name="connsiteY28" fmla="*/ 1097280 h 1781092"/>
              <a:gd name="connsiteX29" fmla="*/ 3339547 w 4187383"/>
              <a:gd name="connsiteY29" fmla="*/ 1041621 h 1781092"/>
              <a:gd name="connsiteX30" fmla="*/ 3323645 w 4187383"/>
              <a:gd name="connsiteY30" fmla="*/ 1017767 h 1781092"/>
              <a:gd name="connsiteX31" fmla="*/ 3299791 w 4187383"/>
              <a:gd name="connsiteY31" fmla="*/ 1001864 h 1781092"/>
              <a:gd name="connsiteX32" fmla="*/ 3267986 w 4187383"/>
              <a:gd name="connsiteY32" fmla="*/ 962108 h 1781092"/>
              <a:gd name="connsiteX33" fmla="*/ 3252083 w 4187383"/>
              <a:gd name="connsiteY33" fmla="*/ 882595 h 1781092"/>
              <a:gd name="connsiteX34" fmla="*/ 3228229 w 4187383"/>
              <a:gd name="connsiteY34" fmla="*/ 834887 h 1781092"/>
              <a:gd name="connsiteX35" fmla="*/ 3188473 w 4187383"/>
              <a:gd name="connsiteY35" fmla="*/ 755374 h 1781092"/>
              <a:gd name="connsiteX36" fmla="*/ 3188473 w 4187383"/>
              <a:gd name="connsiteY36" fmla="*/ 755374 h 1781092"/>
              <a:gd name="connsiteX37" fmla="*/ 3180521 w 4187383"/>
              <a:gd name="connsiteY37" fmla="*/ 731520 h 1781092"/>
              <a:gd name="connsiteX38" fmla="*/ 3164619 w 4187383"/>
              <a:gd name="connsiteY38" fmla="*/ 707666 h 1781092"/>
              <a:gd name="connsiteX39" fmla="*/ 3148716 w 4187383"/>
              <a:gd name="connsiteY39" fmla="*/ 659958 h 1781092"/>
              <a:gd name="connsiteX40" fmla="*/ 3140765 w 4187383"/>
              <a:gd name="connsiteY40" fmla="*/ 628153 h 1781092"/>
              <a:gd name="connsiteX41" fmla="*/ 3116911 w 4187383"/>
              <a:gd name="connsiteY41" fmla="*/ 612250 h 1781092"/>
              <a:gd name="connsiteX42" fmla="*/ 3069203 w 4187383"/>
              <a:gd name="connsiteY42" fmla="*/ 540688 h 1781092"/>
              <a:gd name="connsiteX43" fmla="*/ 3021495 w 4187383"/>
              <a:gd name="connsiteY43" fmla="*/ 492981 h 1781092"/>
              <a:gd name="connsiteX44" fmla="*/ 2981739 w 4187383"/>
              <a:gd name="connsiteY44" fmla="*/ 453224 h 1781092"/>
              <a:gd name="connsiteX45" fmla="*/ 2949934 w 4187383"/>
              <a:gd name="connsiteY45" fmla="*/ 405516 h 1781092"/>
              <a:gd name="connsiteX46" fmla="*/ 2941982 w 4187383"/>
              <a:gd name="connsiteY46" fmla="*/ 381662 h 1781092"/>
              <a:gd name="connsiteX47" fmla="*/ 2894274 w 4187383"/>
              <a:gd name="connsiteY47" fmla="*/ 349857 h 1781092"/>
              <a:gd name="connsiteX48" fmla="*/ 2870420 w 4187383"/>
              <a:gd name="connsiteY48" fmla="*/ 333955 h 1781092"/>
              <a:gd name="connsiteX49" fmla="*/ 2623930 w 4187383"/>
              <a:gd name="connsiteY49" fmla="*/ 310101 h 1781092"/>
              <a:gd name="connsiteX50" fmla="*/ 2520563 w 4187383"/>
              <a:gd name="connsiteY50" fmla="*/ 286247 h 1781092"/>
              <a:gd name="connsiteX51" fmla="*/ 2480807 w 4187383"/>
              <a:gd name="connsiteY51" fmla="*/ 270344 h 1781092"/>
              <a:gd name="connsiteX52" fmla="*/ 2433099 w 4187383"/>
              <a:gd name="connsiteY52" fmla="*/ 254442 h 1781092"/>
              <a:gd name="connsiteX53" fmla="*/ 2377440 w 4187383"/>
              <a:gd name="connsiteY53" fmla="*/ 230588 h 1781092"/>
              <a:gd name="connsiteX54" fmla="*/ 2289975 w 4187383"/>
              <a:gd name="connsiteY54" fmla="*/ 238539 h 1781092"/>
              <a:gd name="connsiteX55" fmla="*/ 2250219 w 4187383"/>
              <a:gd name="connsiteY55" fmla="*/ 246490 h 1781092"/>
              <a:gd name="connsiteX56" fmla="*/ 2170706 w 4187383"/>
              <a:gd name="connsiteY56" fmla="*/ 254442 h 1781092"/>
              <a:gd name="connsiteX57" fmla="*/ 2146852 w 4187383"/>
              <a:gd name="connsiteY57" fmla="*/ 270344 h 1781092"/>
              <a:gd name="connsiteX58" fmla="*/ 2067339 w 4187383"/>
              <a:gd name="connsiteY58" fmla="*/ 270344 h 1781092"/>
              <a:gd name="connsiteX59" fmla="*/ 2043485 w 4187383"/>
              <a:gd name="connsiteY59" fmla="*/ 254442 h 1781092"/>
              <a:gd name="connsiteX60" fmla="*/ 2011680 w 4187383"/>
              <a:gd name="connsiteY60" fmla="*/ 230588 h 1781092"/>
              <a:gd name="connsiteX61" fmla="*/ 1979874 w 4187383"/>
              <a:gd name="connsiteY61" fmla="*/ 222636 h 1781092"/>
              <a:gd name="connsiteX62" fmla="*/ 1884459 w 4187383"/>
              <a:gd name="connsiteY62" fmla="*/ 206734 h 1781092"/>
              <a:gd name="connsiteX63" fmla="*/ 1860605 w 4187383"/>
              <a:gd name="connsiteY63" fmla="*/ 198782 h 1781092"/>
              <a:gd name="connsiteX64" fmla="*/ 1765189 w 4187383"/>
              <a:gd name="connsiteY64" fmla="*/ 182880 h 1781092"/>
              <a:gd name="connsiteX65" fmla="*/ 1717481 w 4187383"/>
              <a:gd name="connsiteY65" fmla="*/ 166977 h 1781092"/>
              <a:gd name="connsiteX66" fmla="*/ 1582309 w 4187383"/>
              <a:gd name="connsiteY66" fmla="*/ 151075 h 1781092"/>
              <a:gd name="connsiteX67" fmla="*/ 1558455 w 4187383"/>
              <a:gd name="connsiteY67" fmla="*/ 143123 h 1781092"/>
              <a:gd name="connsiteX68" fmla="*/ 1534601 w 4187383"/>
              <a:gd name="connsiteY68" fmla="*/ 127221 h 1781092"/>
              <a:gd name="connsiteX69" fmla="*/ 1288111 w 4187383"/>
              <a:gd name="connsiteY69" fmla="*/ 119269 h 1781092"/>
              <a:gd name="connsiteX70" fmla="*/ 1264257 w 4187383"/>
              <a:gd name="connsiteY70" fmla="*/ 111318 h 1781092"/>
              <a:gd name="connsiteX71" fmla="*/ 1216549 w 4187383"/>
              <a:gd name="connsiteY71" fmla="*/ 79513 h 1781092"/>
              <a:gd name="connsiteX72" fmla="*/ 1184744 w 4187383"/>
              <a:gd name="connsiteY72" fmla="*/ 71562 h 1781092"/>
              <a:gd name="connsiteX73" fmla="*/ 1160890 w 4187383"/>
              <a:gd name="connsiteY73" fmla="*/ 55659 h 1781092"/>
              <a:gd name="connsiteX74" fmla="*/ 1073426 w 4187383"/>
              <a:gd name="connsiteY74" fmla="*/ 39756 h 1781092"/>
              <a:gd name="connsiteX75" fmla="*/ 850789 w 4187383"/>
              <a:gd name="connsiteY75" fmla="*/ 23854 h 1781092"/>
              <a:gd name="connsiteX76" fmla="*/ 787179 w 4187383"/>
              <a:gd name="connsiteY76" fmla="*/ 7951 h 1781092"/>
              <a:gd name="connsiteX77" fmla="*/ 707666 w 4187383"/>
              <a:gd name="connsiteY77" fmla="*/ 0 h 1781092"/>
              <a:gd name="connsiteX78" fmla="*/ 659958 w 4187383"/>
              <a:gd name="connsiteY78" fmla="*/ 7951 h 1781092"/>
              <a:gd name="connsiteX79" fmla="*/ 644055 w 4187383"/>
              <a:gd name="connsiteY79" fmla="*/ 39756 h 1781092"/>
              <a:gd name="connsiteX80" fmla="*/ 596347 w 4187383"/>
              <a:gd name="connsiteY80" fmla="*/ 63610 h 1781092"/>
              <a:gd name="connsiteX81" fmla="*/ 572494 w 4187383"/>
              <a:gd name="connsiteY81" fmla="*/ 87464 h 1781092"/>
              <a:gd name="connsiteX82" fmla="*/ 548640 w 4187383"/>
              <a:gd name="connsiteY82" fmla="*/ 103367 h 1781092"/>
              <a:gd name="connsiteX83" fmla="*/ 524786 w 4187383"/>
              <a:gd name="connsiteY83" fmla="*/ 190831 h 1781092"/>
              <a:gd name="connsiteX84" fmla="*/ 469127 w 4187383"/>
              <a:gd name="connsiteY84" fmla="*/ 222636 h 1781092"/>
              <a:gd name="connsiteX85" fmla="*/ 437321 w 4187383"/>
              <a:gd name="connsiteY85" fmla="*/ 270344 h 1781092"/>
              <a:gd name="connsiteX86" fmla="*/ 429370 w 4187383"/>
              <a:gd name="connsiteY86" fmla="*/ 318052 h 1781092"/>
              <a:gd name="connsiteX87" fmla="*/ 349857 w 4187383"/>
              <a:gd name="connsiteY87" fmla="*/ 326003 h 1781092"/>
              <a:gd name="connsiteX88" fmla="*/ 333954 w 4187383"/>
              <a:gd name="connsiteY88" fmla="*/ 349857 h 1781092"/>
              <a:gd name="connsiteX89" fmla="*/ 318052 w 4187383"/>
              <a:gd name="connsiteY89" fmla="*/ 397565 h 1781092"/>
              <a:gd name="connsiteX90" fmla="*/ 254441 w 4187383"/>
              <a:gd name="connsiteY90" fmla="*/ 429370 h 1781092"/>
              <a:gd name="connsiteX91" fmla="*/ 230587 w 4187383"/>
              <a:gd name="connsiteY91" fmla="*/ 453224 h 1781092"/>
              <a:gd name="connsiteX92" fmla="*/ 206734 w 4187383"/>
              <a:gd name="connsiteY92" fmla="*/ 469127 h 1781092"/>
              <a:gd name="connsiteX93" fmla="*/ 190831 w 4187383"/>
              <a:gd name="connsiteY93" fmla="*/ 492981 h 1781092"/>
              <a:gd name="connsiteX94" fmla="*/ 166977 w 4187383"/>
              <a:gd name="connsiteY94" fmla="*/ 508883 h 1781092"/>
              <a:gd name="connsiteX95" fmla="*/ 143123 w 4187383"/>
              <a:gd name="connsiteY95" fmla="*/ 532737 h 1781092"/>
              <a:gd name="connsiteX96" fmla="*/ 135172 w 4187383"/>
              <a:gd name="connsiteY96" fmla="*/ 556591 h 1781092"/>
              <a:gd name="connsiteX97" fmla="*/ 111318 w 4187383"/>
              <a:gd name="connsiteY97" fmla="*/ 580445 h 1781092"/>
              <a:gd name="connsiteX98" fmla="*/ 95415 w 4187383"/>
              <a:gd name="connsiteY98" fmla="*/ 604299 h 1781092"/>
              <a:gd name="connsiteX99" fmla="*/ 79513 w 4187383"/>
              <a:gd name="connsiteY99" fmla="*/ 652007 h 1781092"/>
              <a:gd name="connsiteX100" fmla="*/ 71561 w 4187383"/>
              <a:gd name="connsiteY100" fmla="*/ 691763 h 1781092"/>
              <a:gd name="connsiteX101" fmla="*/ 55659 w 4187383"/>
              <a:gd name="connsiteY101" fmla="*/ 715617 h 1781092"/>
              <a:gd name="connsiteX102" fmla="*/ 15902 w 4187383"/>
              <a:gd name="connsiteY102" fmla="*/ 795130 h 1781092"/>
              <a:gd name="connsiteX103" fmla="*/ 0 w 4187383"/>
              <a:gd name="connsiteY103" fmla="*/ 890546 h 1781092"/>
              <a:gd name="connsiteX104" fmla="*/ 7951 w 4187383"/>
              <a:gd name="connsiteY104" fmla="*/ 946205 h 1781092"/>
              <a:gd name="connsiteX105" fmla="*/ 15902 w 4187383"/>
              <a:gd name="connsiteY105" fmla="*/ 985962 h 1781092"/>
              <a:gd name="connsiteX106" fmla="*/ 63610 w 4187383"/>
              <a:gd name="connsiteY106" fmla="*/ 1001864 h 1781092"/>
              <a:gd name="connsiteX107" fmla="*/ 87464 w 4187383"/>
              <a:gd name="connsiteY107" fmla="*/ 1009815 h 1781092"/>
              <a:gd name="connsiteX108" fmla="*/ 206734 w 4187383"/>
              <a:gd name="connsiteY108" fmla="*/ 1001864 h 1781092"/>
              <a:gd name="connsiteX109" fmla="*/ 373711 w 4187383"/>
              <a:gd name="connsiteY109" fmla="*/ 1017767 h 1781092"/>
              <a:gd name="connsiteX110" fmla="*/ 405516 w 4187383"/>
              <a:gd name="connsiteY110" fmla="*/ 1025718 h 1781092"/>
              <a:gd name="connsiteX111" fmla="*/ 429370 w 4187383"/>
              <a:gd name="connsiteY111" fmla="*/ 1041621 h 1781092"/>
              <a:gd name="connsiteX112" fmla="*/ 469127 w 4187383"/>
              <a:gd name="connsiteY112" fmla="*/ 1049572 h 1781092"/>
              <a:gd name="connsiteX113" fmla="*/ 492980 w 4187383"/>
              <a:gd name="connsiteY113" fmla="*/ 1065475 h 1781092"/>
              <a:gd name="connsiteX114" fmla="*/ 739471 w 4187383"/>
              <a:gd name="connsiteY114" fmla="*/ 1065475 h 1781092"/>
              <a:gd name="connsiteX115" fmla="*/ 1129085 w 4187383"/>
              <a:gd name="connsiteY115" fmla="*/ 1065475 h 1781092"/>
              <a:gd name="connsiteX116" fmla="*/ 1296062 w 4187383"/>
              <a:gd name="connsiteY116" fmla="*/ 1081377 h 1781092"/>
              <a:gd name="connsiteX117" fmla="*/ 1423283 w 4187383"/>
              <a:gd name="connsiteY117" fmla="*/ 1089328 h 1781092"/>
              <a:gd name="connsiteX118" fmla="*/ 1606163 w 4187383"/>
              <a:gd name="connsiteY118" fmla="*/ 1121134 h 1781092"/>
              <a:gd name="connsiteX119" fmla="*/ 1860605 w 4187383"/>
              <a:gd name="connsiteY119" fmla="*/ 1113182 h 1781092"/>
              <a:gd name="connsiteX120" fmla="*/ 1884459 w 4187383"/>
              <a:gd name="connsiteY120" fmla="*/ 1105231 h 1781092"/>
              <a:gd name="connsiteX121" fmla="*/ 1924215 w 4187383"/>
              <a:gd name="connsiteY121" fmla="*/ 1097280 h 1781092"/>
              <a:gd name="connsiteX122" fmla="*/ 2449001 w 4187383"/>
              <a:gd name="connsiteY122" fmla="*/ 1105231 h 1781092"/>
              <a:gd name="connsiteX123" fmla="*/ 2488758 w 4187383"/>
              <a:gd name="connsiteY123" fmla="*/ 1113182 h 1781092"/>
              <a:gd name="connsiteX124" fmla="*/ 2647784 w 4187383"/>
              <a:gd name="connsiteY124" fmla="*/ 1129085 h 1781092"/>
              <a:gd name="connsiteX125" fmla="*/ 2695492 w 4187383"/>
              <a:gd name="connsiteY125" fmla="*/ 1144988 h 1781092"/>
              <a:gd name="connsiteX126" fmla="*/ 2846567 w 4187383"/>
              <a:gd name="connsiteY126" fmla="*/ 1160890 h 1781092"/>
              <a:gd name="connsiteX127" fmla="*/ 2870420 w 4187383"/>
              <a:gd name="connsiteY127" fmla="*/ 1176793 h 1781092"/>
              <a:gd name="connsiteX128" fmla="*/ 3013544 w 4187383"/>
              <a:gd name="connsiteY128" fmla="*/ 1192695 h 1781092"/>
              <a:gd name="connsiteX129" fmla="*/ 3101008 w 4187383"/>
              <a:gd name="connsiteY129" fmla="*/ 1200647 h 1781092"/>
              <a:gd name="connsiteX130" fmla="*/ 3156667 w 4187383"/>
              <a:gd name="connsiteY130" fmla="*/ 1216549 h 1781092"/>
              <a:gd name="connsiteX131" fmla="*/ 3180521 w 4187383"/>
              <a:gd name="connsiteY131" fmla="*/ 1224501 h 1781092"/>
              <a:gd name="connsiteX132" fmla="*/ 3236180 w 4187383"/>
              <a:gd name="connsiteY132" fmla="*/ 1232452 h 1781092"/>
              <a:gd name="connsiteX133" fmla="*/ 3283888 w 4187383"/>
              <a:gd name="connsiteY133" fmla="*/ 1256306 h 1781092"/>
              <a:gd name="connsiteX134" fmla="*/ 3299791 w 4187383"/>
              <a:gd name="connsiteY134" fmla="*/ 1280160 h 1781092"/>
              <a:gd name="connsiteX135" fmla="*/ 3307742 w 4187383"/>
              <a:gd name="connsiteY135" fmla="*/ 1304014 h 1781092"/>
              <a:gd name="connsiteX136" fmla="*/ 3355450 w 4187383"/>
              <a:gd name="connsiteY136" fmla="*/ 1343770 h 1781092"/>
              <a:gd name="connsiteX137" fmla="*/ 3371353 w 4187383"/>
              <a:gd name="connsiteY137" fmla="*/ 1367624 h 1781092"/>
              <a:gd name="connsiteX138" fmla="*/ 3395207 w 4187383"/>
              <a:gd name="connsiteY138" fmla="*/ 1375575 h 1781092"/>
              <a:gd name="connsiteX139" fmla="*/ 3442914 w 4187383"/>
              <a:gd name="connsiteY139" fmla="*/ 1399429 h 1781092"/>
              <a:gd name="connsiteX140" fmla="*/ 3466768 w 4187383"/>
              <a:gd name="connsiteY140" fmla="*/ 1415332 h 1781092"/>
              <a:gd name="connsiteX141" fmla="*/ 3490622 w 4187383"/>
              <a:gd name="connsiteY141" fmla="*/ 1439186 h 1781092"/>
              <a:gd name="connsiteX142" fmla="*/ 3522427 w 4187383"/>
              <a:gd name="connsiteY142" fmla="*/ 1455088 h 1781092"/>
              <a:gd name="connsiteX143" fmla="*/ 3570135 w 4187383"/>
              <a:gd name="connsiteY143" fmla="*/ 1478942 h 1781092"/>
              <a:gd name="connsiteX144" fmla="*/ 3617843 w 4187383"/>
              <a:gd name="connsiteY144" fmla="*/ 1510748 h 1781092"/>
              <a:gd name="connsiteX145" fmla="*/ 3689405 w 4187383"/>
              <a:gd name="connsiteY145" fmla="*/ 1598212 h 1781092"/>
              <a:gd name="connsiteX146" fmla="*/ 3713259 w 4187383"/>
              <a:gd name="connsiteY146" fmla="*/ 1606163 h 1781092"/>
              <a:gd name="connsiteX147" fmla="*/ 3737113 w 4187383"/>
              <a:gd name="connsiteY147" fmla="*/ 1622066 h 1781092"/>
              <a:gd name="connsiteX148" fmla="*/ 3800723 w 4187383"/>
              <a:gd name="connsiteY148" fmla="*/ 1637968 h 1781092"/>
              <a:gd name="connsiteX149" fmla="*/ 3824577 w 4187383"/>
              <a:gd name="connsiteY149" fmla="*/ 1645920 h 1781092"/>
              <a:gd name="connsiteX150" fmla="*/ 3872285 w 4187383"/>
              <a:gd name="connsiteY150" fmla="*/ 1653871 h 1781092"/>
              <a:gd name="connsiteX151" fmla="*/ 3896139 w 4187383"/>
              <a:gd name="connsiteY151" fmla="*/ 1661822 h 1781092"/>
              <a:gd name="connsiteX152" fmla="*/ 3951798 w 4187383"/>
              <a:gd name="connsiteY152" fmla="*/ 1677725 h 1781092"/>
              <a:gd name="connsiteX153" fmla="*/ 3999506 w 4187383"/>
              <a:gd name="connsiteY153" fmla="*/ 1693628 h 1781092"/>
              <a:gd name="connsiteX154" fmla="*/ 4079019 w 4187383"/>
              <a:gd name="connsiteY154" fmla="*/ 1733384 h 1781092"/>
              <a:gd name="connsiteX155" fmla="*/ 4126727 w 4187383"/>
              <a:gd name="connsiteY155" fmla="*/ 1701579 h 1781092"/>
              <a:gd name="connsiteX156" fmla="*/ 4134678 w 4187383"/>
              <a:gd name="connsiteY156" fmla="*/ 1653871 h 1781092"/>
              <a:gd name="connsiteX157" fmla="*/ 4174434 w 4187383"/>
              <a:gd name="connsiteY157" fmla="*/ 1606163 h 1781092"/>
              <a:gd name="connsiteX158" fmla="*/ 4182386 w 4187383"/>
              <a:gd name="connsiteY158" fmla="*/ 1455088 h 1781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4187383" h="1781092">
                <a:moveTo>
                  <a:pt x="4055165" y="1781092"/>
                </a:moveTo>
                <a:cubicBezTo>
                  <a:pt x="4057815" y="1757238"/>
                  <a:pt x="4050231" y="1729779"/>
                  <a:pt x="4063116" y="1709530"/>
                </a:cubicBezTo>
                <a:cubicBezTo>
                  <a:pt x="4072116" y="1695388"/>
                  <a:pt x="4110824" y="1693628"/>
                  <a:pt x="4110824" y="1693628"/>
                </a:cubicBezTo>
                <a:cubicBezTo>
                  <a:pt x="4118775" y="1685677"/>
                  <a:pt x="4129217" y="1679604"/>
                  <a:pt x="4134678" y="1669774"/>
                </a:cubicBezTo>
                <a:cubicBezTo>
                  <a:pt x="4164443" y="1616196"/>
                  <a:pt x="4139561" y="1632899"/>
                  <a:pt x="4158532" y="1582309"/>
                </a:cubicBezTo>
                <a:cubicBezTo>
                  <a:pt x="4161887" y="1573361"/>
                  <a:pt x="4170160" y="1567002"/>
                  <a:pt x="4174434" y="1558455"/>
                </a:cubicBezTo>
                <a:cubicBezTo>
                  <a:pt x="4178182" y="1550959"/>
                  <a:pt x="4179735" y="1542553"/>
                  <a:pt x="4182386" y="1534602"/>
                </a:cubicBezTo>
                <a:cubicBezTo>
                  <a:pt x="4179735" y="1500146"/>
                  <a:pt x="4199697" y="1454814"/>
                  <a:pt x="4174434" y="1431235"/>
                </a:cubicBezTo>
                <a:cubicBezTo>
                  <a:pt x="4147238" y="1405852"/>
                  <a:pt x="4100278" y="1421594"/>
                  <a:pt x="4063116" y="1423283"/>
                </a:cubicBezTo>
                <a:cubicBezTo>
                  <a:pt x="4041283" y="1424275"/>
                  <a:pt x="3999506" y="1439186"/>
                  <a:pt x="3999506" y="1439186"/>
                </a:cubicBezTo>
                <a:cubicBezTo>
                  <a:pt x="3983603" y="1449788"/>
                  <a:pt x="3969930" y="1464947"/>
                  <a:pt x="3951798" y="1470991"/>
                </a:cubicBezTo>
                <a:cubicBezTo>
                  <a:pt x="3929069" y="1478567"/>
                  <a:pt x="3921091" y="1481903"/>
                  <a:pt x="3896139" y="1486894"/>
                </a:cubicBezTo>
                <a:cubicBezTo>
                  <a:pt x="3880330" y="1490056"/>
                  <a:pt x="3864334" y="1492195"/>
                  <a:pt x="3848431" y="1494845"/>
                </a:cubicBezTo>
                <a:cubicBezTo>
                  <a:pt x="3819892" y="1513871"/>
                  <a:pt x="3810809" y="1523428"/>
                  <a:pt x="3768918" y="1526650"/>
                </a:cubicBezTo>
                <a:cubicBezTo>
                  <a:pt x="3752843" y="1527886"/>
                  <a:pt x="3737113" y="1521349"/>
                  <a:pt x="3721210" y="1518699"/>
                </a:cubicBezTo>
                <a:cubicBezTo>
                  <a:pt x="3715909" y="1510748"/>
                  <a:pt x="3711425" y="1502186"/>
                  <a:pt x="3705307" y="1494845"/>
                </a:cubicBezTo>
                <a:cubicBezTo>
                  <a:pt x="3698108" y="1486207"/>
                  <a:pt x="3687691" y="1480347"/>
                  <a:pt x="3681454" y="1470991"/>
                </a:cubicBezTo>
                <a:cubicBezTo>
                  <a:pt x="3676805" y="1464017"/>
                  <a:pt x="3676445" y="1454985"/>
                  <a:pt x="3673502" y="1447137"/>
                </a:cubicBezTo>
                <a:cubicBezTo>
                  <a:pt x="3656828" y="1402674"/>
                  <a:pt x="3663658" y="1416467"/>
                  <a:pt x="3641697" y="1383527"/>
                </a:cubicBezTo>
                <a:cubicBezTo>
                  <a:pt x="3639047" y="1372925"/>
                  <a:pt x="3639808" y="1360815"/>
                  <a:pt x="3633746" y="1351722"/>
                </a:cubicBezTo>
                <a:cubicBezTo>
                  <a:pt x="3628445" y="1343771"/>
                  <a:pt x="3617233" y="1341937"/>
                  <a:pt x="3609892" y="1335819"/>
                </a:cubicBezTo>
                <a:cubicBezTo>
                  <a:pt x="3601253" y="1328620"/>
                  <a:pt x="3593237" y="1320604"/>
                  <a:pt x="3586038" y="1311965"/>
                </a:cubicBezTo>
                <a:cubicBezTo>
                  <a:pt x="3579920" y="1304624"/>
                  <a:pt x="3577597" y="1294081"/>
                  <a:pt x="3570135" y="1288111"/>
                </a:cubicBezTo>
                <a:cubicBezTo>
                  <a:pt x="3563590" y="1282875"/>
                  <a:pt x="3554232" y="1282810"/>
                  <a:pt x="3546281" y="1280160"/>
                </a:cubicBezTo>
                <a:cubicBezTo>
                  <a:pt x="3504118" y="1237997"/>
                  <a:pt x="3542949" y="1271799"/>
                  <a:pt x="3490622" y="1240403"/>
                </a:cubicBezTo>
                <a:cubicBezTo>
                  <a:pt x="3474233" y="1230570"/>
                  <a:pt x="3442914" y="1208598"/>
                  <a:pt x="3442914" y="1208598"/>
                </a:cubicBezTo>
                <a:cubicBezTo>
                  <a:pt x="3436425" y="1189129"/>
                  <a:pt x="3431344" y="1170136"/>
                  <a:pt x="3419060" y="1152939"/>
                </a:cubicBezTo>
                <a:cubicBezTo>
                  <a:pt x="3412524" y="1143789"/>
                  <a:pt x="3401743" y="1138235"/>
                  <a:pt x="3395207" y="1129085"/>
                </a:cubicBezTo>
                <a:cubicBezTo>
                  <a:pt x="3388318" y="1119440"/>
                  <a:pt x="3385185" y="1107571"/>
                  <a:pt x="3379304" y="1097280"/>
                </a:cubicBezTo>
                <a:cubicBezTo>
                  <a:pt x="3368595" y="1078540"/>
                  <a:pt x="3351738" y="1058688"/>
                  <a:pt x="3339547" y="1041621"/>
                </a:cubicBezTo>
                <a:cubicBezTo>
                  <a:pt x="3333993" y="1033845"/>
                  <a:pt x="3330402" y="1024524"/>
                  <a:pt x="3323645" y="1017767"/>
                </a:cubicBezTo>
                <a:cubicBezTo>
                  <a:pt x="3316888" y="1011010"/>
                  <a:pt x="3307742" y="1007165"/>
                  <a:pt x="3299791" y="1001864"/>
                </a:cubicBezTo>
                <a:cubicBezTo>
                  <a:pt x="3273799" y="923884"/>
                  <a:pt x="3315939" y="1034035"/>
                  <a:pt x="3267986" y="962108"/>
                </a:cubicBezTo>
                <a:cubicBezTo>
                  <a:pt x="3262704" y="954185"/>
                  <a:pt x="3252123" y="882776"/>
                  <a:pt x="3252083" y="882595"/>
                </a:cubicBezTo>
                <a:cubicBezTo>
                  <a:pt x="3246596" y="857904"/>
                  <a:pt x="3242526" y="856332"/>
                  <a:pt x="3228229" y="834887"/>
                </a:cubicBezTo>
                <a:cubicBezTo>
                  <a:pt x="3215643" y="784540"/>
                  <a:pt x="3226340" y="812175"/>
                  <a:pt x="3188473" y="755374"/>
                </a:cubicBezTo>
                <a:lnTo>
                  <a:pt x="3188473" y="755374"/>
                </a:lnTo>
                <a:cubicBezTo>
                  <a:pt x="3185822" y="747423"/>
                  <a:pt x="3184269" y="739017"/>
                  <a:pt x="3180521" y="731520"/>
                </a:cubicBezTo>
                <a:cubicBezTo>
                  <a:pt x="3176247" y="722973"/>
                  <a:pt x="3168500" y="716399"/>
                  <a:pt x="3164619" y="707666"/>
                </a:cubicBezTo>
                <a:cubicBezTo>
                  <a:pt x="3157811" y="692348"/>
                  <a:pt x="3152781" y="676220"/>
                  <a:pt x="3148716" y="659958"/>
                </a:cubicBezTo>
                <a:cubicBezTo>
                  <a:pt x="3146066" y="649356"/>
                  <a:pt x="3146827" y="637246"/>
                  <a:pt x="3140765" y="628153"/>
                </a:cubicBezTo>
                <a:cubicBezTo>
                  <a:pt x="3135464" y="620202"/>
                  <a:pt x="3123668" y="619007"/>
                  <a:pt x="3116911" y="612250"/>
                </a:cubicBezTo>
                <a:cubicBezTo>
                  <a:pt x="3016000" y="511339"/>
                  <a:pt x="3135791" y="623922"/>
                  <a:pt x="3069203" y="540688"/>
                </a:cubicBezTo>
                <a:cubicBezTo>
                  <a:pt x="3055154" y="523127"/>
                  <a:pt x="3021495" y="492981"/>
                  <a:pt x="3021495" y="492981"/>
                </a:cubicBezTo>
                <a:cubicBezTo>
                  <a:pt x="3002849" y="437040"/>
                  <a:pt x="3030865" y="502351"/>
                  <a:pt x="2981739" y="453224"/>
                </a:cubicBezTo>
                <a:cubicBezTo>
                  <a:pt x="2968224" y="439709"/>
                  <a:pt x="2955978" y="423648"/>
                  <a:pt x="2949934" y="405516"/>
                </a:cubicBezTo>
                <a:cubicBezTo>
                  <a:pt x="2947283" y="397565"/>
                  <a:pt x="2947909" y="387589"/>
                  <a:pt x="2941982" y="381662"/>
                </a:cubicBezTo>
                <a:cubicBezTo>
                  <a:pt x="2928467" y="368147"/>
                  <a:pt x="2910177" y="360459"/>
                  <a:pt x="2894274" y="349857"/>
                </a:cubicBezTo>
                <a:cubicBezTo>
                  <a:pt x="2886323" y="344556"/>
                  <a:pt x="2879486" y="336977"/>
                  <a:pt x="2870420" y="333955"/>
                </a:cubicBezTo>
                <a:cubicBezTo>
                  <a:pt x="2759802" y="297081"/>
                  <a:pt x="2839462" y="318722"/>
                  <a:pt x="2623930" y="310101"/>
                </a:cubicBezTo>
                <a:cubicBezTo>
                  <a:pt x="2558442" y="288271"/>
                  <a:pt x="2592816" y="296569"/>
                  <a:pt x="2520563" y="286247"/>
                </a:cubicBezTo>
                <a:cubicBezTo>
                  <a:pt x="2507311" y="280946"/>
                  <a:pt x="2494221" y="275222"/>
                  <a:pt x="2480807" y="270344"/>
                </a:cubicBezTo>
                <a:cubicBezTo>
                  <a:pt x="2465053" y="264615"/>
                  <a:pt x="2448092" y="261939"/>
                  <a:pt x="2433099" y="254442"/>
                </a:cubicBezTo>
                <a:cubicBezTo>
                  <a:pt x="2393797" y="234791"/>
                  <a:pt x="2412539" y="242287"/>
                  <a:pt x="2377440" y="230588"/>
                </a:cubicBezTo>
                <a:cubicBezTo>
                  <a:pt x="2348285" y="233238"/>
                  <a:pt x="2319024" y="234908"/>
                  <a:pt x="2289975" y="238539"/>
                </a:cubicBezTo>
                <a:cubicBezTo>
                  <a:pt x="2276565" y="240215"/>
                  <a:pt x="2263615" y="244704"/>
                  <a:pt x="2250219" y="246490"/>
                </a:cubicBezTo>
                <a:cubicBezTo>
                  <a:pt x="2223816" y="250010"/>
                  <a:pt x="2197210" y="251791"/>
                  <a:pt x="2170706" y="254442"/>
                </a:cubicBezTo>
                <a:cubicBezTo>
                  <a:pt x="2162755" y="259743"/>
                  <a:pt x="2155399" y="266070"/>
                  <a:pt x="2146852" y="270344"/>
                </a:cubicBezTo>
                <a:cubicBezTo>
                  <a:pt x="2116012" y="285763"/>
                  <a:pt x="2107159" y="276032"/>
                  <a:pt x="2067339" y="270344"/>
                </a:cubicBezTo>
                <a:cubicBezTo>
                  <a:pt x="2059388" y="265043"/>
                  <a:pt x="2051261" y="259996"/>
                  <a:pt x="2043485" y="254442"/>
                </a:cubicBezTo>
                <a:cubicBezTo>
                  <a:pt x="2032701" y="246739"/>
                  <a:pt x="2023533" y="236515"/>
                  <a:pt x="2011680" y="230588"/>
                </a:cubicBezTo>
                <a:cubicBezTo>
                  <a:pt x="2001905" y="225701"/>
                  <a:pt x="1990382" y="225638"/>
                  <a:pt x="1979874" y="222636"/>
                </a:cubicBezTo>
                <a:cubicBezTo>
                  <a:pt x="1920541" y="205683"/>
                  <a:pt x="2000747" y="219655"/>
                  <a:pt x="1884459" y="206734"/>
                </a:cubicBezTo>
                <a:cubicBezTo>
                  <a:pt x="1876508" y="204083"/>
                  <a:pt x="1868824" y="200426"/>
                  <a:pt x="1860605" y="198782"/>
                </a:cubicBezTo>
                <a:cubicBezTo>
                  <a:pt x="1817942" y="190249"/>
                  <a:pt x="1804304" y="193548"/>
                  <a:pt x="1765189" y="182880"/>
                </a:cubicBezTo>
                <a:cubicBezTo>
                  <a:pt x="1749017" y="178469"/>
                  <a:pt x="1733384" y="172278"/>
                  <a:pt x="1717481" y="166977"/>
                </a:cubicBezTo>
                <a:cubicBezTo>
                  <a:pt x="1658338" y="147263"/>
                  <a:pt x="1701973" y="159622"/>
                  <a:pt x="1582309" y="151075"/>
                </a:cubicBezTo>
                <a:cubicBezTo>
                  <a:pt x="1574358" y="148424"/>
                  <a:pt x="1565952" y="146871"/>
                  <a:pt x="1558455" y="143123"/>
                </a:cubicBezTo>
                <a:cubicBezTo>
                  <a:pt x="1549908" y="138849"/>
                  <a:pt x="1544120" y="128061"/>
                  <a:pt x="1534601" y="127221"/>
                </a:cubicBezTo>
                <a:cubicBezTo>
                  <a:pt x="1452713" y="119996"/>
                  <a:pt x="1370274" y="121920"/>
                  <a:pt x="1288111" y="119269"/>
                </a:cubicBezTo>
                <a:cubicBezTo>
                  <a:pt x="1280160" y="116619"/>
                  <a:pt x="1271584" y="115388"/>
                  <a:pt x="1264257" y="111318"/>
                </a:cubicBezTo>
                <a:cubicBezTo>
                  <a:pt x="1247550" y="102036"/>
                  <a:pt x="1235091" y="84148"/>
                  <a:pt x="1216549" y="79513"/>
                </a:cubicBezTo>
                <a:lnTo>
                  <a:pt x="1184744" y="71562"/>
                </a:lnTo>
                <a:cubicBezTo>
                  <a:pt x="1176793" y="66261"/>
                  <a:pt x="1169437" y="59933"/>
                  <a:pt x="1160890" y="55659"/>
                </a:cubicBezTo>
                <a:cubicBezTo>
                  <a:pt x="1136378" y="43403"/>
                  <a:pt x="1095347" y="42496"/>
                  <a:pt x="1073426" y="39756"/>
                </a:cubicBezTo>
                <a:cubicBezTo>
                  <a:pt x="981162" y="9003"/>
                  <a:pt x="1101454" y="46642"/>
                  <a:pt x="850789" y="23854"/>
                </a:cubicBezTo>
                <a:cubicBezTo>
                  <a:pt x="829023" y="21875"/>
                  <a:pt x="808926" y="10126"/>
                  <a:pt x="787179" y="7951"/>
                </a:cubicBezTo>
                <a:lnTo>
                  <a:pt x="707666" y="0"/>
                </a:lnTo>
                <a:cubicBezTo>
                  <a:pt x="691763" y="2650"/>
                  <a:pt x="673630" y="-594"/>
                  <a:pt x="659958" y="7951"/>
                </a:cubicBezTo>
                <a:cubicBezTo>
                  <a:pt x="649907" y="14233"/>
                  <a:pt x="651643" y="30650"/>
                  <a:pt x="644055" y="39756"/>
                </a:cubicBezTo>
                <a:cubicBezTo>
                  <a:pt x="632197" y="53985"/>
                  <a:pt x="612629" y="58183"/>
                  <a:pt x="596347" y="63610"/>
                </a:cubicBezTo>
                <a:cubicBezTo>
                  <a:pt x="588396" y="71561"/>
                  <a:pt x="581132" y="80265"/>
                  <a:pt x="572494" y="87464"/>
                </a:cubicBezTo>
                <a:cubicBezTo>
                  <a:pt x="565153" y="93582"/>
                  <a:pt x="552914" y="94820"/>
                  <a:pt x="548640" y="103367"/>
                </a:cubicBezTo>
                <a:cubicBezTo>
                  <a:pt x="534242" y="132163"/>
                  <a:pt x="550305" y="165312"/>
                  <a:pt x="524786" y="190831"/>
                </a:cubicBezTo>
                <a:cubicBezTo>
                  <a:pt x="509676" y="205941"/>
                  <a:pt x="487680" y="212034"/>
                  <a:pt x="469127" y="222636"/>
                </a:cubicBezTo>
                <a:cubicBezTo>
                  <a:pt x="458525" y="238539"/>
                  <a:pt x="440463" y="251491"/>
                  <a:pt x="437321" y="270344"/>
                </a:cubicBezTo>
                <a:cubicBezTo>
                  <a:pt x="434671" y="286247"/>
                  <a:pt x="442972" y="309396"/>
                  <a:pt x="429370" y="318052"/>
                </a:cubicBezTo>
                <a:cubicBezTo>
                  <a:pt x="406898" y="332353"/>
                  <a:pt x="376361" y="323353"/>
                  <a:pt x="349857" y="326003"/>
                </a:cubicBezTo>
                <a:cubicBezTo>
                  <a:pt x="344556" y="333954"/>
                  <a:pt x="337835" y="341124"/>
                  <a:pt x="333954" y="349857"/>
                </a:cubicBezTo>
                <a:cubicBezTo>
                  <a:pt x="327146" y="365175"/>
                  <a:pt x="333045" y="390069"/>
                  <a:pt x="318052" y="397565"/>
                </a:cubicBezTo>
                <a:lnTo>
                  <a:pt x="254441" y="429370"/>
                </a:lnTo>
                <a:cubicBezTo>
                  <a:pt x="246490" y="437321"/>
                  <a:pt x="239225" y="446025"/>
                  <a:pt x="230587" y="453224"/>
                </a:cubicBezTo>
                <a:cubicBezTo>
                  <a:pt x="223246" y="459342"/>
                  <a:pt x="213491" y="462370"/>
                  <a:pt x="206734" y="469127"/>
                </a:cubicBezTo>
                <a:cubicBezTo>
                  <a:pt x="199977" y="475884"/>
                  <a:pt x="197588" y="486224"/>
                  <a:pt x="190831" y="492981"/>
                </a:cubicBezTo>
                <a:cubicBezTo>
                  <a:pt x="184074" y="499738"/>
                  <a:pt x="174318" y="502765"/>
                  <a:pt x="166977" y="508883"/>
                </a:cubicBezTo>
                <a:cubicBezTo>
                  <a:pt x="158338" y="516082"/>
                  <a:pt x="151074" y="524786"/>
                  <a:pt x="143123" y="532737"/>
                </a:cubicBezTo>
                <a:cubicBezTo>
                  <a:pt x="140473" y="540688"/>
                  <a:pt x="139821" y="549617"/>
                  <a:pt x="135172" y="556591"/>
                </a:cubicBezTo>
                <a:cubicBezTo>
                  <a:pt x="128935" y="565947"/>
                  <a:pt x="118517" y="571806"/>
                  <a:pt x="111318" y="580445"/>
                </a:cubicBezTo>
                <a:cubicBezTo>
                  <a:pt x="105200" y="587786"/>
                  <a:pt x="100716" y="596348"/>
                  <a:pt x="95415" y="604299"/>
                </a:cubicBezTo>
                <a:cubicBezTo>
                  <a:pt x="90114" y="620202"/>
                  <a:pt x="82801" y="635570"/>
                  <a:pt x="79513" y="652007"/>
                </a:cubicBezTo>
                <a:cubicBezTo>
                  <a:pt x="76862" y="665259"/>
                  <a:pt x="76306" y="679109"/>
                  <a:pt x="71561" y="691763"/>
                </a:cubicBezTo>
                <a:cubicBezTo>
                  <a:pt x="68206" y="700711"/>
                  <a:pt x="60190" y="707203"/>
                  <a:pt x="55659" y="715617"/>
                </a:cubicBezTo>
                <a:cubicBezTo>
                  <a:pt x="41610" y="741708"/>
                  <a:pt x="15902" y="795130"/>
                  <a:pt x="15902" y="795130"/>
                </a:cubicBezTo>
                <a:cubicBezTo>
                  <a:pt x="11388" y="817703"/>
                  <a:pt x="0" y="870822"/>
                  <a:pt x="0" y="890546"/>
                </a:cubicBezTo>
                <a:cubicBezTo>
                  <a:pt x="0" y="909287"/>
                  <a:pt x="4870" y="927719"/>
                  <a:pt x="7951" y="946205"/>
                </a:cubicBezTo>
                <a:cubicBezTo>
                  <a:pt x="10173" y="959536"/>
                  <a:pt x="6346" y="976406"/>
                  <a:pt x="15902" y="985962"/>
                </a:cubicBezTo>
                <a:cubicBezTo>
                  <a:pt x="27755" y="997815"/>
                  <a:pt x="47707" y="996563"/>
                  <a:pt x="63610" y="1001864"/>
                </a:cubicBezTo>
                <a:lnTo>
                  <a:pt x="87464" y="1009815"/>
                </a:lnTo>
                <a:cubicBezTo>
                  <a:pt x="127221" y="1007165"/>
                  <a:pt x="166889" y="1001864"/>
                  <a:pt x="206734" y="1001864"/>
                </a:cubicBezTo>
                <a:cubicBezTo>
                  <a:pt x="217110" y="1001864"/>
                  <a:pt x="359346" y="1016330"/>
                  <a:pt x="373711" y="1017767"/>
                </a:cubicBezTo>
                <a:cubicBezTo>
                  <a:pt x="384313" y="1020417"/>
                  <a:pt x="395472" y="1021413"/>
                  <a:pt x="405516" y="1025718"/>
                </a:cubicBezTo>
                <a:cubicBezTo>
                  <a:pt x="414300" y="1029482"/>
                  <a:pt x="420422" y="1038266"/>
                  <a:pt x="429370" y="1041621"/>
                </a:cubicBezTo>
                <a:cubicBezTo>
                  <a:pt x="442024" y="1046366"/>
                  <a:pt x="455875" y="1046922"/>
                  <a:pt x="469127" y="1049572"/>
                </a:cubicBezTo>
                <a:cubicBezTo>
                  <a:pt x="477078" y="1054873"/>
                  <a:pt x="483827" y="1062729"/>
                  <a:pt x="492980" y="1065475"/>
                </a:cubicBezTo>
                <a:cubicBezTo>
                  <a:pt x="557075" y="1084704"/>
                  <a:pt x="715358" y="1066480"/>
                  <a:pt x="739471" y="1065475"/>
                </a:cubicBezTo>
                <a:cubicBezTo>
                  <a:pt x="884357" y="1029250"/>
                  <a:pt x="789341" y="1050032"/>
                  <a:pt x="1129085" y="1065475"/>
                </a:cubicBezTo>
                <a:cubicBezTo>
                  <a:pt x="1184938" y="1068014"/>
                  <a:pt x="1240260" y="1077890"/>
                  <a:pt x="1296062" y="1081377"/>
                </a:cubicBezTo>
                <a:lnTo>
                  <a:pt x="1423283" y="1089328"/>
                </a:lnTo>
                <a:cubicBezTo>
                  <a:pt x="1585152" y="1114886"/>
                  <a:pt x="1524898" y="1100816"/>
                  <a:pt x="1606163" y="1121134"/>
                </a:cubicBezTo>
                <a:cubicBezTo>
                  <a:pt x="1690977" y="1118483"/>
                  <a:pt x="1775888" y="1118023"/>
                  <a:pt x="1860605" y="1113182"/>
                </a:cubicBezTo>
                <a:cubicBezTo>
                  <a:pt x="1868973" y="1112704"/>
                  <a:pt x="1876328" y="1107264"/>
                  <a:pt x="1884459" y="1105231"/>
                </a:cubicBezTo>
                <a:cubicBezTo>
                  <a:pt x="1897570" y="1101953"/>
                  <a:pt x="1910963" y="1099930"/>
                  <a:pt x="1924215" y="1097280"/>
                </a:cubicBezTo>
                <a:lnTo>
                  <a:pt x="2449001" y="1105231"/>
                </a:lnTo>
                <a:cubicBezTo>
                  <a:pt x="2462510" y="1105612"/>
                  <a:pt x="2475379" y="1111271"/>
                  <a:pt x="2488758" y="1113182"/>
                </a:cubicBezTo>
                <a:cubicBezTo>
                  <a:pt x="2527923" y="1118777"/>
                  <a:pt x="2611424" y="1125780"/>
                  <a:pt x="2647784" y="1129085"/>
                </a:cubicBezTo>
                <a:cubicBezTo>
                  <a:pt x="2663687" y="1134386"/>
                  <a:pt x="2678957" y="1142232"/>
                  <a:pt x="2695492" y="1144988"/>
                </a:cubicBezTo>
                <a:cubicBezTo>
                  <a:pt x="2777287" y="1158620"/>
                  <a:pt x="2727125" y="1151703"/>
                  <a:pt x="2846567" y="1160890"/>
                </a:cubicBezTo>
                <a:cubicBezTo>
                  <a:pt x="2854518" y="1166191"/>
                  <a:pt x="2861873" y="1172519"/>
                  <a:pt x="2870420" y="1176793"/>
                </a:cubicBezTo>
                <a:cubicBezTo>
                  <a:pt x="2908434" y="1195801"/>
                  <a:pt x="2998295" y="1191522"/>
                  <a:pt x="3013544" y="1192695"/>
                </a:cubicBezTo>
                <a:cubicBezTo>
                  <a:pt x="3042733" y="1194940"/>
                  <a:pt x="3071853" y="1197996"/>
                  <a:pt x="3101008" y="1200647"/>
                </a:cubicBezTo>
                <a:lnTo>
                  <a:pt x="3156667" y="1216549"/>
                </a:lnTo>
                <a:cubicBezTo>
                  <a:pt x="3164695" y="1218957"/>
                  <a:pt x="3172302" y="1222857"/>
                  <a:pt x="3180521" y="1224501"/>
                </a:cubicBezTo>
                <a:cubicBezTo>
                  <a:pt x="3198898" y="1228177"/>
                  <a:pt x="3217627" y="1229802"/>
                  <a:pt x="3236180" y="1232452"/>
                </a:cubicBezTo>
                <a:cubicBezTo>
                  <a:pt x="3255582" y="1238919"/>
                  <a:pt x="3268473" y="1240891"/>
                  <a:pt x="3283888" y="1256306"/>
                </a:cubicBezTo>
                <a:cubicBezTo>
                  <a:pt x="3290645" y="1263063"/>
                  <a:pt x="3294490" y="1272209"/>
                  <a:pt x="3299791" y="1280160"/>
                </a:cubicBezTo>
                <a:cubicBezTo>
                  <a:pt x="3302441" y="1288111"/>
                  <a:pt x="3303093" y="1297040"/>
                  <a:pt x="3307742" y="1304014"/>
                </a:cubicBezTo>
                <a:cubicBezTo>
                  <a:pt x="3319987" y="1322382"/>
                  <a:pt x="3337848" y="1332036"/>
                  <a:pt x="3355450" y="1343770"/>
                </a:cubicBezTo>
                <a:cubicBezTo>
                  <a:pt x="3360751" y="1351721"/>
                  <a:pt x="3363891" y="1361654"/>
                  <a:pt x="3371353" y="1367624"/>
                </a:cubicBezTo>
                <a:cubicBezTo>
                  <a:pt x="3377898" y="1372860"/>
                  <a:pt x="3387710" y="1371827"/>
                  <a:pt x="3395207" y="1375575"/>
                </a:cubicBezTo>
                <a:cubicBezTo>
                  <a:pt x="3456862" y="1406403"/>
                  <a:pt x="3382956" y="1379444"/>
                  <a:pt x="3442914" y="1399429"/>
                </a:cubicBezTo>
                <a:cubicBezTo>
                  <a:pt x="3450865" y="1404730"/>
                  <a:pt x="3459427" y="1409214"/>
                  <a:pt x="3466768" y="1415332"/>
                </a:cubicBezTo>
                <a:cubicBezTo>
                  <a:pt x="3475407" y="1422531"/>
                  <a:pt x="3481472" y="1432650"/>
                  <a:pt x="3490622" y="1439186"/>
                </a:cubicBezTo>
                <a:cubicBezTo>
                  <a:pt x="3500267" y="1446075"/>
                  <a:pt x="3512136" y="1449207"/>
                  <a:pt x="3522427" y="1455088"/>
                </a:cubicBezTo>
                <a:cubicBezTo>
                  <a:pt x="3565587" y="1479751"/>
                  <a:pt x="3526399" y="1464364"/>
                  <a:pt x="3570135" y="1478942"/>
                </a:cubicBezTo>
                <a:cubicBezTo>
                  <a:pt x="3586038" y="1489544"/>
                  <a:pt x="3606375" y="1495458"/>
                  <a:pt x="3617843" y="1510748"/>
                </a:cubicBezTo>
                <a:cubicBezTo>
                  <a:pt x="3622098" y="1516421"/>
                  <a:pt x="3668108" y="1584014"/>
                  <a:pt x="3689405" y="1598212"/>
                </a:cubicBezTo>
                <a:cubicBezTo>
                  <a:pt x="3696379" y="1602861"/>
                  <a:pt x="3705308" y="1603513"/>
                  <a:pt x="3713259" y="1606163"/>
                </a:cubicBezTo>
                <a:cubicBezTo>
                  <a:pt x="3721210" y="1611464"/>
                  <a:pt x="3728132" y="1618800"/>
                  <a:pt x="3737113" y="1622066"/>
                </a:cubicBezTo>
                <a:cubicBezTo>
                  <a:pt x="3757653" y="1629535"/>
                  <a:pt x="3779989" y="1631056"/>
                  <a:pt x="3800723" y="1637968"/>
                </a:cubicBezTo>
                <a:cubicBezTo>
                  <a:pt x="3808674" y="1640619"/>
                  <a:pt x="3816395" y="1644102"/>
                  <a:pt x="3824577" y="1645920"/>
                </a:cubicBezTo>
                <a:cubicBezTo>
                  <a:pt x="3840315" y="1649417"/>
                  <a:pt x="3856547" y="1650374"/>
                  <a:pt x="3872285" y="1653871"/>
                </a:cubicBezTo>
                <a:cubicBezTo>
                  <a:pt x="3880467" y="1655689"/>
                  <a:pt x="3888111" y="1659414"/>
                  <a:pt x="3896139" y="1661822"/>
                </a:cubicBezTo>
                <a:cubicBezTo>
                  <a:pt x="3914621" y="1667367"/>
                  <a:pt x="3933356" y="1672050"/>
                  <a:pt x="3951798" y="1677725"/>
                </a:cubicBezTo>
                <a:cubicBezTo>
                  <a:pt x="3967820" y="1682655"/>
                  <a:pt x="3985558" y="1684330"/>
                  <a:pt x="3999506" y="1693628"/>
                </a:cubicBezTo>
                <a:cubicBezTo>
                  <a:pt x="4056307" y="1731495"/>
                  <a:pt x="4028672" y="1720798"/>
                  <a:pt x="4079019" y="1733384"/>
                </a:cubicBezTo>
                <a:cubicBezTo>
                  <a:pt x="4099065" y="1726702"/>
                  <a:pt x="4116369" y="1724886"/>
                  <a:pt x="4126727" y="1701579"/>
                </a:cubicBezTo>
                <a:cubicBezTo>
                  <a:pt x="4133275" y="1686846"/>
                  <a:pt x="4129580" y="1669166"/>
                  <a:pt x="4134678" y="1653871"/>
                </a:cubicBezTo>
                <a:cubicBezTo>
                  <a:pt x="4140213" y="1637265"/>
                  <a:pt x="4163361" y="1617236"/>
                  <a:pt x="4174434" y="1606163"/>
                </a:cubicBezTo>
                <a:cubicBezTo>
                  <a:pt x="4184760" y="1502914"/>
                  <a:pt x="4182386" y="1553287"/>
                  <a:pt x="4182386" y="1455088"/>
                </a:cubicBezTo>
              </a:path>
            </a:pathLst>
          </a:custGeom>
          <a:solidFill>
            <a:schemeClr val="accent2">
              <a:lumMod val="40000"/>
              <a:lumOff val="60000"/>
            </a:schemeClr>
          </a:solidFill>
          <a:ln w="15875">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F08CAEC5-898A-484A-AB21-B98F795CBD86}"/>
              </a:ext>
            </a:extLst>
          </p:cNvPr>
          <p:cNvSpPr/>
          <p:nvPr/>
        </p:nvSpPr>
        <p:spPr>
          <a:xfrm>
            <a:off x="6081364" y="739471"/>
            <a:ext cx="1700975" cy="564728"/>
          </a:xfrm>
          <a:custGeom>
            <a:avLst/>
            <a:gdLst>
              <a:gd name="connsiteX0" fmla="*/ 2180502 w 2267966"/>
              <a:gd name="connsiteY0" fmla="*/ 540689 h 564728"/>
              <a:gd name="connsiteX1" fmla="*/ 2220258 w 2267966"/>
              <a:gd name="connsiteY1" fmla="*/ 548640 h 564728"/>
              <a:gd name="connsiteX2" fmla="*/ 2244112 w 2267966"/>
              <a:gd name="connsiteY2" fmla="*/ 564543 h 564728"/>
              <a:gd name="connsiteX3" fmla="*/ 2267966 w 2267966"/>
              <a:gd name="connsiteY3" fmla="*/ 556592 h 564728"/>
              <a:gd name="connsiteX4" fmla="*/ 2260015 w 2267966"/>
              <a:gd name="connsiteY4" fmla="*/ 492981 h 564728"/>
              <a:gd name="connsiteX5" fmla="*/ 2252064 w 2267966"/>
              <a:gd name="connsiteY5" fmla="*/ 469127 h 564728"/>
              <a:gd name="connsiteX6" fmla="*/ 2244112 w 2267966"/>
              <a:gd name="connsiteY6" fmla="*/ 397566 h 564728"/>
              <a:gd name="connsiteX7" fmla="*/ 2220258 w 2267966"/>
              <a:gd name="connsiteY7" fmla="*/ 381663 h 564728"/>
              <a:gd name="connsiteX8" fmla="*/ 2140745 w 2267966"/>
              <a:gd name="connsiteY8" fmla="*/ 365760 h 564728"/>
              <a:gd name="connsiteX9" fmla="*/ 2116891 w 2267966"/>
              <a:gd name="connsiteY9" fmla="*/ 357809 h 564728"/>
              <a:gd name="connsiteX10" fmla="*/ 2100989 w 2267966"/>
              <a:gd name="connsiteY10" fmla="*/ 333955 h 564728"/>
              <a:gd name="connsiteX11" fmla="*/ 2069184 w 2267966"/>
              <a:gd name="connsiteY11" fmla="*/ 341906 h 564728"/>
              <a:gd name="connsiteX12" fmla="*/ 2045330 w 2267966"/>
              <a:gd name="connsiteY12" fmla="*/ 357809 h 564728"/>
              <a:gd name="connsiteX13" fmla="*/ 2013524 w 2267966"/>
              <a:gd name="connsiteY13" fmla="*/ 389614 h 564728"/>
              <a:gd name="connsiteX14" fmla="*/ 1965817 w 2267966"/>
              <a:gd name="connsiteY14" fmla="*/ 381663 h 564728"/>
              <a:gd name="connsiteX15" fmla="*/ 1918109 w 2267966"/>
              <a:gd name="connsiteY15" fmla="*/ 365760 h 564728"/>
              <a:gd name="connsiteX16" fmla="*/ 1894255 w 2267966"/>
              <a:gd name="connsiteY16" fmla="*/ 357809 h 564728"/>
              <a:gd name="connsiteX17" fmla="*/ 1838596 w 2267966"/>
              <a:gd name="connsiteY17" fmla="*/ 349858 h 564728"/>
              <a:gd name="connsiteX18" fmla="*/ 1814742 w 2267966"/>
              <a:gd name="connsiteY18" fmla="*/ 333955 h 564728"/>
              <a:gd name="connsiteX19" fmla="*/ 1735229 w 2267966"/>
              <a:gd name="connsiteY19" fmla="*/ 310101 h 564728"/>
              <a:gd name="connsiteX20" fmla="*/ 1687521 w 2267966"/>
              <a:gd name="connsiteY20" fmla="*/ 341906 h 564728"/>
              <a:gd name="connsiteX21" fmla="*/ 1655716 w 2267966"/>
              <a:gd name="connsiteY21" fmla="*/ 333955 h 564728"/>
              <a:gd name="connsiteX22" fmla="*/ 1631862 w 2267966"/>
              <a:gd name="connsiteY22" fmla="*/ 318052 h 564728"/>
              <a:gd name="connsiteX23" fmla="*/ 1608008 w 2267966"/>
              <a:gd name="connsiteY23" fmla="*/ 310101 h 564728"/>
              <a:gd name="connsiteX24" fmla="*/ 1584154 w 2267966"/>
              <a:gd name="connsiteY24" fmla="*/ 286247 h 564728"/>
              <a:gd name="connsiteX25" fmla="*/ 1528495 w 2267966"/>
              <a:gd name="connsiteY25" fmla="*/ 262393 h 564728"/>
              <a:gd name="connsiteX26" fmla="*/ 1496690 w 2267966"/>
              <a:gd name="connsiteY26" fmla="*/ 270345 h 564728"/>
              <a:gd name="connsiteX27" fmla="*/ 1480787 w 2267966"/>
              <a:gd name="connsiteY27" fmla="*/ 294199 h 564728"/>
              <a:gd name="connsiteX28" fmla="*/ 1472836 w 2267966"/>
              <a:gd name="connsiteY28" fmla="*/ 318052 h 564728"/>
              <a:gd name="connsiteX29" fmla="*/ 1409225 w 2267966"/>
              <a:gd name="connsiteY29" fmla="*/ 326004 h 564728"/>
              <a:gd name="connsiteX30" fmla="*/ 1401274 w 2267966"/>
              <a:gd name="connsiteY30" fmla="*/ 413468 h 564728"/>
              <a:gd name="connsiteX31" fmla="*/ 1226345 w 2267966"/>
              <a:gd name="connsiteY31" fmla="*/ 381663 h 564728"/>
              <a:gd name="connsiteX32" fmla="*/ 1202491 w 2267966"/>
              <a:gd name="connsiteY32" fmla="*/ 365760 h 564728"/>
              <a:gd name="connsiteX33" fmla="*/ 1178637 w 2267966"/>
              <a:gd name="connsiteY33" fmla="*/ 341906 h 564728"/>
              <a:gd name="connsiteX34" fmla="*/ 1146832 w 2267966"/>
              <a:gd name="connsiteY34" fmla="*/ 318052 h 564728"/>
              <a:gd name="connsiteX35" fmla="*/ 1107076 w 2267966"/>
              <a:gd name="connsiteY35" fmla="*/ 270345 h 564728"/>
              <a:gd name="connsiteX36" fmla="*/ 1075271 w 2267966"/>
              <a:gd name="connsiteY36" fmla="*/ 262393 h 564728"/>
              <a:gd name="connsiteX37" fmla="*/ 987806 w 2267966"/>
              <a:gd name="connsiteY37" fmla="*/ 254442 h 564728"/>
              <a:gd name="connsiteX38" fmla="*/ 940098 w 2267966"/>
              <a:gd name="connsiteY38" fmla="*/ 230588 h 564728"/>
              <a:gd name="connsiteX39" fmla="*/ 884439 w 2267966"/>
              <a:gd name="connsiteY39" fmla="*/ 190832 h 564728"/>
              <a:gd name="connsiteX40" fmla="*/ 892391 w 2267966"/>
              <a:gd name="connsiteY40" fmla="*/ 166978 h 564728"/>
              <a:gd name="connsiteX41" fmla="*/ 916244 w 2267966"/>
              <a:gd name="connsiteY41" fmla="*/ 143124 h 564728"/>
              <a:gd name="connsiteX42" fmla="*/ 932147 w 2267966"/>
              <a:gd name="connsiteY42" fmla="*/ 119270 h 564728"/>
              <a:gd name="connsiteX43" fmla="*/ 940098 w 2267966"/>
              <a:gd name="connsiteY43" fmla="*/ 87465 h 564728"/>
              <a:gd name="connsiteX44" fmla="*/ 940098 w 2267966"/>
              <a:gd name="connsiteY44" fmla="*/ 15903 h 564728"/>
              <a:gd name="connsiteX45" fmla="*/ 916244 w 2267966"/>
              <a:gd name="connsiteY45" fmla="*/ 7952 h 564728"/>
              <a:gd name="connsiteX46" fmla="*/ 836731 w 2267966"/>
              <a:gd name="connsiteY46" fmla="*/ 15903 h 564728"/>
              <a:gd name="connsiteX47" fmla="*/ 717462 w 2267966"/>
              <a:gd name="connsiteY47" fmla="*/ 7952 h 564728"/>
              <a:gd name="connsiteX48" fmla="*/ 542533 w 2267966"/>
              <a:gd name="connsiteY48" fmla="*/ 0 h 564728"/>
              <a:gd name="connsiteX49" fmla="*/ 423264 w 2267966"/>
              <a:gd name="connsiteY49" fmla="*/ 7952 h 564728"/>
              <a:gd name="connsiteX50" fmla="*/ 367604 w 2267966"/>
              <a:gd name="connsiteY50" fmla="*/ 31806 h 564728"/>
              <a:gd name="connsiteX51" fmla="*/ 343751 w 2267966"/>
              <a:gd name="connsiteY51" fmla="*/ 55659 h 564728"/>
              <a:gd name="connsiteX52" fmla="*/ 319897 w 2267966"/>
              <a:gd name="connsiteY52" fmla="*/ 63611 h 564728"/>
              <a:gd name="connsiteX53" fmla="*/ 296043 w 2267966"/>
              <a:gd name="connsiteY53" fmla="*/ 79513 h 564728"/>
              <a:gd name="connsiteX54" fmla="*/ 176773 w 2267966"/>
              <a:gd name="connsiteY54" fmla="*/ 63611 h 564728"/>
              <a:gd name="connsiteX55" fmla="*/ 121114 w 2267966"/>
              <a:gd name="connsiteY55" fmla="*/ 39757 h 564728"/>
              <a:gd name="connsiteX56" fmla="*/ 89309 w 2267966"/>
              <a:gd name="connsiteY56" fmla="*/ 47708 h 564728"/>
              <a:gd name="connsiteX57" fmla="*/ 65455 w 2267966"/>
              <a:gd name="connsiteY57" fmla="*/ 63611 h 564728"/>
              <a:gd name="connsiteX58" fmla="*/ 41601 w 2267966"/>
              <a:gd name="connsiteY58" fmla="*/ 71562 h 564728"/>
              <a:gd name="connsiteX59" fmla="*/ 17747 w 2267966"/>
              <a:gd name="connsiteY59" fmla="*/ 87465 h 564728"/>
              <a:gd name="connsiteX60" fmla="*/ 1844 w 2267966"/>
              <a:gd name="connsiteY60" fmla="*/ 111319 h 564728"/>
              <a:gd name="connsiteX61" fmla="*/ 65455 w 2267966"/>
              <a:gd name="connsiteY61" fmla="*/ 127221 h 564728"/>
              <a:gd name="connsiteX62" fmla="*/ 129065 w 2267966"/>
              <a:gd name="connsiteY62" fmla="*/ 143124 h 564728"/>
              <a:gd name="connsiteX63" fmla="*/ 200627 w 2267966"/>
              <a:gd name="connsiteY63" fmla="*/ 159026 h 564728"/>
              <a:gd name="connsiteX64" fmla="*/ 359653 w 2267966"/>
              <a:gd name="connsiteY64" fmla="*/ 166978 h 564728"/>
              <a:gd name="connsiteX65" fmla="*/ 431215 w 2267966"/>
              <a:gd name="connsiteY65" fmla="*/ 222637 h 564728"/>
              <a:gd name="connsiteX66" fmla="*/ 463020 w 2267966"/>
              <a:gd name="connsiteY66" fmla="*/ 238539 h 564728"/>
              <a:gd name="connsiteX67" fmla="*/ 622046 w 2267966"/>
              <a:gd name="connsiteY67" fmla="*/ 246491 h 564728"/>
              <a:gd name="connsiteX68" fmla="*/ 669754 w 2267966"/>
              <a:gd name="connsiteY68" fmla="*/ 262393 h 564728"/>
              <a:gd name="connsiteX69" fmla="*/ 757218 w 2267966"/>
              <a:gd name="connsiteY69" fmla="*/ 278296 h 564728"/>
              <a:gd name="connsiteX70" fmla="*/ 828780 w 2267966"/>
              <a:gd name="connsiteY70" fmla="*/ 286247 h 564728"/>
              <a:gd name="connsiteX71" fmla="*/ 852634 w 2267966"/>
              <a:gd name="connsiteY71" fmla="*/ 294199 h 564728"/>
              <a:gd name="connsiteX72" fmla="*/ 908293 w 2267966"/>
              <a:gd name="connsiteY72" fmla="*/ 310101 h 564728"/>
              <a:gd name="connsiteX73" fmla="*/ 932147 w 2267966"/>
              <a:gd name="connsiteY73" fmla="*/ 326004 h 564728"/>
              <a:gd name="connsiteX74" fmla="*/ 1146832 w 2267966"/>
              <a:gd name="connsiteY74" fmla="*/ 341906 h 564728"/>
              <a:gd name="connsiteX75" fmla="*/ 1170686 w 2267966"/>
              <a:gd name="connsiteY75" fmla="*/ 357809 h 564728"/>
              <a:gd name="connsiteX76" fmla="*/ 1202491 w 2267966"/>
              <a:gd name="connsiteY76" fmla="*/ 373712 h 564728"/>
              <a:gd name="connsiteX77" fmla="*/ 1234297 w 2267966"/>
              <a:gd name="connsiteY77" fmla="*/ 397566 h 564728"/>
              <a:gd name="connsiteX78" fmla="*/ 1282004 w 2267966"/>
              <a:gd name="connsiteY78" fmla="*/ 413468 h 564728"/>
              <a:gd name="connsiteX79" fmla="*/ 1305858 w 2267966"/>
              <a:gd name="connsiteY79" fmla="*/ 429371 h 564728"/>
              <a:gd name="connsiteX80" fmla="*/ 1417177 w 2267966"/>
              <a:gd name="connsiteY80" fmla="*/ 429371 h 564728"/>
              <a:gd name="connsiteX81" fmla="*/ 1464884 w 2267966"/>
              <a:gd name="connsiteY81" fmla="*/ 413468 h 564728"/>
              <a:gd name="connsiteX82" fmla="*/ 1496690 w 2267966"/>
              <a:gd name="connsiteY82" fmla="*/ 365760 h 564728"/>
              <a:gd name="connsiteX83" fmla="*/ 1584154 w 2267966"/>
              <a:gd name="connsiteY83" fmla="*/ 373712 h 564728"/>
              <a:gd name="connsiteX84" fmla="*/ 1592105 w 2267966"/>
              <a:gd name="connsiteY84" fmla="*/ 405517 h 564728"/>
              <a:gd name="connsiteX85" fmla="*/ 1615959 w 2267966"/>
              <a:gd name="connsiteY85" fmla="*/ 421419 h 564728"/>
              <a:gd name="connsiteX86" fmla="*/ 1639813 w 2267966"/>
              <a:gd name="connsiteY86" fmla="*/ 429371 h 564728"/>
              <a:gd name="connsiteX87" fmla="*/ 1798839 w 2267966"/>
              <a:gd name="connsiteY87" fmla="*/ 445273 h 564728"/>
              <a:gd name="connsiteX88" fmla="*/ 1822693 w 2267966"/>
              <a:gd name="connsiteY88" fmla="*/ 453225 h 564728"/>
              <a:gd name="connsiteX89" fmla="*/ 1854498 w 2267966"/>
              <a:gd name="connsiteY89" fmla="*/ 469127 h 564728"/>
              <a:gd name="connsiteX90" fmla="*/ 1902206 w 2267966"/>
              <a:gd name="connsiteY90" fmla="*/ 477079 h 564728"/>
              <a:gd name="connsiteX91" fmla="*/ 2045330 w 2267966"/>
              <a:gd name="connsiteY91" fmla="*/ 492981 h 564728"/>
              <a:gd name="connsiteX92" fmla="*/ 2093037 w 2267966"/>
              <a:gd name="connsiteY92" fmla="*/ 500932 h 564728"/>
              <a:gd name="connsiteX93" fmla="*/ 2180502 w 2267966"/>
              <a:gd name="connsiteY93" fmla="*/ 540689 h 564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267966" h="564728">
                <a:moveTo>
                  <a:pt x="2180502" y="540689"/>
                </a:moveTo>
                <a:cubicBezTo>
                  <a:pt x="2201705" y="548640"/>
                  <a:pt x="2207604" y="543895"/>
                  <a:pt x="2220258" y="548640"/>
                </a:cubicBezTo>
                <a:cubicBezTo>
                  <a:pt x="2229206" y="551995"/>
                  <a:pt x="2234686" y="562972"/>
                  <a:pt x="2244112" y="564543"/>
                </a:cubicBezTo>
                <a:cubicBezTo>
                  <a:pt x="2252379" y="565921"/>
                  <a:pt x="2260015" y="559242"/>
                  <a:pt x="2267966" y="556592"/>
                </a:cubicBezTo>
                <a:cubicBezTo>
                  <a:pt x="2265316" y="535388"/>
                  <a:pt x="2263837" y="514005"/>
                  <a:pt x="2260015" y="492981"/>
                </a:cubicBezTo>
                <a:cubicBezTo>
                  <a:pt x="2258516" y="484735"/>
                  <a:pt x="2253442" y="477394"/>
                  <a:pt x="2252064" y="469127"/>
                </a:cubicBezTo>
                <a:cubicBezTo>
                  <a:pt x="2248118" y="445453"/>
                  <a:pt x="2252314" y="420121"/>
                  <a:pt x="2244112" y="397566"/>
                </a:cubicBezTo>
                <a:cubicBezTo>
                  <a:pt x="2240846" y="388585"/>
                  <a:pt x="2228805" y="385937"/>
                  <a:pt x="2220258" y="381663"/>
                </a:cubicBezTo>
                <a:cubicBezTo>
                  <a:pt x="2198056" y="370562"/>
                  <a:pt x="2161251" y="368690"/>
                  <a:pt x="2140745" y="365760"/>
                </a:cubicBezTo>
                <a:cubicBezTo>
                  <a:pt x="2132794" y="363110"/>
                  <a:pt x="2123436" y="363045"/>
                  <a:pt x="2116891" y="357809"/>
                </a:cubicBezTo>
                <a:cubicBezTo>
                  <a:pt x="2109429" y="351839"/>
                  <a:pt x="2110055" y="336977"/>
                  <a:pt x="2100989" y="333955"/>
                </a:cubicBezTo>
                <a:cubicBezTo>
                  <a:pt x="2090622" y="330499"/>
                  <a:pt x="2079786" y="339256"/>
                  <a:pt x="2069184" y="341906"/>
                </a:cubicBezTo>
                <a:cubicBezTo>
                  <a:pt x="2061233" y="347207"/>
                  <a:pt x="2051300" y="350347"/>
                  <a:pt x="2045330" y="357809"/>
                </a:cubicBezTo>
                <a:cubicBezTo>
                  <a:pt x="2014489" y="396360"/>
                  <a:pt x="2065568" y="372267"/>
                  <a:pt x="2013524" y="389614"/>
                </a:cubicBezTo>
                <a:cubicBezTo>
                  <a:pt x="1997622" y="386964"/>
                  <a:pt x="1981457" y="385573"/>
                  <a:pt x="1965817" y="381663"/>
                </a:cubicBezTo>
                <a:cubicBezTo>
                  <a:pt x="1949555" y="377597"/>
                  <a:pt x="1934012" y="371061"/>
                  <a:pt x="1918109" y="365760"/>
                </a:cubicBezTo>
                <a:cubicBezTo>
                  <a:pt x="1910158" y="363110"/>
                  <a:pt x="1902552" y="358994"/>
                  <a:pt x="1894255" y="357809"/>
                </a:cubicBezTo>
                <a:lnTo>
                  <a:pt x="1838596" y="349858"/>
                </a:lnTo>
                <a:cubicBezTo>
                  <a:pt x="1830645" y="344557"/>
                  <a:pt x="1823475" y="337836"/>
                  <a:pt x="1814742" y="333955"/>
                </a:cubicBezTo>
                <a:cubicBezTo>
                  <a:pt x="1789850" y="322892"/>
                  <a:pt x="1761664" y="316709"/>
                  <a:pt x="1735229" y="310101"/>
                </a:cubicBezTo>
                <a:cubicBezTo>
                  <a:pt x="1720887" y="324443"/>
                  <a:pt x="1710536" y="341906"/>
                  <a:pt x="1687521" y="341906"/>
                </a:cubicBezTo>
                <a:cubicBezTo>
                  <a:pt x="1676593" y="341906"/>
                  <a:pt x="1666318" y="336605"/>
                  <a:pt x="1655716" y="333955"/>
                </a:cubicBezTo>
                <a:cubicBezTo>
                  <a:pt x="1647765" y="328654"/>
                  <a:pt x="1640409" y="322326"/>
                  <a:pt x="1631862" y="318052"/>
                </a:cubicBezTo>
                <a:cubicBezTo>
                  <a:pt x="1624365" y="314304"/>
                  <a:pt x="1614982" y="314750"/>
                  <a:pt x="1608008" y="310101"/>
                </a:cubicBezTo>
                <a:cubicBezTo>
                  <a:pt x="1598652" y="303864"/>
                  <a:pt x="1592793" y="293446"/>
                  <a:pt x="1584154" y="286247"/>
                </a:cubicBezTo>
                <a:cubicBezTo>
                  <a:pt x="1560622" y="266637"/>
                  <a:pt x="1558805" y="269971"/>
                  <a:pt x="1528495" y="262393"/>
                </a:cubicBezTo>
                <a:cubicBezTo>
                  <a:pt x="1517893" y="265044"/>
                  <a:pt x="1505783" y="264283"/>
                  <a:pt x="1496690" y="270345"/>
                </a:cubicBezTo>
                <a:cubicBezTo>
                  <a:pt x="1488739" y="275646"/>
                  <a:pt x="1485061" y="285652"/>
                  <a:pt x="1480787" y="294199"/>
                </a:cubicBezTo>
                <a:cubicBezTo>
                  <a:pt x="1477039" y="301695"/>
                  <a:pt x="1480495" y="314648"/>
                  <a:pt x="1472836" y="318052"/>
                </a:cubicBezTo>
                <a:cubicBezTo>
                  <a:pt x="1453309" y="326731"/>
                  <a:pt x="1430429" y="323353"/>
                  <a:pt x="1409225" y="326004"/>
                </a:cubicBezTo>
                <a:cubicBezTo>
                  <a:pt x="1406575" y="355159"/>
                  <a:pt x="1427458" y="400376"/>
                  <a:pt x="1401274" y="413468"/>
                </a:cubicBezTo>
                <a:cubicBezTo>
                  <a:pt x="1272881" y="477664"/>
                  <a:pt x="1278295" y="424955"/>
                  <a:pt x="1226345" y="381663"/>
                </a:cubicBezTo>
                <a:cubicBezTo>
                  <a:pt x="1219004" y="375545"/>
                  <a:pt x="1209832" y="371878"/>
                  <a:pt x="1202491" y="365760"/>
                </a:cubicBezTo>
                <a:cubicBezTo>
                  <a:pt x="1193852" y="358561"/>
                  <a:pt x="1187175" y="349224"/>
                  <a:pt x="1178637" y="341906"/>
                </a:cubicBezTo>
                <a:cubicBezTo>
                  <a:pt x="1168575" y="333282"/>
                  <a:pt x="1156203" y="327423"/>
                  <a:pt x="1146832" y="318052"/>
                </a:cubicBezTo>
                <a:cubicBezTo>
                  <a:pt x="1124875" y="296095"/>
                  <a:pt x="1137472" y="287715"/>
                  <a:pt x="1107076" y="270345"/>
                </a:cubicBezTo>
                <a:cubicBezTo>
                  <a:pt x="1097588" y="264923"/>
                  <a:pt x="1086103" y="263837"/>
                  <a:pt x="1075271" y="262393"/>
                </a:cubicBezTo>
                <a:cubicBezTo>
                  <a:pt x="1046253" y="258524"/>
                  <a:pt x="1016961" y="257092"/>
                  <a:pt x="987806" y="254442"/>
                </a:cubicBezTo>
                <a:cubicBezTo>
                  <a:pt x="964717" y="246746"/>
                  <a:pt x="959717" y="247404"/>
                  <a:pt x="940098" y="230588"/>
                </a:cubicBezTo>
                <a:cubicBezTo>
                  <a:pt x="892077" y="189427"/>
                  <a:pt x="928269" y="205441"/>
                  <a:pt x="884439" y="190832"/>
                </a:cubicBezTo>
                <a:cubicBezTo>
                  <a:pt x="887090" y="182881"/>
                  <a:pt x="887742" y="173952"/>
                  <a:pt x="892391" y="166978"/>
                </a:cubicBezTo>
                <a:cubicBezTo>
                  <a:pt x="898628" y="157622"/>
                  <a:pt x="909045" y="151762"/>
                  <a:pt x="916244" y="143124"/>
                </a:cubicBezTo>
                <a:cubicBezTo>
                  <a:pt x="922362" y="135783"/>
                  <a:pt x="926846" y="127221"/>
                  <a:pt x="932147" y="119270"/>
                </a:cubicBezTo>
                <a:cubicBezTo>
                  <a:pt x="934797" y="108668"/>
                  <a:pt x="935793" y="97509"/>
                  <a:pt x="940098" y="87465"/>
                </a:cubicBezTo>
                <a:cubicBezTo>
                  <a:pt x="955050" y="52577"/>
                  <a:pt x="977001" y="67567"/>
                  <a:pt x="940098" y="15903"/>
                </a:cubicBezTo>
                <a:cubicBezTo>
                  <a:pt x="935226" y="9083"/>
                  <a:pt x="924195" y="10602"/>
                  <a:pt x="916244" y="7952"/>
                </a:cubicBezTo>
                <a:cubicBezTo>
                  <a:pt x="889740" y="10602"/>
                  <a:pt x="863368" y="15903"/>
                  <a:pt x="836731" y="15903"/>
                </a:cubicBezTo>
                <a:cubicBezTo>
                  <a:pt x="796886" y="15903"/>
                  <a:pt x="757248" y="10103"/>
                  <a:pt x="717462" y="7952"/>
                </a:cubicBezTo>
                <a:lnTo>
                  <a:pt x="542533" y="0"/>
                </a:lnTo>
                <a:cubicBezTo>
                  <a:pt x="502777" y="2651"/>
                  <a:pt x="462865" y="3552"/>
                  <a:pt x="423264" y="7952"/>
                </a:cubicBezTo>
                <a:cubicBezTo>
                  <a:pt x="410968" y="9318"/>
                  <a:pt x="374657" y="26768"/>
                  <a:pt x="367604" y="31806"/>
                </a:cubicBezTo>
                <a:cubicBezTo>
                  <a:pt x="358454" y="38342"/>
                  <a:pt x="353107" y="49422"/>
                  <a:pt x="343751" y="55659"/>
                </a:cubicBezTo>
                <a:cubicBezTo>
                  <a:pt x="336777" y="60308"/>
                  <a:pt x="327394" y="59863"/>
                  <a:pt x="319897" y="63611"/>
                </a:cubicBezTo>
                <a:cubicBezTo>
                  <a:pt x="311350" y="67885"/>
                  <a:pt x="303994" y="74212"/>
                  <a:pt x="296043" y="79513"/>
                </a:cubicBezTo>
                <a:cubicBezTo>
                  <a:pt x="282995" y="78327"/>
                  <a:pt x="205138" y="75768"/>
                  <a:pt x="176773" y="63611"/>
                </a:cubicBezTo>
                <a:cubicBezTo>
                  <a:pt x="99898" y="30664"/>
                  <a:pt x="212423" y="62584"/>
                  <a:pt x="121114" y="39757"/>
                </a:cubicBezTo>
                <a:cubicBezTo>
                  <a:pt x="110512" y="42407"/>
                  <a:pt x="99353" y="43403"/>
                  <a:pt x="89309" y="47708"/>
                </a:cubicBezTo>
                <a:cubicBezTo>
                  <a:pt x="80525" y="51472"/>
                  <a:pt x="74002" y="59337"/>
                  <a:pt x="65455" y="63611"/>
                </a:cubicBezTo>
                <a:cubicBezTo>
                  <a:pt x="57958" y="67359"/>
                  <a:pt x="49552" y="68912"/>
                  <a:pt x="41601" y="71562"/>
                </a:cubicBezTo>
                <a:cubicBezTo>
                  <a:pt x="33650" y="76863"/>
                  <a:pt x="24504" y="80708"/>
                  <a:pt x="17747" y="87465"/>
                </a:cubicBezTo>
                <a:cubicBezTo>
                  <a:pt x="10990" y="94222"/>
                  <a:pt x="-5497" y="105201"/>
                  <a:pt x="1844" y="111319"/>
                </a:cubicBezTo>
                <a:cubicBezTo>
                  <a:pt x="18634" y="125311"/>
                  <a:pt x="44720" y="120310"/>
                  <a:pt x="65455" y="127221"/>
                </a:cubicBezTo>
                <a:cubicBezTo>
                  <a:pt x="119982" y="145396"/>
                  <a:pt x="52305" y="123933"/>
                  <a:pt x="129065" y="143124"/>
                </a:cubicBezTo>
                <a:cubicBezTo>
                  <a:pt x="171971" y="153851"/>
                  <a:pt x="137425" y="154164"/>
                  <a:pt x="200627" y="159026"/>
                </a:cubicBezTo>
                <a:cubicBezTo>
                  <a:pt x="253546" y="163097"/>
                  <a:pt x="306644" y="164327"/>
                  <a:pt x="359653" y="166978"/>
                </a:cubicBezTo>
                <a:cubicBezTo>
                  <a:pt x="385830" y="193155"/>
                  <a:pt x="393173" y="203616"/>
                  <a:pt x="431215" y="222637"/>
                </a:cubicBezTo>
                <a:cubicBezTo>
                  <a:pt x="441817" y="227938"/>
                  <a:pt x="451259" y="237069"/>
                  <a:pt x="463020" y="238539"/>
                </a:cubicBezTo>
                <a:cubicBezTo>
                  <a:pt x="515685" y="245122"/>
                  <a:pt x="569037" y="243840"/>
                  <a:pt x="622046" y="246491"/>
                </a:cubicBezTo>
                <a:cubicBezTo>
                  <a:pt x="637949" y="251792"/>
                  <a:pt x="653317" y="259105"/>
                  <a:pt x="669754" y="262393"/>
                </a:cubicBezTo>
                <a:cubicBezTo>
                  <a:pt x="699742" y="268391"/>
                  <a:pt x="726691" y="274226"/>
                  <a:pt x="757218" y="278296"/>
                </a:cubicBezTo>
                <a:cubicBezTo>
                  <a:pt x="781008" y="281468"/>
                  <a:pt x="804926" y="283597"/>
                  <a:pt x="828780" y="286247"/>
                </a:cubicBezTo>
                <a:cubicBezTo>
                  <a:pt x="836731" y="288898"/>
                  <a:pt x="844575" y="291896"/>
                  <a:pt x="852634" y="294199"/>
                </a:cubicBezTo>
                <a:cubicBezTo>
                  <a:pt x="922549" y="314175"/>
                  <a:pt x="851079" y="291030"/>
                  <a:pt x="908293" y="310101"/>
                </a:cubicBezTo>
                <a:cubicBezTo>
                  <a:pt x="916244" y="315402"/>
                  <a:pt x="922649" y="324949"/>
                  <a:pt x="932147" y="326004"/>
                </a:cubicBezTo>
                <a:cubicBezTo>
                  <a:pt x="1193610" y="355056"/>
                  <a:pt x="1054383" y="311091"/>
                  <a:pt x="1146832" y="341906"/>
                </a:cubicBezTo>
                <a:cubicBezTo>
                  <a:pt x="1154783" y="347207"/>
                  <a:pt x="1162389" y="353068"/>
                  <a:pt x="1170686" y="357809"/>
                </a:cubicBezTo>
                <a:cubicBezTo>
                  <a:pt x="1180977" y="363690"/>
                  <a:pt x="1192440" y="367430"/>
                  <a:pt x="1202491" y="373712"/>
                </a:cubicBezTo>
                <a:cubicBezTo>
                  <a:pt x="1213729" y="380736"/>
                  <a:pt x="1222444" y="391639"/>
                  <a:pt x="1234297" y="397566"/>
                </a:cubicBezTo>
                <a:cubicBezTo>
                  <a:pt x="1249290" y="405062"/>
                  <a:pt x="1282004" y="413468"/>
                  <a:pt x="1282004" y="413468"/>
                </a:cubicBezTo>
                <a:cubicBezTo>
                  <a:pt x="1289955" y="418769"/>
                  <a:pt x="1297074" y="425607"/>
                  <a:pt x="1305858" y="429371"/>
                </a:cubicBezTo>
                <a:cubicBezTo>
                  <a:pt x="1344028" y="445730"/>
                  <a:pt x="1374263" y="433662"/>
                  <a:pt x="1417177" y="429371"/>
                </a:cubicBezTo>
                <a:cubicBezTo>
                  <a:pt x="1433079" y="424070"/>
                  <a:pt x="1460818" y="429730"/>
                  <a:pt x="1464884" y="413468"/>
                </a:cubicBezTo>
                <a:cubicBezTo>
                  <a:pt x="1475154" y="372392"/>
                  <a:pt x="1463743" y="387725"/>
                  <a:pt x="1496690" y="365760"/>
                </a:cubicBezTo>
                <a:cubicBezTo>
                  <a:pt x="1525845" y="368411"/>
                  <a:pt x="1557131" y="362452"/>
                  <a:pt x="1584154" y="373712"/>
                </a:cubicBezTo>
                <a:cubicBezTo>
                  <a:pt x="1594241" y="377915"/>
                  <a:pt x="1586043" y="396424"/>
                  <a:pt x="1592105" y="405517"/>
                </a:cubicBezTo>
                <a:cubicBezTo>
                  <a:pt x="1597406" y="413468"/>
                  <a:pt x="1607412" y="417145"/>
                  <a:pt x="1615959" y="421419"/>
                </a:cubicBezTo>
                <a:cubicBezTo>
                  <a:pt x="1623456" y="425167"/>
                  <a:pt x="1631754" y="427068"/>
                  <a:pt x="1639813" y="429371"/>
                </a:cubicBezTo>
                <a:cubicBezTo>
                  <a:pt x="1701150" y="446896"/>
                  <a:pt x="1706159" y="439481"/>
                  <a:pt x="1798839" y="445273"/>
                </a:cubicBezTo>
                <a:cubicBezTo>
                  <a:pt x="1806790" y="447924"/>
                  <a:pt x="1814989" y="449923"/>
                  <a:pt x="1822693" y="453225"/>
                </a:cubicBezTo>
                <a:cubicBezTo>
                  <a:pt x="1833588" y="457894"/>
                  <a:pt x="1843145" y="465721"/>
                  <a:pt x="1854498" y="469127"/>
                </a:cubicBezTo>
                <a:cubicBezTo>
                  <a:pt x="1869940" y="473760"/>
                  <a:pt x="1886271" y="474627"/>
                  <a:pt x="1902206" y="477079"/>
                </a:cubicBezTo>
                <a:cubicBezTo>
                  <a:pt x="2011309" y="493865"/>
                  <a:pt x="1900987" y="476000"/>
                  <a:pt x="2045330" y="492981"/>
                </a:cubicBezTo>
                <a:cubicBezTo>
                  <a:pt x="2061341" y="494865"/>
                  <a:pt x="2077135" y="498282"/>
                  <a:pt x="2093037" y="500932"/>
                </a:cubicBezTo>
                <a:cubicBezTo>
                  <a:pt x="2147064" y="518942"/>
                  <a:pt x="2159299" y="532738"/>
                  <a:pt x="2180502" y="540689"/>
                </a:cubicBezTo>
                <a:close/>
              </a:path>
            </a:pathLst>
          </a:custGeom>
          <a:solidFill>
            <a:schemeClr val="accent4">
              <a:lumMod val="60000"/>
              <a:lumOff val="4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345E85FB-EC37-480B-A3CD-15C8D8F67F0E}"/>
              </a:ext>
            </a:extLst>
          </p:cNvPr>
          <p:cNvSpPr/>
          <p:nvPr/>
        </p:nvSpPr>
        <p:spPr>
          <a:xfrm>
            <a:off x="7029132" y="4959670"/>
            <a:ext cx="476264" cy="321904"/>
          </a:xfrm>
          <a:custGeom>
            <a:avLst/>
            <a:gdLst>
              <a:gd name="connsiteX0" fmla="*/ 5911 w 635019"/>
              <a:gd name="connsiteY0" fmla="*/ 36 h 321904"/>
              <a:gd name="connsiteX1" fmla="*/ 20542 w 635019"/>
              <a:gd name="connsiteY1" fmla="*/ 43927 h 321904"/>
              <a:gd name="connsiteX2" fmla="*/ 27857 w 635019"/>
              <a:gd name="connsiteY2" fmla="*/ 102448 h 321904"/>
              <a:gd name="connsiteX3" fmla="*/ 57118 w 635019"/>
              <a:gd name="connsiteY3" fmla="*/ 131709 h 321904"/>
              <a:gd name="connsiteX4" fmla="*/ 71748 w 635019"/>
              <a:gd name="connsiteY4" fmla="*/ 234122 h 321904"/>
              <a:gd name="connsiteX5" fmla="*/ 79063 w 635019"/>
              <a:gd name="connsiteY5" fmla="*/ 263383 h 321904"/>
              <a:gd name="connsiteX6" fmla="*/ 93694 w 635019"/>
              <a:gd name="connsiteY6" fmla="*/ 278013 h 321904"/>
              <a:gd name="connsiteX7" fmla="*/ 122955 w 635019"/>
              <a:gd name="connsiteY7" fmla="*/ 314589 h 321904"/>
              <a:gd name="connsiteX8" fmla="*/ 144900 w 635019"/>
              <a:gd name="connsiteY8" fmla="*/ 321904 h 321904"/>
              <a:gd name="connsiteX9" fmla="*/ 342411 w 635019"/>
              <a:gd name="connsiteY9" fmla="*/ 314589 h 321904"/>
              <a:gd name="connsiteX10" fmla="*/ 364356 w 635019"/>
              <a:gd name="connsiteY10" fmla="*/ 292644 h 321904"/>
              <a:gd name="connsiteX11" fmla="*/ 525291 w 635019"/>
              <a:gd name="connsiteY11" fmla="*/ 285328 h 321904"/>
              <a:gd name="connsiteX12" fmla="*/ 547236 w 635019"/>
              <a:gd name="connsiteY12" fmla="*/ 270698 h 321904"/>
              <a:gd name="connsiteX13" fmla="*/ 569182 w 635019"/>
              <a:gd name="connsiteY13" fmla="*/ 263383 h 321904"/>
              <a:gd name="connsiteX14" fmla="*/ 583812 w 635019"/>
              <a:gd name="connsiteY14" fmla="*/ 248752 h 321904"/>
              <a:gd name="connsiteX15" fmla="*/ 605758 w 635019"/>
              <a:gd name="connsiteY15" fmla="*/ 234122 h 321904"/>
              <a:gd name="connsiteX16" fmla="*/ 635019 w 635019"/>
              <a:gd name="connsiteY16" fmla="*/ 212176 h 321904"/>
              <a:gd name="connsiteX17" fmla="*/ 525291 w 635019"/>
              <a:gd name="connsiteY17" fmla="*/ 160970 h 321904"/>
              <a:gd name="connsiteX18" fmla="*/ 496030 w 635019"/>
              <a:gd name="connsiteY18" fmla="*/ 139024 h 321904"/>
              <a:gd name="connsiteX19" fmla="*/ 408247 w 635019"/>
              <a:gd name="connsiteY19" fmla="*/ 124394 h 321904"/>
              <a:gd name="connsiteX20" fmla="*/ 386302 w 635019"/>
              <a:gd name="connsiteY20" fmla="*/ 109764 h 321904"/>
              <a:gd name="connsiteX21" fmla="*/ 364356 w 635019"/>
              <a:gd name="connsiteY21" fmla="*/ 102448 h 321904"/>
              <a:gd name="connsiteX22" fmla="*/ 327780 w 635019"/>
              <a:gd name="connsiteY22" fmla="*/ 73188 h 321904"/>
              <a:gd name="connsiteX23" fmla="*/ 283889 w 635019"/>
              <a:gd name="connsiteY23" fmla="*/ 80503 h 321904"/>
              <a:gd name="connsiteX24" fmla="*/ 174161 w 635019"/>
              <a:gd name="connsiteY24" fmla="*/ 65872 h 321904"/>
              <a:gd name="connsiteX25" fmla="*/ 152215 w 635019"/>
              <a:gd name="connsiteY25" fmla="*/ 43927 h 321904"/>
              <a:gd name="connsiteX26" fmla="*/ 130270 w 635019"/>
              <a:gd name="connsiteY26" fmla="*/ 36612 h 321904"/>
              <a:gd name="connsiteX27" fmla="*/ 5911 w 635019"/>
              <a:gd name="connsiteY27" fmla="*/ 36 h 32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5019" h="321904">
                <a:moveTo>
                  <a:pt x="5911" y="36"/>
                </a:moveTo>
                <a:cubicBezTo>
                  <a:pt x="-12377" y="1255"/>
                  <a:pt x="17311" y="28848"/>
                  <a:pt x="20542" y="43927"/>
                </a:cubicBezTo>
                <a:cubicBezTo>
                  <a:pt x="24661" y="63149"/>
                  <a:pt x="20296" y="84301"/>
                  <a:pt x="27857" y="102448"/>
                </a:cubicBezTo>
                <a:cubicBezTo>
                  <a:pt x="33162" y="115181"/>
                  <a:pt x="57118" y="131709"/>
                  <a:pt x="57118" y="131709"/>
                </a:cubicBezTo>
                <a:cubicBezTo>
                  <a:pt x="82995" y="209341"/>
                  <a:pt x="83600" y="174863"/>
                  <a:pt x="71748" y="234122"/>
                </a:cubicBezTo>
                <a:cubicBezTo>
                  <a:pt x="74186" y="243876"/>
                  <a:pt x="74567" y="254391"/>
                  <a:pt x="79063" y="263383"/>
                </a:cubicBezTo>
                <a:cubicBezTo>
                  <a:pt x="82147" y="269552"/>
                  <a:pt x="89386" y="272627"/>
                  <a:pt x="93694" y="278013"/>
                </a:cubicBezTo>
                <a:cubicBezTo>
                  <a:pt x="102898" y="289518"/>
                  <a:pt x="109365" y="306435"/>
                  <a:pt x="122955" y="314589"/>
                </a:cubicBezTo>
                <a:cubicBezTo>
                  <a:pt x="129567" y="318556"/>
                  <a:pt x="137585" y="319466"/>
                  <a:pt x="144900" y="321904"/>
                </a:cubicBezTo>
                <a:cubicBezTo>
                  <a:pt x="210737" y="319466"/>
                  <a:pt x="277107" y="323296"/>
                  <a:pt x="342411" y="314589"/>
                </a:cubicBezTo>
                <a:cubicBezTo>
                  <a:pt x="352665" y="313222"/>
                  <a:pt x="354141" y="294278"/>
                  <a:pt x="364356" y="292644"/>
                </a:cubicBezTo>
                <a:cubicBezTo>
                  <a:pt x="417382" y="284160"/>
                  <a:pt x="471646" y="287767"/>
                  <a:pt x="525291" y="285328"/>
                </a:cubicBezTo>
                <a:cubicBezTo>
                  <a:pt x="532606" y="280451"/>
                  <a:pt x="539373" y="274630"/>
                  <a:pt x="547236" y="270698"/>
                </a:cubicBezTo>
                <a:cubicBezTo>
                  <a:pt x="554133" y="267250"/>
                  <a:pt x="562570" y="267350"/>
                  <a:pt x="569182" y="263383"/>
                </a:cubicBezTo>
                <a:cubicBezTo>
                  <a:pt x="575096" y="259835"/>
                  <a:pt x="578426" y="253060"/>
                  <a:pt x="583812" y="248752"/>
                </a:cubicBezTo>
                <a:cubicBezTo>
                  <a:pt x="590677" y="243260"/>
                  <a:pt x="598604" y="239232"/>
                  <a:pt x="605758" y="234122"/>
                </a:cubicBezTo>
                <a:cubicBezTo>
                  <a:pt x="615679" y="227036"/>
                  <a:pt x="625265" y="219491"/>
                  <a:pt x="635019" y="212176"/>
                </a:cubicBezTo>
                <a:cubicBezTo>
                  <a:pt x="607264" y="128915"/>
                  <a:pt x="642093" y="188453"/>
                  <a:pt x="525291" y="160970"/>
                </a:cubicBezTo>
                <a:cubicBezTo>
                  <a:pt x="513423" y="158177"/>
                  <a:pt x="507667" y="142661"/>
                  <a:pt x="496030" y="139024"/>
                </a:cubicBezTo>
                <a:cubicBezTo>
                  <a:pt x="467716" y="130176"/>
                  <a:pt x="408247" y="124394"/>
                  <a:pt x="408247" y="124394"/>
                </a:cubicBezTo>
                <a:cubicBezTo>
                  <a:pt x="400932" y="119517"/>
                  <a:pt x="394165" y="113696"/>
                  <a:pt x="386302" y="109764"/>
                </a:cubicBezTo>
                <a:cubicBezTo>
                  <a:pt x="379405" y="106315"/>
                  <a:pt x="370377" y="107265"/>
                  <a:pt x="364356" y="102448"/>
                </a:cubicBezTo>
                <a:cubicBezTo>
                  <a:pt x="317089" y="64634"/>
                  <a:pt x="382940" y="91574"/>
                  <a:pt x="327780" y="73188"/>
                </a:cubicBezTo>
                <a:cubicBezTo>
                  <a:pt x="313150" y="75626"/>
                  <a:pt x="298721" y="80503"/>
                  <a:pt x="283889" y="80503"/>
                </a:cubicBezTo>
                <a:cubicBezTo>
                  <a:pt x="226307" y="80503"/>
                  <a:pt x="217270" y="76650"/>
                  <a:pt x="174161" y="65872"/>
                </a:cubicBezTo>
                <a:cubicBezTo>
                  <a:pt x="166846" y="58557"/>
                  <a:pt x="160823" y="49665"/>
                  <a:pt x="152215" y="43927"/>
                </a:cubicBezTo>
                <a:cubicBezTo>
                  <a:pt x="145799" y="39650"/>
                  <a:pt x="137684" y="38730"/>
                  <a:pt x="130270" y="36612"/>
                </a:cubicBezTo>
                <a:cubicBezTo>
                  <a:pt x="102192" y="28589"/>
                  <a:pt x="24199" y="-1183"/>
                  <a:pt x="5911" y="36"/>
                </a:cubicBezTo>
                <a:close/>
              </a:path>
            </a:pathLst>
          </a:custGeom>
          <a:solidFill>
            <a:schemeClr val="accent4">
              <a:lumMod val="60000"/>
              <a:lumOff val="40000"/>
            </a:schemeClr>
          </a:solidFill>
          <a:ln w="127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497ECA5-C78B-46EE-8173-3617606EFE83}"/>
              </a:ext>
            </a:extLst>
          </p:cNvPr>
          <p:cNvSpPr/>
          <p:nvPr/>
        </p:nvSpPr>
        <p:spPr>
          <a:xfrm>
            <a:off x="239037" y="2765253"/>
            <a:ext cx="4572000" cy="523220"/>
          </a:xfrm>
          <a:prstGeom prst="rect">
            <a:avLst/>
          </a:prstGeom>
        </p:spPr>
        <p:txBody>
          <a:bodyPr>
            <a:spAutoFit/>
          </a:bodyPr>
          <a:lstStyle/>
          <a:p>
            <a:pPr algn="just"/>
            <a:r>
              <a:rPr lang="en-US" sz="2800" dirty="0">
                <a:solidFill>
                  <a:srgbClr val="1B04FA"/>
                </a:solidFill>
                <a:cs typeface="Times New Roman" panose="02020603050405020304" pitchFamily="18" charset="0"/>
              </a:rPr>
              <a:t>+ Đới khí hậu nhiệt đới</a:t>
            </a:r>
          </a:p>
        </p:txBody>
      </p:sp>
      <p:sp>
        <p:nvSpPr>
          <p:cNvPr id="26" name="Rectangle 25">
            <a:extLst>
              <a:ext uri="{FF2B5EF4-FFF2-40B4-BE49-F238E27FC236}">
                <a16:creationId xmlns:a16="http://schemas.microsoft.com/office/drawing/2014/main" id="{F317CCBB-B96B-49D5-874B-6CCEC5B2FCC2}"/>
              </a:ext>
            </a:extLst>
          </p:cNvPr>
          <p:cNvSpPr/>
          <p:nvPr/>
        </p:nvSpPr>
        <p:spPr>
          <a:xfrm>
            <a:off x="213283" y="2096203"/>
            <a:ext cx="4572000" cy="523220"/>
          </a:xfrm>
          <a:prstGeom prst="rect">
            <a:avLst/>
          </a:prstGeom>
        </p:spPr>
        <p:txBody>
          <a:bodyPr>
            <a:spAutoFit/>
          </a:bodyPr>
          <a:lstStyle/>
          <a:p>
            <a:pPr algn="just"/>
            <a:r>
              <a:rPr lang="en-US" sz="2800" dirty="0">
                <a:solidFill>
                  <a:srgbClr val="1B04FA"/>
                </a:solidFill>
                <a:cs typeface="Times New Roman" panose="02020603050405020304" pitchFamily="18" charset="0"/>
              </a:rPr>
              <a:t>+ Đới khí hậu cận xích đạo</a:t>
            </a:r>
          </a:p>
        </p:txBody>
      </p:sp>
      <p:sp>
        <p:nvSpPr>
          <p:cNvPr id="27" name="Rectangle 26">
            <a:extLst>
              <a:ext uri="{FF2B5EF4-FFF2-40B4-BE49-F238E27FC236}">
                <a16:creationId xmlns:a16="http://schemas.microsoft.com/office/drawing/2014/main" id="{989FBC72-8756-4510-8D0E-049EAC95CB9F}"/>
              </a:ext>
            </a:extLst>
          </p:cNvPr>
          <p:cNvSpPr/>
          <p:nvPr/>
        </p:nvSpPr>
        <p:spPr>
          <a:xfrm>
            <a:off x="254793" y="3360718"/>
            <a:ext cx="4572000" cy="523220"/>
          </a:xfrm>
          <a:prstGeom prst="rect">
            <a:avLst/>
          </a:prstGeom>
        </p:spPr>
        <p:txBody>
          <a:bodyPr>
            <a:spAutoFit/>
          </a:bodyPr>
          <a:lstStyle/>
          <a:p>
            <a:pPr algn="just"/>
            <a:r>
              <a:rPr lang="en-US" sz="2800" dirty="0">
                <a:solidFill>
                  <a:srgbClr val="1B04FA"/>
                </a:solidFill>
                <a:cs typeface="Times New Roman" panose="02020603050405020304" pitchFamily="18" charset="0"/>
              </a:rPr>
              <a:t>+ Đới khí hậu cận nhiệt</a:t>
            </a:r>
          </a:p>
        </p:txBody>
      </p:sp>
    </p:spTree>
    <p:extLst>
      <p:ext uri="{BB962C8B-B14F-4D97-AF65-F5344CB8AC3E}">
        <p14:creationId xmlns:p14="http://schemas.microsoft.com/office/powerpoint/2010/main" val="107368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par>
                          <p:cTn id="13" fill="hold">
                            <p:stCondLst>
                              <p:cond delay="20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2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left)">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circle(in)">
                                      <p:cBhvr>
                                        <p:cTn id="35" dur="2000"/>
                                        <p:tgtEl>
                                          <p:spTgt spid="19"/>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circle(in)">
                                      <p:cBhvr>
                                        <p:cTn id="38" dur="2000"/>
                                        <p:tgtEl>
                                          <p:spTgt spid="14"/>
                                        </p:tgtEl>
                                      </p:cBhvr>
                                    </p:animEffect>
                                  </p:childTnLst>
                                </p:cTn>
                              </p:par>
                            </p:childTnLst>
                          </p:cTn>
                        </p:par>
                        <p:par>
                          <p:cTn id="39" fill="hold">
                            <p:stCondLst>
                              <p:cond delay="2000"/>
                            </p:stCondLst>
                            <p:childTnLst>
                              <p:par>
                                <p:cTn id="40" presetID="22" presetClass="entr" presetSubtype="8" fill="hold" grpId="0"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left)">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circle(in)">
                                      <p:cBhvr>
                                        <p:cTn id="47" dur="2000"/>
                                        <p:tgtEl>
                                          <p:spTgt spid="23"/>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circle(in)">
                                      <p:cBhvr>
                                        <p:cTn id="50" dur="2000"/>
                                        <p:tgtEl>
                                          <p:spTgt spid="24"/>
                                        </p:tgtEl>
                                      </p:cBhvr>
                                    </p:animEffect>
                                  </p:childTnLst>
                                </p:cTn>
                              </p:par>
                            </p:childTnLst>
                          </p:cTn>
                        </p:par>
                        <p:par>
                          <p:cTn id="51" fill="hold">
                            <p:stCondLst>
                              <p:cond delay="2000"/>
                            </p:stCondLst>
                            <p:childTnLst>
                              <p:par>
                                <p:cTn id="52" presetID="22" presetClass="entr" presetSubtype="8" fill="hold" grpId="0" nodeType="after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wipe(left)">
                                      <p:cBhvr>
                                        <p:cTn id="5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animBg="1"/>
      <p:bldP spid="12" grpId="0" animBg="1"/>
      <p:bldP spid="13" grpId="0" animBg="1"/>
      <p:bldP spid="14" grpId="0" animBg="1"/>
      <p:bldP spid="19" grpId="0" animBg="1"/>
      <p:bldP spid="23" grpId="0" animBg="1"/>
      <p:bldP spid="24" grpId="0" animBg="1"/>
      <p:bldP spid="25" grpId="0"/>
      <p:bldP spid="26" grpId="0"/>
      <p:bldP spid="2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a:srcRect l="34660" t="22681" r="33148" b="11391"/>
          <a:stretch>
            <a:fillRect/>
          </a:stretch>
        </p:blipFill>
        <p:spPr bwMode="auto">
          <a:xfrm>
            <a:off x="4723171" y="-22738"/>
            <a:ext cx="4420829" cy="7490337"/>
          </a:xfrm>
          <a:prstGeom prst="rect">
            <a:avLst/>
          </a:prstGeom>
          <a:noFill/>
          <a:ln w="9525">
            <a:noFill/>
            <a:miter lim="800000"/>
            <a:headEnd/>
            <a:tailEnd/>
          </a:ln>
          <a:effectLst/>
        </p:spPr>
      </p:pic>
      <p:sp>
        <p:nvSpPr>
          <p:cNvPr id="11" name="Freeform 5"/>
          <p:cNvSpPr>
            <a:spLocks/>
          </p:cNvSpPr>
          <p:nvPr/>
        </p:nvSpPr>
        <p:spPr bwMode="auto">
          <a:xfrm>
            <a:off x="4909433" y="1684573"/>
            <a:ext cx="4234567" cy="121143"/>
          </a:xfrm>
          <a:custGeom>
            <a:avLst/>
            <a:gdLst>
              <a:gd name="T0" fmla="*/ 0 w 3168"/>
              <a:gd name="T1" fmla="*/ 0 h 96"/>
              <a:gd name="T2" fmla="*/ 2147483647 w 3168"/>
              <a:gd name="T3" fmla="*/ 2147483647 h 96"/>
              <a:gd name="T4" fmla="*/ 2147483647 w 3168"/>
              <a:gd name="T5" fmla="*/ 0 h 96"/>
              <a:gd name="T6" fmla="*/ 0 60000 65536"/>
              <a:gd name="T7" fmla="*/ 0 60000 65536"/>
              <a:gd name="T8" fmla="*/ 0 60000 65536"/>
            </a:gdLst>
            <a:ahLst/>
            <a:cxnLst>
              <a:cxn ang="T6">
                <a:pos x="T0" y="T1"/>
              </a:cxn>
              <a:cxn ang="T7">
                <a:pos x="T2" y="T3"/>
              </a:cxn>
              <a:cxn ang="T8">
                <a:pos x="T4" y="T5"/>
              </a:cxn>
            </a:cxnLst>
            <a:rect l="0" t="0" r="r" b="b"/>
            <a:pathLst>
              <a:path w="3168" h="96">
                <a:moveTo>
                  <a:pt x="0" y="0"/>
                </a:moveTo>
                <a:cubicBezTo>
                  <a:pt x="600" y="48"/>
                  <a:pt x="1200" y="96"/>
                  <a:pt x="1728" y="96"/>
                </a:cubicBezTo>
                <a:cubicBezTo>
                  <a:pt x="2256" y="96"/>
                  <a:pt x="2928" y="16"/>
                  <a:pt x="3168" y="0"/>
                </a:cubicBezTo>
              </a:path>
            </a:pathLst>
          </a:custGeom>
          <a:noFill/>
          <a:ln w="57150" cap="flat" cmpd="sng">
            <a:solidFill>
              <a:srgbClr val="FF33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Freeform 5"/>
          <p:cNvSpPr>
            <a:spLocks/>
          </p:cNvSpPr>
          <p:nvPr/>
        </p:nvSpPr>
        <p:spPr bwMode="auto">
          <a:xfrm flipV="1">
            <a:off x="6422924" y="5440681"/>
            <a:ext cx="2533035" cy="45719"/>
          </a:xfrm>
          <a:custGeom>
            <a:avLst/>
            <a:gdLst>
              <a:gd name="T0" fmla="*/ 0 w 3168"/>
              <a:gd name="T1" fmla="*/ 0 h 96"/>
              <a:gd name="T2" fmla="*/ 2147483647 w 3168"/>
              <a:gd name="T3" fmla="*/ 2147483647 h 96"/>
              <a:gd name="T4" fmla="*/ 2147483647 w 3168"/>
              <a:gd name="T5" fmla="*/ 0 h 96"/>
              <a:gd name="T6" fmla="*/ 0 60000 65536"/>
              <a:gd name="T7" fmla="*/ 0 60000 65536"/>
              <a:gd name="T8" fmla="*/ 0 60000 65536"/>
            </a:gdLst>
            <a:ahLst/>
            <a:cxnLst>
              <a:cxn ang="T6">
                <a:pos x="T0" y="T1"/>
              </a:cxn>
              <a:cxn ang="T7">
                <a:pos x="T2" y="T3"/>
              </a:cxn>
              <a:cxn ang="T8">
                <a:pos x="T4" y="T5"/>
              </a:cxn>
            </a:cxnLst>
            <a:rect l="0" t="0" r="r" b="b"/>
            <a:pathLst>
              <a:path w="3168" h="96">
                <a:moveTo>
                  <a:pt x="0" y="0"/>
                </a:moveTo>
                <a:cubicBezTo>
                  <a:pt x="600" y="48"/>
                  <a:pt x="1200" y="96"/>
                  <a:pt x="1728" y="96"/>
                </a:cubicBezTo>
                <a:cubicBezTo>
                  <a:pt x="2256" y="96"/>
                  <a:pt x="2928" y="16"/>
                  <a:pt x="3168" y="0"/>
                </a:cubicBezTo>
              </a:path>
            </a:pathLst>
          </a:custGeom>
          <a:noFill/>
          <a:ln w="57150" cap="flat" cmpd="sng">
            <a:solidFill>
              <a:srgbClr val="FF33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Rectangle 18"/>
          <p:cNvSpPr/>
          <p:nvPr/>
        </p:nvSpPr>
        <p:spPr>
          <a:xfrm>
            <a:off x="168588" y="639211"/>
            <a:ext cx="4385878" cy="1815882"/>
          </a:xfrm>
          <a:prstGeom prst="rect">
            <a:avLst/>
          </a:prstGeom>
        </p:spPr>
        <p:txBody>
          <a:bodyPr wrap="square">
            <a:spAutoFit/>
          </a:bodyPr>
          <a:lstStyle/>
          <a:p>
            <a:pPr algn="just">
              <a:buFont typeface="Wingdings" pitchFamily="2" charset="2"/>
              <a:buChar char="ü"/>
            </a:pPr>
            <a:r>
              <a:rPr lang="en-US" altLang="en-US" sz="2800" dirty="0">
                <a:cs typeface="Times New Roman" pitchFamily="18" charset="0"/>
              </a:rPr>
              <a:t> </a:t>
            </a:r>
            <a:r>
              <a:rPr lang="en-US" altLang="en-US" sz="2800" dirty="0" err="1">
                <a:cs typeface="Times New Roman" pitchFamily="18" charset="0"/>
              </a:rPr>
              <a:t>Phần</a:t>
            </a:r>
            <a:r>
              <a:rPr lang="en-US" altLang="en-US" sz="2800" dirty="0">
                <a:cs typeface="Times New Roman" pitchFamily="18" charset="0"/>
              </a:rPr>
              <a:t> </a:t>
            </a:r>
            <a:r>
              <a:rPr lang="en-US" altLang="en-US" sz="2800" dirty="0" err="1">
                <a:cs typeface="Times New Roman" pitchFamily="18" charset="0"/>
              </a:rPr>
              <a:t>lớn</a:t>
            </a:r>
            <a:r>
              <a:rPr lang="en-US" altLang="en-US" sz="2800" dirty="0">
                <a:cs typeface="Times New Roman" pitchFamily="18" charset="0"/>
              </a:rPr>
              <a:t> </a:t>
            </a:r>
            <a:r>
              <a:rPr lang="en-US" altLang="en-US" sz="2800" dirty="0" err="1">
                <a:cs typeface="Times New Roman" pitchFamily="18" charset="0"/>
              </a:rPr>
              <a:t>lãnh</a:t>
            </a:r>
            <a:r>
              <a:rPr lang="en-US" altLang="en-US" sz="2800" dirty="0">
                <a:cs typeface="Times New Roman" pitchFamily="18" charset="0"/>
              </a:rPr>
              <a:t> </a:t>
            </a:r>
            <a:r>
              <a:rPr lang="en-US" altLang="en-US" sz="2800" dirty="0" err="1">
                <a:cs typeface="Times New Roman" pitchFamily="18" charset="0"/>
              </a:rPr>
              <a:t>thổ</a:t>
            </a:r>
            <a:r>
              <a:rPr lang="en-US" altLang="en-US" sz="2800" dirty="0">
                <a:cs typeface="Times New Roman" pitchFamily="18" charset="0"/>
              </a:rPr>
              <a:t> </a:t>
            </a:r>
            <a:r>
              <a:rPr lang="en-US" altLang="en-US" sz="2800" dirty="0" err="1">
                <a:cs typeface="Times New Roman" pitchFamily="18" charset="0"/>
              </a:rPr>
              <a:t>nằm</a:t>
            </a:r>
            <a:r>
              <a:rPr lang="en-US" altLang="en-US" sz="2800" dirty="0">
                <a:cs typeface="Times New Roman" pitchFamily="18" charset="0"/>
              </a:rPr>
              <a:t> </a:t>
            </a:r>
            <a:r>
              <a:rPr lang="en-US" altLang="en-US" sz="2800" dirty="0" err="1">
                <a:cs typeface="Times New Roman" pitchFamily="18" charset="0"/>
              </a:rPr>
              <a:t>giữa</a:t>
            </a:r>
            <a:r>
              <a:rPr lang="en-US" altLang="en-US" sz="2800" dirty="0">
                <a:cs typeface="Times New Roman" pitchFamily="18" charset="0"/>
              </a:rPr>
              <a:t> </a:t>
            </a:r>
            <a:r>
              <a:rPr lang="en-US" altLang="en-US" sz="2800" dirty="0" err="1">
                <a:cs typeface="Times New Roman" pitchFamily="18" charset="0"/>
              </a:rPr>
              <a:t>hai</a:t>
            </a:r>
            <a:r>
              <a:rPr lang="en-US" altLang="en-US" sz="2800" dirty="0">
                <a:cs typeface="Times New Roman" pitchFamily="18" charset="0"/>
              </a:rPr>
              <a:t> </a:t>
            </a:r>
            <a:r>
              <a:rPr lang="en-US" altLang="en-US" sz="2800" dirty="0" err="1">
                <a:cs typeface="Times New Roman" pitchFamily="18" charset="0"/>
              </a:rPr>
              <a:t>chí</a:t>
            </a:r>
            <a:r>
              <a:rPr lang="en-US" altLang="en-US" sz="2800" dirty="0">
                <a:cs typeface="Times New Roman" pitchFamily="18" charset="0"/>
              </a:rPr>
              <a:t> </a:t>
            </a:r>
            <a:r>
              <a:rPr lang="en-US" altLang="en-US" sz="2800" dirty="0" err="1">
                <a:cs typeface="Times New Roman" pitchFamily="18" charset="0"/>
              </a:rPr>
              <a:t>tuyến</a:t>
            </a:r>
            <a:r>
              <a:rPr lang="en-US" altLang="en-US" sz="2800" dirty="0">
                <a:cs typeface="Times New Roman" pitchFamily="18" charset="0"/>
              </a:rPr>
              <a:t> </a:t>
            </a:r>
            <a:r>
              <a:rPr lang="en-US" altLang="en-US" sz="2800" dirty="0" err="1">
                <a:cs typeface="Times New Roman" pitchFamily="18" charset="0"/>
              </a:rPr>
              <a:t>nên</a:t>
            </a:r>
            <a:r>
              <a:rPr lang="en-US" altLang="en-US" sz="2800" dirty="0">
                <a:cs typeface="Times New Roman" pitchFamily="18" charset="0"/>
              </a:rPr>
              <a:t> </a:t>
            </a:r>
            <a:r>
              <a:rPr lang="en-US" altLang="en-US" sz="2800" dirty="0" err="1">
                <a:cs typeface="Times New Roman" pitchFamily="18" charset="0"/>
              </a:rPr>
              <a:t>châu</a:t>
            </a:r>
            <a:r>
              <a:rPr lang="en-US" altLang="en-US" sz="2800" dirty="0">
                <a:cs typeface="Times New Roman" pitchFamily="18" charset="0"/>
              </a:rPr>
              <a:t> Phi </a:t>
            </a:r>
            <a:r>
              <a:rPr lang="en-US" altLang="en-US" sz="2800" dirty="0" err="1">
                <a:cs typeface="Times New Roman" pitchFamily="18" charset="0"/>
              </a:rPr>
              <a:t>là</a:t>
            </a:r>
            <a:r>
              <a:rPr lang="en-US" altLang="en-US" sz="2800" dirty="0">
                <a:cs typeface="Times New Roman" pitchFamily="18" charset="0"/>
              </a:rPr>
              <a:t> </a:t>
            </a:r>
            <a:r>
              <a:rPr lang="en-US" altLang="en-US" sz="2800" dirty="0" err="1">
                <a:cs typeface="Times New Roman" pitchFamily="18" charset="0"/>
              </a:rPr>
              <a:t>châu</a:t>
            </a:r>
            <a:r>
              <a:rPr lang="en-US" altLang="en-US" sz="2800" dirty="0">
                <a:cs typeface="Times New Roman" pitchFamily="18" charset="0"/>
              </a:rPr>
              <a:t> </a:t>
            </a:r>
            <a:r>
              <a:rPr lang="en-US" altLang="en-US" sz="2800" dirty="0" err="1">
                <a:cs typeface="Times New Roman" pitchFamily="18" charset="0"/>
              </a:rPr>
              <a:t>lục</a:t>
            </a:r>
            <a:r>
              <a:rPr lang="en-US" altLang="en-US" sz="2800" dirty="0">
                <a:cs typeface="Times New Roman" pitchFamily="18" charset="0"/>
              </a:rPr>
              <a:t> </a:t>
            </a:r>
            <a:r>
              <a:rPr lang="en-US" altLang="en-US" sz="2800" dirty="0" err="1">
                <a:cs typeface="Times New Roman" pitchFamily="18" charset="0"/>
              </a:rPr>
              <a:t>nóng</a:t>
            </a:r>
            <a:r>
              <a:rPr lang="en-US" altLang="en-US" sz="2800" dirty="0">
                <a:cs typeface="Times New Roman" pitchFamily="18" charset="0"/>
              </a:rPr>
              <a:t>. </a:t>
            </a:r>
            <a:r>
              <a:rPr lang="en-US" altLang="en-US" sz="2800" dirty="0" err="1">
                <a:cs typeface="Times New Roman" pitchFamily="18" charset="0"/>
              </a:rPr>
              <a:t>Nhiệt</a:t>
            </a:r>
            <a:r>
              <a:rPr lang="en-US" altLang="en-US" sz="2800" dirty="0">
                <a:cs typeface="Times New Roman" pitchFamily="18" charset="0"/>
              </a:rPr>
              <a:t> </a:t>
            </a:r>
            <a:r>
              <a:rPr lang="en-US" altLang="en-US" sz="2800" dirty="0" err="1">
                <a:cs typeface="Times New Roman" pitchFamily="18" charset="0"/>
              </a:rPr>
              <a:t>độ</a:t>
            </a:r>
            <a:r>
              <a:rPr lang="en-US" altLang="en-US" sz="2800" dirty="0">
                <a:cs typeface="Times New Roman" pitchFamily="18" charset="0"/>
              </a:rPr>
              <a:t> </a:t>
            </a:r>
            <a:r>
              <a:rPr lang="en-US" altLang="en-US" sz="2800" dirty="0" err="1">
                <a:cs typeface="Times New Roman" pitchFamily="18" charset="0"/>
              </a:rPr>
              <a:t>trung</a:t>
            </a:r>
            <a:r>
              <a:rPr lang="en-US" altLang="en-US" sz="2800" dirty="0">
                <a:cs typeface="Times New Roman" pitchFamily="18" charset="0"/>
              </a:rPr>
              <a:t> </a:t>
            </a:r>
            <a:r>
              <a:rPr lang="en-US" altLang="en-US" sz="2800" dirty="0" err="1">
                <a:cs typeface="Times New Roman" pitchFamily="18" charset="0"/>
              </a:rPr>
              <a:t>bình</a:t>
            </a:r>
            <a:r>
              <a:rPr lang="en-US" altLang="en-US" sz="2800" dirty="0">
                <a:cs typeface="Times New Roman" pitchFamily="18" charset="0"/>
              </a:rPr>
              <a:t> </a:t>
            </a:r>
            <a:r>
              <a:rPr lang="en-US" altLang="en-US" sz="2800" dirty="0" err="1">
                <a:cs typeface="Times New Roman" pitchFamily="18" charset="0"/>
              </a:rPr>
              <a:t>trên</a:t>
            </a:r>
            <a:r>
              <a:rPr lang="en-US" altLang="en-US" sz="2800" dirty="0">
                <a:cs typeface="Times New Roman" pitchFamily="18" charset="0"/>
              </a:rPr>
              <a:t> 20</a:t>
            </a:r>
            <a:r>
              <a:rPr lang="en-US" altLang="en-US" sz="2800" baseline="30000" dirty="0">
                <a:cs typeface="Times New Roman" pitchFamily="18" charset="0"/>
              </a:rPr>
              <a:t>0  </a:t>
            </a:r>
            <a:r>
              <a:rPr lang="en-US" altLang="en-US" sz="2800" dirty="0">
                <a:cs typeface="Times New Roman" pitchFamily="18" charset="0"/>
              </a:rPr>
              <a:t>C.</a:t>
            </a:r>
            <a:endParaRPr lang="en-US" altLang="en-US" sz="2800" baseline="30000" dirty="0">
              <a:cs typeface="Times New Roman" pitchFamily="18" charset="0"/>
            </a:endParaRPr>
          </a:p>
        </p:txBody>
      </p:sp>
      <p:pic>
        <p:nvPicPr>
          <p:cNvPr id="14" name="Picture 2"/>
          <p:cNvPicPr>
            <a:picLocks noChangeAspect="1" noChangeArrowheads="1"/>
          </p:cNvPicPr>
          <p:nvPr/>
        </p:nvPicPr>
        <p:blipFill>
          <a:blip r:embed="rId4"/>
          <a:srcRect l="36046" t="26411" r="35049" b="14315"/>
          <a:stretch>
            <a:fillRect/>
          </a:stretch>
        </p:blipFill>
        <p:spPr bwMode="auto">
          <a:xfrm>
            <a:off x="4705120" y="-22738"/>
            <a:ext cx="4461199" cy="7315200"/>
          </a:xfrm>
          <a:prstGeom prst="rect">
            <a:avLst/>
          </a:prstGeom>
          <a:noFill/>
          <a:ln w="9525">
            <a:noFill/>
            <a:miter lim="800000"/>
            <a:headEnd/>
            <a:tailEnd/>
          </a:ln>
          <a:effectLst/>
        </p:spPr>
      </p:pic>
      <p:sp>
        <p:nvSpPr>
          <p:cNvPr id="18433" name="Rectangle 1"/>
          <p:cNvSpPr>
            <a:spLocks noChangeArrowheads="1"/>
          </p:cNvSpPr>
          <p:nvPr/>
        </p:nvSpPr>
        <p:spPr bwMode="auto">
          <a:xfrm>
            <a:off x="154858" y="2455093"/>
            <a:ext cx="4634681"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14300" algn="just" defTabSz="914400" rtl="0" eaLnBrk="1" fontAlgn="base" latinLnBrk="0" hangingPunct="1">
              <a:lnSpc>
                <a:spcPct val="100000"/>
              </a:lnSpc>
              <a:spcBef>
                <a:spcPct val="0"/>
              </a:spcBef>
              <a:spcAft>
                <a:spcPct val="0"/>
              </a:spcAft>
              <a:buClrTx/>
              <a:buSzTx/>
              <a:buFont typeface="Wingdings" pitchFamily="2" charset="2"/>
              <a:buChar char="ü"/>
              <a:tabLst>
                <a:tab pos="581025" algn="l"/>
                <a:tab pos="857250"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sz="2800" dirty="0">
                <a:ea typeface="Cambria" pitchFamily="18" charset="0"/>
                <a:cs typeface="Times New Roman" pitchFamily="18" charset="0"/>
              </a:rPr>
              <a:t> </a:t>
            </a:r>
            <a:r>
              <a:rPr kumimoji="0" lang="vi-VN" sz="2800" b="0" i="0" u="none" strike="noStrike" cap="none" normalizeH="0" baseline="0" dirty="0">
                <a:ln>
                  <a:noFill/>
                </a:ln>
                <a:effectLst/>
                <a:ea typeface="Cambria" pitchFamily="18" charset="0"/>
                <a:cs typeface="Times New Roman" pitchFamily="18" charset="0"/>
              </a:rPr>
              <a:t>Lãnh thổ rộng lớn, dạng khối</a:t>
            </a:r>
            <a:r>
              <a:rPr kumimoji="0" lang="en-US" sz="2800" b="0" i="0" u="none" strike="noStrike" cap="none" normalizeH="0" baseline="0" dirty="0" smtClean="0">
                <a:ln>
                  <a:noFill/>
                </a:ln>
                <a:effectLst/>
                <a:ea typeface="Cambria" pitchFamily="18" charset="0"/>
                <a:cs typeface="Times New Roman" pitchFamily="18" charset="0"/>
              </a:rPr>
              <a:t>,</a:t>
            </a:r>
            <a:r>
              <a:rPr kumimoji="0" lang="en-US" sz="2800" b="0" i="0" u="none" strike="noStrike" cap="none" normalizeH="0" dirty="0" smtClean="0">
                <a:ln>
                  <a:noFill/>
                </a:ln>
                <a:effectLst/>
                <a:ea typeface="Cambria" pitchFamily="18" charset="0"/>
                <a:cs typeface="Times New Roman" pitchFamily="18" charset="0"/>
              </a:rPr>
              <a:t> </a:t>
            </a:r>
            <a:r>
              <a:rPr kumimoji="0" lang="en-US" sz="2800" b="0" i="0" u="none" strike="noStrike" cap="none" normalizeH="0" baseline="0" dirty="0" smtClean="0">
                <a:ln>
                  <a:noFill/>
                </a:ln>
                <a:effectLst/>
                <a:ea typeface="Cambria" pitchFamily="18" charset="0"/>
                <a:cs typeface="Times New Roman" pitchFamily="18" charset="0"/>
              </a:rPr>
              <a:t>đường</a:t>
            </a:r>
            <a:r>
              <a:rPr kumimoji="0" lang="en-US" sz="2800" b="0" i="0" u="none" strike="noStrike" cap="none" normalizeH="0" dirty="0" smtClean="0">
                <a:ln>
                  <a:noFill/>
                </a:ln>
                <a:effectLst/>
                <a:ea typeface="Cambria" pitchFamily="18" charset="0"/>
                <a:cs typeface="Times New Roman" pitchFamily="18" charset="0"/>
              </a:rPr>
              <a:t> </a:t>
            </a:r>
            <a:r>
              <a:rPr kumimoji="0" lang="en-US" sz="2800" b="0" i="0" u="none" strike="noStrike" cap="none" normalizeH="0" dirty="0">
                <a:ln>
                  <a:noFill/>
                </a:ln>
                <a:effectLst/>
                <a:ea typeface="Cambria" pitchFamily="18" charset="0"/>
                <a:cs typeface="Times New Roman" pitchFamily="18" charset="0"/>
              </a:rPr>
              <a:t>bờ biển </a:t>
            </a:r>
            <a:r>
              <a:rPr kumimoji="0" lang="en-US" sz="2800" b="0" i="0" u="none" strike="noStrike" cap="none" normalizeH="0" dirty="0" smtClean="0">
                <a:ln>
                  <a:noFill/>
                </a:ln>
                <a:effectLst/>
                <a:ea typeface="Cambria" pitchFamily="18" charset="0"/>
                <a:cs typeface="Times New Roman" pitchFamily="18" charset="0"/>
              </a:rPr>
              <a:t>ít bị </a:t>
            </a:r>
            <a:r>
              <a:rPr kumimoji="0" lang="en-US" sz="2800" b="0" i="0" u="none" strike="noStrike" cap="none" normalizeH="0" dirty="0">
                <a:ln>
                  <a:noFill/>
                </a:ln>
                <a:effectLst/>
                <a:ea typeface="Cambria" pitchFamily="18" charset="0"/>
                <a:cs typeface="Times New Roman" pitchFamily="18" charset="0"/>
              </a:rPr>
              <a:t>cắt xẻ </a:t>
            </a:r>
            <a:r>
              <a:rPr kumimoji="0" lang="en-US" sz="2800" b="0" i="0" u="none" strike="noStrike" cap="none" normalizeH="0" dirty="0" smtClean="0">
                <a:ln>
                  <a:noFill/>
                </a:ln>
                <a:effectLst/>
                <a:ea typeface="Cambria" pitchFamily="18" charset="0"/>
                <a:cs typeface="Times New Roman" pitchFamily="18" charset="0"/>
              </a:rPr>
              <a:t>nên</a:t>
            </a:r>
            <a:r>
              <a:rPr lang="en-US" sz="2800" dirty="0">
                <a:ea typeface="Cambria" pitchFamily="18" charset="0"/>
                <a:cs typeface="Times New Roman" pitchFamily="18" charset="0"/>
              </a:rPr>
              <a:t> </a:t>
            </a:r>
            <a:r>
              <a:rPr lang="en-US" sz="2800" dirty="0" smtClean="0">
                <a:ea typeface="Cambria" pitchFamily="18" charset="0"/>
                <a:cs typeface="Times New Roman" pitchFamily="18" charset="0"/>
              </a:rPr>
              <a:t>ả</a:t>
            </a:r>
            <a:r>
              <a:rPr kumimoji="0" lang="vi-VN" sz="2800" b="0" i="0" u="none" strike="noStrike" cap="none" normalizeH="0" baseline="0" dirty="0">
                <a:ln>
                  <a:noFill/>
                </a:ln>
                <a:effectLst/>
                <a:ea typeface="Cambria" pitchFamily="18" charset="0"/>
                <a:cs typeface="Times New Roman" pitchFamily="18" charset="0"/>
              </a:rPr>
              <a:t>nh hưởng của biển không </a:t>
            </a:r>
            <a:r>
              <a:rPr kumimoji="0" lang="vi-VN" sz="2800" b="0" i="0" u="none" strike="noStrike" cap="none" normalizeH="0" baseline="0" dirty="0" smtClean="0">
                <a:ln>
                  <a:noFill/>
                </a:ln>
                <a:effectLst/>
                <a:ea typeface="Cambria" pitchFamily="18" charset="0"/>
                <a:cs typeface="Times New Roman" pitchFamily="18" charset="0"/>
              </a:rPr>
              <a:t>vào </a:t>
            </a:r>
            <a:r>
              <a:rPr kumimoji="0" lang="vi-VN" sz="2800" b="0" i="0" u="none" strike="noStrike" cap="none" normalizeH="0" baseline="0" dirty="0">
                <a:ln>
                  <a:noFill/>
                </a:ln>
                <a:effectLst/>
                <a:ea typeface="Cambria" pitchFamily="18" charset="0"/>
                <a:cs typeface="Times New Roman" pitchFamily="18" charset="0"/>
              </a:rPr>
              <a:t>sâu đất liền</a:t>
            </a:r>
            <a:r>
              <a:rPr kumimoji="0" lang="en-US" sz="2800" b="0" i="0" u="none" strike="noStrike" cap="none" normalizeH="0" dirty="0">
                <a:ln>
                  <a:noFill/>
                </a:ln>
                <a:effectLst/>
                <a:ea typeface="Cambria" pitchFamily="18" charset="0"/>
                <a:cs typeface="Times New Roman" pitchFamily="18" charset="0"/>
              </a:rPr>
              <a:t> </a:t>
            </a:r>
            <a:r>
              <a:rPr kumimoji="0" lang="en-US" sz="2800" b="0" i="0" u="none" strike="noStrike" cap="none" normalizeH="0" dirty="0" smtClean="0">
                <a:ln>
                  <a:noFill/>
                </a:ln>
                <a:effectLst/>
                <a:ea typeface="Cambria" pitchFamily="18" charset="0"/>
                <a:cs typeface="Times New Roman" pitchFamily="18" charset="0"/>
                <a:sym typeface="Wingdings" pitchFamily="2" charset="2"/>
              </a:rPr>
              <a:t></a:t>
            </a:r>
            <a:r>
              <a:rPr kumimoji="0" lang="vi-VN" sz="2800" b="0" i="0" u="none" strike="noStrike" cap="none" normalizeH="0" baseline="0" dirty="0" smtClean="0">
                <a:ln>
                  <a:noFill/>
                </a:ln>
                <a:effectLst/>
                <a:ea typeface="Cambria" pitchFamily="18" charset="0"/>
                <a:cs typeface="Times New Roman" pitchFamily="18" charset="0"/>
              </a:rPr>
              <a:t>châu </a:t>
            </a:r>
            <a:r>
              <a:rPr kumimoji="0" lang="vi-VN" sz="2800" b="0" i="0" u="none" strike="noStrike" cap="none" normalizeH="0" baseline="0" dirty="0">
                <a:ln>
                  <a:noFill/>
                </a:ln>
                <a:effectLst/>
                <a:ea typeface="Cambria" pitchFamily="18" charset="0"/>
                <a:cs typeface="Times New Roman" pitchFamily="18" charset="0"/>
              </a:rPr>
              <a:t>Phi </a:t>
            </a:r>
            <a:r>
              <a:rPr kumimoji="0" lang="vi-VN" sz="2800" b="0" i="0" u="none" strike="noStrike" cap="none" normalizeH="0" baseline="0" dirty="0" smtClean="0">
                <a:ln>
                  <a:noFill/>
                </a:ln>
                <a:effectLst/>
                <a:ea typeface="Cambria" pitchFamily="18" charset="0"/>
                <a:cs typeface="Times New Roman" pitchFamily="18" charset="0"/>
              </a:rPr>
              <a:t>là </a:t>
            </a:r>
            <a:r>
              <a:rPr kumimoji="0" lang="vi-VN" sz="2800" b="0" i="0" u="none" strike="noStrike" cap="none" normalizeH="0" baseline="0" dirty="0">
                <a:ln>
                  <a:noFill/>
                </a:ln>
                <a:effectLst/>
                <a:ea typeface="Cambria" pitchFamily="18" charset="0"/>
                <a:cs typeface="Times New Roman" pitchFamily="18" charset="0"/>
              </a:rPr>
              <a:t>lục địa </a:t>
            </a:r>
            <a:r>
              <a:rPr kumimoji="0" lang="vi-VN" sz="2800" b="0" i="0" u="none" strike="noStrike" cap="none" normalizeH="0" baseline="0" dirty="0" smtClean="0">
                <a:ln>
                  <a:noFill/>
                </a:ln>
                <a:effectLst/>
                <a:ea typeface="Cambria" pitchFamily="18" charset="0"/>
                <a:cs typeface="Times New Roman" pitchFamily="18" charset="0"/>
              </a:rPr>
              <a:t>khô</a:t>
            </a:r>
            <a:r>
              <a:rPr kumimoji="0" lang="en-US" sz="2800" b="0" i="0" u="none" strike="noStrike" cap="none" normalizeH="0" baseline="0" dirty="0" smtClean="0">
                <a:ln>
                  <a:noFill/>
                </a:ln>
                <a:effectLst/>
                <a:ea typeface="Cambria" pitchFamily="18" charset="0"/>
                <a:cs typeface="Times New Roman" pitchFamily="18" charset="0"/>
              </a:rPr>
              <a:t>.</a:t>
            </a:r>
            <a:endParaRPr kumimoji="0" lang="vi-VN" sz="2800" b="0" i="0" u="none" strike="noStrike" cap="none" normalizeH="0" baseline="0" dirty="0">
              <a:ln>
                <a:noFill/>
              </a:ln>
              <a:effectLst/>
              <a:cs typeface="Times New Roman" pitchFamily="18" charset="0"/>
            </a:endParaRPr>
          </a:p>
        </p:txBody>
      </p:sp>
      <p:sp>
        <p:nvSpPr>
          <p:cNvPr id="15" name="Hình Chữ nhật 14"/>
          <p:cNvSpPr/>
          <p:nvPr/>
        </p:nvSpPr>
        <p:spPr>
          <a:xfrm>
            <a:off x="0" y="5486400"/>
            <a:ext cx="4789539" cy="1077218"/>
          </a:xfrm>
          <a:prstGeom prst="rect">
            <a:avLst/>
          </a:prstGeom>
        </p:spPr>
        <p:txBody>
          <a:bodyPr wrap="square">
            <a:spAutoFit/>
          </a:bodyPr>
          <a:lstStyle/>
          <a:p>
            <a:pPr algn="just"/>
            <a:r>
              <a:rPr lang="en-US" sz="3200" b="1" dirty="0" smtClean="0">
                <a:solidFill>
                  <a:srgbClr val="0000FF"/>
                </a:solidFill>
                <a:ea typeface="Cambria" pitchFamily="18" charset="0"/>
                <a:cs typeface="Times New Roman" pitchFamily="18" charset="0"/>
                <a:sym typeface="Wingdings" pitchFamily="2" charset="2"/>
              </a:rPr>
              <a:t> </a:t>
            </a:r>
            <a:r>
              <a:rPr lang="vi-VN" sz="3200" dirty="0" err="1">
                <a:solidFill>
                  <a:srgbClr val="0000FF"/>
                </a:solidFill>
                <a:ea typeface="Cambria" pitchFamily="18" charset="0"/>
                <a:cs typeface="Times New Roman" pitchFamily="18" charset="0"/>
              </a:rPr>
              <a:t>Hình</a:t>
            </a:r>
            <a:r>
              <a:rPr lang="vi-VN" sz="3200" dirty="0">
                <a:solidFill>
                  <a:srgbClr val="0000FF"/>
                </a:solidFill>
                <a:ea typeface="Cambria" pitchFamily="18" charset="0"/>
                <a:cs typeface="Times New Roman" pitchFamily="18" charset="0"/>
              </a:rPr>
              <a:t> </a:t>
            </a:r>
            <a:r>
              <a:rPr lang="vi-VN" sz="3200" dirty="0" err="1">
                <a:solidFill>
                  <a:srgbClr val="0000FF"/>
                </a:solidFill>
                <a:ea typeface="Cambria" pitchFamily="18" charset="0"/>
                <a:cs typeface="Times New Roman" pitchFamily="18" charset="0"/>
              </a:rPr>
              <a:t>thành</a:t>
            </a:r>
            <a:r>
              <a:rPr lang="vi-VN" sz="3200" dirty="0">
                <a:solidFill>
                  <a:srgbClr val="0000FF"/>
                </a:solidFill>
                <a:ea typeface="Cambria" pitchFamily="18" charset="0"/>
                <a:cs typeface="Times New Roman" pitchFamily="18" charset="0"/>
              </a:rPr>
              <a:t> </a:t>
            </a:r>
            <a:r>
              <a:rPr lang="vi-VN" sz="3200" dirty="0" err="1">
                <a:solidFill>
                  <a:srgbClr val="0000FF"/>
                </a:solidFill>
                <a:ea typeface="Cambria" pitchFamily="18" charset="0"/>
                <a:cs typeface="Times New Roman" pitchFamily="18" charset="0"/>
              </a:rPr>
              <a:t>nhiều</a:t>
            </a:r>
            <a:r>
              <a:rPr lang="vi-VN" sz="3200" dirty="0">
                <a:solidFill>
                  <a:srgbClr val="0000FF"/>
                </a:solidFill>
                <a:ea typeface="Cambria" pitchFamily="18" charset="0"/>
                <a:cs typeface="Times New Roman" pitchFamily="18" charset="0"/>
              </a:rPr>
              <a:t> hoang </a:t>
            </a:r>
            <a:r>
              <a:rPr lang="vi-VN" sz="3200" dirty="0" err="1">
                <a:solidFill>
                  <a:srgbClr val="0000FF"/>
                </a:solidFill>
                <a:ea typeface="Cambria" pitchFamily="18" charset="0"/>
                <a:cs typeface="Times New Roman" pitchFamily="18" charset="0"/>
              </a:rPr>
              <a:t>mạc</a:t>
            </a:r>
            <a:endParaRPr lang="en-US" sz="3200" dirty="0">
              <a:solidFill>
                <a:srgbClr val="0000FF"/>
              </a:solidFill>
              <a:cs typeface="Times New Roman" pitchFamily="18" charset="0"/>
            </a:endParaRPr>
          </a:p>
        </p:txBody>
      </p:sp>
      <p:sp>
        <p:nvSpPr>
          <p:cNvPr id="16" name="Hình Chữ nhật 15"/>
          <p:cNvSpPr/>
          <p:nvPr/>
        </p:nvSpPr>
        <p:spPr>
          <a:xfrm>
            <a:off x="76200" y="4724400"/>
            <a:ext cx="4969630" cy="523220"/>
          </a:xfrm>
          <a:prstGeom prst="rect">
            <a:avLst/>
          </a:prstGeom>
        </p:spPr>
        <p:txBody>
          <a:bodyPr wrap="none">
            <a:spAutoFit/>
          </a:bodyPr>
          <a:lstStyle/>
          <a:p>
            <a:pPr marL="342900" indent="-342900">
              <a:buFont typeface="Wingdings" pitchFamily="2" charset="2"/>
              <a:buChar char="ü"/>
            </a:pPr>
            <a:r>
              <a:rPr lang="en-US" sz="2800" dirty="0" err="1">
                <a:cs typeface="Times New Roman" pitchFamily="18" charset="0"/>
                <a:sym typeface="Wingdings" pitchFamily="2" charset="2"/>
              </a:rPr>
              <a:t>Ảnh</a:t>
            </a:r>
            <a:r>
              <a:rPr lang="en-US" sz="2800" dirty="0">
                <a:cs typeface="Times New Roman" pitchFamily="18" charset="0"/>
                <a:sym typeface="Wingdings" pitchFamily="2" charset="2"/>
              </a:rPr>
              <a:t> </a:t>
            </a:r>
            <a:r>
              <a:rPr lang="en-US" sz="2800" dirty="0" err="1">
                <a:cs typeface="Times New Roman" pitchFamily="18" charset="0"/>
                <a:sym typeface="Wingdings" pitchFamily="2" charset="2"/>
              </a:rPr>
              <a:t>hưởng</a:t>
            </a:r>
            <a:r>
              <a:rPr lang="en-US" sz="2800" dirty="0">
                <a:cs typeface="Times New Roman" pitchFamily="18" charset="0"/>
                <a:sym typeface="Wingdings" pitchFamily="2" charset="2"/>
              </a:rPr>
              <a:t> </a:t>
            </a:r>
            <a:r>
              <a:rPr lang="en-US" sz="2800" dirty="0" err="1">
                <a:cs typeface="Times New Roman" pitchFamily="18" charset="0"/>
                <a:sym typeface="Wingdings" pitchFamily="2" charset="2"/>
              </a:rPr>
              <a:t>của</a:t>
            </a:r>
            <a:r>
              <a:rPr lang="en-US" sz="2800" dirty="0">
                <a:cs typeface="Times New Roman" pitchFamily="18" charset="0"/>
                <a:sym typeface="Wingdings" pitchFamily="2" charset="2"/>
              </a:rPr>
              <a:t> </a:t>
            </a:r>
            <a:r>
              <a:rPr lang="en-US" sz="2800" dirty="0" err="1">
                <a:cs typeface="Times New Roman" pitchFamily="18" charset="0"/>
                <a:sym typeface="Wingdings" pitchFamily="2" charset="2"/>
              </a:rPr>
              <a:t>dòng</a:t>
            </a:r>
            <a:r>
              <a:rPr lang="en-US" sz="2800" dirty="0">
                <a:cs typeface="Times New Roman" pitchFamily="18" charset="0"/>
                <a:sym typeface="Wingdings" pitchFamily="2" charset="2"/>
              </a:rPr>
              <a:t> </a:t>
            </a:r>
            <a:r>
              <a:rPr lang="en-US" sz="2800" dirty="0" err="1">
                <a:cs typeface="Times New Roman" pitchFamily="18" charset="0"/>
                <a:sym typeface="Wingdings" pitchFamily="2" charset="2"/>
              </a:rPr>
              <a:t>biển</a:t>
            </a:r>
            <a:r>
              <a:rPr lang="en-US" sz="2800" dirty="0">
                <a:cs typeface="Times New Roman" pitchFamily="18" charset="0"/>
                <a:sym typeface="Wingdings" pitchFamily="2" charset="2"/>
              </a:rPr>
              <a:t> </a:t>
            </a:r>
            <a:r>
              <a:rPr lang="en-US" sz="2800" dirty="0" err="1">
                <a:cs typeface="Times New Roman" pitchFamily="18" charset="0"/>
                <a:sym typeface="Wingdings" pitchFamily="2" charset="2"/>
              </a:rPr>
              <a:t>lạnh</a:t>
            </a:r>
            <a:endParaRPr lang="vi-VN" sz="2800" dirty="0">
              <a:cs typeface="Times New Roman" pitchFamily="18" charset="0"/>
            </a:endParaRPr>
          </a:p>
        </p:txBody>
      </p:sp>
      <p:cxnSp>
        <p:nvCxnSpPr>
          <p:cNvPr id="17" name="Đường kết nối Mũi tên Thẳng 16"/>
          <p:cNvCxnSpPr/>
          <p:nvPr/>
        </p:nvCxnSpPr>
        <p:spPr>
          <a:xfrm rot="5400000">
            <a:off x="5014451" y="1050823"/>
            <a:ext cx="678426" cy="46457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9" name="Đường kết nối Mũi tên Thẳng 18"/>
          <p:cNvCxnSpPr/>
          <p:nvPr/>
        </p:nvCxnSpPr>
        <p:spPr>
          <a:xfrm flipH="1" flipV="1">
            <a:off x="6172200" y="4091939"/>
            <a:ext cx="188044" cy="42107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3" name="Đường kết nối Mũi tên Thẳng 22"/>
          <p:cNvCxnSpPr/>
          <p:nvPr/>
        </p:nvCxnSpPr>
        <p:spPr>
          <a:xfrm rot="16200000" flipV="1">
            <a:off x="6300022" y="4965292"/>
            <a:ext cx="644011" cy="25072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5" name="Đường kết nối Mũi tên Thẳng 24"/>
          <p:cNvCxnSpPr/>
          <p:nvPr/>
        </p:nvCxnSpPr>
        <p:spPr>
          <a:xfrm flipV="1">
            <a:off x="8196417" y="3495368"/>
            <a:ext cx="331838" cy="42770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7" name="Đường kết nối Mũi tên Thẳng 26"/>
          <p:cNvCxnSpPr/>
          <p:nvPr/>
        </p:nvCxnSpPr>
        <p:spPr>
          <a:xfrm rot="5400000" flipH="1" flipV="1">
            <a:off x="8473255" y="2867634"/>
            <a:ext cx="587474" cy="37793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0" name="Hình tự do 29"/>
          <p:cNvSpPr/>
          <p:nvPr/>
        </p:nvSpPr>
        <p:spPr>
          <a:xfrm>
            <a:off x="5106629" y="946355"/>
            <a:ext cx="3604137" cy="2239296"/>
          </a:xfrm>
          <a:custGeom>
            <a:avLst/>
            <a:gdLst>
              <a:gd name="connsiteX0" fmla="*/ 609600 w 4805516"/>
              <a:gd name="connsiteY0" fmla="*/ 263013 h 2239296"/>
              <a:gd name="connsiteX1" fmla="*/ 1538748 w 4805516"/>
              <a:gd name="connsiteY1" fmla="*/ 71284 h 2239296"/>
              <a:gd name="connsiteX2" fmla="*/ 1922206 w 4805516"/>
              <a:gd name="connsiteY2" fmla="*/ 12290 h 2239296"/>
              <a:gd name="connsiteX3" fmla="*/ 1981200 w 4805516"/>
              <a:gd name="connsiteY3" fmla="*/ 145026 h 2239296"/>
              <a:gd name="connsiteX4" fmla="*/ 2423651 w 4805516"/>
              <a:gd name="connsiteY4" fmla="*/ 351503 h 2239296"/>
              <a:gd name="connsiteX5" fmla="*/ 2615380 w 4805516"/>
              <a:gd name="connsiteY5" fmla="*/ 292510 h 2239296"/>
              <a:gd name="connsiteX6" fmla="*/ 2777613 w 4805516"/>
              <a:gd name="connsiteY6" fmla="*/ 174522 h 2239296"/>
              <a:gd name="connsiteX7" fmla="*/ 3161071 w 4805516"/>
              <a:gd name="connsiteY7" fmla="*/ 233516 h 2239296"/>
              <a:gd name="connsiteX8" fmla="*/ 3308555 w 4805516"/>
              <a:gd name="connsiteY8" fmla="*/ 233516 h 2239296"/>
              <a:gd name="connsiteX9" fmla="*/ 3500284 w 4805516"/>
              <a:gd name="connsiteY9" fmla="*/ 572729 h 2239296"/>
              <a:gd name="connsiteX10" fmla="*/ 3677264 w 4805516"/>
              <a:gd name="connsiteY10" fmla="*/ 823451 h 2239296"/>
              <a:gd name="connsiteX11" fmla="*/ 3839496 w 4805516"/>
              <a:gd name="connsiteY11" fmla="*/ 1192161 h 2239296"/>
              <a:gd name="connsiteX12" fmla="*/ 4045974 w 4805516"/>
              <a:gd name="connsiteY12" fmla="*/ 1413387 h 2239296"/>
              <a:gd name="connsiteX13" fmla="*/ 4281948 w 4805516"/>
              <a:gd name="connsiteY13" fmla="*/ 1649361 h 2239296"/>
              <a:gd name="connsiteX14" fmla="*/ 4355690 w 4805516"/>
              <a:gd name="connsiteY14" fmla="*/ 1723103 h 2239296"/>
              <a:gd name="connsiteX15" fmla="*/ 4694903 w 4805516"/>
              <a:gd name="connsiteY15" fmla="*/ 1590368 h 2239296"/>
              <a:gd name="connsiteX16" fmla="*/ 4783393 w 4805516"/>
              <a:gd name="connsiteY16" fmla="*/ 1796845 h 2239296"/>
              <a:gd name="connsiteX17" fmla="*/ 4562167 w 4805516"/>
              <a:gd name="connsiteY17" fmla="*/ 2180303 h 2239296"/>
              <a:gd name="connsiteX18" fmla="*/ 4208206 w 4805516"/>
              <a:gd name="connsiteY18" fmla="*/ 2150806 h 2239296"/>
              <a:gd name="connsiteX19" fmla="*/ 4178709 w 4805516"/>
              <a:gd name="connsiteY19" fmla="*/ 2121310 h 2239296"/>
              <a:gd name="connsiteX20" fmla="*/ 4355690 w 4805516"/>
              <a:gd name="connsiteY20" fmla="*/ 1796845 h 2239296"/>
              <a:gd name="connsiteX21" fmla="*/ 4119716 w 4805516"/>
              <a:gd name="connsiteY21" fmla="*/ 1737851 h 2239296"/>
              <a:gd name="connsiteX22" fmla="*/ 3898490 w 4805516"/>
              <a:gd name="connsiteY22" fmla="*/ 1383890 h 2239296"/>
              <a:gd name="connsiteX23" fmla="*/ 3795251 w 4805516"/>
              <a:gd name="connsiteY23" fmla="*/ 1310148 h 2239296"/>
              <a:gd name="connsiteX24" fmla="*/ 3736258 w 4805516"/>
              <a:gd name="connsiteY24" fmla="*/ 1428135 h 2239296"/>
              <a:gd name="connsiteX25" fmla="*/ 3382296 w 4805516"/>
              <a:gd name="connsiteY25" fmla="*/ 1590368 h 2239296"/>
              <a:gd name="connsiteX26" fmla="*/ 2984090 w 4805516"/>
              <a:gd name="connsiteY26" fmla="*/ 1605116 h 2239296"/>
              <a:gd name="connsiteX27" fmla="*/ 2379406 w 4805516"/>
              <a:gd name="connsiteY27" fmla="*/ 1472380 h 2239296"/>
              <a:gd name="connsiteX28" fmla="*/ 2113935 w 4805516"/>
              <a:gd name="connsiteY28" fmla="*/ 1487129 h 2239296"/>
              <a:gd name="connsiteX29" fmla="*/ 1745226 w 4805516"/>
              <a:gd name="connsiteY29" fmla="*/ 1354393 h 2239296"/>
              <a:gd name="connsiteX30" fmla="*/ 1479755 w 4805516"/>
              <a:gd name="connsiteY30" fmla="*/ 1369142 h 2239296"/>
              <a:gd name="connsiteX31" fmla="*/ 1199535 w 4805516"/>
              <a:gd name="connsiteY31" fmla="*/ 1206910 h 2239296"/>
              <a:gd name="connsiteX32" fmla="*/ 816077 w 4805516"/>
              <a:gd name="connsiteY32" fmla="*/ 1265903 h 2239296"/>
              <a:gd name="connsiteX33" fmla="*/ 476864 w 4805516"/>
              <a:gd name="connsiteY33" fmla="*/ 1251155 h 2239296"/>
              <a:gd name="connsiteX34" fmla="*/ 270387 w 4805516"/>
              <a:gd name="connsiteY34" fmla="*/ 1147916 h 2239296"/>
              <a:gd name="connsiteX35" fmla="*/ 34413 w 4805516"/>
              <a:gd name="connsiteY35" fmla="*/ 1265903 h 2239296"/>
              <a:gd name="connsiteX36" fmla="*/ 63909 w 4805516"/>
              <a:gd name="connsiteY36" fmla="*/ 926690 h 2239296"/>
              <a:gd name="connsiteX37" fmla="*/ 152400 w 4805516"/>
              <a:gd name="connsiteY37" fmla="*/ 705464 h 2239296"/>
              <a:gd name="connsiteX38" fmla="*/ 314632 w 4805516"/>
              <a:gd name="connsiteY38" fmla="*/ 484239 h 2239296"/>
              <a:gd name="connsiteX39" fmla="*/ 462116 w 4805516"/>
              <a:gd name="connsiteY39" fmla="*/ 395748 h 2239296"/>
              <a:gd name="connsiteX40" fmla="*/ 580103 w 4805516"/>
              <a:gd name="connsiteY40" fmla="*/ 381000 h 2239296"/>
              <a:gd name="connsiteX41" fmla="*/ 624348 w 4805516"/>
              <a:gd name="connsiteY41" fmla="*/ 322006 h 2239296"/>
              <a:gd name="connsiteX42" fmla="*/ 624348 w 4805516"/>
              <a:gd name="connsiteY42" fmla="*/ 322006 h 2239296"/>
              <a:gd name="connsiteX43" fmla="*/ 683342 w 4805516"/>
              <a:gd name="connsiteY43" fmla="*/ 248264 h 2239296"/>
              <a:gd name="connsiteX44" fmla="*/ 683342 w 4805516"/>
              <a:gd name="connsiteY44" fmla="*/ 218768 h 2239296"/>
              <a:gd name="connsiteX45" fmla="*/ 609600 w 4805516"/>
              <a:gd name="connsiteY45" fmla="*/ 263013 h 2239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805516" h="2239296">
                <a:moveTo>
                  <a:pt x="609600" y="263013"/>
                </a:moveTo>
                <a:cubicBezTo>
                  <a:pt x="752168" y="238432"/>
                  <a:pt x="1319980" y="113071"/>
                  <a:pt x="1538748" y="71284"/>
                </a:cubicBezTo>
                <a:cubicBezTo>
                  <a:pt x="1757516" y="29497"/>
                  <a:pt x="1848464" y="0"/>
                  <a:pt x="1922206" y="12290"/>
                </a:cubicBezTo>
                <a:cubicBezTo>
                  <a:pt x="1995948" y="24580"/>
                  <a:pt x="1897626" y="88491"/>
                  <a:pt x="1981200" y="145026"/>
                </a:cubicBezTo>
                <a:cubicBezTo>
                  <a:pt x="2064774" y="201561"/>
                  <a:pt x="2317954" y="326922"/>
                  <a:pt x="2423651" y="351503"/>
                </a:cubicBezTo>
                <a:cubicBezTo>
                  <a:pt x="2529348" y="376084"/>
                  <a:pt x="2556386" y="322007"/>
                  <a:pt x="2615380" y="292510"/>
                </a:cubicBezTo>
                <a:cubicBezTo>
                  <a:pt x="2674374" y="263013"/>
                  <a:pt x="2686665" y="184354"/>
                  <a:pt x="2777613" y="174522"/>
                </a:cubicBezTo>
                <a:cubicBezTo>
                  <a:pt x="2868562" y="164690"/>
                  <a:pt x="3072581" y="223684"/>
                  <a:pt x="3161071" y="233516"/>
                </a:cubicBezTo>
                <a:cubicBezTo>
                  <a:pt x="3249561" y="243348"/>
                  <a:pt x="3252020" y="176981"/>
                  <a:pt x="3308555" y="233516"/>
                </a:cubicBezTo>
                <a:cubicBezTo>
                  <a:pt x="3365090" y="290051"/>
                  <a:pt x="3438833" y="474407"/>
                  <a:pt x="3500284" y="572729"/>
                </a:cubicBezTo>
                <a:cubicBezTo>
                  <a:pt x="3561735" y="671051"/>
                  <a:pt x="3620729" y="720212"/>
                  <a:pt x="3677264" y="823451"/>
                </a:cubicBezTo>
                <a:cubicBezTo>
                  <a:pt x="3733799" y="926690"/>
                  <a:pt x="3778044" y="1093838"/>
                  <a:pt x="3839496" y="1192161"/>
                </a:cubicBezTo>
                <a:cubicBezTo>
                  <a:pt x="3900948" y="1290484"/>
                  <a:pt x="3972232" y="1337187"/>
                  <a:pt x="4045974" y="1413387"/>
                </a:cubicBezTo>
                <a:cubicBezTo>
                  <a:pt x="4119716" y="1489587"/>
                  <a:pt x="4281948" y="1649361"/>
                  <a:pt x="4281948" y="1649361"/>
                </a:cubicBezTo>
                <a:cubicBezTo>
                  <a:pt x="4333567" y="1700980"/>
                  <a:pt x="4286864" y="1732935"/>
                  <a:pt x="4355690" y="1723103"/>
                </a:cubicBezTo>
                <a:cubicBezTo>
                  <a:pt x="4424516" y="1713271"/>
                  <a:pt x="4623619" y="1578078"/>
                  <a:pt x="4694903" y="1590368"/>
                </a:cubicBezTo>
                <a:cubicBezTo>
                  <a:pt x="4766187" y="1602658"/>
                  <a:pt x="4805516" y="1698523"/>
                  <a:pt x="4783393" y="1796845"/>
                </a:cubicBezTo>
                <a:cubicBezTo>
                  <a:pt x="4761270" y="1895168"/>
                  <a:pt x="4658031" y="2121310"/>
                  <a:pt x="4562167" y="2180303"/>
                </a:cubicBezTo>
                <a:cubicBezTo>
                  <a:pt x="4466303" y="2239296"/>
                  <a:pt x="4272116" y="2160638"/>
                  <a:pt x="4208206" y="2150806"/>
                </a:cubicBezTo>
                <a:cubicBezTo>
                  <a:pt x="4144296" y="2140974"/>
                  <a:pt x="4154128" y="2180304"/>
                  <a:pt x="4178709" y="2121310"/>
                </a:cubicBezTo>
                <a:cubicBezTo>
                  <a:pt x="4203290" y="2062316"/>
                  <a:pt x="4365522" y="1860755"/>
                  <a:pt x="4355690" y="1796845"/>
                </a:cubicBezTo>
                <a:cubicBezTo>
                  <a:pt x="4345858" y="1732935"/>
                  <a:pt x="4195916" y="1806677"/>
                  <a:pt x="4119716" y="1737851"/>
                </a:cubicBezTo>
                <a:cubicBezTo>
                  <a:pt x="4043516" y="1669025"/>
                  <a:pt x="3952567" y="1455174"/>
                  <a:pt x="3898490" y="1383890"/>
                </a:cubicBezTo>
                <a:cubicBezTo>
                  <a:pt x="3844413" y="1312606"/>
                  <a:pt x="3822290" y="1302774"/>
                  <a:pt x="3795251" y="1310148"/>
                </a:cubicBezTo>
                <a:cubicBezTo>
                  <a:pt x="3768212" y="1317522"/>
                  <a:pt x="3805084" y="1381432"/>
                  <a:pt x="3736258" y="1428135"/>
                </a:cubicBezTo>
                <a:cubicBezTo>
                  <a:pt x="3667432" y="1474838"/>
                  <a:pt x="3507657" y="1560871"/>
                  <a:pt x="3382296" y="1590368"/>
                </a:cubicBezTo>
                <a:cubicBezTo>
                  <a:pt x="3256935" y="1619865"/>
                  <a:pt x="3151238" y="1624781"/>
                  <a:pt x="2984090" y="1605116"/>
                </a:cubicBezTo>
                <a:cubicBezTo>
                  <a:pt x="2816942" y="1585451"/>
                  <a:pt x="2524432" y="1492044"/>
                  <a:pt x="2379406" y="1472380"/>
                </a:cubicBezTo>
                <a:cubicBezTo>
                  <a:pt x="2234380" y="1452716"/>
                  <a:pt x="2219632" y="1506794"/>
                  <a:pt x="2113935" y="1487129"/>
                </a:cubicBezTo>
                <a:cubicBezTo>
                  <a:pt x="2008238" y="1467464"/>
                  <a:pt x="1850923" y="1374058"/>
                  <a:pt x="1745226" y="1354393"/>
                </a:cubicBezTo>
                <a:cubicBezTo>
                  <a:pt x="1639529" y="1334728"/>
                  <a:pt x="1570704" y="1393723"/>
                  <a:pt x="1479755" y="1369142"/>
                </a:cubicBezTo>
                <a:cubicBezTo>
                  <a:pt x="1388806" y="1344561"/>
                  <a:pt x="1310148" y="1224116"/>
                  <a:pt x="1199535" y="1206910"/>
                </a:cubicBezTo>
                <a:cubicBezTo>
                  <a:pt x="1088922" y="1189704"/>
                  <a:pt x="936522" y="1258529"/>
                  <a:pt x="816077" y="1265903"/>
                </a:cubicBezTo>
                <a:cubicBezTo>
                  <a:pt x="695632" y="1273277"/>
                  <a:pt x="567812" y="1270819"/>
                  <a:pt x="476864" y="1251155"/>
                </a:cubicBezTo>
                <a:cubicBezTo>
                  <a:pt x="385916" y="1231491"/>
                  <a:pt x="344129" y="1145458"/>
                  <a:pt x="270387" y="1147916"/>
                </a:cubicBezTo>
                <a:cubicBezTo>
                  <a:pt x="196645" y="1150374"/>
                  <a:pt x="68826" y="1302774"/>
                  <a:pt x="34413" y="1265903"/>
                </a:cubicBezTo>
                <a:cubicBezTo>
                  <a:pt x="0" y="1229032"/>
                  <a:pt x="44245" y="1020096"/>
                  <a:pt x="63909" y="926690"/>
                </a:cubicBezTo>
                <a:cubicBezTo>
                  <a:pt x="83573" y="833284"/>
                  <a:pt x="110613" y="779206"/>
                  <a:pt x="152400" y="705464"/>
                </a:cubicBezTo>
                <a:cubicBezTo>
                  <a:pt x="194187" y="631722"/>
                  <a:pt x="263013" y="535858"/>
                  <a:pt x="314632" y="484239"/>
                </a:cubicBezTo>
                <a:cubicBezTo>
                  <a:pt x="366251" y="432620"/>
                  <a:pt x="417871" y="412954"/>
                  <a:pt x="462116" y="395748"/>
                </a:cubicBezTo>
                <a:cubicBezTo>
                  <a:pt x="506361" y="378542"/>
                  <a:pt x="553064" y="393290"/>
                  <a:pt x="580103" y="381000"/>
                </a:cubicBezTo>
                <a:cubicBezTo>
                  <a:pt x="607142" y="368710"/>
                  <a:pt x="624348" y="322006"/>
                  <a:pt x="624348" y="322006"/>
                </a:cubicBezTo>
                <a:lnTo>
                  <a:pt x="624348" y="322006"/>
                </a:lnTo>
                <a:cubicBezTo>
                  <a:pt x="634180" y="309716"/>
                  <a:pt x="673510" y="265470"/>
                  <a:pt x="683342" y="248264"/>
                </a:cubicBezTo>
                <a:cubicBezTo>
                  <a:pt x="693174" y="231058"/>
                  <a:pt x="690716" y="218768"/>
                  <a:pt x="683342" y="218768"/>
                </a:cubicBezTo>
                <a:cubicBezTo>
                  <a:pt x="675968" y="218768"/>
                  <a:pt x="467032" y="287594"/>
                  <a:pt x="609600" y="263013"/>
                </a:cubicBezTo>
                <a:close/>
              </a:path>
            </a:pathLst>
          </a:cu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ình tự do 31"/>
          <p:cNvSpPr/>
          <p:nvPr/>
        </p:nvSpPr>
        <p:spPr>
          <a:xfrm>
            <a:off x="6570407" y="4336027"/>
            <a:ext cx="742950" cy="1413387"/>
          </a:xfrm>
          <a:custGeom>
            <a:avLst/>
            <a:gdLst>
              <a:gd name="connsiteX0" fmla="*/ 0 w 990600"/>
              <a:gd name="connsiteY0" fmla="*/ 117987 h 1413387"/>
              <a:gd name="connsiteX1" fmla="*/ 73742 w 990600"/>
              <a:gd name="connsiteY1" fmla="*/ 486697 h 1413387"/>
              <a:gd name="connsiteX2" fmla="*/ 206477 w 990600"/>
              <a:gd name="connsiteY2" fmla="*/ 589935 h 1413387"/>
              <a:gd name="connsiteX3" fmla="*/ 191729 w 990600"/>
              <a:gd name="connsiteY3" fmla="*/ 855406 h 1413387"/>
              <a:gd name="connsiteX4" fmla="*/ 398206 w 990600"/>
              <a:gd name="connsiteY4" fmla="*/ 1150374 h 1413387"/>
              <a:gd name="connsiteX5" fmla="*/ 486697 w 990600"/>
              <a:gd name="connsiteY5" fmla="*/ 1371600 h 1413387"/>
              <a:gd name="connsiteX6" fmla="*/ 648929 w 990600"/>
              <a:gd name="connsiteY6" fmla="*/ 1401097 h 1413387"/>
              <a:gd name="connsiteX7" fmla="*/ 899652 w 990600"/>
              <a:gd name="connsiteY7" fmla="*/ 1401097 h 1413387"/>
              <a:gd name="connsiteX8" fmla="*/ 973393 w 990600"/>
              <a:gd name="connsiteY8" fmla="*/ 1342103 h 1413387"/>
              <a:gd name="connsiteX9" fmla="*/ 796413 w 990600"/>
              <a:gd name="connsiteY9" fmla="*/ 1120877 h 1413387"/>
              <a:gd name="connsiteX10" fmla="*/ 663677 w 990600"/>
              <a:gd name="connsiteY10" fmla="*/ 988142 h 1413387"/>
              <a:gd name="connsiteX11" fmla="*/ 560439 w 990600"/>
              <a:gd name="connsiteY11" fmla="*/ 722671 h 1413387"/>
              <a:gd name="connsiteX12" fmla="*/ 265471 w 990600"/>
              <a:gd name="connsiteY12" fmla="*/ 471948 h 1413387"/>
              <a:gd name="connsiteX13" fmla="*/ 14748 w 990600"/>
              <a:gd name="connsiteY13" fmla="*/ 0 h 1413387"/>
              <a:gd name="connsiteX14" fmla="*/ 14748 w 990600"/>
              <a:gd name="connsiteY14" fmla="*/ 0 h 1413387"/>
              <a:gd name="connsiteX15" fmla="*/ 0 w 990600"/>
              <a:gd name="connsiteY15" fmla="*/ 176980 h 1413387"/>
              <a:gd name="connsiteX16" fmla="*/ 0 w 990600"/>
              <a:gd name="connsiteY16" fmla="*/ 176980 h 1413387"/>
              <a:gd name="connsiteX17" fmla="*/ 0 w 990600"/>
              <a:gd name="connsiteY17" fmla="*/ 176980 h 1413387"/>
              <a:gd name="connsiteX18" fmla="*/ 44245 w 990600"/>
              <a:gd name="connsiteY18" fmla="*/ 294968 h 1413387"/>
              <a:gd name="connsiteX19" fmla="*/ 14748 w 990600"/>
              <a:gd name="connsiteY19" fmla="*/ 191729 h 141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0600" h="1413387">
                <a:moveTo>
                  <a:pt x="0" y="117987"/>
                </a:moveTo>
                <a:cubicBezTo>
                  <a:pt x="19664" y="263013"/>
                  <a:pt x="39329" y="408039"/>
                  <a:pt x="73742" y="486697"/>
                </a:cubicBezTo>
                <a:cubicBezTo>
                  <a:pt x="108155" y="565355"/>
                  <a:pt x="186813" y="528484"/>
                  <a:pt x="206477" y="589935"/>
                </a:cubicBezTo>
                <a:cubicBezTo>
                  <a:pt x="226141" y="651386"/>
                  <a:pt x="159774" y="761999"/>
                  <a:pt x="191729" y="855406"/>
                </a:cubicBezTo>
                <a:cubicBezTo>
                  <a:pt x="223684" y="948813"/>
                  <a:pt x="349045" y="1064342"/>
                  <a:pt x="398206" y="1150374"/>
                </a:cubicBezTo>
                <a:cubicBezTo>
                  <a:pt x="447367" y="1236406"/>
                  <a:pt x="444910" y="1329813"/>
                  <a:pt x="486697" y="1371600"/>
                </a:cubicBezTo>
                <a:cubicBezTo>
                  <a:pt x="528484" y="1413387"/>
                  <a:pt x="580103" y="1396181"/>
                  <a:pt x="648929" y="1401097"/>
                </a:cubicBezTo>
                <a:cubicBezTo>
                  <a:pt x="717755" y="1406013"/>
                  <a:pt x="845575" y="1410929"/>
                  <a:pt x="899652" y="1401097"/>
                </a:cubicBezTo>
                <a:cubicBezTo>
                  <a:pt x="953729" y="1391265"/>
                  <a:pt x="990600" y="1388806"/>
                  <a:pt x="973393" y="1342103"/>
                </a:cubicBezTo>
                <a:cubicBezTo>
                  <a:pt x="956187" y="1295400"/>
                  <a:pt x="848032" y="1179870"/>
                  <a:pt x="796413" y="1120877"/>
                </a:cubicBezTo>
                <a:cubicBezTo>
                  <a:pt x="744794" y="1061884"/>
                  <a:pt x="703006" y="1054510"/>
                  <a:pt x="663677" y="988142"/>
                </a:cubicBezTo>
                <a:cubicBezTo>
                  <a:pt x="624348" y="921774"/>
                  <a:pt x="626807" y="808703"/>
                  <a:pt x="560439" y="722671"/>
                </a:cubicBezTo>
                <a:cubicBezTo>
                  <a:pt x="494071" y="636639"/>
                  <a:pt x="356420" y="592393"/>
                  <a:pt x="265471" y="471948"/>
                </a:cubicBezTo>
                <a:cubicBezTo>
                  <a:pt x="174523" y="351503"/>
                  <a:pt x="14748" y="0"/>
                  <a:pt x="14748" y="0"/>
                </a:cubicBezTo>
                <a:lnTo>
                  <a:pt x="14748" y="0"/>
                </a:lnTo>
                <a:lnTo>
                  <a:pt x="0" y="176980"/>
                </a:lnTo>
                <a:lnTo>
                  <a:pt x="0" y="176980"/>
                </a:lnTo>
                <a:lnTo>
                  <a:pt x="0" y="176980"/>
                </a:lnTo>
                <a:cubicBezTo>
                  <a:pt x="7374" y="196645"/>
                  <a:pt x="41787" y="292510"/>
                  <a:pt x="44245" y="294968"/>
                </a:cubicBezTo>
                <a:cubicBezTo>
                  <a:pt x="46703" y="297426"/>
                  <a:pt x="14748" y="191729"/>
                  <a:pt x="14748" y="191729"/>
                </a:cubicBezTo>
              </a:path>
            </a:pathLst>
          </a:custGeom>
          <a:solidFill>
            <a:srgbClr val="FFFF00"/>
          </a:solidFill>
          <a:ln>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0158643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ox(i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8433"/>
                                        </p:tgtEl>
                                        <p:attrNameLst>
                                          <p:attrName>style.visibility</p:attrName>
                                        </p:attrNameLst>
                                      </p:cBhvr>
                                      <p:to>
                                        <p:strVal val="visible"/>
                                      </p:to>
                                    </p:set>
                                    <p:animEffect transition="in" filter="wipe(left)">
                                      <p:cBhvr>
                                        <p:cTn id="29" dur="500"/>
                                        <p:tgtEl>
                                          <p:spTgt spid="1843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repeatCount="indefinite" fill="hold" nodeType="clickEffect">
                                  <p:stCondLst>
                                    <p:cond delay="0"/>
                                  </p:stCondLst>
                                  <p:endCondLst>
                                    <p:cond evt="onNext" delay="0">
                                      <p:tgtEl>
                                        <p:sldTgt/>
                                      </p:tgtEl>
                                    </p:cond>
                                  </p:endCondLst>
                                  <p:childTnLst>
                                    <p:set>
                                      <p:cBhvr>
                                        <p:cTn id="38" dur="1" fill="hold">
                                          <p:stCondLst>
                                            <p:cond delay="0"/>
                                          </p:stCondLst>
                                        </p:cTn>
                                        <p:tgtEl>
                                          <p:spTgt spid="17"/>
                                        </p:tgtEl>
                                        <p:attrNameLst>
                                          <p:attrName>style.visibility</p:attrName>
                                        </p:attrNameLst>
                                      </p:cBhvr>
                                      <p:to>
                                        <p:strVal val="visible"/>
                                      </p:to>
                                    </p:set>
                                    <p:animEffect transition="in" filter="wipe(up)">
                                      <p:cBhvr>
                                        <p:cTn id="39" dur="500"/>
                                        <p:tgtEl>
                                          <p:spTgt spid="17"/>
                                        </p:tgtEl>
                                      </p:cBhvr>
                                    </p:animEffect>
                                  </p:childTnLst>
                                </p:cTn>
                              </p:par>
                              <p:par>
                                <p:cTn id="40" presetID="22" presetClass="entr" presetSubtype="4" repeatCount="indefinite" fill="hold" nodeType="withEffect">
                                  <p:stCondLst>
                                    <p:cond delay="0"/>
                                  </p:stCondLst>
                                  <p:endCondLst>
                                    <p:cond evt="onNext" delay="0">
                                      <p:tgtEl>
                                        <p:sldTgt/>
                                      </p:tgtEl>
                                    </p:cond>
                                  </p:end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par>
                                <p:cTn id="43" presetID="22" presetClass="entr" presetSubtype="4" repeatCount="indefinite" fill="hold" nodeType="withEffect">
                                  <p:stCondLst>
                                    <p:cond delay="0"/>
                                  </p:stCondLst>
                                  <p:endCondLst>
                                    <p:cond evt="onNext" delay="0">
                                      <p:tgtEl>
                                        <p:sldTgt/>
                                      </p:tgtEl>
                                    </p:cond>
                                  </p:endCondLst>
                                  <p:childTnLst>
                                    <p:set>
                                      <p:cBhvr>
                                        <p:cTn id="44" dur="1" fill="hold">
                                          <p:stCondLst>
                                            <p:cond delay="0"/>
                                          </p:stCondLst>
                                        </p:cTn>
                                        <p:tgtEl>
                                          <p:spTgt spid="19"/>
                                        </p:tgtEl>
                                        <p:attrNameLst>
                                          <p:attrName>style.visibility</p:attrName>
                                        </p:attrNameLst>
                                      </p:cBhvr>
                                      <p:to>
                                        <p:strVal val="visible"/>
                                      </p:to>
                                    </p:set>
                                    <p:animEffect transition="in" filter="wipe(down)">
                                      <p:cBhvr>
                                        <p:cTn id="45" dur="500"/>
                                        <p:tgtEl>
                                          <p:spTgt spid="19"/>
                                        </p:tgtEl>
                                      </p:cBhvr>
                                    </p:animEffect>
                                  </p:childTnLst>
                                </p:cTn>
                              </p:par>
                            </p:childTnLst>
                          </p:cTn>
                        </p:par>
                        <p:par>
                          <p:cTn id="46" fill="hold">
                            <p:stCondLst>
                              <p:cond delay="500"/>
                            </p:stCondLst>
                            <p:childTnLst>
                              <p:par>
                                <p:cTn id="47" presetID="22" presetClass="entr" presetSubtype="4" repeatCount="indefinite" fill="hold" nodeType="afterEffect">
                                  <p:stCondLst>
                                    <p:cond delay="0"/>
                                  </p:stCondLst>
                                  <p:endCondLst>
                                    <p:cond evt="onNext" delay="0">
                                      <p:tgtEl>
                                        <p:sldTgt/>
                                      </p:tgtEl>
                                    </p:cond>
                                  </p:endCondLst>
                                  <p:childTnLst>
                                    <p:set>
                                      <p:cBhvr>
                                        <p:cTn id="48" dur="1" fill="hold">
                                          <p:stCondLst>
                                            <p:cond delay="0"/>
                                          </p:stCondLst>
                                        </p:cTn>
                                        <p:tgtEl>
                                          <p:spTgt spid="25"/>
                                        </p:tgtEl>
                                        <p:attrNameLst>
                                          <p:attrName>style.visibility</p:attrName>
                                        </p:attrNameLst>
                                      </p:cBhvr>
                                      <p:to>
                                        <p:strVal val="visible"/>
                                      </p:to>
                                    </p:set>
                                    <p:animEffect transition="in" filter="wipe(down)">
                                      <p:cBhvr>
                                        <p:cTn id="49" dur="500"/>
                                        <p:tgtEl>
                                          <p:spTgt spid="25"/>
                                        </p:tgtEl>
                                      </p:cBhvr>
                                    </p:animEffect>
                                  </p:childTnLst>
                                </p:cTn>
                              </p:par>
                              <p:par>
                                <p:cTn id="50" presetID="22" presetClass="entr" presetSubtype="4" repeatCount="indefinite" fill="hold" nodeType="withEffect">
                                  <p:stCondLst>
                                    <p:cond delay="0"/>
                                  </p:stCondLst>
                                  <p:endCondLst>
                                    <p:cond evt="onNext" delay="0">
                                      <p:tgtEl>
                                        <p:sldTgt/>
                                      </p:tgtEl>
                                    </p:cond>
                                  </p:endCondLst>
                                  <p:childTnLst>
                                    <p:set>
                                      <p:cBhvr>
                                        <p:cTn id="51" dur="1" fill="hold">
                                          <p:stCondLst>
                                            <p:cond delay="0"/>
                                          </p:stCondLst>
                                        </p:cTn>
                                        <p:tgtEl>
                                          <p:spTgt spid="27"/>
                                        </p:tgtEl>
                                        <p:attrNameLst>
                                          <p:attrName>style.visibility</p:attrName>
                                        </p:attrNameLst>
                                      </p:cBhvr>
                                      <p:to>
                                        <p:strVal val="visible"/>
                                      </p:to>
                                    </p:set>
                                    <p:animEffect transition="in" filter="wipe(down)">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left)">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left)">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repeatCount="indefinite"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barn(inVertical)">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repeatCount="indefinite" fill="hold" grpId="0"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barn(inVertical)">
                                      <p:cBhvr>
                                        <p:cTn id="7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8433" grpId="0"/>
      <p:bldP spid="15" grpId="0"/>
      <p:bldP spid="16" grpId="0"/>
      <p:bldP spid="30" grpId="0" animBg="1"/>
      <p:bldP spid="3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529.jpg" descr="Sahara satellite hires.jpg"/>
          <p:cNvPicPr/>
          <p:nvPr/>
        </p:nvPicPr>
        <p:blipFill>
          <a:blip r:embed="rId3"/>
          <a:srcRect/>
          <a:stretch>
            <a:fillRect/>
          </a:stretch>
        </p:blipFill>
        <p:spPr>
          <a:xfrm>
            <a:off x="4195492" y="1143001"/>
            <a:ext cx="4891058" cy="4338157"/>
          </a:xfrm>
          <a:prstGeom prst="rect">
            <a:avLst/>
          </a:prstGeom>
          <a:ln/>
        </p:spPr>
      </p:pic>
      <p:pic>
        <p:nvPicPr>
          <p:cNvPr id="4" name="image502.jpg" descr="https://upload.wikimedia.org/wikipedia/commons/thumb/c/cb/Libya_4985_Tadrart_Acacus_Luca_Galuzzi_2007.jpg/800px-Libya_4985_Tadrart_Acacus_Luca_Galuzzi_2007.jpg"/>
          <p:cNvPicPr/>
          <p:nvPr/>
        </p:nvPicPr>
        <p:blipFill>
          <a:blip r:embed="rId4"/>
          <a:srcRect/>
          <a:stretch>
            <a:fillRect/>
          </a:stretch>
        </p:blipFill>
        <p:spPr>
          <a:xfrm>
            <a:off x="199102" y="3967318"/>
            <a:ext cx="3871453" cy="2861187"/>
          </a:xfrm>
          <a:prstGeom prst="rect">
            <a:avLst/>
          </a:prstGeom>
          <a:ln/>
        </p:spPr>
      </p:pic>
      <p:sp>
        <p:nvSpPr>
          <p:cNvPr id="5" name="Hộp_Văn_Bản 4"/>
          <p:cNvSpPr txBox="1"/>
          <p:nvPr/>
        </p:nvSpPr>
        <p:spPr>
          <a:xfrm>
            <a:off x="5071725" y="5584397"/>
            <a:ext cx="3550674" cy="954107"/>
          </a:xfrm>
          <a:prstGeom prst="rect">
            <a:avLst/>
          </a:prstGeom>
          <a:noFill/>
        </p:spPr>
        <p:txBody>
          <a:bodyPr wrap="square" rtlCol="0">
            <a:spAutoFit/>
          </a:bodyPr>
          <a:lstStyle/>
          <a:p>
            <a:pPr algn="ctr"/>
            <a:r>
              <a:rPr lang="en-US" sz="2800" dirty="0">
                <a:solidFill>
                  <a:srgbClr val="0070C0"/>
                </a:solidFill>
                <a:cs typeface="Times New Roman" panose="02020603050405020304" pitchFamily="18" charset="0"/>
              </a:rPr>
              <a:t>Ảnh vệ tinh hoang mạc </a:t>
            </a:r>
            <a:r>
              <a:rPr lang="en-US" sz="2800" dirty="0" smtClean="0">
                <a:solidFill>
                  <a:srgbClr val="0070C0"/>
                </a:solidFill>
                <a:cs typeface="Times New Roman" panose="02020603050405020304" pitchFamily="18" charset="0"/>
              </a:rPr>
              <a:t>Xa-ha-ra</a:t>
            </a:r>
            <a:endParaRPr lang="en-US" sz="2800" dirty="0">
              <a:solidFill>
                <a:srgbClr val="0070C0"/>
              </a:solidFill>
              <a:cs typeface="Times New Roman" panose="02020603050405020304" pitchFamily="18" charset="0"/>
            </a:endParaRPr>
          </a:p>
        </p:txBody>
      </p:sp>
      <p:pic>
        <p:nvPicPr>
          <p:cNvPr id="6" name="Ảnh 5" descr="Anh-1871-1481011107.jpg"/>
          <p:cNvPicPr>
            <a:picLocks noChangeAspect="1"/>
          </p:cNvPicPr>
          <p:nvPr/>
        </p:nvPicPr>
        <p:blipFill>
          <a:blip r:embed="rId5"/>
          <a:stretch>
            <a:fillRect/>
          </a:stretch>
        </p:blipFill>
        <p:spPr>
          <a:xfrm>
            <a:off x="176981" y="280220"/>
            <a:ext cx="3922151" cy="3229897"/>
          </a:xfrm>
          <a:prstGeom prst="rect">
            <a:avLst/>
          </a:prstGeom>
        </p:spPr>
      </p:pic>
      <p:sp>
        <p:nvSpPr>
          <p:cNvPr id="7" name="Hộp_Văn_Bản 6"/>
          <p:cNvSpPr txBox="1"/>
          <p:nvPr/>
        </p:nvSpPr>
        <p:spPr>
          <a:xfrm>
            <a:off x="578874" y="3529784"/>
            <a:ext cx="3550674" cy="523220"/>
          </a:xfrm>
          <a:prstGeom prst="rect">
            <a:avLst/>
          </a:prstGeom>
          <a:noFill/>
        </p:spPr>
        <p:txBody>
          <a:bodyPr wrap="square" rtlCol="0">
            <a:spAutoFit/>
          </a:bodyPr>
          <a:lstStyle/>
          <a:p>
            <a:r>
              <a:rPr lang="en-US" sz="2800" dirty="0">
                <a:solidFill>
                  <a:srgbClr val="0070C0"/>
                </a:solidFill>
                <a:cs typeface="Times New Roman" panose="02020603050405020304" pitchFamily="18" charset="0"/>
              </a:rPr>
              <a:t>Hoang mạc </a:t>
            </a:r>
            <a:r>
              <a:rPr lang="en-US" sz="2800" dirty="0" smtClean="0">
                <a:solidFill>
                  <a:srgbClr val="0070C0"/>
                </a:solidFill>
                <a:cs typeface="Times New Roman" panose="02020603050405020304" pitchFamily="18" charset="0"/>
              </a:rPr>
              <a:t>Xa-ha-ra</a:t>
            </a:r>
            <a:endParaRPr lang="en-US" sz="2800" dirty="0">
              <a:solidFill>
                <a:srgbClr val="0070C0"/>
              </a:solidFill>
              <a:cs typeface="Times New Roman" panose="02020603050405020304" pitchFamily="18" charset="0"/>
            </a:endParaRPr>
          </a:p>
        </p:txBody>
      </p:sp>
    </p:spTree>
    <p:extLst>
      <p:ext uri="{BB962C8B-B14F-4D97-AF65-F5344CB8AC3E}">
        <p14:creationId xmlns:p14="http://schemas.microsoft.com/office/powerpoint/2010/main" val="238040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id="{40D5FB2E-42FE-4858-AE07-3235468194F4}"/>
              </a:ext>
            </a:extLst>
          </p:cNvPr>
          <p:cNvGrpSpPr/>
          <p:nvPr/>
        </p:nvGrpSpPr>
        <p:grpSpPr>
          <a:xfrm>
            <a:off x="0" y="0"/>
            <a:ext cx="9154551" cy="6858000"/>
            <a:chOff x="-14068" y="0"/>
            <a:chExt cx="12206068" cy="6858000"/>
          </a:xfrm>
        </p:grpSpPr>
        <p:grpSp>
          <p:nvGrpSpPr>
            <p:cNvPr id="88" name="Nhóm 2">
              <a:extLst>
                <a:ext uri="{FF2B5EF4-FFF2-40B4-BE49-F238E27FC236}">
                  <a16:creationId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CF6D969D-257F-409A-9328-616907F62538}"/>
              </a:ext>
            </a:extLst>
          </p:cNvPr>
          <p:cNvSpPr/>
          <p:nvPr/>
        </p:nvSpPr>
        <p:spPr>
          <a:xfrm>
            <a:off x="43282" y="712284"/>
            <a:ext cx="4604918" cy="1569660"/>
          </a:xfrm>
          <a:prstGeom prst="rect">
            <a:avLst/>
          </a:prstGeom>
          <a:ln w="12700">
            <a:solidFill>
              <a:srgbClr val="1B04FA"/>
            </a:solidFill>
            <a:prstDash val="sysDash"/>
          </a:ln>
        </p:spPr>
        <p:txBody>
          <a:bodyPr wrap="square">
            <a:spAutoFit/>
          </a:bodyPr>
          <a:lstStyle/>
          <a:p>
            <a:pPr algn="just">
              <a:lnSpc>
                <a:spcPct val="150000"/>
              </a:lnSpc>
            </a:pPr>
            <a:r>
              <a:rPr lang="en-US" sz="3200" dirty="0" smtClean="0">
                <a:solidFill>
                  <a:srgbClr val="FF0066"/>
                </a:solidFill>
                <a:cs typeface="Times New Roman" panose="02020603050405020304" pitchFamily="18" charset="0"/>
              </a:rPr>
              <a:t>- </a:t>
            </a:r>
            <a:r>
              <a:rPr lang="en-US" sz="3200" dirty="0" err="1">
                <a:solidFill>
                  <a:srgbClr val="FF0066"/>
                </a:solidFill>
                <a:cs typeface="Times New Roman" panose="02020603050405020304" pitchFamily="18" charset="0"/>
              </a:rPr>
              <a:t>Nhận</a:t>
            </a:r>
            <a:r>
              <a:rPr lang="en-US" sz="3200" dirty="0">
                <a:solidFill>
                  <a:srgbClr val="FF0066"/>
                </a:solidFill>
                <a:cs typeface="Times New Roman" panose="02020603050405020304" pitchFamily="18" charset="0"/>
              </a:rPr>
              <a:t> </a:t>
            </a:r>
            <a:r>
              <a:rPr lang="en-US" sz="3200" dirty="0" err="1">
                <a:solidFill>
                  <a:srgbClr val="FF0066"/>
                </a:solidFill>
                <a:cs typeface="Times New Roman" panose="02020603050405020304" pitchFamily="18" charset="0"/>
              </a:rPr>
              <a:t>xét</a:t>
            </a:r>
            <a:r>
              <a:rPr lang="en-US" sz="3200" dirty="0">
                <a:solidFill>
                  <a:srgbClr val="FF0066"/>
                </a:solidFill>
                <a:cs typeface="Times New Roman" panose="02020603050405020304" pitchFamily="18" charset="0"/>
              </a:rPr>
              <a:t> </a:t>
            </a:r>
            <a:r>
              <a:rPr lang="en-US" sz="3200" dirty="0" err="1">
                <a:solidFill>
                  <a:srgbClr val="FF0066"/>
                </a:solidFill>
                <a:cs typeface="Times New Roman" panose="02020603050405020304" pitchFamily="18" charset="0"/>
              </a:rPr>
              <a:t>đặc</a:t>
            </a:r>
            <a:r>
              <a:rPr lang="en-US" sz="3200" dirty="0">
                <a:solidFill>
                  <a:srgbClr val="FF0066"/>
                </a:solidFill>
                <a:cs typeface="Times New Roman" panose="02020603050405020304" pitchFamily="18" charset="0"/>
              </a:rPr>
              <a:t> </a:t>
            </a:r>
            <a:r>
              <a:rPr lang="en-US" sz="3200" dirty="0" err="1">
                <a:solidFill>
                  <a:srgbClr val="FF0066"/>
                </a:solidFill>
                <a:cs typeface="Times New Roman" panose="02020603050405020304" pitchFamily="18" charset="0"/>
              </a:rPr>
              <a:t>điểm</a:t>
            </a:r>
            <a:r>
              <a:rPr lang="en-US" sz="3200" dirty="0">
                <a:solidFill>
                  <a:srgbClr val="FF0066"/>
                </a:solidFill>
                <a:cs typeface="Times New Roman" panose="02020603050405020304" pitchFamily="18" charset="0"/>
              </a:rPr>
              <a:t> </a:t>
            </a:r>
            <a:r>
              <a:rPr lang="en-US" sz="3200" dirty="0" err="1">
                <a:solidFill>
                  <a:srgbClr val="FF0066"/>
                </a:solidFill>
                <a:cs typeface="Times New Roman" panose="02020603050405020304" pitchFamily="18" charset="0"/>
              </a:rPr>
              <a:t>chung</a:t>
            </a:r>
            <a:r>
              <a:rPr lang="en-US" sz="3200" dirty="0">
                <a:solidFill>
                  <a:srgbClr val="FF0066"/>
                </a:solidFill>
                <a:cs typeface="Times New Roman" panose="02020603050405020304" pitchFamily="18" charset="0"/>
              </a:rPr>
              <a:t> </a:t>
            </a:r>
            <a:r>
              <a:rPr lang="en-US" sz="3200" dirty="0" err="1">
                <a:solidFill>
                  <a:srgbClr val="FF0066"/>
                </a:solidFill>
                <a:cs typeface="Times New Roman" panose="02020603050405020304" pitchFamily="18" charset="0"/>
              </a:rPr>
              <a:t>của</a:t>
            </a:r>
            <a:r>
              <a:rPr lang="en-US" sz="3200" dirty="0">
                <a:solidFill>
                  <a:srgbClr val="FF0066"/>
                </a:solidFill>
                <a:cs typeface="Times New Roman" panose="02020603050405020304" pitchFamily="18" charset="0"/>
              </a:rPr>
              <a:t> </a:t>
            </a:r>
            <a:r>
              <a:rPr lang="en-US" sz="3200" dirty="0" err="1">
                <a:solidFill>
                  <a:srgbClr val="FF0066"/>
                </a:solidFill>
                <a:cs typeface="Times New Roman" panose="02020603050405020304" pitchFamily="18" charset="0"/>
              </a:rPr>
              <a:t>khí</a:t>
            </a:r>
            <a:r>
              <a:rPr lang="en-US" sz="3200" dirty="0">
                <a:solidFill>
                  <a:srgbClr val="FF0066"/>
                </a:solidFill>
                <a:cs typeface="Times New Roman" panose="02020603050405020304" pitchFamily="18" charset="0"/>
              </a:rPr>
              <a:t> </a:t>
            </a:r>
            <a:r>
              <a:rPr lang="en-US" sz="3200" dirty="0" err="1">
                <a:solidFill>
                  <a:srgbClr val="FF0066"/>
                </a:solidFill>
                <a:cs typeface="Times New Roman" panose="02020603050405020304" pitchFamily="18" charset="0"/>
              </a:rPr>
              <a:t>hậu</a:t>
            </a:r>
            <a:r>
              <a:rPr lang="en-US" sz="3200" dirty="0">
                <a:solidFill>
                  <a:srgbClr val="FF0066"/>
                </a:solidFill>
                <a:cs typeface="Times New Roman" panose="02020603050405020304" pitchFamily="18" charset="0"/>
              </a:rPr>
              <a:t> </a:t>
            </a:r>
            <a:r>
              <a:rPr lang="en-US" sz="3200" dirty="0" err="1">
                <a:solidFill>
                  <a:srgbClr val="FF0066"/>
                </a:solidFill>
                <a:cs typeface="Times New Roman" panose="02020603050405020304" pitchFamily="18" charset="0"/>
              </a:rPr>
              <a:t>châu</a:t>
            </a:r>
            <a:r>
              <a:rPr lang="en-US" sz="3200" dirty="0">
                <a:solidFill>
                  <a:srgbClr val="FF0066"/>
                </a:solidFill>
                <a:cs typeface="Times New Roman" panose="02020603050405020304" pitchFamily="18" charset="0"/>
              </a:rPr>
              <a:t> </a:t>
            </a:r>
            <a:r>
              <a:rPr lang="en-US" sz="3200" dirty="0" smtClean="0">
                <a:solidFill>
                  <a:srgbClr val="FF0066"/>
                </a:solidFill>
                <a:cs typeface="Times New Roman" panose="02020603050405020304" pitchFamily="18" charset="0"/>
              </a:rPr>
              <a:t>Phi?</a:t>
            </a:r>
            <a:endParaRPr lang="en-US" sz="3200" dirty="0">
              <a:cs typeface="Times New Roman" panose="02020603050405020304" pitchFamily="18" charset="0"/>
            </a:endParaRPr>
          </a:p>
        </p:txBody>
      </p:sp>
      <p:sp>
        <p:nvSpPr>
          <p:cNvPr id="23" name="TextBox 22">
            <a:extLst>
              <a:ext uri="{FF2B5EF4-FFF2-40B4-BE49-F238E27FC236}">
                <a16:creationId xmlns:a16="http://schemas.microsoft.com/office/drawing/2014/main" id="{C0B2251A-292F-4908-ADAB-DCC030037F34}"/>
              </a:ext>
            </a:extLst>
          </p:cNvPr>
          <p:cNvSpPr txBox="1"/>
          <p:nvPr/>
        </p:nvSpPr>
        <p:spPr>
          <a:xfrm>
            <a:off x="215270" y="140692"/>
            <a:ext cx="2515765" cy="584775"/>
          </a:xfrm>
          <a:prstGeom prst="rect">
            <a:avLst/>
          </a:prstGeom>
          <a:noFill/>
          <a:ln w="6350">
            <a:solidFill>
              <a:schemeClr val="accent1"/>
            </a:solidFill>
            <a:prstDash val="sysDot"/>
          </a:ln>
        </p:spPr>
        <p:txBody>
          <a:bodyPr wrap="square" rtlCol="0">
            <a:spAutoFit/>
          </a:bodyPr>
          <a:lstStyle/>
          <a:p>
            <a:r>
              <a:rPr lang="en-US" sz="3200" b="1" dirty="0">
                <a:cs typeface="Times New Roman" panose="02020603050405020304" pitchFamily="18" charset="0"/>
              </a:rPr>
              <a:t>b. Khí hậu</a:t>
            </a:r>
          </a:p>
        </p:txBody>
      </p:sp>
      <p:grpSp>
        <p:nvGrpSpPr>
          <p:cNvPr id="7" name="Group 6">
            <a:extLst>
              <a:ext uri="{FF2B5EF4-FFF2-40B4-BE49-F238E27FC236}">
                <a16:creationId xmlns:a16="http://schemas.microsoft.com/office/drawing/2014/main" id="{A3F27412-4287-4643-AB26-1A606AFD0C3B}"/>
              </a:ext>
            </a:extLst>
          </p:cNvPr>
          <p:cNvGrpSpPr/>
          <p:nvPr/>
        </p:nvGrpSpPr>
        <p:grpSpPr>
          <a:xfrm>
            <a:off x="4739784" y="78642"/>
            <a:ext cx="4563708" cy="6506517"/>
            <a:chOff x="6558547" y="104652"/>
            <a:chExt cx="5715645" cy="6850839"/>
          </a:xfrm>
        </p:grpSpPr>
        <p:pic>
          <p:nvPicPr>
            <p:cNvPr id="5" name="Picture 4">
              <a:extLst>
                <a:ext uri="{FF2B5EF4-FFF2-40B4-BE49-F238E27FC236}">
                  <a16:creationId xmlns:a16="http://schemas.microsoft.com/office/drawing/2014/main" id="{1773F159-7873-4102-B9A2-BA21F8EF433F}"/>
                </a:ext>
              </a:extLst>
            </p:cNvPr>
            <p:cNvPicPr>
              <a:picLocks noChangeAspect="1"/>
            </p:cNvPicPr>
            <p:nvPr/>
          </p:nvPicPr>
          <p:blipFill>
            <a:blip r:embed="rId3"/>
            <a:stretch>
              <a:fillRect/>
            </a:stretch>
          </p:blipFill>
          <p:spPr>
            <a:xfrm>
              <a:off x="6558547" y="104652"/>
              <a:ext cx="5416382" cy="6382303"/>
            </a:xfrm>
            <a:prstGeom prst="rect">
              <a:avLst/>
            </a:prstGeom>
          </p:spPr>
        </p:pic>
        <p:sp>
          <p:nvSpPr>
            <p:cNvPr id="6" name="TextBox 5">
              <a:extLst>
                <a:ext uri="{FF2B5EF4-FFF2-40B4-BE49-F238E27FC236}">
                  <a16:creationId xmlns:a16="http://schemas.microsoft.com/office/drawing/2014/main" id="{4A2C09D1-1443-466F-AF4C-2AD08CE0D752}"/>
                </a:ext>
              </a:extLst>
            </p:cNvPr>
            <p:cNvSpPr txBox="1"/>
            <p:nvPr/>
          </p:nvSpPr>
          <p:spPr>
            <a:xfrm>
              <a:off x="7016449" y="6534207"/>
              <a:ext cx="5257743" cy="421284"/>
            </a:xfrm>
            <a:prstGeom prst="rect">
              <a:avLst/>
            </a:prstGeom>
            <a:noFill/>
          </p:spPr>
          <p:txBody>
            <a:bodyPr wrap="square" rtlCol="0">
              <a:spAutoFit/>
            </a:bodyPr>
            <a:lstStyle/>
            <a:p>
              <a:r>
                <a:rPr lang="en-US" sz="2000" dirty="0">
                  <a:solidFill>
                    <a:srgbClr val="1B04FA"/>
                  </a:solidFill>
                  <a:cs typeface="Times New Roman" panose="02020603050405020304" pitchFamily="18" charset="0"/>
                </a:rPr>
                <a:t>Hình 9.2. Bản đồ khí hậu châu Phi</a:t>
              </a:r>
            </a:p>
          </p:txBody>
        </p:sp>
      </p:grpSp>
      <p:sp>
        <p:nvSpPr>
          <p:cNvPr id="14" name="Rectangle 13">
            <a:extLst>
              <a:ext uri="{FF2B5EF4-FFF2-40B4-BE49-F238E27FC236}">
                <a16:creationId xmlns:a16="http://schemas.microsoft.com/office/drawing/2014/main" id="{F8E247F9-B1F9-45FD-A2C0-92D229DED166}"/>
              </a:ext>
            </a:extLst>
          </p:cNvPr>
          <p:cNvSpPr/>
          <p:nvPr/>
        </p:nvSpPr>
        <p:spPr>
          <a:xfrm>
            <a:off x="100642" y="2401532"/>
            <a:ext cx="4607490" cy="2554545"/>
          </a:xfrm>
          <a:prstGeom prst="rect">
            <a:avLst/>
          </a:prstGeom>
          <a:noFill/>
          <a:ln>
            <a:noFill/>
          </a:ln>
        </p:spPr>
        <p:txBody>
          <a:bodyPr wrap="square">
            <a:spAutoFit/>
          </a:bodyPr>
          <a:lstStyle/>
          <a:p>
            <a:pPr algn="just"/>
            <a:r>
              <a:rPr lang="en-US" sz="3200" dirty="0">
                <a:solidFill>
                  <a:srgbClr val="3333CC"/>
                </a:solidFill>
                <a:cs typeface="Times New Roman" panose="02020603050405020304" pitchFamily="18" charset="0"/>
              </a:rPr>
              <a:t>-</a:t>
            </a:r>
            <a:r>
              <a:rPr lang="en-US" sz="3200" dirty="0" smtClean="0">
                <a:solidFill>
                  <a:srgbClr val="3333CC"/>
                </a:solidFill>
                <a:cs typeface="Times New Roman" panose="02020603050405020304" pitchFamily="18" charset="0"/>
              </a:rPr>
              <a:t> </a:t>
            </a:r>
            <a:r>
              <a:rPr lang="en-US" sz="3200" dirty="0" err="1" smtClean="0">
                <a:solidFill>
                  <a:srgbClr val="3333CC"/>
                </a:solidFill>
                <a:cs typeface="Times New Roman" panose="02020603050405020304" pitchFamily="18" charset="0"/>
              </a:rPr>
              <a:t>Châu</a:t>
            </a:r>
            <a:r>
              <a:rPr lang="en-US" sz="3200" dirty="0" smtClean="0">
                <a:solidFill>
                  <a:srgbClr val="3333CC"/>
                </a:solidFill>
                <a:cs typeface="Times New Roman" panose="02020603050405020304" pitchFamily="18" charset="0"/>
              </a:rPr>
              <a:t> Phi </a:t>
            </a:r>
            <a:r>
              <a:rPr lang="en-US" sz="3200" dirty="0" err="1" smtClean="0">
                <a:solidFill>
                  <a:srgbClr val="3333CC"/>
                </a:solidFill>
                <a:cs typeface="Times New Roman" panose="02020603050405020304" pitchFamily="18" charset="0"/>
              </a:rPr>
              <a:t>là</a:t>
            </a:r>
            <a:r>
              <a:rPr lang="en-US" sz="3200" dirty="0" smtClean="0">
                <a:solidFill>
                  <a:srgbClr val="3333CC"/>
                </a:solidFill>
                <a:cs typeface="Times New Roman" panose="02020603050405020304" pitchFamily="18" charset="0"/>
              </a:rPr>
              <a:t> </a:t>
            </a:r>
            <a:r>
              <a:rPr lang="en-US" sz="3200" dirty="0" err="1" smtClean="0">
                <a:solidFill>
                  <a:srgbClr val="3333CC"/>
                </a:solidFill>
                <a:cs typeface="Times New Roman" panose="02020603050405020304" pitchFamily="18" charset="0"/>
              </a:rPr>
              <a:t>châu</a:t>
            </a:r>
            <a:r>
              <a:rPr lang="en-US" sz="3200" dirty="0" smtClean="0">
                <a:solidFill>
                  <a:srgbClr val="3333CC"/>
                </a:solidFill>
                <a:cs typeface="Times New Roman" panose="02020603050405020304" pitchFamily="18" charset="0"/>
              </a:rPr>
              <a:t> </a:t>
            </a:r>
            <a:r>
              <a:rPr lang="en-US" sz="3200" dirty="0" err="1" smtClean="0">
                <a:solidFill>
                  <a:srgbClr val="3333CC"/>
                </a:solidFill>
                <a:cs typeface="Times New Roman" panose="02020603050405020304" pitchFamily="18" charset="0"/>
              </a:rPr>
              <a:t>lục</a:t>
            </a:r>
            <a:r>
              <a:rPr lang="en-US" sz="3200" dirty="0" smtClean="0">
                <a:solidFill>
                  <a:srgbClr val="3333CC"/>
                </a:solidFill>
                <a:cs typeface="Times New Roman" panose="02020603050405020304" pitchFamily="18" charset="0"/>
              </a:rPr>
              <a:t> </a:t>
            </a:r>
            <a:r>
              <a:rPr lang="en-US" sz="3200" dirty="0" err="1" smtClean="0">
                <a:solidFill>
                  <a:srgbClr val="3333CC"/>
                </a:solidFill>
                <a:cs typeface="Times New Roman" panose="02020603050405020304" pitchFamily="18" charset="0"/>
              </a:rPr>
              <a:t>có</a:t>
            </a:r>
            <a:r>
              <a:rPr lang="en-US" sz="3200" dirty="0" smtClean="0">
                <a:solidFill>
                  <a:srgbClr val="3333CC"/>
                </a:solidFill>
                <a:cs typeface="Times New Roman" panose="02020603050405020304" pitchFamily="18" charset="0"/>
              </a:rPr>
              <a:t> </a:t>
            </a:r>
            <a:r>
              <a:rPr lang="en-US" sz="3200" dirty="0" err="1" smtClean="0">
                <a:solidFill>
                  <a:srgbClr val="3333CC"/>
                </a:solidFill>
                <a:cs typeface="Times New Roman" panose="02020603050405020304" pitchFamily="18" charset="0"/>
              </a:rPr>
              <a:t>nhiệt</a:t>
            </a:r>
            <a:r>
              <a:rPr lang="en-US" sz="3200" dirty="0" smtClean="0">
                <a:solidFill>
                  <a:srgbClr val="3333CC"/>
                </a:solidFill>
                <a:cs typeface="Times New Roman" panose="02020603050405020304" pitchFamily="18" charset="0"/>
              </a:rPr>
              <a:t> </a:t>
            </a:r>
            <a:r>
              <a:rPr lang="en-US" sz="3200" dirty="0" err="1" smtClean="0">
                <a:solidFill>
                  <a:srgbClr val="3333CC"/>
                </a:solidFill>
                <a:cs typeface="Times New Roman" panose="02020603050405020304" pitchFamily="18" charset="0"/>
              </a:rPr>
              <a:t>độ</a:t>
            </a:r>
            <a:r>
              <a:rPr lang="en-US" sz="3200" dirty="0" smtClean="0">
                <a:solidFill>
                  <a:srgbClr val="3333CC"/>
                </a:solidFill>
                <a:cs typeface="Times New Roman" panose="02020603050405020304" pitchFamily="18" charset="0"/>
              </a:rPr>
              <a:t> </a:t>
            </a:r>
            <a:r>
              <a:rPr lang="en-US" sz="3200" dirty="0" err="1" smtClean="0">
                <a:solidFill>
                  <a:srgbClr val="3333CC"/>
                </a:solidFill>
                <a:cs typeface="Times New Roman" panose="02020603050405020304" pitchFamily="18" charset="0"/>
              </a:rPr>
              <a:t>trung</a:t>
            </a:r>
            <a:r>
              <a:rPr lang="en-US" sz="3200" dirty="0" smtClean="0">
                <a:solidFill>
                  <a:srgbClr val="3333CC"/>
                </a:solidFill>
                <a:cs typeface="Times New Roman" panose="02020603050405020304" pitchFamily="18" charset="0"/>
              </a:rPr>
              <a:t> </a:t>
            </a:r>
            <a:r>
              <a:rPr lang="en-US" sz="3200" dirty="0" err="1" smtClean="0">
                <a:solidFill>
                  <a:srgbClr val="3333CC"/>
                </a:solidFill>
                <a:cs typeface="Times New Roman" panose="02020603050405020304" pitchFamily="18" charset="0"/>
              </a:rPr>
              <a:t>bình</a:t>
            </a:r>
            <a:r>
              <a:rPr lang="en-US" sz="3200" dirty="0" smtClean="0">
                <a:solidFill>
                  <a:srgbClr val="3333CC"/>
                </a:solidFill>
                <a:cs typeface="Times New Roman" panose="02020603050405020304" pitchFamily="18" charset="0"/>
              </a:rPr>
              <a:t> </a:t>
            </a:r>
            <a:r>
              <a:rPr lang="en-US" sz="3200" dirty="0" err="1" smtClean="0">
                <a:solidFill>
                  <a:srgbClr val="3333CC"/>
                </a:solidFill>
                <a:cs typeface="Times New Roman" panose="02020603050405020304" pitchFamily="18" charset="0"/>
              </a:rPr>
              <a:t>cao</a:t>
            </a:r>
            <a:r>
              <a:rPr lang="en-US" sz="3200" dirty="0" smtClean="0">
                <a:solidFill>
                  <a:srgbClr val="3333CC"/>
                </a:solidFill>
                <a:cs typeface="Times New Roman" panose="02020603050405020304" pitchFamily="18" charset="0"/>
              </a:rPr>
              <a:t> </a:t>
            </a:r>
            <a:r>
              <a:rPr lang="en-US" sz="3200" dirty="0" err="1" smtClean="0">
                <a:solidFill>
                  <a:srgbClr val="3333CC"/>
                </a:solidFill>
                <a:cs typeface="Times New Roman" panose="02020603050405020304" pitchFamily="18" charset="0"/>
              </a:rPr>
              <a:t>nhất</a:t>
            </a:r>
            <a:r>
              <a:rPr lang="en-US" sz="3200" dirty="0" smtClean="0">
                <a:solidFill>
                  <a:srgbClr val="3333CC"/>
                </a:solidFill>
                <a:cs typeface="Times New Roman" panose="02020603050405020304" pitchFamily="18" charset="0"/>
              </a:rPr>
              <a:t> </a:t>
            </a:r>
            <a:r>
              <a:rPr lang="en-US" sz="3200" dirty="0" err="1" smtClean="0">
                <a:solidFill>
                  <a:srgbClr val="3333CC"/>
                </a:solidFill>
                <a:cs typeface="Times New Roman" panose="02020603050405020304" pitchFamily="18" charset="0"/>
              </a:rPr>
              <a:t>thế</a:t>
            </a:r>
            <a:r>
              <a:rPr lang="en-US" sz="3200" dirty="0" smtClean="0">
                <a:solidFill>
                  <a:srgbClr val="3333CC"/>
                </a:solidFill>
                <a:cs typeface="Times New Roman" panose="02020603050405020304" pitchFamily="18" charset="0"/>
              </a:rPr>
              <a:t> </a:t>
            </a:r>
            <a:r>
              <a:rPr lang="en-US" sz="3200" dirty="0" err="1" smtClean="0">
                <a:solidFill>
                  <a:srgbClr val="3333CC"/>
                </a:solidFill>
                <a:cs typeface="Times New Roman" panose="02020603050405020304" pitchFamily="18" charset="0"/>
              </a:rPr>
              <a:t>giới</a:t>
            </a:r>
            <a:r>
              <a:rPr lang="en-US" sz="3200" dirty="0" smtClean="0">
                <a:solidFill>
                  <a:srgbClr val="3333CC"/>
                </a:solidFill>
                <a:cs typeface="Times New Roman" panose="02020603050405020304" pitchFamily="18" charset="0"/>
              </a:rPr>
              <a:t>, </a:t>
            </a:r>
            <a:r>
              <a:rPr lang="en-US" sz="3200" dirty="0" err="1" smtClean="0">
                <a:solidFill>
                  <a:srgbClr val="3333CC"/>
                </a:solidFill>
                <a:cs typeface="Times New Roman" panose="02020603050405020304" pitchFamily="18" charset="0"/>
              </a:rPr>
              <a:t>phần</a:t>
            </a:r>
            <a:r>
              <a:rPr lang="en-US" sz="3200" dirty="0" smtClean="0">
                <a:solidFill>
                  <a:srgbClr val="3333CC"/>
                </a:solidFill>
                <a:cs typeface="Times New Roman" panose="02020603050405020304" pitchFamily="18" charset="0"/>
              </a:rPr>
              <a:t> </a:t>
            </a:r>
            <a:r>
              <a:rPr lang="en-US" sz="3200" dirty="0" err="1" smtClean="0">
                <a:solidFill>
                  <a:srgbClr val="3333CC"/>
                </a:solidFill>
                <a:cs typeface="Times New Roman" panose="02020603050405020304" pitchFamily="18" charset="0"/>
              </a:rPr>
              <a:t>lớn</a:t>
            </a:r>
            <a:r>
              <a:rPr lang="en-US" sz="3200" dirty="0" smtClean="0">
                <a:solidFill>
                  <a:srgbClr val="3333CC"/>
                </a:solidFill>
                <a:cs typeface="Times New Roman" panose="02020603050405020304" pitchFamily="18" charset="0"/>
              </a:rPr>
              <a:t> </a:t>
            </a:r>
            <a:r>
              <a:rPr lang="en-US" sz="3200" dirty="0" err="1" smtClean="0">
                <a:solidFill>
                  <a:srgbClr val="3333CC"/>
                </a:solidFill>
                <a:cs typeface="Times New Roman" panose="02020603050405020304" pitchFamily="18" charset="0"/>
              </a:rPr>
              <a:t>lãnh</a:t>
            </a:r>
            <a:r>
              <a:rPr lang="en-US" sz="3200" dirty="0" smtClean="0">
                <a:solidFill>
                  <a:srgbClr val="3333CC"/>
                </a:solidFill>
                <a:cs typeface="Times New Roman" panose="02020603050405020304" pitchFamily="18" charset="0"/>
              </a:rPr>
              <a:t> </a:t>
            </a:r>
            <a:r>
              <a:rPr lang="en-US" sz="3200" dirty="0" err="1" smtClean="0">
                <a:solidFill>
                  <a:srgbClr val="3333CC"/>
                </a:solidFill>
                <a:cs typeface="Times New Roman" panose="02020603050405020304" pitchFamily="18" charset="0"/>
              </a:rPr>
              <a:t>thổ</a:t>
            </a:r>
            <a:r>
              <a:rPr lang="en-US" sz="3200" dirty="0" smtClean="0">
                <a:solidFill>
                  <a:srgbClr val="3333CC"/>
                </a:solidFill>
                <a:cs typeface="Times New Roman" panose="02020603050405020304" pitchFamily="18" charset="0"/>
              </a:rPr>
              <a:t> </a:t>
            </a:r>
            <a:r>
              <a:rPr lang="en-US" sz="3200" dirty="0" err="1" smtClean="0">
                <a:solidFill>
                  <a:srgbClr val="3333CC"/>
                </a:solidFill>
                <a:cs typeface="Times New Roman" panose="02020603050405020304" pitchFamily="18" charset="0"/>
              </a:rPr>
              <a:t>nằm</a:t>
            </a:r>
            <a:r>
              <a:rPr lang="en-US" sz="3200" dirty="0" smtClean="0">
                <a:solidFill>
                  <a:srgbClr val="3333CC"/>
                </a:solidFill>
                <a:cs typeface="Times New Roman" panose="02020603050405020304" pitchFamily="18" charset="0"/>
              </a:rPr>
              <a:t> </a:t>
            </a:r>
            <a:r>
              <a:rPr lang="en-US" sz="3200" dirty="0" err="1" smtClean="0">
                <a:solidFill>
                  <a:srgbClr val="3333CC"/>
                </a:solidFill>
                <a:cs typeface="Times New Roman" panose="02020603050405020304" pitchFamily="18" charset="0"/>
              </a:rPr>
              <a:t>trong</a:t>
            </a:r>
            <a:r>
              <a:rPr lang="en-US" sz="3200" dirty="0" smtClean="0">
                <a:solidFill>
                  <a:srgbClr val="3333CC"/>
                </a:solidFill>
                <a:cs typeface="Times New Roman" panose="02020603050405020304" pitchFamily="18" charset="0"/>
              </a:rPr>
              <a:t> </a:t>
            </a:r>
            <a:r>
              <a:rPr lang="en-US" sz="3200" dirty="0" err="1" smtClean="0">
                <a:solidFill>
                  <a:srgbClr val="3333CC"/>
                </a:solidFill>
                <a:cs typeface="Times New Roman" panose="02020603050405020304" pitchFamily="18" charset="0"/>
              </a:rPr>
              <a:t>các</a:t>
            </a:r>
            <a:r>
              <a:rPr lang="en-US" sz="3200" dirty="0" smtClean="0">
                <a:solidFill>
                  <a:srgbClr val="3333CC"/>
                </a:solidFill>
                <a:cs typeface="Times New Roman" panose="02020603050405020304" pitchFamily="18" charset="0"/>
              </a:rPr>
              <a:t> </a:t>
            </a:r>
            <a:r>
              <a:rPr lang="en-US" sz="3200" dirty="0" err="1" smtClean="0">
                <a:solidFill>
                  <a:srgbClr val="3333CC"/>
                </a:solidFill>
                <a:cs typeface="Times New Roman" panose="02020603050405020304" pitchFamily="18" charset="0"/>
              </a:rPr>
              <a:t>đới</a:t>
            </a:r>
            <a:r>
              <a:rPr lang="en-US" sz="3200" dirty="0" smtClean="0">
                <a:solidFill>
                  <a:srgbClr val="3333CC"/>
                </a:solidFill>
                <a:cs typeface="Times New Roman" panose="02020603050405020304" pitchFamily="18" charset="0"/>
              </a:rPr>
              <a:t> </a:t>
            </a:r>
            <a:r>
              <a:rPr lang="en-US" sz="3200" dirty="0" err="1" smtClean="0">
                <a:solidFill>
                  <a:srgbClr val="3333CC"/>
                </a:solidFill>
                <a:cs typeface="Times New Roman" panose="02020603050405020304" pitchFamily="18" charset="0"/>
              </a:rPr>
              <a:t>nóng</a:t>
            </a:r>
            <a:r>
              <a:rPr lang="en-US" sz="3200" dirty="0" smtClean="0">
                <a:solidFill>
                  <a:srgbClr val="3333CC"/>
                </a:solidFill>
                <a:cs typeface="Times New Roman" panose="02020603050405020304" pitchFamily="18" charset="0"/>
              </a:rPr>
              <a:t>.</a:t>
            </a:r>
            <a:endParaRPr lang="vi-VN" sz="3200" dirty="0">
              <a:solidFill>
                <a:srgbClr val="3333CC"/>
              </a:solidFill>
              <a:cs typeface="Times New Roman" panose="02020603050405020304" pitchFamily="18" charset="0"/>
            </a:endParaRPr>
          </a:p>
        </p:txBody>
      </p:sp>
      <p:sp>
        <p:nvSpPr>
          <p:cNvPr id="15" name="Rectangle 14">
            <a:extLst>
              <a:ext uri="{FF2B5EF4-FFF2-40B4-BE49-F238E27FC236}">
                <a16:creationId xmlns:a16="http://schemas.microsoft.com/office/drawing/2014/main" id="{D2FB1ECE-A5F3-4D04-AEB0-0D4271ABCC9B}"/>
              </a:ext>
            </a:extLst>
          </p:cNvPr>
          <p:cNvSpPr/>
          <p:nvPr/>
        </p:nvSpPr>
        <p:spPr>
          <a:xfrm>
            <a:off x="117041" y="4998082"/>
            <a:ext cx="4535513" cy="1569660"/>
          </a:xfrm>
          <a:prstGeom prst="rect">
            <a:avLst/>
          </a:prstGeom>
          <a:noFill/>
          <a:ln>
            <a:noFill/>
          </a:ln>
        </p:spPr>
        <p:txBody>
          <a:bodyPr wrap="square">
            <a:spAutoFit/>
          </a:bodyPr>
          <a:lstStyle/>
          <a:p>
            <a:pPr algn="just"/>
            <a:r>
              <a:rPr lang="en-US" sz="3200" dirty="0">
                <a:solidFill>
                  <a:srgbClr val="3333CC"/>
                </a:solidFill>
                <a:latin typeface="+mn-lt"/>
                <a:cs typeface="Arial" panose="020B0604020202020204" pitchFamily="34" charset="0"/>
              </a:rPr>
              <a:t>-</a:t>
            </a:r>
            <a:r>
              <a:rPr lang="vi-VN" sz="3200" dirty="0" smtClean="0">
                <a:solidFill>
                  <a:srgbClr val="3333CC"/>
                </a:solidFill>
                <a:latin typeface="+mn-lt"/>
                <a:cs typeface="Arial" panose="020B0604020202020204" pitchFamily="34" charset="0"/>
              </a:rPr>
              <a:t> </a:t>
            </a:r>
            <a:r>
              <a:rPr lang="vi-VN" sz="3200" dirty="0">
                <a:solidFill>
                  <a:srgbClr val="3333CC"/>
                </a:solidFill>
                <a:latin typeface="+mn-lt"/>
                <a:cs typeface="Arial" panose="020B0604020202020204" pitchFamily="34" charset="0"/>
              </a:rPr>
              <a:t>Các đới khí hậu phân bố gần như đối xứng nhau qua Xích đạo.</a:t>
            </a:r>
            <a:endParaRPr lang="en-US" sz="3200" dirty="0">
              <a:solidFill>
                <a:srgbClr val="3333CC"/>
              </a:solidFill>
              <a:latin typeface="+mn-lt"/>
            </a:endParaRPr>
          </a:p>
        </p:txBody>
      </p:sp>
      <p:pic>
        <p:nvPicPr>
          <p:cNvPr id="16"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414" y="2250553"/>
            <a:ext cx="425546" cy="376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5159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816BB3-5874-4765-A9ED-F4B670C72B97}"/>
              </a:ext>
            </a:extLst>
          </p:cNvPr>
          <p:cNvPicPr>
            <a:picLocks noChangeAspect="1"/>
          </p:cNvPicPr>
          <p:nvPr/>
        </p:nvPicPr>
        <p:blipFill rotWithShape="1">
          <a:blip r:embed="rId2"/>
          <a:srcRect l="1821" t="3333" r="1112"/>
          <a:stretch/>
        </p:blipFill>
        <p:spPr>
          <a:xfrm>
            <a:off x="0" y="101600"/>
            <a:ext cx="9144000" cy="6629400"/>
          </a:xfrm>
          <a:prstGeom prst="rect">
            <a:avLst/>
          </a:prstGeom>
        </p:spPr>
      </p:pic>
    </p:spTree>
    <p:extLst>
      <p:ext uri="{BB962C8B-B14F-4D97-AF65-F5344CB8AC3E}">
        <p14:creationId xmlns:p14="http://schemas.microsoft.com/office/powerpoint/2010/main" val="35678489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09F3D2-E9C8-4E95-8681-B41B03A9E170}"/>
              </a:ext>
            </a:extLst>
          </p:cNvPr>
          <p:cNvSpPr/>
          <p:nvPr/>
        </p:nvSpPr>
        <p:spPr>
          <a:xfrm>
            <a:off x="114300" y="663207"/>
            <a:ext cx="9029700" cy="523220"/>
          </a:xfrm>
          <a:prstGeom prst="rect">
            <a:avLst/>
          </a:prstGeom>
        </p:spPr>
        <p:txBody>
          <a:bodyPr wrap="square">
            <a:spAutoFit/>
          </a:bodyPr>
          <a:lstStyle/>
          <a:p>
            <a:pPr algn="just"/>
            <a:r>
              <a:rPr lang="vi-VN" sz="2800" dirty="0">
                <a:solidFill>
                  <a:srgbClr val="FF0066"/>
                </a:solidFill>
                <a:latin typeface="+mn-lt"/>
                <a:cs typeface="Arial" panose="020B0604020202020204" pitchFamily="34" charset="0"/>
              </a:rPr>
              <a:t>Cho biểu đồ nhiệt độ, lượng mưa của hai trạm khí tượng sau:</a:t>
            </a:r>
          </a:p>
        </p:txBody>
      </p:sp>
      <p:grpSp>
        <p:nvGrpSpPr>
          <p:cNvPr id="6" name="Group 5">
            <a:extLst>
              <a:ext uri="{FF2B5EF4-FFF2-40B4-BE49-F238E27FC236}">
                <a16:creationId xmlns:a16="http://schemas.microsoft.com/office/drawing/2014/main" id="{6719A8DE-E114-4FF7-B126-F8736BC76AF6}"/>
              </a:ext>
            </a:extLst>
          </p:cNvPr>
          <p:cNvGrpSpPr/>
          <p:nvPr/>
        </p:nvGrpSpPr>
        <p:grpSpPr>
          <a:xfrm>
            <a:off x="304800" y="1247983"/>
            <a:ext cx="9067800" cy="2714417"/>
            <a:chOff x="1926216" y="994209"/>
            <a:chExt cx="8599879" cy="4551337"/>
          </a:xfrm>
        </p:grpSpPr>
        <p:pic>
          <p:nvPicPr>
            <p:cNvPr id="2" name="Picture 1">
              <a:extLst>
                <a:ext uri="{FF2B5EF4-FFF2-40B4-BE49-F238E27FC236}">
                  <a16:creationId xmlns:a16="http://schemas.microsoft.com/office/drawing/2014/main" id="{54AD4285-6073-48F1-9C81-E26DF799AD43}"/>
                </a:ext>
              </a:extLst>
            </p:cNvPr>
            <p:cNvPicPr>
              <a:picLocks noChangeAspect="1"/>
            </p:cNvPicPr>
            <p:nvPr/>
          </p:nvPicPr>
          <p:blipFill rotWithShape="1">
            <a:blip r:embed="rId2"/>
            <a:srcRect b="8974"/>
            <a:stretch/>
          </p:blipFill>
          <p:spPr>
            <a:xfrm>
              <a:off x="1926216" y="994209"/>
              <a:ext cx="8044279" cy="4088825"/>
            </a:xfrm>
            <a:prstGeom prst="rect">
              <a:avLst/>
            </a:prstGeom>
          </p:spPr>
        </p:pic>
        <p:sp>
          <p:nvSpPr>
            <p:cNvPr id="5" name="TextBox 4">
              <a:extLst>
                <a:ext uri="{FF2B5EF4-FFF2-40B4-BE49-F238E27FC236}">
                  <a16:creationId xmlns:a16="http://schemas.microsoft.com/office/drawing/2014/main" id="{FE0194E9-6049-4CCA-9C43-261FB3A2113D}"/>
                </a:ext>
              </a:extLst>
            </p:cNvPr>
            <p:cNvSpPr txBox="1"/>
            <p:nvPr/>
          </p:nvSpPr>
          <p:spPr>
            <a:xfrm>
              <a:off x="2287555" y="5051525"/>
              <a:ext cx="8238540" cy="494021"/>
            </a:xfrm>
            <a:prstGeom prst="rect">
              <a:avLst/>
            </a:prstGeom>
            <a:noFill/>
          </p:spPr>
          <p:txBody>
            <a:bodyPr wrap="square" rtlCol="0">
              <a:spAutoFit/>
            </a:bodyPr>
            <a:lstStyle/>
            <a:p>
              <a:r>
                <a:rPr lang="vi-VN" sz="2000" dirty="0">
                  <a:solidFill>
                    <a:srgbClr val="1503BD"/>
                  </a:solidFill>
                </a:rPr>
                <a:t>Hình </a:t>
              </a:r>
              <a:r>
                <a:rPr lang="vi-VN" sz="2000" dirty="0" smtClean="0">
                  <a:solidFill>
                    <a:srgbClr val="1503BD"/>
                  </a:solidFill>
                </a:rPr>
                <a:t>9.</a:t>
              </a:r>
              <a:r>
                <a:rPr lang="en-US" sz="2000" dirty="0" smtClean="0">
                  <a:solidFill>
                    <a:srgbClr val="1503BD"/>
                  </a:solidFill>
                </a:rPr>
                <a:t>4. </a:t>
              </a:r>
              <a:r>
                <a:rPr lang="vi-VN" sz="2000" dirty="0" smtClean="0">
                  <a:solidFill>
                    <a:srgbClr val="1503BD"/>
                  </a:solidFill>
                </a:rPr>
                <a:t> </a:t>
              </a:r>
              <a:r>
                <a:rPr lang="vi-VN" sz="2000" dirty="0">
                  <a:solidFill>
                    <a:srgbClr val="1503BD"/>
                  </a:solidFill>
                </a:rPr>
                <a:t>Biểu đồ nhiệt độ,lượng mưa hai trạm khí tượng của châu Phi</a:t>
              </a:r>
              <a:endParaRPr lang="en-US" sz="2000" dirty="0">
                <a:solidFill>
                  <a:srgbClr val="1503BD"/>
                </a:solidFill>
              </a:endParaRPr>
            </a:p>
          </p:txBody>
        </p:sp>
      </p:grpSp>
      <p:sp>
        <p:nvSpPr>
          <p:cNvPr id="7" name="Rectangle 6">
            <a:extLst>
              <a:ext uri="{FF2B5EF4-FFF2-40B4-BE49-F238E27FC236}">
                <a16:creationId xmlns:a16="http://schemas.microsoft.com/office/drawing/2014/main" id="{499AA908-B936-4774-9307-1E292356087B}"/>
              </a:ext>
            </a:extLst>
          </p:cNvPr>
          <p:cNvSpPr/>
          <p:nvPr/>
        </p:nvSpPr>
        <p:spPr>
          <a:xfrm>
            <a:off x="136071" y="4118789"/>
            <a:ext cx="8877300" cy="2739211"/>
          </a:xfrm>
          <a:prstGeom prst="rect">
            <a:avLst/>
          </a:prstGeom>
        </p:spPr>
        <p:txBody>
          <a:bodyPr wrap="square">
            <a:spAutoFit/>
          </a:bodyPr>
          <a:lstStyle/>
          <a:p>
            <a:pPr algn="just"/>
            <a:r>
              <a:rPr lang="vi-VN" sz="2400" dirty="0">
                <a:cs typeface="Times New Roman" panose="02020603050405020304" pitchFamily="18" charset="0"/>
              </a:rPr>
              <a:t>a. Dựa vào hình 9.2, cho biết hai trạm khí tượng trên thuộc đới khí hậu nào?</a:t>
            </a:r>
          </a:p>
          <a:p>
            <a:pPr algn="just"/>
            <a:r>
              <a:rPr lang="vi-VN" sz="2400" dirty="0">
                <a:cs typeface="Times New Roman" panose="02020603050405020304" pitchFamily="18" charset="0"/>
              </a:rPr>
              <a:t>b. Ở mỗi trạm khí tượng, em hãy cho biết:</a:t>
            </a:r>
          </a:p>
          <a:p>
            <a:pPr algn="just"/>
            <a:r>
              <a:rPr lang="vi-VN" sz="2400" dirty="0">
                <a:cs typeface="Times New Roman" panose="02020603050405020304" pitchFamily="18" charset="0"/>
              </a:rPr>
              <a:t>- Nhiệt độ tháng cao nhất, nhiệt độ tháng thấp nhất vào những tháng nào. </a:t>
            </a:r>
          </a:p>
          <a:p>
            <a:pPr algn="just"/>
            <a:r>
              <a:rPr lang="vi-VN" sz="2400" dirty="0">
                <a:cs typeface="Times New Roman" panose="02020603050405020304" pitchFamily="18" charset="0"/>
              </a:rPr>
              <a:t>- Tổng lượng mưa năm, tháng có lượng mưa cao nhất, tháng có lượng mưa thấp nhất.</a:t>
            </a:r>
            <a:endParaRPr lang="en-US" sz="2400" dirty="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3EE230F2-C12D-4766-B399-77009B93E17C}"/>
              </a:ext>
            </a:extLst>
          </p:cNvPr>
          <p:cNvSpPr/>
          <p:nvPr/>
        </p:nvSpPr>
        <p:spPr>
          <a:xfrm>
            <a:off x="3250868" y="33966"/>
            <a:ext cx="2921331" cy="62924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00"/>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29408406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09F3D2-E9C8-4E95-8681-B41B03A9E170}"/>
              </a:ext>
            </a:extLst>
          </p:cNvPr>
          <p:cNvSpPr/>
          <p:nvPr/>
        </p:nvSpPr>
        <p:spPr>
          <a:xfrm>
            <a:off x="114300" y="1"/>
            <a:ext cx="9029700" cy="1077218"/>
          </a:xfrm>
          <a:prstGeom prst="rect">
            <a:avLst/>
          </a:prstGeom>
        </p:spPr>
        <p:txBody>
          <a:bodyPr wrap="square">
            <a:spAutoFit/>
          </a:bodyPr>
          <a:lstStyle/>
          <a:p>
            <a:pPr algn="just"/>
            <a:r>
              <a:rPr lang="vi-VN" sz="3200" dirty="0">
                <a:solidFill>
                  <a:srgbClr val="FF0066"/>
                </a:solidFill>
                <a:latin typeface="+mn-lt"/>
                <a:cs typeface="Arial" panose="020B0604020202020204" pitchFamily="34" charset="0"/>
              </a:rPr>
              <a:t>Cho biểu đồ nhiệt độ, lượng mưa của hai trạm khí tượng sau:</a:t>
            </a:r>
          </a:p>
        </p:txBody>
      </p:sp>
      <p:grpSp>
        <p:nvGrpSpPr>
          <p:cNvPr id="6" name="Group 5">
            <a:extLst>
              <a:ext uri="{FF2B5EF4-FFF2-40B4-BE49-F238E27FC236}">
                <a16:creationId xmlns:a16="http://schemas.microsoft.com/office/drawing/2014/main" id="{6719A8DE-E114-4FF7-B126-F8736BC76AF6}"/>
              </a:ext>
            </a:extLst>
          </p:cNvPr>
          <p:cNvGrpSpPr/>
          <p:nvPr/>
        </p:nvGrpSpPr>
        <p:grpSpPr>
          <a:xfrm>
            <a:off x="114300" y="1143000"/>
            <a:ext cx="8877301" cy="3586624"/>
            <a:chOff x="1638710" y="584775"/>
            <a:chExt cx="8499653" cy="4904830"/>
          </a:xfrm>
        </p:grpSpPr>
        <p:pic>
          <p:nvPicPr>
            <p:cNvPr id="2" name="Picture 1">
              <a:extLst>
                <a:ext uri="{FF2B5EF4-FFF2-40B4-BE49-F238E27FC236}">
                  <a16:creationId xmlns:a16="http://schemas.microsoft.com/office/drawing/2014/main" id="{54AD4285-6073-48F1-9C81-E26DF799AD43}"/>
                </a:ext>
              </a:extLst>
            </p:cNvPr>
            <p:cNvPicPr>
              <a:picLocks noChangeAspect="1"/>
            </p:cNvPicPr>
            <p:nvPr/>
          </p:nvPicPr>
          <p:blipFill rotWithShape="1">
            <a:blip r:embed="rId3"/>
            <a:srcRect b="8974"/>
            <a:stretch/>
          </p:blipFill>
          <p:spPr>
            <a:xfrm>
              <a:off x="1899822" y="584775"/>
              <a:ext cx="8044278" cy="4088825"/>
            </a:xfrm>
            <a:prstGeom prst="rect">
              <a:avLst/>
            </a:prstGeom>
          </p:spPr>
        </p:pic>
        <p:sp>
          <p:nvSpPr>
            <p:cNvPr id="5" name="TextBox 4">
              <a:extLst>
                <a:ext uri="{FF2B5EF4-FFF2-40B4-BE49-F238E27FC236}">
                  <a16:creationId xmlns:a16="http://schemas.microsoft.com/office/drawing/2014/main" id="{FE0194E9-6049-4CCA-9C43-261FB3A2113D}"/>
                </a:ext>
              </a:extLst>
            </p:cNvPr>
            <p:cNvSpPr txBox="1"/>
            <p:nvPr/>
          </p:nvSpPr>
          <p:spPr>
            <a:xfrm>
              <a:off x="1638710" y="4858263"/>
              <a:ext cx="8499653" cy="631342"/>
            </a:xfrm>
            <a:prstGeom prst="rect">
              <a:avLst/>
            </a:prstGeom>
            <a:noFill/>
          </p:spPr>
          <p:txBody>
            <a:bodyPr wrap="square" rtlCol="0">
              <a:spAutoFit/>
            </a:bodyPr>
            <a:lstStyle/>
            <a:p>
              <a:r>
                <a:rPr lang="vi-VN" sz="2400" dirty="0" smtClean="0">
                  <a:solidFill>
                    <a:srgbClr val="1503BD"/>
                  </a:solidFill>
                </a:rPr>
                <a:t>H9.</a:t>
              </a:r>
              <a:r>
                <a:rPr lang="en-US" sz="2400" dirty="0" smtClean="0">
                  <a:solidFill>
                    <a:srgbClr val="1503BD"/>
                  </a:solidFill>
                </a:rPr>
                <a:t>4. </a:t>
              </a:r>
              <a:r>
                <a:rPr lang="vi-VN" sz="2400" dirty="0" smtClean="0">
                  <a:solidFill>
                    <a:srgbClr val="1503BD"/>
                  </a:solidFill>
                </a:rPr>
                <a:t> </a:t>
              </a:r>
              <a:r>
                <a:rPr lang="vi-VN" sz="2400" dirty="0">
                  <a:solidFill>
                    <a:srgbClr val="1503BD"/>
                  </a:solidFill>
                </a:rPr>
                <a:t>Biểu đồ nhiệt độ</a:t>
              </a:r>
              <a:r>
                <a:rPr lang="vi-VN" sz="2400" dirty="0" smtClean="0">
                  <a:solidFill>
                    <a:srgbClr val="1503BD"/>
                  </a:solidFill>
                </a:rPr>
                <a:t>,</a:t>
              </a:r>
              <a:r>
                <a:rPr lang="en-US" sz="2400" dirty="0" smtClean="0">
                  <a:solidFill>
                    <a:srgbClr val="1503BD"/>
                  </a:solidFill>
                </a:rPr>
                <a:t> </a:t>
              </a:r>
              <a:r>
                <a:rPr lang="vi-VN" sz="2400" dirty="0" smtClean="0">
                  <a:solidFill>
                    <a:srgbClr val="1503BD"/>
                  </a:solidFill>
                </a:rPr>
                <a:t>lượng </a:t>
              </a:r>
              <a:r>
                <a:rPr lang="vi-VN" sz="2400" dirty="0">
                  <a:solidFill>
                    <a:srgbClr val="1503BD"/>
                  </a:solidFill>
                </a:rPr>
                <a:t>mưa hai trạm khí tượng của châu Phi</a:t>
              </a:r>
              <a:endParaRPr lang="en-US" sz="2400" dirty="0">
                <a:solidFill>
                  <a:srgbClr val="1503BD"/>
                </a:solidFill>
              </a:endParaRPr>
            </a:p>
          </p:txBody>
        </p:sp>
      </p:grpSp>
      <p:sp>
        <p:nvSpPr>
          <p:cNvPr id="3" name="Rectangle 2">
            <a:extLst>
              <a:ext uri="{FF2B5EF4-FFF2-40B4-BE49-F238E27FC236}">
                <a16:creationId xmlns:a16="http://schemas.microsoft.com/office/drawing/2014/main" id="{FAE509A7-17EE-45CE-8E2E-7464CD6A56A5}"/>
              </a:ext>
            </a:extLst>
          </p:cNvPr>
          <p:cNvSpPr/>
          <p:nvPr/>
        </p:nvSpPr>
        <p:spPr>
          <a:xfrm>
            <a:off x="276225" y="4742018"/>
            <a:ext cx="8629650" cy="2062103"/>
          </a:xfrm>
          <a:prstGeom prst="rect">
            <a:avLst/>
          </a:prstGeom>
        </p:spPr>
        <p:txBody>
          <a:bodyPr wrap="square">
            <a:spAutoFit/>
          </a:bodyPr>
          <a:lstStyle/>
          <a:p>
            <a:pPr algn="just"/>
            <a:r>
              <a:rPr lang="vi-VN" sz="3200" dirty="0">
                <a:cs typeface="Times New Roman" panose="02020603050405020304" pitchFamily="18" charset="0"/>
              </a:rPr>
              <a:t>a. Trạm Ba-ta thuộc đới khí hậu xích đạo.</a:t>
            </a:r>
          </a:p>
          <a:p>
            <a:pPr algn="just"/>
            <a:r>
              <a:rPr lang="vi-VN" sz="3200" dirty="0">
                <a:cs typeface="Times New Roman" panose="02020603050405020304" pitchFamily="18" charset="0"/>
              </a:rPr>
              <a:t>- Trạm Kêp-tao thuộc đới khí hậu cận nhiệt.</a:t>
            </a:r>
          </a:p>
          <a:p>
            <a:pPr algn="just"/>
            <a:r>
              <a:rPr lang="vi-VN" sz="3200" dirty="0">
                <a:cs typeface="Times New Roman" panose="02020603050405020304" pitchFamily="18" charset="0"/>
              </a:rPr>
              <a:t>Nguyên nhân: nhiệt độ chênh lệch giữa mùa đông và mùa hạ lớn lượng mưa trung bình năm thấp.</a:t>
            </a:r>
            <a:endParaRPr lang="en-US" sz="3200" dirty="0">
              <a:cs typeface="Times New Roman" panose="02020603050405020304" pitchFamily="18" charset="0"/>
            </a:endParaRPr>
          </a:p>
        </p:txBody>
      </p:sp>
    </p:spTree>
    <p:extLst>
      <p:ext uri="{BB962C8B-B14F-4D97-AF65-F5344CB8AC3E}">
        <p14:creationId xmlns:p14="http://schemas.microsoft.com/office/powerpoint/2010/main" val="322832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0EC81-7265-491D-BE66-6347C5064D22}"/>
              </a:ext>
            </a:extLst>
          </p:cNvPr>
          <p:cNvSpPr/>
          <p:nvPr/>
        </p:nvSpPr>
        <p:spPr>
          <a:xfrm>
            <a:off x="209550" y="124936"/>
            <a:ext cx="4565701" cy="954107"/>
          </a:xfrm>
          <a:prstGeom prst="rect">
            <a:avLst/>
          </a:prstGeom>
          <a:ln>
            <a:solidFill>
              <a:srgbClr val="0070C0"/>
            </a:solidFill>
            <a:prstDash val="sysDash"/>
          </a:ln>
        </p:spPr>
        <p:txBody>
          <a:bodyPr wrap="square">
            <a:spAutoFit/>
          </a:bodyPr>
          <a:lstStyle/>
          <a:p>
            <a:pPr algn="ctr"/>
            <a:r>
              <a:rPr lang="vi-VN" sz="2800" dirty="0">
                <a:solidFill>
                  <a:srgbClr val="FF0000"/>
                </a:solidFill>
                <a:latin typeface="+mn-lt"/>
                <a:cs typeface="Arial" panose="020B0604020202020204" pitchFamily="34" charset="0"/>
              </a:rPr>
              <a:t>Vì sao mạng lưới sông, hồ ở châu Phi phân bố không đều?</a:t>
            </a:r>
            <a:endParaRPr lang="en-US" sz="2800" dirty="0">
              <a:solidFill>
                <a:srgbClr val="FF0000"/>
              </a:solidFill>
              <a:latin typeface="+mn-lt"/>
              <a:cs typeface="Arial" panose="020B0604020202020204" pitchFamily="34" charset="0"/>
            </a:endParaRPr>
          </a:p>
        </p:txBody>
      </p:sp>
      <p:grpSp>
        <p:nvGrpSpPr>
          <p:cNvPr id="5" name="Group 4">
            <a:extLst>
              <a:ext uri="{FF2B5EF4-FFF2-40B4-BE49-F238E27FC236}">
                <a16:creationId xmlns:a16="http://schemas.microsoft.com/office/drawing/2014/main" id="{5F04F8BB-BC5B-4FF4-8E8C-61A43BF0440A}"/>
              </a:ext>
            </a:extLst>
          </p:cNvPr>
          <p:cNvGrpSpPr/>
          <p:nvPr/>
        </p:nvGrpSpPr>
        <p:grpSpPr>
          <a:xfrm>
            <a:off x="4994327" y="14908"/>
            <a:ext cx="4113855" cy="6771357"/>
            <a:chOff x="6659102" y="14908"/>
            <a:chExt cx="5485140" cy="6771357"/>
          </a:xfrm>
        </p:grpSpPr>
        <p:pic>
          <p:nvPicPr>
            <p:cNvPr id="6" name="Picture 5">
              <a:extLst>
                <a:ext uri="{FF2B5EF4-FFF2-40B4-BE49-F238E27FC236}">
                  <a16:creationId xmlns:a16="http://schemas.microsoft.com/office/drawing/2014/main" id="{4BCA262C-A0C9-47F5-BA73-ACEA4CE809EE}"/>
                </a:ext>
              </a:extLst>
            </p:cNvPr>
            <p:cNvPicPr>
              <a:picLocks noChangeAspect="1"/>
            </p:cNvPicPr>
            <p:nvPr/>
          </p:nvPicPr>
          <p:blipFill>
            <a:blip r:embed="rId2"/>
            <a:stretch>
              <a:fillRect/>
            </a:stretch>
          </p:blipFill>
          <p:spPr>
            <a:xfrm>
              <a:off x="6659102" y="14908"/>
              <a:ext cx="5485140" cy="6309692"/>
            </a:xfrm>
            <a:prstGeom prst="rect">
              <a:avLst/>
            </a:prstGeom>
          </p:spPr>
        </p:pic>
        <p:sp>
          <p:nvSpPr>
            <p:cNvPr id="7" name="TextBox 6">
              <a:extLst>
                <a:ext uri="{FF2B5EF4-FFF2-40B4-BE49-F238E27FC236}">
                  <a16:creationId xmlns:a16="http://schemas.microsoft.com/office/drawing/2014/main" id="{AE294E7E-44A5-4629-8171-E11BE5C2089A}"/>
                </a:ext>
              </a:extLst>
            </p:cNvPr>
            <p:cNvSpPr txBox="1"/>
            <p:nvPr/>
          </p:nvSpPr>
          <p:spPr>
            <a:xfrm>
              <a:off x="6659102" y="6324600"/>
              <a:ext cx="5485140" cy="461665"/>
            </a:xfrm>
            <a:prstGeom prst="rect">
              <a:avLst/>
            </a:prstGeom>
            <a:solidFill>
              <a:schemeClr val="bg1"/>
            </a:solidFill>
          </p:spPr>
          <p:txBody>
            <a:bodyPr wrap="square" rtlCol="0">
              <a:spAutoFit/>
            </a:bodyPr>
            <a:lstStyle/>
            <a:p>
              <a:pPr algn="ctr"/>
              <a:r>
                <a:rPr lang="en-US" dirty="0" smtClean="0">
                  <a:solidFill>
                    <a:srgbClr val="1B04FA"/>
                  </a:solidFill>
                  <a:latin typeface="Arial" panose="020B0604020202020204" pitchFamily="34" charset="0"/>
                  <a:cs typeface="Arial" panose="020B0604020202020204" pitchFamily="34" charset="0"/>
                </a:rPr>
                <a:t> </a:t>
              </a:r>
              <a:r>
                <a:rPr lang="en-US" sz="2400" dirty="0">
                  <a:solidFill>
                    <a:srgbClr val="1B04FA"/>
                  </a:solidFill>
                  <a:cs typeface="Times New Roman" panose="02020603050405020304" pitchFamily="18" charset="0"/>
                </a:rPr>
                <a:t>Bản đồ </a:t>
              </a:r>
              <a:r>
                <a:rPr lang="vi-VN" sz="2400" dirty="0">
                  <a:solidFill>
                    <a:srgbClr val="1B04FA"/>
                  </a:solidFill>
                  <a:cs typeface="Times New Roman" panose="02020603050405020304" pitchFamily="18" charset="0"/>
                </a:rPr>
                <a:t>tự nhiên </a:t>
              </a:r>
              <a:r>
                <a:rPr lang="en-US" sz="2400" dirty="0">
                  <a:solidFill>
                    <a:srgbClr val="1B04FA"/>
                  </a:solidFill>
                  <a:cs typeface="Times New Roman" panose="02020603050405020304" pitchFamily="18" charset="0"/>
                </a:rPr>
                <a:t>châu Phi</a:t>
              </a:r>
            </a:p>
          </p:txBody>
        </p:sp>
      </p:grpSp>
      <p:sp>
        <p:nvSpPr>
          <p:cNvPr id="8" name="Rectangle 7">
            <a:extLst>
              <a:ext uri="{FF2B5EF4-FFF2-40B4-BE49-F238E27FC236}">
                <a16:creationId xmlns:a16="http://schemas.microsoft.com/office/drawing/2014/main" id="{949C61B8-29C7-4418-86E4-E8CF87C1EF94}"/>
              </a:ext>
            </a:extLst>
          </p:cNvPr>
          <p:cNvSpPr/>
          <p:nvPr/>
        </p:nvSpPr>
        <p:spPr>
          <a:xfrm>
            <a:off x="209550" y="1295400"/>
            <a:ext cx="4572000" cy="5262979"/>
          </a:xfrm>
          <a:prstGeom prst="rect">
            <a:avLst/>
          </a:prstGeom>
          <a:ln>
            <a:solidFill>
              <a:srgbClr val="0070C0"/>
            </a:solidFill>
            <a:prstDash val="sysDash"/>
          </a:ln>
        </p:spPr>
        <p:txBody>
          <a:bodyPr>
            <a:spAutoFit/>
          </a:bodyPr>
          <a:lstStyle/>
          <a:p>
            <a:pPr algn="just"/>
            <a:r>
              <a:rPr lang="vi-VN" sz="2800" dirty="0">
                <a:solidFill>
                  <a:srgbClr val="1503BD"/>
                </a:solidFill>
                <a:latin typeface="+mn-lt"/>
                <a:cs typeface="Arial" panose="020B0604020202020204" pitchFamily="34" charset="0"/>
              </a:rPr>
              <a:t>- Châu Phi có nhiệt độ trung bình cao nhất thế giới, thiên nhiên thuộc nhiều kiểu môi trường của đới nóng (xích đạo, nhiệt đới, hoang mạc và cận nhiệt) và mỗi kiểu môi trường lại có nhiệt độ và lượng mưa khác nhau.</a:t>
            </a:r>
          </a:p>
          <a:p>
            <a:pPr algn="just"/>
            <a:r>
              <a:rPr lang="vi-VN" sz="2800" dirty="0">
                <a:solidFill>
                  <a:srgbClr val="1503BD"/>
                </a:solidFill>
                <a:latin typeface="+mn-lt"/>
                <a:cs typeface="Arial" panose="020B0604020202020204" pitchFamily="34" charset="0"/>
              </a:rPr>
              <a:t>- Trong khi đó, lượng nước sông hồ chủ yếu phụ thuộc vào chế độ mưa =&gt; sông, ngòi phân bố không đều.</a:t>
            </a:r>
            <a:endParaRPr lang="en-US" sz="2800" dirty="0">
              <a:solidFill>
                <a:srgbClr val="1503BD"/>
              </a:solidFill>
              <a:latin typeface="+mn-lt"/>
              <a:cs typeface="Arial" panose="020B0604020202020204" pitchFamily="34" charset="0"/>
            </a:endParaRPr>
          </a:p>
        </p:txBody>
      </p:sp>
    </p:spTree>
    <p:extLst>
      <p:ext uri="{BB962C8B-B14F-4D97-AF65-F5344CB8AC3E}">
        <p14:creationId xmlns:p14="http://schemas.microsoft.com/office/powerpoint/2010/main" val="301389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7"/>
          <p:cNvSpPr txBox="1">
            <a:spLocks noChangeArrowheads="1"/>
          </p:cNvSpPr>
          <p:nvPr/>
        </p:nvSpPr>
        <p:spPr bwMode="auto">
          <a:xfrm>
            <a:off x="0" y="68580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vi-VN" altLang="vi-VN"/>
          </a:p>
        </p:txBody>
      </p:sp>
      <p:pic>
        <p:nvPicPr>
          <p:cNvPr id="1741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381000"/>
            <a:ext cx="6096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29"/>
          <p:cNvSpPr txBox="1">
            <a:spLocks noChangeArrowheads="1"/>
          </p:cNvSpPr>
          <p:nvPr/>
        </p:nvSpPr>
        <p:spPr bwMode="auto">
          <a:xfrm>
            <a:off x="3099835" y="6369139"/>
            <a:ext cx="602615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dirty="0" err="1">
                <a:latin typeface="Times New Roman" panose="02020603050405020304" pitchFamily="18" charset="0"/>
                <a:cs typeface="Times New Roman" panose="02020603050405020304" pitchFamily="18" charset="0"/>
              </a:rPr>
              <a:t>Lược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đồ</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tự</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nhiên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châu</a:t>
            </a:r>
            <a:r>
              <a:rPr lang="en-US" altLang="en-US" sz="2400" dirty="0">
                <a:latin typeface="Times New Roman" panose="02020603050405020304" pitchFamily="18" charset="0"/>
                <a:cs typeface="Times New Roman" panose="02020603050405020304" pitchFamily="18" charset="0"/>
              </a:rPr>
              <a:t> Phi </a:t>
            </a:r>
          </a:p>
        </p:txBody>
      </p:sp>
      <p:sp>
        <p:nvSpPr>
          <p:cNvPr id="30" name="Rectangle 6"/>
          <p:cNvSpPr>
            <a:spLocks noChangeArrowheads="1"/>
          </p:cNvSpPr>
          <p:nvPr/>
        </p:nvSpPr>
        <p:spPr bwMode="auto">
          <a:xfrm>
            <a:off x="-28747" y="862152"/>
            <a:ext cx="31178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None/>
            </a:pPr>
            <a:r>
              <a:rPr lang="en-US" altLang="en-US" dirty="0">
                <a:solidFill>
                  <a:srgbClr val="FF0000"/>
                </a:solidFill>
                <a:latin typeface="Times New Roman" panose="02020603050405020304" pitchFamily="18" charset="0"/>
              </a:rPr>
              <a:t> </a:t>
            </a:r>
            <a:r>
              <a:rPr lang="en-US" altLang="en-US" dirty="0" err="1" smtClean="0">
                <a:solidFill>
                  <a:srgbClr val="FF0000"/>
                </a:solidFill>
                <a:latin typeface="Times New Roman" panose="02020603050405020304" pitchFamily="18" charset="0"/>
              </a:rPr>
              <a:t>Dạng</a:t>
            </a:r>
            <a:r>
              <a:rPr lang="en-US" altLang="en-US" dirty="0" smtClean="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địa</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hình</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nào</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là</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chủ</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yếu</a:t>
            </a:r>
            <a:r>
              <a:rPr lang="en-US" altLang="en-US" dirty="0">
                <a:solidFill>
                  <a:srgbClr val="FF0000"/>
                </a:solidFill>
                <a:latin typeface="Times New Roman" panose="02020603050405020304" pitchFamily="18" charset="0"/>
              </a:rPr>
              <a:t> </a:t>
            </a:r>
            <a:r>
              <a:rPr lang="en-US" altLang="en-US" dirty="0" smtClean="0">
                <a:solidFill>
                  <a:srgbClr val="FF0000"/>
                </a:solidFill>
                <a:latin typeface="Times New Roman" panose="02020603050405020304" pitchFamily="18" charset="0"/>
              </a:rPr>
              <a:t>?</a:t>
            </a:r>
            <a:endParaRPr lang="en-US" altLang="en-US" dirty="0">
              <a:solidFill>
                <a:srgbClr val="FF0000"/>
              </a:solidFill>
              <a:latin typeface="Times New Roman" panose="02020603050405020304" pitchFamily="18" charset="0"/>
            </a:endParaRPr>
          </a:p>
        </p:txBody>
      </p:sp>
      <p:sp>
        <p:nvSpPr>
          <p:cNvPr id="31" name="Rectangle 10"/>
          <p:cNvSpPr>
            <a:spLocks noChangeArrowheads="1"/>
          </p:cNvSpPr>
          <p:nvPr/>
        </p:nvSpPr>
        <p:spPr bwMode="auto">
          <a:xfrm>
            <a:off x="-28747" y="2090368"/>
            <a:ext cx="306228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400" dirty="0">
                <a:latin typeface="Arial" panose="020B0604020202020204" pitchFamily="34" charset="0"/>
              </a:rPr>
              <a:t> </a:t>
            </a:r>
            <a:r>
              <a:rPr lang="en-US" altLang="en-US" dirty="0">
                <a:latin typeface="Times New Roman" panose="02020603050405020304" pitchFamily="18" charset="0"/>
                <a:cs typeface="Times New Roman" panose="02020603050405020304" pitchFamily="18" charset="0"/>
                <a:sym typeface="Wingdings 3" panose="05040102010807070707" pitchFamily="18" charset="2"/>
              </a:rPr>
              <a:t> </a:t>
            </a:r>
            <a:r>
              <a:rPr lang="vi-VN" dirty="0">
                <a:latin typeface="Times New Roman" panose="02020603050405020304" pitchFamily="18" charset="0"/>
                <a:cs typeface="Times New Roman" panose="02020603050405020304" pitchFamily="18" charset="0"/>
              </a:rPr>
              <a:t>Dạng địa hình chủ yếu của Châu Phi là Bồn địa và sơn </a:t>
            </a:r>
            <a:r>
              <a:rPr lang="vi-VN" dirty="0" smtClean="0">
                <a:latin typeface="Times New Roman" panose="02020603050405020304" pitchFamily="18" charset="0"/>
                <a:cs typeface="Times New Roman" panose="02020603050405020304" pitchFamily="18" charset="0"/>
              </a:rPr>
              <a:t>nguyên</a:t>
            </a:r>
            <a:r>
              <a:rPr lang="en-US" altLang="en-US" dirty="0" smtClean="0">
                <a:latin typeface="Times New Roman" panose="02020603050405020304" pitchFamily="18" charset="0"/>
                <a:cs typeface="Times New Roman" panose="02020603050405020304" pitchFamily="18" charset="0"/>
              </a:rPr>
              <a:t>. </a:t>
            </a:r>
            <a:endParaRPr lang="en-US" altLang="vi-VN" dirty="0">
              <a:latin typeface="Times New Roman" panose="02020603050405020304" pitchFamily="18" charset="0"/>
              <a:cs typeface="Times New Roman" panose="02020603050405020304" pitchFamily="18" charset="0"/>
              <a:sym typeface="Wingdings 3" panose="05040102010807070707" pitchFamily="18" charset="2"/>
            </a:endParaRPr>
          </a:p>
        </p:txBody>
      </p:sp>
      <p:pic>
        <p:nvPicPr>
          <p:cNvPr id="17416" name="Picture 7" descr="P1010002"/>
          <p:cNvPicPr>
            <a:picLocks noChangeAspect="1" noChangeArrowheads="1"/>
          </p:cNvPicPr>
          <p:nvPr/>
        </p:nvPicPr>
        <p:blipFill>
          <a:blip r:embed="rId3">
            <a:extLst>
              <a:ext uri="{28A0092B-C50C-407E-A947-70E740481C1C}">
                <a14:useLocalDpi xmlns:a14="http://schemas.microsoft.com/office/drawing/2010/main" val="0"/>
              </a:ext>
            </a:extLst>
          </a:blip>
          <a:srcRect t="88005" r="64246" b="6754"/>
          <a:stretch>
            <a:fillRect/>
          </a:stretch>
        </p:blipFill>
        <p:spPr bwMode="auto">
          <a:xfrm>
            <a:off x="3232150" y="5848350"/>
            <a:ext cx="31369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Oval 32">
            <a:extLst>
              <a:ext uri="{FF2B5EF4-FFF2-40B4-BE49-F238E27FC236}">
                <a16:creationId xmlns:a16="http://schemas.microsoft.com/office/drawing/2014/main" id="{8A475D14-8BF2-4C79-A185-D4ED38599EE6}"/>
              </a:ext>
            </a:extLst>
          </p:cNvPr>
          <p:cNvSpPr/>
          <p:nvPr/>
        </p:nvSpPr>
        <p:spPr>
          <a:xfrm>
            <a:off x="4191000" y="5715000"/>
            <a:ext cx="2362200" cy="854075"/>
          </a:xfrm>
          <a:prstGeom prst="ellipse">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145367275"/>
      </p:ext>
    </p:extLst>
  </p:cSld>
  <p:clrMapOvr>
    <a:masterClrMapping/>
  </p:clrMapOvr>
  <p:transition spd="med">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p:cNvPicPr>
            <a:picLocks noChangeAspect="1"/>
          </p:cNvPicPr>
          <p:nvPr/>
        </p:nvPicPr>
        <p:blipFill>
          <a:blip r:embed="rId2">
            <a:extLst>
              <a:ext uri="{28A0092B-C50C-407E-A947-70E740481C1C}">
                <a14:useLocalDpi xmlns:a14="http://schemas.microsoft.com/office/drawing/2010/main" val="0"/>
              </a:ext>
            </a:extLst>
          </a:blip>
          <a:srcRect l="10541" t="1180" r="1906" b="3394"/>
          <a:stretch>
            <a:fillRect/>
          </a:stretch>
        </p:blipFill>
        <p:spPr bwMode="auto">
          <a:xfrm>
            <a:off x="3048000" y="0"/>
            <a:ext cx="6094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Box 5"/>
          <p:cNvSpPr txBox="1">
            <a:spLocks noChangeArrowheads="1"/>
          </p:cNvSpPr>
          <p:nvPr/>
        </p:nvSpPr>
        <p:spPr bwMode="auto">
          <a:xfrm>
            <a:off x="0" y="710625"/>
            <a:ext cx="2895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dirty="0" err="1" smtClean="0">
                <a:solidFill>
                  <a:srgbClr val="FF0000"/>
                </a:solidFill>
                <a:latin typeface="Times New Roman" panose="02020603050405020304" pitchFamily="18" charset="0"/>
                <a:cs typeface="Times New Roman" panose="02020603050405020304" pitchFamily="18" charset="0"/>
              </a:rPr>
              <a:t>Kể</a:t>
            </a:r>
            <a:r>
              <a:rPr lang="en-US" altLang="en-US" dirty="0" smtClean="0">
                <a:solidFill>
                  <a:srgbClr val="FF0000"/>
                </a:solidFill>
                <a:latin typeface="Times New Roman" panose="02020603050405020304" pitchFamily="18" charset="0"/>
                <a:cs typeface="Times New Roman" panose="02020603050405020304" pitchFamily="18" charset="0"/>
              </a:rPr>
              <a:t> </a:t>
            </a:r>
            <a:r>
              <a:rPr lang="en-US" altLang="en-US" dirty="0" err="1" smtClean="0">
                <a:solidFill>
                  <a:srgbClr val="FF0000"/>
                </a:solidFill>
                <a:latin typeface="Times New Roman" panose="02020603050405020304" pitchFamily="18" charset="0"/>
                <a:cs typeface="Times New Roman" panose="02020603050405020304" pitchFamily="18" charset="0"/>
              </a:rPr>
              <a:t>tên</a:t>
            </a:r>
            <a:r>
              <a:rPr lang="en-US" altLang="en-US" dirty="0" smtClean="0">
                <a:solidFill>
                  <a:srgbClr val="FF0000"/>
                </a:solidFill>
                <a:latin typeface="Times New Roman" panose="02020603050405020304" pitchFamily="18" charset="0"/>
                <a:cs typeface="Times New Roman" panose="02020603050405020304" pitchFamily="18" charset="0"/>
              </a:rPr>
              <a:t> </a:t>
            </a:r>
            <a:r>
              <a:rPr lang="en-US" altLang="en-US" dirty="0" err="1" smtClean="0">
                <a:solidFill>
                  <a:srgbClr val="FF0000"/>
                </a:solidFill>
                <a:latin typeface="Times New Roman" panose="02020603050405020304" pitchFamily="18" charset="0"/>
                <a:cs typeface="Times New Roman" panose="02020603050405020304" pitchFamily="18" charset="0"/>
              </a:rPr>
              <a:t>các</a:t>
            </a:r>
            <a:r>
              <a:rPr lang="en-US" altLang="en-US" dirty="0" smtClean="0">
                <a:solidFill>
                  <a:srgbClr val="FF0000"/>
                </a:solidFill>
                <a:latin typeface="Times New Roman" panose="02020603050405020304" pitchFamily="18" charset="0"/>
                <a:cs typeface="Times New Roman" panose="02020603050405020304" pitchFamily="18" charset="0"/>
              </a:rPr>
              <a:t> </a:t>
            </a:r>
            <a:r>
              <a:rPr lang="en-US" altLang="en-US" dirty="0" err="1" smtClean="0">
                <a:solidFill>
                  <a:srgbClr val="FF0000"/>
                </a:solidFill>
                <a:latin typeface="Times New Roman" panose="02020603050405020304" pitchFamily="18" charset="0"/>
                <a:cs typeface="Times New Roman" panose="02020603050405020304" pitchFamily="18" charset="0"/>
              </a:rPr>
              <a:t>sơn</a:t>
            </a:r>
            <a:r>
              <a:rPr lang="en-US" altLang="en-US" dirty="0" smtClean="0">
                <a:solidFill>
                  <a:srgbClr val="FF0000"/>
                </a:solidFill>
                <a:latin typeface="Times New Roman" panose="02020603050405020304" pitchFamily="18" charset="0"/>
                <a:cs typeface="Times New Roman" panose="02020603050405020304" pitchFamily="18" charset="0"/>
              </a:rPr>
              <a:t> </a:t>
            </a:r>
            <a:r>
              <a:rPr lang="en-US" altLang="en-US" dirty="0" err="1" smtClean="0">
                <a:solidFill>
                  <a:srgbClr val="FF0000"/>
                </a:solidFill>
                <a:latin typeface="Times New Roman" panose="02020603050405020304" pitchFamily="18" charset="0"/>
                <a:cs typeface="Times New Roman" panose="02020603050405020304" pitchFamily="18" charset="0"/>
              </a:rPr>
              <a:t>nguyên</a:t>
            </a:r>
            <a:r>
              <a:rPr lang="en-US" altLang="en-US" dirty="0" smtClean="0">
                <a:solidFill>
                  <a:srgbClr val="FF0000"/>
                </a:solidFill>
                <a:latin typeface="Times New Roman" panose="02020603050405020304" pitchFamily="18" charset="0"/>
                <a:cs typeface="Times New Roman" panose="02020603050405020304" pitchFamily="18" charset="0"/>
              </a:rPr>
              <a:t> ở </a:t>
            </a:r>
            <a:r>
              <a:rPr lang="en-US" altLang="en-US" dirty="0" err="1" smtClean="0">
                <a:solidFill>
                  <a:srgbClr val="FF0000"/>
                </a:solidFill>
                <a:latin typeface="Times New Roman" panose="02020603050405020304" pitchFamily="18" charset="0"/>
                <a:cs typeface="Times New Roman" panose="02020603050405020304" pitchFamily="18" charset="0"/>
              </a:rPr>
              <a:t>châu</a:t>
            </a:r>
            <a:r>
              <a:rPr lang="en-US" altLang="en-US" dirty="0" smtClean="0">
                <a:solidFill>
                  <a:srgbClr val="FF0000"/>
                </a:solidFill>
                <a:latin typeface="Times New Roman" panose="02020603050405020304" pitchFamily="18" charset="0"/>
                <a:cs typeface="Times New Roman" panose="02020603050405020304" pitchFamily="18" charset="0"/>
              </a:rPr>
              <a:t> Phi?</a:t>
            </a:r>
            <a:endParaRPr lang="en-US" altLang="en-US"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a:spLocks noChangeArrowheads="1"/>
          </p:cNvSpPr>
          <p:nvPr/>
        </p:nvSpPr>
        <p:spPr bwMode="auto">
          <a:xfrm>
            <a:off x="0" y="2486372"/>
            <a:ext cx="3048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Char char="-"/>
            </a:pPr>
            <a:r>
              <a:rPr lang="en-US" altLang="en-US" dirty="0" smtClean="0">
                <a:latin typeface="Times New Roman" panose="02020603050405020304" pitchFamily="18" charset="0"/>
                <a:cs typeface="Times New Roman" panose="02020603050405020304" pitchFamily="18" charset="0"/>
              </a:rPr>
              <a:t>Ê-</a:t>
            </a:r>
            <a:r>
              <a:rPr lang="en-US" altLang="en-US" dirty="0" err="1" smtClean="0">
                <a:latin typeface="Times New Roman" panose="02020603050405020304" pitchFamily="18" charset="0"/>
                <a:cs typeface="Times New Roman" panose="02020603050405020304" pitchFamily="18" charset="0"/>
              </a:rPr>
              <a:t>ti</a:t>
            </a:r>
            <a:r>
              <a:rPr lang="en-US" altLang="en-US" dirty="0" smtClean="0">
                <a:latin typeface="Times New Roman" panose="02020603050405020304" pitchFamily="18" charset="0"/>
                <a:cs typeface="Times New Roman" panose="02020603050405020304" pitchFamily="18" charset="0"/>
              </a:rPr>
              <a:t>-ô-pi </a:t>
            </a:r>
            <a:endParaRPr lang="en-US" altLang="en-US" dirty="0">
              <a:latin typeface="Times New Roman" panose="02020603050405020304" pitchFamily="18" charset="0"/>
              <a:cs typeface="Times New Roman" panose="02020603050405020304" pitchFamily="18" charset="0"/>
            </a:endParaRPr>
          </a:p>
          <a:p>
            <a:pPr>
              <a:spcBef>
                <a:spcPct val="0"/>
              </a:spcBef>
              <a:buFontTx/>
              <a:buChar char="-"/>
            </a:pPr>
            <a:r>
              <a:rPr lang="en-US" altLang="en-US" dirty="0" err="1">
                <a:latin typeface="Times New Roman" panose="02020603050405020304" pitchFamily="18" charset="0"/>
                <a:cs typeface="Times New Roman" panose="02020603050405020304" pitchFamily="18" charset="0"/>
              </a:rPr>
              <a:t>Đông</a:t>
            </a:r>
            <a:r>
              <a:rPr lang="en-US" altLang="en-US" dirty="0">
                <a:latin typeface="Times New Roman" panose="02020603050405020304" pitchFamily="18" charset="0"/>
                <a:cs typeface="Times New Roman" panose="02020603050405020304" pitchFamily="18" charset="0"/>
              </a:rPr>
              <a:t> Phi</a:t>
            </a:r>
          </a:p>
        </p:txBody>
      </p:sp>
      <p:sp>
        <p:nvSpPr>
          <p:cNvPr id="10" name="Oval 9">
            <a:extLst>
              <a:ext uri="{FF2B5EF4-FFF2-40B4-BE49-F238E27FC236}">
                <a16:creationId xmlns:a16="http://schemas.microsoft.com/office/drawing/2014/main" id="{4983337D-5B51-405E-8C4A-0DB63D6AA0D9}"/>
              </a:ext>
            </a:extLst>
          </p:cNvPr>
          <p:cNvSpPr/>
          <p:nvPr/>
        </p:nvSpPr>
        <p:spPr>
          <a:xfrm>
            <a:off x="6705600" y="3675063"/>
            <a:ext cx="1219200" cy="809625"/>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a:extLst>
              <a:ext uri="{FF2B5EF4-FFF2-40B4-BE49-F238E27FC236}">
                <a16:creationId xmlns:a16="http://schemas.microsoft.com/office/drawing/2014/main" id="{CE52E2F3-3589-40A2-BA51-BCAFFF452080}"/>
              </a:ext>
            </a:extLst>
          </p:cNvPr>
          <p:cNvSpPr/>
          <p:nvPr/>
        </p:nvSpPr>
        <p:spPr>
          <a:xfrm>
            <a:off x="6934200" y="2620963"/>
            <a:ext cx="1220788" cy="808037"/>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2390079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Content Placeholder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9050" y="0"/>
            <a:ext cx="4552950" cy="5257800"/>
          </a:xfrm>
        </p:spPr>
      </p:pic>
      <p:pic>
        <p:nvPicPr>
          <p:cNvPr id="3277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6723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Box 4"/>
          <p:cNvSpPr txBox="1">
            <a:spLocks noChangeArrowheads="1"/>
          </p:cNvSpPr>
          <p:nvPr/>
        </p:nvSpPr>
        <p:spPr bwMode="auto">
          <a:xfrm>
            <a:off x="2828131" y="4495800"/>
            <a:ext cx="4027488"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dirty="0" err="1">
                <a:latin typeface="Times New Roman" panose="02020603050405020304" pitchFamily="18" charset="0"/>
                <a:cs typeface="Times New Roman" panose="02020603050405020304" pitchFamily="18" charset="0"/>
              </a:rPr>
              <a:t>Sơn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nguyên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Đông</a:t>
            </a:r>
            <a:r>
              <a:rPr lang="en-US" altLang="en-US" dirty="0">
                <a:latin typeface="Times New Roman" panose="02020603050405020304" pitchFamily="18" charset="0"/>
                <a:cs typeface="Times New Roman" panose="02020603050405020304" pitchFamily="18" charset="0"/>
              </a:rPr>
              <a:t> Phi</a:t>
            </a:r>
            <a:r>
              <a:rPr lang="en-US" altLang="en-US" sz="1800" b="1" dirty="0">
                <a:latin typeface="Arial" panose="020B0604020202020204" pitchFamily="34" charset="0"/>
              </a:rPr>
              <a:t> </a:t>
            </a:r>
          </a:p>
        </p:txBody>
      </p:sp>
      <p:sp>
        <p:nvSpPr>
          <p:cNvPr id="32773" name="TextBox 5"/>
          <p:cNvSpPr txBox="1">
            <a:spLocks noChangeArrowheads="1"/>
          </p:cNvSpPr>
          <p:nvPr/>
        </p:nvSpPr>
        <p:spPr bwMode="auto">
          <a:xfrm>
            <a:off x="0" y="5257800"/>
            <a:ext cx="913923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n-US" dirty="0" err="1" smtClean="0">
                <a:solidFill>
                  <a:srgbClr val="002060"/>
                </a:solidFill>
                <a:latin typeface="Times New Roman" panose="02020603050405020304" pitchFamily="18" charset="0"/>
                <a:cs typeface="Times New Roman" panose="02020603050405020304" pitchFamily="18" charset="0"/>
              </a:rPr>
              <a:t>Sơn</a:t>
            </a:r>
            <a:r>
              <a:rPr lang="en-US" altLang="en-US" dirty="0" smtClean="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nguyên</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là</a:t>
            </a:r>
            <a:r>
              <a:rPr lang="en-US" altLang="en-US" dirty="0">
                <a:solidFill>
                  <a:srgbClr val="002060"/>
                </a:solidFill>
                <a:latin typeface="Times New Roman" panose="02020603050405020304" pitchFamily="18" charset="0"/>
                <a:cs typeface="Times New Roman" panose="02020603050405020304" pitchFamily="18" charset="0"/>
              </a:rPr>
              <a:t> </a:t>
            </a:r>
            <a:r>
              <a:rPr lang="vi-VN" altLang="en-US" dirty="0">
                <a:solidFill>
                  <a:srgbClr val="002060"/>
                </a:solidFill>
                <a:latin typeface="Times New Roman" panose="02020603050405020304" pitchFamily="18" charset="0"/>
                <a:cs typeface="Times New Roman" panose="02020603050405020304" pitchFamily="18" charset="0"/>
              </a:rPr>
              <a:t>một </a:t>
            </a:r>
            <a:r>
              <a:rPr lang="en-US" altLang="en-US" dirty="0" err="1">
                <a:solidFill>
                  <a:srgbClr val="002060"/>
                </a:solidFill>
                <a:latin typeface="Times New Roman" panose="02020603050405020304" pitchFamily="18" charset="0"/>
                <a:cs typeface="Times New Roman" panose="02020603050405020304" pitchFamily="18" charset="0"/>
              </a:rPr>
              <a:t>miền</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rộng</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lớn</a:t>
            </a:r>
            <a:r>
              <a:rPr lang="en-US" altLang="en-US" dirty="0">
                <a:solidFill>
                  <a:srgbClr val="002060"/>
                </a:solidFill>
                <a:latin typeface="Times New Roman" panose="02020603050405020304" pitchFamily="18" charset="0"/>
                <a:cs typeface="Times New Roman" panose="02020603050405020304" pitchFamily="18" charset="0"/>
              </a:rPr>
              <a:t> </a:t>
            </a:r>
            <a:r>
              <a:rPr lang="vi-VN" altLang="en-US" dirty="0">
                <a:solidFill>
                  <a:srgbClr val="002060"/>
                </a:solidFill>
                <a:latin typeface="Times New Roman" panose="02020603050405020304" pitchFamily="18" charset="0"/>
                <a:cs typeface="Times New Roman" panose="02020603050405020304" pitchFamily="18" charset="0"/>
              </a:rPr>
              <a:t>bao gồm các dãy và khối núi kết hợp với các cao nguyên và </a:t>
            </a:r>
            <a:r>
              <a:rPr lang="en-US" altLang="en-US" dirty="0" err="1">
                <a:solidFill>
                  <a:srgbClr val="002060"/>
                </a:solidFill>
                <a:latin typeface="Times New Roman" panose="02020603050405020304" pitchFamily="18" charset="0"/>
                <a:cs typeface="Times New Roman" panose="02020603050405020304" pitchFamily="18" charset="0"/>
              </a:rPr>
              <a:t>thung</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lũng</a:t>
            </a:r>
            <a:r>
              <a:rPr lang="vi-VN" altLang="en-US" dirty="0">
                <a:solidFill>
                  <a:srgbClr val="002060"/>
                </a:solidFill>
                <a:latin typeface="Times New Roman" panose="02020603050405020304" pitchFamily="18" charset="0"/>
                <a:cs typeface="Times New Roman" panose="02020603050405020304" pitchFamily="18" charset="0"/>
              </a:rPr>
              <a:t> phân bố trên các độ cao đáng kể.</a:t>
            </a:r>
          </a:p>
          <a:p>
            <a:pPr>
              <a:spcBef>
                <a:spcPct val="0"/>
              </a:spcBef>
              <a:buFontTx/>
              <a:buNone/>
            </a:pPr>
            <a:endParaRPr lang="en-US" altLang="en-US" sz="2400" b="1" dirty="0">
              <a:solidFill>
                <a:srgbClr val="002060"/>
              </a:solidFill>
              <a:latin typeface="Arial" panose="020B0604020202020204" pitchFamily="34" charset="0"/>
            </a:endParaRPr>
          </a:p>
        </p:txBody>
      </p:sp>
    </p:spTree>
    <p:extLst>
      <p:ext uri="{BB962C8B-B14F-4D97-AF65-F5344CB8AC3E}">
        <p14:creationId xmlns:p14="http://schemas.microsoft.com/office/powerpoint/2010/main" val="11123931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fade">
                                      <p:cBhvr>
                                        <p:cTn id="7" dur="500"/>
                                        <p:tgtEl>
                                          <p:spTgt spid="32770"/>
                                        </p:tgtEl>
                                      </p:cBhvr>
                                    </p:animEffect>
                                  </p:childTnLst>
                                </p:cTn>
                              </p:par>
                              <p:par>
                                <p:cTn id="8" presetID="10" presetClass="entr" presetSubtype="0" fill="hold" nodeType="withEffect">
                                  <p:stCondLst>
                                    <p:cond delay="0"/>
                                  </p:stCondLst>
                                  <p:childTnLst>
                                    <p:set>
                                      <p:cBhvr>
                                        <p:cTn id="9" dur="1" fill="hold">
                                          <p:stCondLst>
                                            <p:cond delay="0"/>
                                          </p:stCondLst>
                                        </p:cTn>
                                        <p:tgtEl>
                                          <p:spTgt spid="32771"/>
                                        </p:tgtEl>
                                        <p:attrNameLst>
                                          <p:attrName>style.visibility</p:attrName>
                                        </p:attrNameLst>
                                      </p:cBhvr>
                                      <p:to>
                                        <p:strVal val="visible"/>
                                      </p:to>
                                    </p:set>
                                    <p:animEffect transition="in" filter="fade">
                                      <p:cBhvr>
                                        <p:cTn id="10" dur="500"/>
                                        <p:tgtEl>
                                          <p:spTgt spid="3277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772"/>
                                        </p:tgtEl>
                                        <p:attrNameLst>
                                          <p:attrName>style.visibility</p:attrName>
                                        </p:attrNameLst>
                                      </p:cBhvr>
                                      <p:to>
                                        <p:strVal val="visible"/>
                                      </p:to>
                                    </p:set>
                                    <p:animEffect transition="in" filter="fade">
                                      <p:cBhvr>
                                        <p:cTn id="13" dur="500"/>
                                        <p:tgtEl>
                                          <p:spTgt spid="3277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32773">
                                            <p:txEl>
                                              <p:pRg st="0" end="0"/>
                                            </p:txEl>
                                          </p:spTgt>
                                        </p:tgtEl>
                                        <p:attrNameLst>
                                          <p:attrName>style.visibility</p:attrName>
                                        </p:attrNameLst>
                                      </p:cBhvr>
                                      <p:to>
                                        <p:strVal val="visible"/>
                                      </p:to>
                                    </p:set>
                                    <p:animEffect transition="in" filter="fade">
                                      <p:cBhvr>
                                        <p:cTn id="18" dur="500"/>
                                        <p:tgtEl>
                                          <p:spTgt spid="3277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spect="1"/>
          </p:cNvPicPr>
          <p:nvPr/>
        </p:nvPicPr>
        <p:blipFill>
          <a:blip r:embed="rId2">
            <a:extLst>
              <a:ext uri="{28A0092B-C50C-407E-A947-70E740481C1C}">
                <a14:useLocalDpi xmlns:a14="http://schemas.microsoft.com/office/drawing/2010/main" val="0"/>
              </a:ext>
            </a:extLst>
          </a:blip>
          <a:srcRect l="10541" t="1180" r="1906" b="3394"/>
          <a:stretch>
            <a:fillRect/>
          </a:stretch>
        </p:blipFill>
        <p:spPr bwMode="auto">
          <a:xfrm>
            <a:off x="3276600" y="0"/>
            <a:ext cx="5865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5"/>
          <p:cNvSpPr txBox="1">
            <a:spLocks noChangeArrowheads="1"/>
          </p:cNvSpPr>
          <p:nvPr/>
        </p:nvSpPr>
        <p:spPr bwMode="auto">
          <a:xfrm>
            <a:off x="152400" y="781744"/>
            <a:ext cx="2971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dirty="0" err="1" smtClean="0">
                <a:solidFill>
                  <a:srgbClr val="FF0000"/>
                </a:solidFill>
                <a:latin typeface="Times New Roman" panose="02020603050405020304" pitchFamily="18" charset="0"/>
                <a:cs typeface="Times New Roman" panose="02020603050405020304" pitchFamily="18" charset="0"/>
              </a:rPr>
              <a:t>Kể</a:t>
            </a:r>
            <a:r>
              <a:rPr lang="en-US" altLang="en-US" dirty="0" smtClean="0">
                <a:solidFill>
                  <a:srgbClr val="FF0000"/>
                </a:solidFill>
                <a:latin typeface="Times New Roman" panose="02020603050405020304" pitchFamily="18" charset="0"/>
                <a:cs typeface="Times New Roman" panose="02020603050405020304" pitchFamily="18" charset="0"/>
              </a:rPr>
              <a:t> </a:t>
            </a:r>
            <a:r>
              <a:rPr lang="en-US" altLang="en-US" dirty="0" err="1" smtClean="0">
                <a:solidFill>
                  <a:srgbClr val="FF0000"/>
                </a:solidFill>
                <a:latin typeface="Times New Roman" panose="02020603050405020304" pitchFamily="18" charset="0"/>
                <a:cs typeface="Times New Roman" panose="02020603050405020304" pitchFamily="18" charset="0"/>
              </a:rPr>
              <a:t>tên</a:t>
            </a:r>
            <a:r>
              <a:rPr lang="en-US" altLang="en-US" dirty="0" smtClean="0">
                <a:solidFill>
                  <a:srgbClr val="FF0000"/>
                </a:solidFill>
                <a:latin typeface="Times New Roman" panose="02020603050405020304" pitchFamily="18" charset="0"/>
                <a:cs typeface="Times New Roman" panose="02020603050405020304" pitchFamily="18" charset="0"/>
              </a:rPr>
              <a:t> </a:t>
            </a:r>
            <a:r>
              <a:rPr lang="en-US" altLang="en-US" dirty="0" err="1" smtClean="0">
                <a:solidFill>
                  <a:srgbClr val="FF0000"/>
                </a:solidFill>
                <a:latin typeface="Times New Roman" panose="02020603050405020304" pitchFamily="18" charset="0"/>
                <a:cs typeface="Times New Roman" panose="02020603050405020304" pitchFamily="18" charset="0"/>
              </a:rPr>
              <a:t>các</a:t>
            </a:r>
            <a:r>
              <a:rPr lang="en-US" altLang="en-US" dirty="0" smtClean="0">
                <a:solidFill>
                  <a:srgbClr val="FF0000"/>
                </a:solidFill>
                <a:latin typeface="Times New Roman" panose="02020603050405020304" pitchFamily="18" charset="0"/>
                <a:cs typeface="Times New Roman" panose="02020603050405020304" pitchFamily="18" charset="0"/>
              </a:rPr>
              <a:t> </a:t>
            </a:r>
            <a:r>
              <a:rPr lang="en-US" altLang="en-US" dirty="0" err="1" smtClean="0">
                <a:solidFill>
                  <a:srgbClr val="FF0000"/>
                </a:solidFill>
                <a:latin typeface="Times New Roman" panose="02020603050405020304" pitchFamily="18" charset="0"/>
                <a:cs typeface="Times New Roman" panose="02020603050405020304" pitchFamily="18" charset="0"/>
              </a:rPr>
              <a:t>bồn</a:t>
            </a:r>
            <a:r>
              <a:rPr lang="en-US" altLang="en-US" dirty="0" smtClean="0">
                <a:solidFill>
                  <a:srgbClr val="FF0000"/>
                </a:solidFill>
                <a:latin typeface="Times New Roman" panose="02020603050405020304" pitchFamily="18" charset="0"/>
                <a:cs typeface="Times New Roman" panose="02020603050405020304" pitchFamily="18" charset="0"/>
              </a:rPr>
              <a:t> </a:t>
            </a:r>
            <a:r>
              <a:rPr lang="en-US" altLang="en-US" dirty="0" err="1" smtClean="0">
                <a:solidFill>
                  <a:srgbClr val="FF0000"/>
                </a:solidFill>
                <a:latin typeface="Times New Roman" panose="02020603050405020304" pitchFamily="18" charset="0"/>
                <a:cs typeface="Times New Roman" panose="02020603050405020304" pitchFamily="18" charset="0"/>
              </a:rPr>
              <a:t>địa</a:t>
            </a:r>
            <a:r>
              <a:rPr lang="en-US" altLang="en-US" dirty="0" smtClean="0">
                <a:solidFill>
                  <a:srgbClr val="FF0000"/>
                </a:solidFill>
                <a:latin typeface="Times New Roman" panose="02020603050405020304" pitchFamily="18" charset="0"/>
                <a:cs typeface="Times New Roman" panose="02020603050405020304" pitchFamily="18" charset="0"/>
              </a:rPr>
              <a:t> ở </a:t>
            </a:r>
            <a:r>
              <a:rPr lang="en-US" altLang="en-US" dirty="0" err="1" smtClean="0">
                <a:solidFill>
                  <a:srgbClr val="FF0000"/>
                </a:solidFill>
                <a:latin typeface="Times New Roman" panose="02020603050405020304" pitchFamily="18" charset="0"/>
                <a:cs typeface="Times New Roman" panose="02020603050405020304" pitchFamily="18" charset="0"/>
              </a:rPr>
              <a:t>châu</a:t>
            </a:r>
            <a:r>
              <a:rPr lang="en-US" altLang="en-US" dirty="0" smtClean="0">
                <a:solidFill>
                  <a:srgbClr val="FF0000"/>
                </a:solidFill>
                <a:latin typeface="Times New Roman" panose="02020603050405020304" pitchFamily="18" charset="0"/>
                <a:cs typeface="Times New Roman" panose="02020603050405020304" pitchFamily="18" charset="0"/>
              </a:rPr>
              <a:t> Phi?</a:t>
            </a:r>
            <a:endParaRPr lang="en-US" altLang="en-US"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a:spLocks noChangeArrowheads="1"/>
          </p:cNvSpPr>
          <p:nvPr/>
        </p:nvSpPr>
        <p:spPr bwMode="auto">
          <a:xfrm>
            <a:off x="0" y="1858962"/>
            <a:ext cx="31242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Char char="-"/>
            </a:pPr>
            <a:r>
              <a:rPr lang="en-US" altLang="en-US" dirty="0">
                <a:latin typeface="Times New Roman" panose="02020603050405020304" pitchFamily="18" charset="0"/>
                <a:cs typeface="Times New Roman" panose="02020603050405020304" pitchFamily="18" charset="0"/>
              </a:rPr>
              <a:t>Sat</a:t>
            </a:r>
          </a:p>
          <a:p>
            <a:pPr>
              <a:spcBef>
                <a:spcPct val="0"/>
              </a:spcBef>
              <a:buFontTx/>
              <a:buChar char="-"/>
            </a:pPr>
            <a:r>
              <a:rPr lang="en-US" altLang="en-US" dirty="0">
                <a:latin typeface="Times New Roman" panose="02020603050405020304" pitchFamily="18" charset="0"/>
                <a:cs typeface="Times New Roman" panose="02020603050405020304" pitchFamily="18" charset="0"/>
              </a:rPr>
              <a:t>Nin </a:t>
            </a:r>
            <a:r>
              <a:rPr lang="en-US" altLang="en-US" dirty="0" err="1">
                <a:latin typeface="Times New Roman" panose="02020603050405020304" pitchFamily="18" charset="0"/>
                <a:cs typeface="Times New Roman" panose="02020603050405020304" pitchFamily="18" charset="0"/>
              </a:rPr>
              <a:t>Thượng</a:t>
            </a:r>
            <a:endParaRPr lang="en-US" altLang="en-US" dirty="0">
              <a:latin typeface="Times New Roman" panose="02020603050405020304" pitchFamily="18" charset="0"/>
              <a:cs typeface="Times New Roman" panose="02020603050405020304" pitchFamily="18" charset="0"/>
            </a:endParaRPr>
          </a:p>
          <a:p>
            <a:pPr>
              <a:spcBef>
                <a:spcPct val="0"/>
              </a:spcBef>
              <a:buFontTx/>
              <a:buChar char="-"/>
            </a:pPr>
            <a:r>
              <a:rPr lang="en-US" altLang="en-US" dirty="0" err="1" smtClean="0">
                <a:latin typeface="Times New Roman" panose="02020603050405020304" pitchFamily="18" charset="0"/>
                <a:cs typeface="Times New Roman" panose="02020603050405020304" pitchFamily="18" charset="0"/>
              </a:rPr>
              <a:t>Công</a:t>
            </a:r>
            <a:r>
              <a:rPr lang="en-US" altLang="en-US" dirty="0" err="1">
                <a:latin typeface="Times New Roman" panose="02020603050405020304" pitchFamily="18" charset="0"/>
                <a:cs typeface="Times New Roman" panose="02020603050405020304" pitchFamily="18" charset="0"/>
              </a:rPr>
              <a:t>-</a:t>
            </a:r>
            <a:r>
              <a:rPr lang="en-US" altLang="en-US" dirty="0" err="1" smtClean="0">
                <a:latin typeface="Times New Roman" panose="02020603050405020304" pitchFamily="18" charset="0"/>
                <a:cs typeface="Times New Roman" panose="02020603050405020304" pitchFamily="18" charset="0"/>
              </a:rPr>
              <a:t>gô</a:t>
            </a:r>
            <a:endParaRPr lang="en-US" altLang="en-US" dirty="0">
              <a:latin typeface="Times New Roman" panose="02020603050405020304" pitchFamily="18" charset="0"/>
              <a:cs typeface="Times New Roman" panose="02020603050405020304" pitchFamily="18" charset="0"/>
            </a:endParaRPr>
          </a:p>
          <a:p>
            <a:pPr>
              <a:spcBef>
                <a:spcPct val="0"/>
              </a:spcBef>
              <a:buFontTx/>
              <a:buChar char="-"/>
            </a:pPr>
            <a:r>
              <a:rPr lang="en-US" altLang="en-US" dirty="0" smtClean="0">
                <a:latin typeface="Times New Roman" panose="02020603050405020304" pitchFamily="18" charset="0"/>
                <a:cs typeface="Times New Roman" panose="02020603050405020304" pitchFamily="18" charset="0"/>
              </a:rPr>
              <a:t>Ca-la-ha-</a:t>
            </a:r>
            <a:r>
              <a:rPr lang="en-US" altLang="en-US" dirty="0" err="1" smtClean="0">
                <a:latin typeface="Times New Roman" panose="02020603050405020304" pitchFamily="18" charset="0"/>
                <a:cs typeface="Times New Roman" panose="02020603050405020304" pitchFamily="18" charset="0"/>
              </a:rPr>
              <a:t>ri</a:t>
            </a:r>
            <a:r>
              <a:rPr lang="en-US" altLang="en-US" dirty="0" smtClean="0">
                <a:latin typeface="Times New Roman" panose="02020603050405020304" pitchFamily="18" charset="0"/>
                <a:cs typeface="Times New Roman" panose="02020603050405020304" pitchFamily="18" charset="0"/>
              </a:rPr>
              <a:t> </a:t>
            </a:r>
            <a:endParaRPr lang="en-US" altLang="en-US" dirty="0">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id="{7BC4FB37-9A76-4828-9737-6CB48D94D8FE}"/>
              </a:ext>
            </a:extLst>
          </p:cNvPr>
          <p:cNvSpPr/>
          <p:nvPr/>
        </p:nvSpPr>
        <p:spPr>
          <a:xfrm>
            <a:off x="5103813" y="2025650"/>
            <a:ext cx="1220787" cy="808038"/>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a:extLst>
              <a:ext uri="{FF2B5EF4-FFF2-40B4-BE49-F238E27FC236}">
                <a16:creationId xmlns:a16="http://schemas.microsoft.com/office/drawing/2014/main" id="{177FA1E2-BA14-4255-AA66-4DD3ED0B486B}"/>
              </a:ext>
            </a:extLst>
          </p:cNvPr>
          <p:cNvSpPr/>
          <p:nvPr/>
        </p:nvSpPr>
        <p:spPr>
          <a:xfrm>
            <a:off x="5484813" y="3276600"/>
            <a:ext cx="1220787" cy="808038"/>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a:extLst>
              <a:ext uri="{FF2B5EF4-FFF2-40B4-BE49-F238E27FC236}">
                <a16:creationId xmlns:a16="http://schemas.microsoft.com/office/drawing/2014/main" id="{9C268DAD-4E27-4CAE-896C-B344F1C99D1A}"/>
              </a:ext>
            </a:extLst>
          </p:cNvPr>
          <p:cNvSpPr/>
          <p:nvPr/>
        </p:nvSpPr>
        <p:spPr>
          <a:xfrm>
            <a:off x="6315075" y="2495550"/>
            <a:ext cx="1220788" cy="809625"/>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a:extLst>
              <a:ext uri="{FF2B5EF4-FFF2-40B4-BE49-F238E27FC236}">
                <a16:creationId xmlns:a16="http://schemas.microsoft.com/office/drawing/2014/main" id="{29BAF196-E966-4CDE-B2D8-B0CEEDF93517}"/>
              </a:ext>
            </a:extLst>
          </p:cNvPr>
          <p:cNvSpPr/>
          <p:nvPr/>
        </p:nvSpPr>
        <p:spPr>
          <a:xfrm>
            <a:off x="5715000" y="4953000"/>
            <a:ext cx="1219200" cy="808038"/>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0390537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Content Placeholder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36513"/>
            <a:ext cx="4648200" cy="3694113"/>
          </a:xfrm>
        </p:spPr>
      </p:pic>
      <p:pic>
        <p:nvPicPr>
          <p:cNvPr id="2253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0"/>
            <a:ext cx="4495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505200"/>
            <a:ext cx="4648200"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505200"/>
            <a:ext cx="4495800"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Box 6"/>
          <p:cNvSpPr txBox="1">
            <a:spLocks noChangeArrowheads="1"/>
          </p:cNvSpPr>
          <p:nvPr/>
        </p:nvSpPr>
        <p:spPr bwMode="auto">
          <a:xfrm>
            <a:off x="114300" y="2822644"/>
            <a:ext cx="3467100"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dirty="0" err="1">
                <a:latin typeface="Times New Roman" panose="02020603050405020304" pitchFamily="18" charset="0"/>
                <a:cs typeface="Times New Roman" panose="02020603050405020304" pitchFamily="18" charset="0"/>
              </a:rPr>
              <a:t>Bồn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địa</a:t>
            </a:r>
            <a:r>
              <a:rPr lang="en-US" altLang="en-US" dirty="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Công</a:t>
            </a:r>
            <a:r>
              <a:rPr lang="en-US" altLang="en-US" dirty="0" err="1">
                <a:latin typeface="Times New Roman" panose="02020603050405020304" pitchFamily="18" charset="0"/>
                <a:cs typeface="Times New Roman" panose="02020603050405020304" pitchFamily="18" charset="0"/>
              </a:rPr>
              <a:t>-</a:t>
            </a:r>
            <a:r>
              <a:rPr lang="en-US" altLang="en-US" dirty="0" err="1" smtClean="0">
                <a:latin typeface="Times New Roman" panose="02020603050405020304" pitchFamily="18" charset="0"/>
                <a:cs typeface="Times New Roman" panose="02020603050405020304" pitchFamily="18" charset="0"/>
              </a:rPr>
              <a:t>gô</a:t>
            </a:r>
            <a:r>
              <a:rPr lang="en-US" altLang="en-US" dirty="0" smtClean="0">
                <a:latin typeface="Times New Roman" panose="02020603050405020304" pitchFamily="18" charset="0"/>
                <a:cs typeface="Times New Roman" panose="02020603050405020304" pitchFamily="18" charset="0"/>
              </a:rPr>
              <a:t> </a:t>
            </a:r>
            <a:endParaRPr lang="en-US" altLang="en-US" dirty="0">
              <a:latin typeface="Times New Roman" panose="02020603050405020304" pitchFamily="18" charset="0"/>
              <a:cs typeface="Times New Roman" panose="02020603050405020304" pitchFamily="18" charset="0"/>
            </a:endParaRPr>
          </a:p>
        </p:txBody>
      </p:sp>
      <p:sp>
        <p:nvSpPr>
          <p:cNvPr id="22535" name="TextBox 7"/>
          <p:cNvSpPr txBox="1">
            <a:spLocks noChangeArrowheads="1"/>
          </p:cNvSpPr>
          <p:nvPr/>
        </p:nvSpPr>
        <p:spPr bwMode="auto">
          <a:xfrm>
            <a:off x="114300" y="6134169"/>
            <a:ext cx="3771900"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dirty="0" err="1">
                <a:latin typeface="Times New Roman" panose="02020603050405020304" pitchFamily="18" charset="0"/>
                <a:cs typeface="Times New Roman" panose="02020603050405020304" pitchFamily="18" charset="0"/>
              </a:rPr>
              <a:t>Bồn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địa</a:t>
            </a:r>
            <a:r>
              <a:rPr lang="en-US" altLang="en-US" dirty="0">
                <a:latin typeface="Times New Roman" panose="02020603050405020304" pitchFamily="18" charset="0"/>
                <a:cs typeface="Times New Roman" panose="02020603050405020304" pitchFamily="18" charset="0"/>
              </a:rPr>
              <a:t> Nin </a:t>
            </a:r>
            <a:r>
              <a:rPr lang="en-US" altLang="en-US" dirty="0" err="1">
                <a:latin typeface="Times New Roman" panose="02020603050405020304" pitchFamily="18" charset="0"/>
                <a:cs typeface="Times New Roman" panose="02020603050405020304" pitchFamily="18" charset="0"/>
              </a:rPr>
              <a:t>Thượng</a:t>
            </a:r>
            <a:r>
              <a:rPr lang="en-US" altLang="en-US" dirty="0">
                <a:latin typeface="Times New Roman" panose="02020603050405020304" pitchFamily="18" charset="0"/>
                <a:cs typeface="Times New Roman" panose="02020603050405020304" pitchFamily="18" charset="0"/>
              </a:rPr>
              <a:t> </a:t>
            </a:r>
          </a:p>
        </p:txBody>
      </p:sp>
      <p:sp>
        <p:nvSpPr>
          <p:cNvPr id="22536" name="TextBox 8"/>
          <p:cNvSpPr txBox="1">
            <a:spLocks noChangeArrowheads="1"/>
          </p:cNvSpPr>
          <p:nvPr/>
        </p:nvSpPr>
        <p:spPr bwMode="auto">
          <a:xfrm>
            <a:off x="4795838" y="2826446"/>
            <a:ext cx="2214562"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dirty="0" err="1">
                <a:latin typeface="Times New Roman" panose="02020603050405020304" pitchFamily="18" charset="0"/>
                <a:cs typeface="Times New Roman" panose="02020603050405020304" pitchFamily="18" charset="0"/>
              </a:rPr>
              <a:t>Bồn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địa</a:t>
            </a:r>
            <a:r>
              <a:rPr lang="en-US" altLang="en-US" dirty="0">
                <a:latin typeface="Times New Roman" panose="02020603050405020304" pitchFamily="18" charset="0"/>
                <a:cs typeface="Times New Roman" panose="02020603050405020304" pitchFamily="18" charset="0"/>
              </a:rPr>
              <a:t> Sat </a:t>
            </a:r>
            <a:endParaRPr lang="en-US" altLang="en-US" sz="1800" b="1" dirty="0">
              <a:latin typeface="Arial" panose="020B0604020202020204" pitchFamily="34" charset="0"/>
            </a:endParaRPr>
          </a:p>
        </p:txBody>
      </p:sp>
      <p:sp>
        <p:nvSpPr>
          <p:cNvPr id="22537" name="TextBox 9"/>
          <p:cNvSpPr txBox="1">
            <a:spLocks noChangeArrowheads="1"/>
          </p:cNvSpPr>
          <p:nvPr/>
        </p:nvSpPr>
        <p:spPr bwMode="auto">
          <a:xfrm>
            <a:off x="4795838" y="6108412"/>
            <a:ext cx="3890962"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dirty="0" err="1">
                <a:latin typeface="Times New Roman" panose="02020603050405020304" pitchFamily="18" charset="0"/>
                <a:cs typeface="Times New Roman" panose="02020603050405020304" pitchFamily="18" charset="0"/>
              </a:rPr>
              <a:t>Bồn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địa</a:t>
            </a:r>
            <a:r>
              <a:rPr lang="en-US" altLang="en-US" dirty="0">
                <a:latin typeface="Times New Roman" panose="02020603050405020304" pitchFamily="18" charset="0"/>
                <a:cs typeface="Times New Roman" panose="02020603050405020304" pitchFamily="18" charset="0"/>
              </a:rPr>
              <a:t> </a:t>
            </a:r>
            <a:r>
              <a:rPr lang="en-US" altLang="en-US" dirty="0" smtClean="0">
                <a:latin typeface="Times New Roman" panose="02020603050405020304" pitchFamily="18" charset="0"/>
                <a:cs typeface="Times New Roman" panose="02020603050405020304" pitchFamily="18" charset="0"/>
              </a:rPr>
              <a:t>Ca-la-ha-</a:t>
            </a:r>
            <a:r>
              <a:rPr lang="en-US" altLang="en-US" dirty="0" err="1" smtClean="0">
                <a:latin typeface="Times New Roman" panose="02020603050405020304" pitchFamily="18" charset="0"/>
                <a:cs typeface="Times New Roman" panose="02020603050405020304" pitchFamily="18" charset="0"/>
              </a:rPr>
              <a:t>ri</a:t>
            </a:r>
            <a:endParaRPr lang="en-US"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95064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 y="-3175"/>
            <a:ext cx="9144000" cy="5776913"/>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3555" name="TextBox 3"/>
          <p:cNvSpPr txBox="1">
            <a:spLocks noChangeArrowheads="1"/>
          </p:cNvSpPr>
          <p:nvPr/>
        </p:nvSpPr>
        <p:spPr bwMode="auto">
          <a:xfrm>
            <a:off x="1143000" y="5015217"/>
            <a:ext cx="7686675"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dirty="0" err="1" smtClean="0">
                <a:latin typeface="Times New Roman" panose="02020603050405020304" pitchFamily="18" charset="0"/>
                <a:cs typeface="Times New Roman" panose="02020603050405020304" pitchFamily="18" charset="0"/>
              </a:rPr>
              <a:t>Bồn</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địa</a:t>
            </a:r>
            <a:r>
              <a:rPr lang="en-US" altLang="en-US" dirty="0" smtClean="0">
                <a:latin typeface="Times New Roman" panose="02020603050405020304" pitchFamily="18" charset="0"/>
                <a:cs typeface="Times New Roman" panose="02020603050405020304" pitchFamily="18" charset="0"/>
              </a:rPr>
              <a:t> Ca-la-ha-</a:t>
            </a:r>
            <a:r>
              <a:rPr lang="en-US" altLang="en-US" dirty="0" err="1" smtClean="0">
                <a:latin typeface="Times New Roman" panose="02020603050405020304" pitchFamily="18" charset="0"/>
                <a:cs typeface="Times New Roman" panose="02020603050405020304" pitchFamily="18" charset="0"/>
              </a:rPr>
              <a:t>ri</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nhìn</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từ</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trên</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không</a:t>
            </a:r>
            <a:endParaRPr lang="en-US" altLang="en-US" sz="1800" b="1" dirty="0">
              <a:latin typeface="Arial" panose="020B0604020202020204" pitchFamily="34" charset="0"/>
            </a:endParaRPr>
          </a:p>
        </p:txBody>
      </p:sp>
      <p:sp>
        <p:nvSpPr>
          <p:cNvPr id="23556" name="TextBox 4"/>
          <p:cNvSpPr txBox="1">
            <a:spLocks noChangeArrowheads="1"/>
          </p:cNvSpPr>
          <p:nvPr/>
        </p:nvSpPr>
        <p:spPr bwMode="auto">
          <a:xfrm>
            <a:off x="19050" y="5813406"/>
            <a:ext cx="91249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n-US" sz="2800" dirty="0" err="1" smtClean="0">
                <a:solidFill>
                  <a:srgbClr val="002060"/>
                </a:solidFill>
                <a:latin typeface="Times New Roman" panose="02020603050405020304" pitchFamily="18" charset="0"/>
                <a:cs typeface="Times New Roman" panose="02020603050405020304" pitchFamily="18" charset="0"/>
              </a:rPr>
              <a:t>Bồn</a:t>
            </a:r>
            <a:r>
              <a:rPr lang="en-US" altLang="en-US" sz="2800" dirty="0" smtClean="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địa</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là</a:t>
            </a:r>
            <a:r>
              <a:rPr lang="en-US"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a:solidFill>
                  <a:srgbClr val="002060"/>
                </a:solidFill>
                <a:latin typeface="Times New Roman" panose="02020603050405020304" pitchFamily="18" charset="0"/>
                <a:cs typeface="Times New Roman" panose="02020603050405020304" pitchFamily="18" charset="0"/>
              </a:rPr>
              <a:t>vùng đất trũng thấp, rộng lớn, thường có núi bao quanh</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Khí</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hậu</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vùng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trũng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bên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trong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rất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khô</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smtClean="0">
                <a:solidFill>
                  <a:srgbClr val="002060"/>
                </a:solidFill>
                <a:latin typeface="Times New Roman" panose="02020603050405020304" pitchFamily="18" charset="0"/>
                <a:cs typeface="Times New Roman" panose="02020603050405020304" pitchFamily="18" charset="0"/>
              </a:rPr>
              <a:t>hạn</a:t>
            </a:r>
            <a:r>
              <a:rPr lang="en-US" altLang="en-US" sz="2800" dirty="0" smtClean="0">
                <a:solidFill>
                  <a:srgbClr val="002060"/>
                </a:solidFill>
                <a:latin typeface="Times New Roman" panose="02020603050405020304" pitchFamily="18" charset="0"/>
                <a:cs typeface="Times New Roman" panose="02020603050405020304" pitchFamily="18" charset="0"/>
              </a:rPr>
              <a:t>.</a:t>
            </a:r>
            <a:endParaRPr lang="vi-VN" altLang="en-US" sz="2800" dirty="0">
              <a:solidFill>
                <a:srgbClr val="002060"/>
              </a:solidFill>
              <a:latin typeface="Times New Roman" panose="02020603050405020304" pitchFamily="18" charset="0"/>
              <a:cs typeface="Times New Roman" panose="02020603050405020304" pitchFamily="18" charset="0"/>
            </a:endParaRPr>
          </a:p>
        </p:txBody>
      </p:sp>
      <p:sp>
        <p:nvSpPr>
          <p:cNvPr id="23557" name="TextBox 5"/>
          <p:cNvSpPr txBox="1">
            <a:spLocks noChangeArrowheads="1"/>
          </p:cNvSpPr>
          <p:nvPr/>
        </p:nvSpPr>
        <p:spPr bwMode="auto">
          <a:xfrm>
            <a:off x="2724150" y="2470150"/>
            <a:ext cx="3733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4800" dirty="0" err="1">
                <a:solidFill>
                  <a:srgbClr val="FFFF00"/>
                </a:solidFill>
                <a:latin typeface="Times New Roman" panose="02020603050405020304" pitchFamily="18" charset="0"/>
                <a:cs typeface="Times New Roman" panose="02020603050405020304" pitchFamily="18" charset="0"/>
              </a:rPr>
              <a:t>Vùng</a:t>
            </a:r>
            <a:r>
              <a:rPr lang="en-US" altLang="en-US" sz="4800" dirty="0">
                <a:solidFill>
                  <a:srgbClr val="FFFF00"/>
                </a:solidFill>
                <a:latin typeface="Times New Roman" panose="02020603050405020304" pitchFamily="18" charset="0"/>
                <a:cs typeface="Times New Roman" panose="02020603050405020304" pitchFamily="18" charset="0"/>
              </a:rPr>
              <a:t> </a:t>
            </a:r>
            <a:r>
              <a:rPr lang="en-US" altLang="en-US" sz="4800" dirty="0" err="1">
                <a:solidFill>
                  <a:srgbClr val="FFFF00"/>
                </a:solidFill>
                <a:latin typeface="Times New Roman" panose="02020603050405020304" pitchFamily="18" charset="0"/>
                <a:cs typeface="Times New Roman" panose="02020603050405020304" pitchFamily="18" charset="0"/>
              </a:rPr>
              <a:t>trũng</a:t>
            </a:r>
            <a:endParaRPr lang="en-US" altLang="en-US" sz="4800" dirty="0">
              <a:solidFill>
                <a:srgbClr val="FFFF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D499827-3A25-4F86-B279-F527E86F2A5E}"/>
              </a:ext>
            </a:extLst>
          </p:cNvPr>
          <p:cNvSpPr txBox="1"/>
          <p:nvPr/>
        </p:nvSpPr>
        <p:spPr>
          <a:xfrm rot="20031816">
            <a:off x="193675" y="573088"/>
            <a:ext cx="4114800" cy="769937"/>
          </a:xfrm>
          <a:prstGeom prst="rect">
            <a:avLst/>
          </a:prstGeom>
          <a:noFill/>
        </p:spPr>
        <p:txBody>
          <a:bodyPr>
            <a:spAutoFit/>
          </a:bodyPr>
          <a:lstStyle/>
          <a:p>
            <a:pPr algn="ctr">
              <a:defRPr/>
            </a:pPr>
            <a:r>
              <a:rPr lang="en-US" sz="4400" b="1" spc="1210" dirty="0" err="1">
                <a:solidFill>
                  <a:srgbClr val="FFFF00"/>
                </a:solidFill>
                <a:cs typeface="Times New Roman" panose="02020603050405020304" pitchFamily="18" charset="0"/>
              </a:rPr>
              <a:t>Đồi</a:t>
            </a:r>
            <a:r>
              <a:rPr lang="en-US" sz="4400" b="1" spc="1210" dirty="0">
                <a:solidFill>
                  <a:srgbClr val="FFFF00"/>
                </a:solidFill>
                <a:cs typeface="Times New Roman" panose="02020603050405020304" pitchFamily="18" charset="0"/>
              </a:rPr>
              <a:t> </a:t>
            </a:r>
            <a:r>
              <a:rPr lang="en-US" sz="4400" b="1" spc="1210" dirty="0" err="1">
                <a:solidFill>
                  <a:srgbClr val="FFFF00"/>
                </a:solidFill>
                <a:cs typeface="Times New Roman" panose="02020603050405020304" pitchFamily="18" charset="0"/>
              </a:rPr>
              <a:t>núi</a:t>
            </a:r>
            <a:endParaRPr lang="en-US" sz="4400" b="1" spc="1210" dirty="0">
              <a:solidFill>
                <a:srgbClr val="FFFF00"/>
              </a:solidFill>
              <a:cs typeface="Times New Roman" panose="02020603050405020304" pitchFamily="18" charset="0"/>
            </a:endParaRPr>
          </a:p>
        </p:txBody>
      </p:sp>
      <p:cxnSp>
        <p:nvCxnSpPr>
          <p:cNvPr id="9" name="Straight Arrow Connector 8">
            <a:extLst>
              <a:ext uri="{FF2B5EF4-FFF2-40B4-BE49-F238E27FC236}">
                <a16:creationId xmlns:a16="http://schemas.microsoft.com/office/drawing/2014/main" id="{3A971489-7CAB-458C-9639-27D602FAB11D}"/>
              </a:ext>
            </a:extLst>
          </p:cNvPr>
          <p:cNvCxnSpPr/>
          <p:nvPr/>
        </p:nvCxnSpPr>
        <p:spPr>
          <a:xfrm flipH="1">
            <a:off x="762000" y="1143000"/>
            <a:ext cx="2247900" cy="251460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ED8C687-A714-438C-AAC0-A09133AE497B}"/>
              </a:ext>
            </a:extLst>
          </p:cNvPr>
          <p:cNvCxnSpPr/>
          <p:nvPr/>
        </p:nvCxnSpPr>
        <p:spPr>
          <a:xfrm flipV="1">
            <a:off x="3009900" y="990600"/>
            <a:ext cx="4152900" cy="15240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964F028-4728-420E-BC0A-33BBDAFFED63}"/>
              </a:ext>
            </a:extLst>
          </p:cNvPr>
          <p:cNvCxnSpPr/>
          <p:nvPr/>
        </p:nvCxnSpPr>
        <p:spPr>
          <a:xfrm>
            <a:off x="3048000" y="1143000"/>
            <a:ext cx="5295900" cy="236220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F45E3AA-8C1F-4B00-9626-2898531E8DEE}"/>
              </a:ext>
            </a:extLst>
          </p:cNvPr>
          <p:cNvCxnSpPr/>
          <p:nvPr/>
        </p:nvCxnSpPr>
        <p:spPr>
          <a:xfrm flipH="1">
            <a:off x="2895600" y="1143000"/>
            <a:ext cx="114300" cy="403860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2" name="Freeform 21">
            <a:extLst>
              <a:ext uri="{FF2B5EF4-FFF2-40B4-BE49-F238E27FC236}">
                <a16:creationId xmlns:a16="http://schemas.microsoft.com/office/drawing/2014/main" id="{D8F06933-CBC1-4B9C-98A3-92BB2BDBF88D}"/>
              </a:ext>
            </a:extLst>
          </p:cNvPr>
          <p:cNvSpPr/>
          <p:nvPr/>
        </p:nvSpPr>
        <p:spPr>
          <a:xfrm>
            <a:off x="1592263" y="1435100"/>
            <a:ext cx="6038850" cy="3562350"/>
          </a:xfrm>
          <a:custGeom>
            <a:avLst/>
            <a:gdLst>
              <a:gd name="connsiteX0" fmla="*/ 1655380 w 6038193"/>
              <a:gd name="connsiteY0" fmla="*/ 930377 h 3563218"/>
              <a:gd name="connsiteX1" fmla="*/ 1513490 w 6038193"/>
              <a:gd name="connsiteY1" fmla="*/ 946142 h 3563218"/>
              <a:gd name="connsiteX2" fmla="*/ 1466193 w 6038193"/>
              <a:gd name="connsiteY2" fmla="*/ 961908 h 3563218"/>
              <a:gd name="connsiteX3" fmla="*/ 1387366 w 6038193"/>
              <a:gd name="connsiteY3" fmla="*/ 977673 h 3563218"/>
              <a:gd name="connsiteX4" fmla="*/ 1292773 w 6038193"/>
              <a:gd name="connsiteY4" fmla="*/ 1009204 h 3563218"/>
              <a:gd name="connsiteX5" fmla="*/ 1198180 w 6038193"/>
              <a:gd name="connsiteY5" fmla="*/ 1024970 h 3563218"/>
              <a:gd name="connsiteX6" fmla="*/ 1103586 w 6038193"/>
              <a:gd name="connsiteY6" fmla="*/ 1056501 h 3563218"/>
              <a:gd name="connsiteX7" fmla="*/ 1056290 w 6038193"/>
              <a:gd name="connsiteY7" fmla="*/ 1072266 h 3563218"/>
              <a:gd name="connsiteX8" fmla="*/ 1008993 w 6038193"/>
              <a:gd name="connsiteY8" fmla="*/ 1088032 h 3563218"/>
              <a:gd name="connsiteX9" fmla="*/ 961697 w 6038193"/>
              <a:gd name="connsiteY9" fmla="*/ 1103797 h 3563218"/>
              <a:gd name="connsiteX10" fmla="*/ 914400 w 6038193"/>
              <a:gd name="connsiteY10" fmla="*/ 1135328 h 3563218"/>
              <a:gd name="connsiteX11" fmla="*/ 867104 w 6038193"/>
              <a:gd name="connsiteY11" fmla="*/ 1151094 h 3563218"/>
              <a:gd name="connsiteX12" fmla="*/ 819807 w 6038193"/>
              <a:gd name="connsiteY12" fmla="*/ 1198390 h 3563218"/>
              <a:gd name="connsiteX13" fmla="*/ 772511 w 6038193"/>
              <a:gd name="connsiteY13" fmla="*/ 1214156 h 3563218"/>
              <a:gd name="connsiteX14" fmla="*/ 677917 w 6038193"/>
              <a:gd name="connsiteY14" fmla="*/ 1277218 h 3563218"/>
              <a:gd name="connsiteX15" fmla="*/ 599090 w 6038193"/>
              <a:gd name="connsiteY15" fmla="*/ 1340280 h 3563218"/>
              <a:gd name="connsiteX16" fmla="*/ 551793 w 6038193"/>
              <a:gd name="connsiteY16" fmla="*/ 1387577 h 3563218"/>
              <a:gd name="connsiteX17" fmla="*/ 504497 w 6038193"/>
              <a:gd name="connsiteY17" fmla="*/ 1419108 h 3563218"/>
              <a:gd name="connsiteX18" fmla="*/ 472966 w 6038193"/>
              <a:gd name="connsiteY18" fmla="*/ 1466404 h 3563218"/>
              <a:gd name="connsiteX19" fmla="*/ 425669 w 6038193"/>
              <a:gd name="connsiteY19" fmla="*/ 1560997 h 3563218"/>
              <a:gd name="connsiteX20" fmla="*/ 331076 w 6038193"/>
              <a:gd name="connsiteY20" fmla="*/ 1639825 h 3563218"/>
              <a:gd name="connsiteX21" fmla="*/ 252249 w 6038193"/>
              <a:gd name="connsiteY21" fmla="*/ 1734418 h 3563218"/>
              <a:gd name="connsiteX22" fmla="*/ 220717 w 6038193"/>
              <a:gd name="connsiteY22" fmla="*/ 1781715 h 3563218"/>
              <a:gd name="connsiteX23" fmla="*/ 204952 w 6038193"/>
              <a:gd name="connsiteY23" fmla="*/ 1844777 h 3563218"/>
              <a:gd name="connsiteX24" fmla="*/ 157655 w 6038193"/>
              <a:gd name="connsiteY24" fmla="*/ 1892073 h 3563218"/>
              <a:gd name="connsiteX25" fmla="*/ 141890 w 6038193"/>
              <a:gd name="connsiteY25" fmla="*/ 1939370 h 3563218"/>
              <a:gd name="connsiteX26" fmla="*/ 63062 w 6038193"/>
              <a:gd name="connsiteY26" fmla="*/ 2049728 h 3563218"/>
              <a:gd name="connsiteX27" fmla="*/ 15766 w 6038193"/>
              <a:gd name="connsiteY27" fmla="*/ 2081259 h 3563218"/>
              <a:gd name="connsiteX28" fmla="*/ 0 w 6038193"/>
              <a:gd name="connsiteY28" fmla="*/ 2144321 h 3563218"/>
              <a:gd name="connsiteX29" fmla="*/ 15766 w 6038193"/>
              <a:gd name="connsiteY29" fmla="*/ 2601521 h 3563218"/>
              <a:gd name="connsiteX30" fmla="*/ 110359 w 6038193"/>
              <a:gd name="connsiteY30" fmla="*/ 2680349 h 3563218"/>
              <a:gd name="connsiteX31" fmla="*/ 204952 w 6038193"/>
              <a:gd name="connsiteY31" fmla="*/ 2711880 h 3563218"/>
              <a:gd name="connsiteX32" fmla="*/ 252249 w 6038193"/>
              <a:gd name="connsiteY32" fmla="*/ 2727646 h 3563218"/>
              <a:gd name="connsiteX33" fmla="*/ 331076 w 6038193"/>
              <a:gd name="connsiteY33" fmla="*/ 2743411 h 3563218"/>
              <a:gd name="connsiteX34" fmla="*/ 378373 w 6038193"/>
              <a:gd name="connsiteY34" fmla="*/ 2759177 h 3563218"/>
              <a:gd name="connsiteX35" fmla="*/ 551793 w 6038193"/>
              <a:gd name="connsiteY35" fmla="*/ 2806473 h 3563218"/>
              <a:gd name="connsiteX36" fmla="*/ 599090 w 6038193"/>
              <a:gd name="connsiteY36" fmla="*/ 2838004 h 3563218"/>
              <a:gd name="connsiteX37" fmla="*/ 662152 w 6038193"/>
              <a:gd name="connsiteY37" fmla="*/ 2948363 h 3563218"/>
              <a:gd name="connsiteX38" fmla="*/ 725214 w 6038193"/>
              <a:gd name="connsiteY38" fmla="*/ 3042956 h 3563218"/>
              <a:gd name="connsiteX39" fmla="*/ 756745 w 6038193"/>
              <a:gd name="connsiteY39" fmla="*/ 3106018 h 3563218"/>
              <a:gd name="connsiteX40" fmla="*/ 851338 w 6038193"/>
              <a:gd name="connsiteY40" fmla="*/ 3153315 h 3563218"/>
              <a:gd name="connsiteX41" fmla="*/ 1008993 w 6038193"/>
              <a:gd name="connsiteY41" fmla="*/ 3200611 h 3563218"/>
              <a:gd name="connsiteX42" fmla="*/ 1056290 w 6038193"/>
              <a:gd name="connsiteY42" fmla="*/ 3216377 h 3563218"/>
              <a:gd name="connsiteX43" fmla="*/ 1135117 w 6038193"/>
              <a:gd name="connsiteY43" fmla="*/ 3232142 h 3563218"/>
              <a:gd name="connsiteX44" fmla="*/ 1198180 w 6038193"/>
              <a:gd name="connsiteY44" fmla="*/ 3247908 h 3563218"/>
              <a:gd name="connsiteX45" fmla="*/ 1245476 w 6038193"/>
              <a:gd name="connsiteY45" fmla="*/ 3279439 h 3563218"/>
              <a:gd name="connsiteX46" fmla="*/ 1324304 w 6038193"/>
              <a:gd name="connsiteY46" fmla="*/ 3295204 h 3563218"/>
              <a:gd name="connsiteX47" fmla="*/ 1371600 w 6038193"/>
              <a:gd name="connsiteY47" fmla="*/ 3310970 h 3563218"/>
              <a:gd name="connsiteX48" fmla="*/ 1434662 w 6038193"/>
              <a:gd name="connsiteY48" fmla="*/ 3326735 h 3563218"/>
              <a:gd name="connsiteX49" fmla="*/ 1481959 w 6038193"/>
              <a:gd name="connsiteY49" fmla="*/ 3342501 h 3563218"/>
              <a:gd name="connsiteX50" fmla="*/ 1592317 w 6038193"/>
              <a:gd name="connsiteY50" fmla="*/ 3405563 h 3563218"/>
              <a:gd name="connsiteX51" fmla="*/ 1702676 w 6038193"/>
              <a:gd name="connsiteY51" fmla="*/ 3421328 h 3563218"/>
              <a:gd name="connsiteX52" fmla="*/ 1813035 w 6038193"/>
              <a:gd name="connsiteY52" fmla="*/ 3452859 h 3563218"/>
              <a:gd name="connsiteX53" fmla="*/ 1923393 w 6038193"/>
              <a:gd name="connsiteY53" fmla="*/ 3468625 h 3563218"/>
              <a:gd name="connsiteX54" fmla="*/ 2128345 w 6038193"/>
              <a:gd name="connsiteY54" fmla="*/ 3515921 h 3563218"/>
              <a:gd name="connsiteX55" fmla="*/ 2175642 w 6038193"/>
              <a:gd name="connsiteY55" fmla="*/ 3547452 h 3563218"/>
              <a:gd name="connsiteX56" fmla="*/ 2270235 w 6038193"/>
              <a:gd name="connsiteY56" fmla="*/ 3563218 h 3563218"/>
              <a:gd name="connsiteX57" fmla="*/ 2806262 w 6038193"/>
              <a:gd name="connsiteY57" fmla="*/ 3547452 h 3563218"/>
              <a:gd name="connsiteX58" fmla="*/ 2932386 w 6038193"/>
              <a:gd name="connsiteY58" fmla="*/ 3484390 h 3563218"/>
              <a:gd name="connsiteX59" fmla="*/ 2979683 w 6038193"/>
              <a:gd name="connsiteY59" fmla="*/ 3468625 h 3563218"/>
              <a:gd name="connsiteX60" fmla="*/ 3074276 w 6038193"/>
              <a:gd name="connsiteY60" fmla="*/ 3405563 h 3563218"/>
              <a:gd name="connsiteX61" fmla="*/ 3168869 w 6038193"/>
              <a:gd name="connsiteY61" fmla="*/ 3358266 h 3563218"/>
              <a:gd name="connsiteX62" fmla="*/ 3200400 w 6038193"/>
              <a:gd name="connsiteY62" fmla="*/ 3310970 h 3563218"/>
              <a:gd name="connsiteX63" fmla="*/ 3247697 w 6038193"/>
              <a:gd name="connsiteY63" fmla="*/ 3295204 h 3563218"/>
              <a:gd name="connsiteX64" fmla="*/ 3310759 w 6038193"/>
              <a:gd name="connsiteY64" fmla="*/ 3232142 h 3563218"/>
              <a:gd name="connsiteX65" fmla="*/ 3389586 w 6038193"/>
              <a:gd name="connsiteY65" fmla="*/ 3137549 h 3563218"/>
              <a:gd name="connsiteX66" fmla="*/ 3436883 w 6038193"/>
              <a:gd name="connsiteY66" fmla="*/ 3090252 h 3563218"/>
              <a:gd name="connsiteX67" fmla="*/ 3468414 w 6038193"/>
              <a:gd name="connsiteY67" fmla="*/ 3042956 h 3563218"/>
              <a:gd name="connsiteX68" fmla="*/ 3563007 w 6038193"/>
              <a:gd name="connsiteY68" fmla="*/ 3011425 h 3563218"/>
              <a:gd name="connsiteX69" fmla="*/ 3610304 w 6038193"/>
              <a:gd name="connsiteY69" fmla="*/ 2979894 h 3563218"/>
              <a:gd name="connsiteX70" fmla="*/ 3689131 w 6038193"/>
              <a:gd name="connsiteY70" fmla="*/ 2964128 h 3563218"/>
              <a:gd name="connsiteX71" fmla="*/ 3736428 w 6038193"/>
              <a:gd name="connsiteY71" fmla="*/ 2948363 h 3563218"/>
              <a:gd name="connsiteX72" fmla="*/ 3831021 w 6038193"/>
              <a:gd name="connsiteY72" fmla="*/ 2885301 h 3563218"/>
              <a:gd name="connsiteX73" fmla="*/ 3878317 w 6038193"/>
              <a:gd name="connsiteY73" fmla="*/ 2838004 h 3563218"/>
              <a:gd name="connsiteX74" fmla="*/ 4020207 w 6038193"/>
              <a:gd name="connsiteY74" fmla="*/ 2759177 h 3563218"/>
              <a:gd name="connsiteX75" fmla="*/ 4114800 w 6038193"/>
              <a:gd name="connsiteY75" fmla="*/ 2696115 h 3563218"/>
              <a:gd name="connsiteX76" fmla="*/ 4146331 w 6038193"/>
              <a:gd name="connsiteY76" fmla="*/ 2648818 h 3563218"/>
              <a:gd name="connsiteX77" fmla="*/ 4225159 w 6038193"/>
              <a:gd name="connsiteY77" fmla="*/ 2633052 h 3563218"/>
              <a:gd name="connsiteX78" fmla="*/ 4319752 w 6038193"/>
              <a:gd name="connsiteY78" fmla="*/ 2569990 h 3563218"/>
              <a:gd name="connsiteX79" fmla="*/ 4367049 w 6038193"/>
              <a:gd name="connsiteY79" fmla="*/ 2522694 h 3563218"/>
              <a:gd name="connsiteX80" fmla="*/ 4461642 w 6038193"/>
              <a:gd name="connsiteY80" fmla="*/ 2459632 h 3563218"/>
              <a:gd name="connsiteX81" fmla="*/ 4540469 w 6038193"/>
              <a:gd name="connsiteY81" fmla="*/ 2365039 h 3563218"/>
              <a:gd name="connsiteX82" fmla="*/ 4650828 w 6038193"/>
              <a:gd name="connsiteY82" fmla="*/ 2223149 h 3563218"/>
              <a:gd name="connsiteX83" fmla="*/ 4698124 w 6038193"/>
              <a:gd name="connsiteY83" fmla="*/ 2191618 h 3563218"/>
              <a:gd name="connsiteX84" fmla="*/ 4745421 w 6038193"/>
              <a:gd name="connsiteY84" fmla="*/ 2144321 h 3563218"/>
              <a:gd name="connsiteX85" fmla="*/ 4934607 w 6038193"/>
              <a:gd name="connsiteY85" fmla="*/ 2097025 h 3563218"/>
              <a:gd name="connsiteX86" fmla="*/ 5123793 w 6038193"/>
              <a:gd name="connsiteY86" fmla="*/ 2033963 h 3563218"/>
              <a:gd name="connsiteX87" fmla="*/ 5171090 w 6038193"/>
              <a:gd name="connsiteY87" fmla="*/ 2018197 h 3563218"/>
              <a:gd name="connsiteX88" fmla="*/ 5218386 w 6038193"/>
              <a:gd name="connsiteY88" fmla="*/ 2002432 h 3563218"/>
              <a:gd name="connsiteX89" fmla="*/ 5328745 w 6038193"/>
              <a:gd name="connsiteY89" fmla="*/ 1939370 h 3563218"/>
              <a:gd name="connsiteX90" fmla="*/ 5423338 w 6038193"/>
              <a:gd name="connsiteY90" fmla="*/ 1892073 h 3563218"/>
              <a:gd name="connsiteX91" fmla="*/ 5502166 w 6038193"/>
              <a:gd name="connsiteY91" fmla="*/ 1781715 h 3563218"/>
              <a:gd name="connsiteX92" fmla="*/ 5517931 w 6038193"/>
              <a:gd name="connsiteY92" fmla="*/ 1734418 h 3563218"/>
              <a:gd name="connsiteX93" fmla="*/ 5565228 w 6038193"/>
              <a:gd name="connsiteY93" fmla="*/ 1718652 h 3563218"/>
              <a:gd name="connsiteX94" fmla="*/ 5722883 w 6038193"/>
              <a:gd name="connsiteY94" fmla="*/ 1639825 h 3563218"/>
              <a:gd name="connsiteX95" fmla="*/ 5770180 w 6038193"/>
              <a:gd name="connsiteY95" fmla="*/ 1655590 h 3563218"/>
              <a:gd name="connsiteX96" fmla="*/ 5943600 w 6038193"/>
              <a:gd name="connsiteY96" fmla="*/ 1608294 h 3563218"/>
              <a:gd name="connsiteX97" fmla="*/ 5975131 w 6038193"/>
              <a:gd name="connsiteY97" fmla="*/ 1545232 h 3563218"/>
              <a:gd name="connsiteX98" fmla="*/ 6006662 w 6038193"/>
              <a:gd name="connsiteY98" fmla="*/ 1324515 h 3563218"/>
              <a:gd name="connsiteX99" fmla="*/ 6038193 w 6038193"/>
              <a:gd name="connsiteY99" fmla="*/ 1214156 h 3563218"/>
              <a:gd name="connsiteX100" fmla="*/ 6022428 w 6038193"/>
              <a:gd name="connsiteY100" fmla="*/ 946142 h 3563218"/>
              <a:gd name="connsiteX101" fmla="*/ 5943600 w 6038193"/>
              <a:gd name="connsiteY101" fmla="*/ 883080 h 3563218"/>
              <a:gd name="connsiteX102" fmla="*/ 5896304 w 6038193"/>
              <a:gd name="connsiteY102" fmla="*/ 835783 h 3563218"/>
              <a:gd name="connsiteX103" fmla="*/ 5801711 w 6038193"/>
              <a:gd name="connsiteY103" fmla="*/ 756956 h 3563218"/>
              <a:gd name="connsiteX104" fmla="*/ 5770180 w 6038193"/>
              <a:gd name="connsiteY104" fmla="*/ 709659 h 3563218"/>
              <a:gd name="connsiteX105" fmla="*/ 5722883 w 6038193"/>
              <a:gd name="connsiteY105" fmla="*/ 662363 h 3563218"/>
              <a:gd name="connsiteX106" fmla="*/ 5691352 w 6038193"/>
              <a:gd name="connsiteY106" fmla="*/ 615066 h 3563218"/>
              <a:gd name="connsiteX107" fmla="*/ 5644055 w 6038193"/>
              <a:gd name="connsiteY107" fmla="*/ 583535 h 3563218"/>
              <a:gd name="connsiteX108" fmla="*/ 5565228 w 6038193"/>
              <a:gd name="connsiteY108" fmla="*/ 473177 h 3563218"/>
              <a:gd name="connsiteX109" fmla="*/ 5470635 w 6038193"/>
              <a:gd name="connsiteY109" fmla="*/ 425880 h 3563218"/>
              <a:gd name="connsiteX110" fmla="*/ 5234152 w 6038193"/>
              <a:gd name="connsiteY110" fmla="*/ 441646 h 3563218"/>
              <a:gd name="connsiteX111" fmla="*/ 5155324 w 6038193"/>
              <a:gd name="connsiteY111" fmla="*/ 425880 h 3563218"/>
              <a:gd name="connsiteX112" fmla="*/ 5139559 w 6038193"/>
              <a:gd name="connsiteY112" fmla="*/ 378583 h 3563218"/>
              <a:gd name="connsiteX113" fmla="*/ 5029200 w 6038193"/>
              <a:gd name="connsiteY113" fmla="*/ 268225 h 3563218"/>
              <a:gd name="connsiteX114" fmla="*/ 4966138 w 6038193"/>
              <a:gd name="connsiteY114" fmla="*/ 220928 h 3563218"/>
              <a:gd name="connsiteX115" fmla="*/ 4918842 w 6038193"/>
              <a:gd name="connsiteY115" fmla="*/ 205163 h 3563218"/>
              <a:gd name="connsiteX116" fmla="*/ 4288221 w 6038193"/>
              <a:gd name="connsiteY116" fmla="*/ 220928 h 3563218"/>
              <a:gd name="connsiteX117" fmla="*/ 4240924 w 6038193"/>
              <a:gd name="connsiteY117" fmla="*/ 236694 h 3563218"/>
              <a:gd name="connsiteX118" fmla="*/ 4114800 w 6038193"/>
              <a:gd name="connsiteY118" fmla="*/ 268225 h 3563218"/>
              <a:gd name="connsiteX119" fmla="*/ 4035973 w 6038193"/>
              <a:gd name="connsiteY119" fmla="*/ 252459 h 3563218"/>
              <a:gd name="connsiteX120" fmla="*/ 3988676 w 6038193"/>
              <a:gd name="connsiteY120" fmla="*/ 157866 h 3563218"/>
              <a:gd name="connsiteX121" fmla="*/ 3752193 w 6038193"/>
              <a:gd name="connsiteY121" fmla="*/ 47508 h 3563218"/>
              <a:gd name="connsiteX122" fmla="*/ 3563007 w 6038193"/>
              <a:gd name="connsiteY122" fmla="*/ 211 h 3563218"/>
              <a:gd name="connsiteX123" fmla="*/ 3168869 w 6038193"/>
              <a:gd name="connsiteY123" fmla="*/ 47508 h 3563218"/>
              <a:gd name="connsiteX124" fmla="*/ 3121573 w 6038193"/>
              <a:gd name="connsiteY124" fmla="*/ 79039 h 3563218"/>
              <a:gd name="connsiteX125" fmla="*/ 3042745 w 6038193"/>
              <a:gd name="connsiteY125" fmla="*/ 142101 h 3563218"/>
              <a:gd name="connsiteX126" fmla="*/ 2948152 w 6038193"/>
              <a:gd name="connsiteY126" fmla="*/ 205163 h 3563218"/>
              <a:gd name="connsiteX127" fmla="*/ 2900855 w 6038193"/>
              <a:gd name="connsiteY127" fmla="*/ 252459 h 3563218"/>
              <a:gd name="connsiteX128" fmla="*/ 2853559 w 6038193"/>
              <a:gd name="connsiteY128" fmla="*/ 268225 h 3563218"/>
              <a:gd name="connsiteX129" fmla="*/ 2790497 w 6038193"/>
              <a:gd name="connsiteY129" fmla="*/ 299756 h 3563218"/>
              <a:gd name="connsiteX130" fmla="*/ 2758966 w 6038193"/>
              <a:gd name="connsiteY130" fmla="*/ 347052 h 3563218"/>
              <a:gd name="connsiteX131" fmla="*/ 2695904 w 6038193"/>
              <a:gd name="connsiteY131" fmla="*/ 362818 h 3563218"/>
              <a:gd name="connsiteX132" fmla="*/ 2648607 w 6038193"/>
              <a:gd name="connsiteY132" fmla="*/ 394349 h 3563218"/>
              <a:gd name="connsiteX133" fmla="*/ 2538249 w 6038193"/>
              <a:gd name="connsiteY133" fmla="*/ 441646 h 3563218"/>
              <a:gd name="connsiteX134" fmla="*/ 2396359 w 6038193"/>
              <a:gd name="connsiteY134" fmla="*/ 520473 h 3563218"/>
              <a:gd name="connsiteX135" fmla="*/ 2238704 w 6038193"/>
              <a:gd name="connsiteY135" fmla="*/ 599301 h 3563218"/>
              <a:gd name="connsiteX136" fmla="*/ 2159876 w 6038193"/>
              <a:gd name="connsiteY136" fmla="*/ 678128 h 3563218"/>
              <a:gd name="connsiteX137" fmla="*/ 2017986 w 6038193"/>
              <a:gd name="connsiteY137" fmla="*/ 772721 h 3563218"/>
              <a:gd name="connsiteX138" fmla="*/ 1970690 w 6038193"/>
              <a:gd name="connsiteY138" fmla="*/ 804252 h 3563218"/>
              <a:gd name="connsiteX139" fmla="*/ 1876097 w 6038193"/>
              <a:gd name="connsiteY139" fmla="*/ 883080 h 3563218"/>
              <a:gd name="connsiteX140" fmla="*/ 1702676 w 6038193"/>
              <a:gd name="connsiteY140" fmla="*/ 898846 h 3563218"/>
              <a:gd name="connsiteX141" fmla="*/ 1560786 w 6038193"/>
              <a:gd name="connsiteY141" fmla="*/ 914611 h 35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6038193" h="3563218">
                <a:moveTo>
                  <a:pt x="1655380" y="930377"/>
                </a:moveTo>
                <a:cubicBezTo>
                  <a:pt x="1608083" y="935632"/>
                  <a:pt x="1560430" y="938319"/>
                  <a:pt x="1513490" y="946142"/>
                </a:cubicBezTo>
                <a:cubicBezTo>
                  <a:pt x="1497098" y="948874"/>
                  <a:pt x="1482315" y="957877"/>
                  <a:pt x="1466193" y="961908"/>
                </a:cubicBezTo>
                <a:cubicBezTo>
                  <a:pt x="1440197" y="968407"/>
                  <a:pt x="1413218" y="970623"/>
                  <a:pt x="1387366" y="977673"/>
                </a:cubicBezTo>
                <a:cubicBezTo>
                  <a:pt x="1355301" y="986418"/>
                  <a:pt x="1325557" y="1003740"/>
                  <a:pt x="1292773" y="1009204"/>
                </a:cubicBezTo>
                <a:cubicBezTo>
                  <a:pt x="1261242" y="1014459"/>
                  <a:pt x="1229192" y="1017217"/>
                  <a:pt x="1198180" y="1024970"/>
                </a:cubicBezTo>
                <a:cubicBezTo>
                  <a:pt x="1165935" y="1033031"/>
                  <a:pt x="1135117" y="1045991"/>
                  <a:pt x="1103586" y="1056501"/>
                </a:cubicBezTo>
                <a:lnTo>
                  <a:pt x="1056290" y="1072266"/>
                </a:lnTo>
                <a:lnTo>
                  <a:pt x="1008993" y="1088032"/>
                </a:lnTo>
                <a:lnTo>
                  <a:pt x="961697" y="1103797"/>
                </a:lnTo>
                <a:cubicBezTo>
                  <a:pt x="945931" y="1114307"/>
                  <a:pt x="931347" y="1126854"/>
                  <a:pt x="914400" y="1135328"/>
                </a:cubicBezTo>
                <a:cubicBezTo>
                  <a:pt x="899536" y="1142760"/>
                  <a:pt x="880931" y="1141876"/>
                  <a:pt x="867104" y="1151094"/>
                </a:cubicBezTo>
                <a:cubicBezTo>
                  <a:pt x="848553" y="1163461"/>
                  <a:pt x="838358" y="1186023"/>
                  <a:pt x="819807" y="1198390"/>
                </a:cubicBezTo>
                <a:cubicBezTo>
                  <a:pt x="805980" y="1207608"/>
                  <a:pt x="787038" y="1206085"/>
                  <a:pt x="772511" y="1214156"/>
                </a:cubicBezTo>
                <a:cubicBezTo>
                  <a:pt x="739384" y="1232560"/>
                  <a:pt x="677917" y="1277218"/>
                  <a:pt x="677917" y="1277218"/>
                </a:cubicBezTo>
                <a:cubicBezTo>
                  <a:pt x="607399" y="1382996"/>
                  <a:pt x="690470" y="1279360"/>
                  <a:pt x="599090" y="1340280"/>
                </a:cubicBezTo>
                <a:cubicBezTo>
                  <a:pt x="580539" y="1352648"/>
                  <a:pt x="568921" y="1373303"/>
                  <a:pt x="551793" y="1387577"/>
                </a:cubicBezTo>
                <a:cubicBezTo>
                  <a:pt x="537237" y="1399707"/>
                  <a:pt x="520262" y="1408598"/>
                  <a:pt x="504497" y="1419108"/>
                </a:cubicBezTo>
                <a:cubicBezTo>
                  <a:pt x="493987" y="1434873"/>
                  <a:pt x="481440" y="1449457"/>
                  <a:pt x="472966" y="1466404"/>
                </a:cubicBezTo>
                <a:cubicBezTo>
                  <a:pt x="447321" y="1517694"/>
                  <a:pt x="470851" y="1515815"/>
                  <a:pt x="425669" y="1560997"/>
                </a:cubicBezTo>
                <a:cubicBezTo>
                  <a:pt x="356530" y="1630136"/>
                  <a:pt x="395645" y="1549429"/>
                  <a:pt x="331076" y="1639825"/>
                </a:cubicBezTo>
                <a:cubicBezTo>
                  <a:pt x="258340" y="1741656"/>
                  <a:pt x="345489" y="1672258"/>
                  <a:pt x="252249" y="1734418"/>
                </a:cubicBezTo>
                <a:cubicBezTo>
                  <a:pt x="241738" y="1750184"/>
                  <a:pt x="228181" y="1764299"/>
                  <a:pt x="220717" y="1781715"/>
                </a:cubicBezTo>
                <a:cubicBezTo>
                  <a:pt x="212182" y="1801631"/>
                  <a:pt x="215702" y="1825964"/>
                  <a:pt x="204952" y="1844777"/>
                </a:cubicBezTo>
                <a:cubicBezTo>
                  <a:pt x="193890" y="1864135"/>
                  <a:pt x="173421" y="1876308"/>
                  <a:pt x="157655" y="1892073"/>
                </a:cubicBezTo>
                <a:cubicBezTo>
                  <a:pt x="152400" y="1907839"/>
                  <a:pt x="149322" y="1924506"/>
                  <a:pt x="141890" y="1939370"/>
                </a:cubicBezTo>
                <a:cubicBezTo>
                  <a:pt x="132938" y="1957273"/>
                  <a:pt x="70203" y="2042587"/>
                  <a:pt x="63062" y="2049728"/>
                </a:cubicBezTo>
                <a:cubicBezTo>
                  <a:pt x="49664" y="2063126"/>
                  <a:pt x="31531" y="2070749"/>
                  <a:pt x="15766" y="2081259"/>
                </a:cubicBezTo>
                <a:cubicBezTo>
                  <a:pt x="10511" y="2102280"/>
                  <a:pt x="0" y="2122653"/>
                  <a:pt x="0" y="2144321"/>
                </a:cubicBezTo>
                <a:cubicBezTo>
                  <a:pt x="0" y="2296812"/>
                  <a:pt x="1532" y="2449696"/>
                  <a:pt x="15766" y="2601521"/>
                </a:cubicBezTo>
                <a:cubicBezTo>
                  <a:pt x="19913" y="2645754"/>
                  <a:pt x="80485" y="2668399"/>
                  <a:pt x="110359" y="2680349"/>
                </a:cubicBezTo>
                <a:cubicBezTo>
                  <a:pt x="141218" y="2692693"/>
                  <a:pt x="173421" y="2701370"/>
                  <a:pt x="204952" y="2711880"/>
                </a:cubicBezTo>
                <a:cubicBezTo>
                  <a:pt x="220718" y="2717135"/>
                  <a:pt x="235953" y="2724387"/>
                  <a:pt x="252249" y="2727646"/>
                </a:cubicBezTo>
                <a:cubicBezTo>
                  <a:pt x="278525" y="2732901"/>
                  <a:pt x="305080" y="2736912"/>
                  <a:pt x="331076" y="2743411"/>
                </a:cubicBezTo>
                <a:cubicBezTo>
                  <a:pt x="347198" y="2747442"/>
                  <a:pt x="362340" y="2754804"/>
                  <a:pt x="378373" y="2759177"/>
                </a:cubicBezTo>
                <a:cubicBezTo>
                  <a:pt x="573974" y="2812523"/>
                  <a:pt x="442925" y="2770184"/>
                  <a:pt x="551793" y="2806473"/>
                </a:cubicBezTo>
                <a:cubicBezTo>
                  <a:pt x="567559" y="2816983"/>
                  <a:pt x="585692" y="2824606"/>
                  <a:pt x="599090" y="2838004"/>
                </a:cubicBezTo>
                <a:cubicBezTo>
                  <a:pt x="621373" y="2860287"/>
                  <a:pt x="649787" y="2923634"/>
                  <a:pt x="662152" y="2948363"/>
                </a:cubicBezTo>
                <a:cubicBezTo>
                  <a:pt x="696741" y="3086722"/>
                  <a:pt x="647446" y="2949635"/>
                  <a:pt x="725214" y="3042956"/>
                </a:cubicBezTo>
                <a:cubicBezTo>
                  <a:pt x="740260" y="3061011"/>
                  <a:pt x="741699" y="3087963"/>
                  <a:pt x="756745" y="3106018"/>
                </a:cubicBezTo>
                <a:cubicBezTo>
                  <a:pt x="789016" y="3144744"/>
                  <a:pt x="811372" y="3133332"/>
                  <a:pt x="851338" y="3153315"/>
                </a:cubicBezTo>
                <a:cubicBezTo>
                  <a:pt x="966051" y="3210672"/>
                  <a:pt x="808302" y="3171942"/>
                  <a:pt x="1008993" y="3200611"/>
                </a:cubicBezTo>
                <a:cubicBezTo>
                  <a:pt x="1024759" y="3205866"/>
                  <a:pt x="1040168" y="3212346"/>
                  <a:pt x="1056290" y="3216377"/>
                </a:cubicBezTo>
                <a:cubicBezTo>
                  <a:pt x="1082286" y="3222876"/>
                  <a:pt x="1108959" y="3226329"/>
                  <a:pt x="1135117" y="3232142"/>
                </a:cubicBezTo>
                <a:cubicBezTo>
                  <a:pt x="1156269" y="3236842"/>
                  <a:pt x="1177159" y="3242653"/>
                  <a:pt x="1198180" y="3247908"/>
                </a:cubicBezTo>
                <a:cubicBezTo>
                  <a:pt x="1213945" y="3258418"/>
                  <a:pt x="1227735" y="3272786"/>
                  <a:pt x="1245476" y="3279439"/>
                </a:cubicBezTo>
                <a:cubicBezTo>
                  <a:pt x="1270566" y="3288848"/>
                  <a:pt x="1298308" y="3288705"/>
                  <a:pt x="1324304" y="3295204"/>
                </a:cubicBezTo>
                <a:cubicBezTo>
                  <a:pt x="1340426" y="3299235"/>
                  <a:pt x="1355621" y="3306405"/>
                  <a:pt x="1371600" y="3310970"/>
                </a:cubicBezTo>
                <a:cubicBezTo>
                  <a:pt x="1392434" y="3316923"/>
                  <a:pt x="1413828" y="3320782"/>
                  <a:pt x="1434662" y="3326735"/>
                </a:cubicBezTo>
                <a:cubicBezTo>
                  <a:pt x="1450641" y="3331300"/>
                  <a:pt x="1467095" y="3335069"/>
                  <a:pt x="1481959" y="3342501"/>
                </a:cubicBezTo>
                <a:cubicBezTo>
                  <a:pt x="1533328" y="3368186"/>
                  <a:pt x="1531510" y="3388979"/>
                  <a:pt x="1592317" y="3405563"/>
                </a:cubicBezTo>
                <a:cubicBezTo>
                  <a:pt x="1628167" y="3415340"/>
                  <a:pt x="1665890" y="3416073"/>
                  <a:pt x="1702676" y="3421328"/>
                </a:cubicBezTo>
                <a:cubicBezTo>
                  <a:pt x="1743204" y="3434837"/>
                  <a:pt x="1769478" y="3444939"/>
                  <a:pt x="1813035" y="3452859"/>
                </a:cubicBezTo>
                <a:cubicBezTo>
                  <a:pt x="1849595" y="3459506"/>
                  <a:pt x="1886607" y="3463370"/>
                  <a:pt x="1923393" y="3468625"/>
                </a:cubicBezTo>
                <a:cubicBezTo>
                  <a:pt x="2161114" y="3563713"/>
                  <a:pt x="1795152" y="3425051"/>
                  <a:pt x="2128345" y="3515921"/>
                </a:cubicBezTo>
                <a:cubicBezTo>
                  <a:pt x="2146625" y="3520906"/>
                  <a:pt x="2157666" y="3541460"/>
                  <a:pt x="2175642" y="3547452"/>
                </a:cubicBezTo>
                <a:cubicBezTo>
                  <a:pt x="2205968" y="3557561"/>
                  <a:pt x="2238704" y="3557963"/>
                  <a:pt x="2270235" y="3563218"/>
                </a:cubicBezTo>
                <a:cubicBezTo>
                  <a:pt x="2448911" y="3557963"/>
                  <a:pt x="2628036" y="3561162"/>
                  <a:pt x="2806262" y="3547452"/>
                </a:cubicBezTo>
                <a:cubicBezTo>
                  <a:pt x="2870739" y="3542492"/>
                  <a:pt x="2882930" y="3509118"/>
                  <a:pt x="2932386" y="3484390"/>
                </a:cubicBezTo>
                <a:cubicBezTo>
                  <a:pt x="2947250" y="3476958"/>
                  <a:pt x="2963917" y="3473880"/>
                  <a:pt x="2979683" y="3468625"/>
                </a:cubicBezTo>
                <a:cubicBezTo>
                  <a:pt x="3011214" y="3447604"/>
                  <a:pt x="3038325" y="3417547"/>
                  <a:pt x="3074276" y="3405563"/>
                </a:cubicBezTo>
                <a:cubicBezTo>
                  <a:pt x="3139548" y="3383805"/>
                  <a:pt x="3107746" y="3399015"/>
                  <a:pt x="3168869" y="3358266"/>
                </a:cubicBezTo>
                <a:cubicBezTo>
                  <a:pt x="3179379" y="3342501"/>
                  <a:pt x="3185604" y="3322806"/>
                  <a:pt x="3200400" y="3310970"/>
                </a:cubicBezTo>
                <a:cubicBezTo>
                  <a:pt x="3213377" y="3300589"/>
                  <a:pt x="3235946" y="3306955"/>
                  <a:pt x="3247697" y="3295204"/>
                </a:cubicBezTo>
                <a:cubicBezTo>
                  <a:pt x="3331780" y="3211121"/>
                  <a:pt x="3184632" y="3274185"/>
                  <a:pt x="3310759" y="3232142"/>
                </a:cubicBezTo>
                <a:cubicBezTo>
                  <a:pt x="3448935" y="3093966"/>
                  <a:pt x="3279840" y="3269245"/>
                  <a:pt x="3389586" y="3137549"/>
                </a:cubicBezTo>
                <a:cubicBezTo>
                  <a:pt x="3403860" y="3120421"/>
                  <a:pt x="3422609" y="3107380"/>
                  <a:pt x="3436883" y="3090252"/>
                </a:cubicBezTo>
                <a:cubicBezTo>
                  <a:pt x="3449013" y="3075696"/>
                  <a:pt x="3452346" y="3052998"/>
                  <a:pt x="3468414" y="3042956"/>
                </a:cubicBezTo>
                <a:cubicBezTo>
                  <a:pt x="3496599" y="3025341"/>
                  <a:pt x="3563007" y="3011425"/>
                  <a:pt x="3563007" y="3011425"/>
                </a:cubicBezTo>
                <a:cubicBezTo>
                  <a:pt x="3578773" y="3000915"/>
                  <a:pt x="3592563" y="2986547"/>
                  <a:pt x="3610304" y="2979894"/>
                </a:cubicBezTo>
                <a:cubicBezTo>
                  <a:pt x="3635394" y="2970485"/>
                  <a:pt x="3663135" y="2970627"/>
                  <a:pt x="3689131" y="2964128"/>
                </a:cubicBezTo>
                <a:cubicBezTo>
                  <a:pt x="3705253" y="2960097"/>
                  <a:pt x="3720662" y="2953618"/>
                  <a:pt x="3736428" y="2948363"/>
                </a:cubicBezTo>
                <a:cubicBezTo>
                  <a:pt x="3887306" y="2797482"/>
                  <a:pt x="3694125" y="2976565"/>
                  <a:pt x="3831021" y="2885301"/>
                </a:cubicBezTo>
                <a:cubicBezTo>
                  <a:pt x="3849572" y="2872934"/>
                  <a:pt x="3860718" y="2851692"/>
                  <a:pt x="3878317" y="2838004"/>
                </a:cubicBezTo>
                <a:cubicBezTo>
                  <a:pt x="3959631" y="2774759"/>
                  <a:pt x="3948847" y="2782963"/>
                  <a:pt x="4020207" y="2759177"/>
                </a:cubicBezTo>
                <a:cubicBezTo>
                  <a:pt x="4051738" y="2738156"/>
                  <a:pt x="4093779" y="2727646"/>
                  <a:pt x="4114800" y="2696115"/>
                </a:cubicBezTo>
                <a:cubicBezTo>
                  <a:pt x="4125310" y="2680349"/>
                  <a:pt x="4129880" y="2658219"/>
                  <a:pt x="4146331" y="2648818"/>
                </a:cubicBezTo>
                <a:cubicBezTo>
                  <a:pt x="4169597" y="2635523"/>
                  <a:pt x="4198883" y="2638307"/>
                  <a:pt x="4225159" y="2633052"/>
                </a:cubicBezTo>
                <a:cubicBezTo>
                  <a:pt x="4256690" y="2612031"/>
                  <a:pt x="4292956" y="2596786"/>
                  <a:pt x="4319752" y="2569990"/>
                </a:cubicBezTo>
                <a:cubicBezTo>
                  <a:pt x="4335518" y="2554225"/>
                  <a:pt x="4349450" y="2536382"/>
                  <a:pt x="4367049" y="2522694"/>
                </a:cubicBezTo>
                <a:cubicBezTo>
                  <a:pt x="4396962" y="2499429"/>
                  <a:pt x="4461642" y="2459632"/>
                  <a:pt x="4461642" y="2459632"/>
                </a:cubicBezTo>
                <a:cubicBezTo>
                  <a:pt x="4574311" y="2290627"/>
                  <a:pt x="4398854" y="2547115"/>
                  <a:pt x="4540469" y="2365039"/>
                </a:cubicBezTo>
                <a:cubicBezTo>
                  <a:pt x="4605233" y="2281771"/>
                  <a:pt x="4583010" y="2279665"/>
                  <a:pt x="4650828" y="2223149"/>
                </a:cubicBezTo>
                <a:cubicBezTo>
                  <a:pt x="4665384" y="2211019"/>
                  <a:pt x="4683568" y="2203748"/>
                  <a:pt x="4698124" y="2191618"/>
                </a:cubicBezTo>
                <a:cubicBezTo>
                  <a:pt x="4715252" y="2177344"/>
                  <a:pt x="4725123" y="2153547"/>
                  <a:pt x="4745421" y="2144321"/>
                </a:cubicBezTo>
                <a:cubicBezTo>
                  <a:pt x="4788790" y="2124608"/>
                  <a:pt x="4881391" y="2114764"/>
                  <a:pt x="4934607" y="2097025"/>
                </a:cubicBezTo>
                <a:lnTo>
                  <a:pt x="5123793" y="2033963"/>
                </a:lnTo>
                <a:lnTo>
                  <a:pt x="5171090" y="2018197"/>
                </a:lnTo>
                <a:lnTo>
                  <a:pt x="5218386" y="2002432"/>
                </a:lnTo>
                <a:cubicBezTo>
                  <a:pt x="5333618" y="1925612"/>
                  <a:pt x="5188728" y="2019380"/>
                  <a:pt x="5328745" y="1939370"/>
                </a:cubicBezTo>
                <a:cubicBezTo>
                  <a:pt x="5414319" y="1890471"/>
                  <a:pt x="5336623" y="1920979"/>
                  <a:pt x="5423338" y="1892073"/>
                </a:cubicBezTo>
                <a:cubicBezTo>
                  <a:pt x="5434049" y="1877792"/>
                  <a:pt x="5490640" y="1804767"/>
                  <a:pt x="5502166" y="1781715"/>
                </a:cubicBezTo>
                <a:cubicBezTo>
                  <a:pt x="5509598" y="1766851"/>
                  <a:pt x="5506180" y="1746169"/>
                  <a:pt x="5517931" y="1734418"/>
                </a:cubicBezTo>
                <a:cubicBezTo>
                  <a:pt x="5529682" y="1722667"/>
                  <a:pt x="5550701" y="1726723"/>
                  <a:pt x="5565228" y="1718652"/>
                </a:cubicBezTo>
                <a:cubicBezTo>
                  <a:pt x="5718801" y="1633333"/>
                  <a:pt x="5599642" y="1670634"/>
                  <a:pt x="5722883" y="1639825"/>
                </a:cubicBezTo>
                <a:cubicBezTo>
                  <a:pt x="5738649" y="1645080"/>
                  <a:pt x="5753562" y="1655590"/>
                  <a:pt x="5770180" y="1655590"/>
                </a:cubicBezTo>
                <a:cubicBezTo>
                  <a:pt x="5865626" y="1655590"/>
                  <a:pt x="5871447" y="1644370"/>
                  <a:pt x="5943600" y="1608294"/>
                </a:cubicBezTo>
                <a:cubicBezTo>
                  <a:pt x="5954110" y="1587273"/>
                  <a:pt x="5970033" y="1568174"/>
                  <a:pt x="5975131" y="1545232"/>
                </a:cubicBezTo>
                <a:cubicBezTo>
                  <a:pt x="5991253" y="1472682"/>
                  <a:pt x="5983160" y="1395020"/>
                  <a:pt x="6006662" y="1324515"/>
                </a:cubicBezTo>
                <a:cubicBezTo>
                  <a:pt x="6029280" y="1256662"/>
                  <a:pt x="6018398" y="1293340"/>
                  <a:pt x="6038193" y="1214156"/>
                </a:cubicBezTo>
                <a:cubicBezTo>
                  <a:pt x="6032938" y="1124818"/>
                  <a:pt x="6047013" y="1032191"/>
                  <a:pt x="6022428" y="946142"/>
                </a:cubicBezTo>
                <a:cubicBezTo>
                  <a:pt x="6013184" y="913787"/>
                  <a:pt x="5968924" y="905238"/>
                  <a:pt x="5943600" y="883080"/>
                </a:cubicBezTo>
                <a:cubicBezTo>
                  <a:pt x="5926821" y="868398"/>
                  <a:pt x="5913432" y="850056"/>
                  <a:pt x="5896304" y="835783"/>
                </a:cubicBezTo>
                <a:cubicBezTo>
                  <a:pt x="5828659" y="779412"/>
                  <a:pt x="5864520" y="832327"/>
                  <a:pt x="5801711" y="756956"/>
                </a:cubicBezTo>
                <a:cubicBezTo>
                  <a:pt x="5789581" y="742400"/>
                  <a:pt x="5782310" y="724215"/>
                  <a:pt x="5770180" y="709659"/>
                </a:cubicBezTo>
                <a:cubicBezTo>
                  <a:pt x="5755907" y="692531"/>
                  <a:pt x="5737156" y="679491"/>
                  <a:pt x="5722883" y="662363"/>
                </a:cubicBezTo>
                <a:cubicBezTo>
                  <a:pt x="5710753" y="647807"/>
                  <a:pt x="5704750" y="628464"/>
                  <a:pt x="5691352" y="615066"/>
                </a:cubicBezTo>
                <a:cubicBezTo>
                  <a:pt x="5677954" y="601668"/>
                  <a:pt x="5659821" y="594045"/>
                  <a:pt x="5644055" y="583535"/>
                </a:cubicBezTo>
                <a:cubicBezTo>
                  <a:pt x="5626153" y="556682"/>
                  <a:pt x="5584780" y="492729"/>
                  <a:pt x="5565228" y="473177"/>
                </a:cubicBezTo>
                <a:cubicBezTo>
                  <a:pt x="5534667" y="442616"/>
                  <a:pt x="5509101" y="438703"/>
                  <a:pt x="5470635" y="425880"/>
                </a:cubicBezTo>
                <a:cubicBezTo>
                  <a:pt x="5391807" y="431135"/>
                  <a:pt x="5313155" y="441646"/>
                  <a:pt x="5234152" y="441646"/>
                </a:cubicBezTo>
                <a:cubicBezTo>
                  <a:pt x="5207356" y="441646"/>
                  <a:pt x="5177620" y="440744"/>
                  <a:pt x="5155324" y="425880"/>
                </a:cubicBezTo>
                <a:cubicBezTo>
                  <a:pt x="5141497" y="416662"/>
                  <a:pt x="5147630" y="393110"/>
                  <a:pt x="5139559" y="378583"/>
                </a:cubicBezTo>
                <a:cubicBezTo>
                  <a:pt x="5082064" y="275091"/>
                  <a:pt x="5105964" y="293812"/>
                  <a:pt x="5029200" y="268225"/>
                </a:cubicBezTo>
                <a:cubicBezTo>
                  <a:pt x="5008179" y="252459"/>
                  <a:pt x="4988952" y="233965"/>
                  <a:pt x="4966138" y="220928"/>
                </a:cubicBezTo>
                <a:cubicBezTo>
                  <a:pt x="4951709" y="212683"/>
                  <a:pt x="4935460" y="205163"/>
                  <a:pt x="4918842" y="205163"/>
                </a:cubicBezTo>
                <a:cubicBezTo>
                  <a:pt x="4708569" y="205163"/>
                  <a:pt x="4498428" y="215673"/>
                  <a:pt x="4288221" y="220928"/>
                </a:cubicBezTo>
                <a:cubicBezTo>
                  <a:pt x="4272455" y="226183"/>
                  <a:pt x="4257046" y="232663"/>
                  <a:pt x="4240924" y="236694"/>
                </a:cubicBezTo>
                <a:lnTo>
                  <a:pt x="4114800" y="268225"/>
                </a:lnTo>
                <a:cubicBezTo>
                  <a:pt x="4088524" y="262970"/>
                  <a:pt x="4059238" y="265754"/>
                  <a:pt x="4035973" y="252459"/>
                </a:cubicBezTo>
                <a:cubicBezTo>
                  <a:pt x="3951835" y="204380"/>
                  <a:pt x="4048489" y="211697"/>
                  <a:pt x="3988676" y="157866"/>
                </a:cubicBezTo>
                <a:cubicBezTo>
                  <a:pt x="3873798" y="54476"/>
                  <a:pt x="3872709" y="67593"/>
                  <a:pt x="3752193" y="47508"/>
                </a:cubicBezTo>
                <a:cubicBezTo>
                  <a:pt x="3627274" y="5868"/>
                  <a:pt x="3690384" y="21441"/>
                  <a:pt x="3563007" y="211"/>
                </a:cubicBezTo>
                <a:cubicBezTo>
                  <a:pt x="3539662" y="1440"/>
                  <a:pt x="3255473" y="-10228"/>
                  <a:pt x="3168869" y="47508"/>
                </a:cubicBezTo>
                <a:lnTo>
                  <a:pt x="3121573" y="79039"/>
                </a:lnTo>
                <a:cubicBezTo>
                  <a:pt x="3063313" y="166428"/>
                  <a:pt x="3123375" y="97306"/>
                  <a:pt x="3042745" y="142101"/>
                </a:cubicBezTo>
                <a:cubicBezTo>
                  <a:pt x="3009618" y="160505"/>
                  <a:pt x="2979683" y="184142"/>
                  <a:pt x="2948152" y="205163"/>
                </a:cubicBezTo>
                <a:cubicBezTo>
                  <a:pt x="2929601" y="217530"/>
                  <a:pt x="2919406" y="240092"/>
                  <a:pt x="2900855" y="252459"/>
                </a:cubicBezTo>
                <a:cubicBezTo>
                  <a:pt x="2887028" y="261677"/>
                  <a:pt x="2868833" y="261679"/>
                  <a:pt x="2853559" y="268225"/>
                </a:cubicBezTo>
                <a:cubicBezTo>
                  <a:pt x="2831957" y="277483"/>
                  <a:pt x="2811518" y="289246"/>
                  <a:pt x="2790497" y="299756"/>
                </a:cubicBezTo>
                <a:cubicBezTo>
                  <a:pt x="2779987" y="315521"/>
                  <a:pt x="2774731" y="336542"/>
                  <a:pt x="2758966" y="347052"/>
                </a:cubicBezTo>
                <a:cubicBezTo>
                  <a:pt x="2740937" y="359071"/>
                  <a:pt x="2715820" y="354283"/>
                  <a:pt x="2695904" y="362818"/>
                </a:cubicBezTo>
                <a:cubicBezTo>
                  <a:pt x="2678488" y="370282"/>
                  <a:pt x="2665554" y="385875"/>
                  <a:pt x="2648607" y="394349"/>
                </a:cubicBezTo>
                <a:cubicBezTo>
                  <a:pt x="2518129" y="459589"/>
                  <a:pt x="2702281" y="343227"/>
                  <a:pt x="2538249" y="441646"/>
                </a:cubicBezTo>
                <a:cubicBezTo>
                  <a:pt x="2402724" y="522960"/>
                  <a:pt x="2491492" y="488763"/>
                  <a:pt x="2396359" y="520473"/>
                </a:cubicBezTo>
                <a:cubicBezTo>
                  <a:pt x="2283737" y="595554"/>
                  <a:pt x="2338530" y="574344"/>
                  <a:pt x="2238704" y="599301"/>
                </a:cubicBezTo>
                <a:cubicBezTo>
                  <a:pt x="2049520" y="725423"/>
                  <a:pt x="2328038" y="530987"/>
                  <a:pt x="2159876" y="678128"/>
                </a:cubicBezTo>
                <a:cubicBezTo>
                  <a:pt x="2159871" y="678133"/>
                  <a:pt x="2041637" y="756954"/>
                  <a:pt x="2017986" y="772721"/>
                </a:cubicBezTo>
                <a:cubicBezTo>
                  <a:pt x="2002221" y="783231"/>
                  <a:pt x="1984088" y="790854"/>
                  <a:pt x="1970690" y="804252"/>
                </a:cubicBezTo>
                <a:cubicBezTo>
                  <a:pt x="1954607" y="820335"/>
                  <a:pt x="1904032" y="877094"/>
                  <a:pt x="1876097" y="883080"/>
                </a:cubicBezTo>
                <a:cubicBezTo>
                  <a:pt x="1819340" y="895242"/>
                  <a:pt x="1760483" y="893591"/>
                  <a:pt x="1702676" y="898846"/>
                </a:cubicBezTo>
                <a:cubicBezTo>
                  <a:pt x="1614122" y="920984"/>
                  <a:pt x="1661282" y="914611"/>
                  <a:pt x="1560786" y="914611"/>
                </a:cubicBezTo>
              </a:path>
            </a:pathLst>
          </a:custGeom>
          <a:ln w="8255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Tree>
    <p:extLst>
      <p:ext uri="{BB962C8B-B14F-4D97-AF65-F5344CB8AC3E}">
        <p14:creationId xmlns:p14="http://schemas.microsoft.com/office/powerpoint/2010/main" val="318514887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Bai 126 Thien Nhien Chau Phi">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5141</TotalTime>
  <Words>1309</Words>
  <Application>Microsoft Office PowerPoint</Application>
  <PresentationFormat>On-screen Show (4:3)</PresentationFormat>
  <Paragraphs>149</Paragraphs>
  <Slides>38</Slides>
  <Notes>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38</vt:i4>
      </vt:variant>
    </vt:vector>
  </HeadingPairs>
  <TitlesOfParts>
    <vt:vector size="49" baseType="lpstr">
      <vt:lpstr>Batang</vt:lpstr>
      <vt:lpstr>Arial</vt:lpstr>
      <vt:lpstr>Calibri</vt:lpstr>
      <vt:lpstr>Cambria</vt:lpstr>
      <vt:lpstr>Constantia</vt:lpstr>
      <vt:lpstr>Times New Roman</vt:lpstr>
      <vt:lpstr>Wingdings</vt:lpstr>
      <vt:lpstr>Wingdings 2</vt:lpstr>
      <vt:lpstr>Wingdings 3</vt:lpstr>
      <vt:lpstr>Flow</vt:lpstr>
      <vt:lpstr>Bai 126 Thien Nhien Chau Phi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thcshh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THCS HONG HA</dc:creator>
  <cp:lastModifiedBy>Admin</cp:lastModifiedBy>
  <cp:revision>833</cp:revision>
  <dcterms:created xsi:type="dcterms:W3CDTF">2008-11-22T15:09:34Z</dcterms:created>
  <dcterms:modified xsi:type="dcterms:W3CDTF">2025-01-13T15:21:25Z</dcterms:modified>
</cp:coreProperties>
</file>