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55" r:id="rId2"/>
    <p:sldId id="258" r:id="rId3"/>
    <p:sldId id="270" r:id="rId4"/>
    <p:sldId id="292" r:id="rId5"/>
    <p:sldId id="287" r:id="rId6"/>
    <p:sldId id="351" r:id="rId7"/>
    <p:sldId id="289" r:id="rId8"/>
    <p:sldId id="295" r:id="rId9"/>
    <p:sldId id="298" r:id="rId10"/>
    <p:sldId id="299" r:id="rId11"/>
    <p:sldId id="308" r:id="rId12"/>
    <p:sldId id="316" r:id="rId13"/>
    <p:sldId id="317" r:id="rId14"/>
    <p:sldId id="315" r:id="rId15"/>
    <p:sldId id="319" r:id="rId16"/>
    <p:sldId id="272" r:id="rId17"/>
    <p:sldId id="323" r:id="rId18"/>
    <p:sldId id="331" r:id="rId19"/>
    <p:sldId id="328" r:id="rId20"/>
    <p:sldId id="332" r:id="rId21"/>
    <p:sldId id="329" r:id="rId22"/>
    <p:sldId id="333" r:id="rId23"/>
    <p:sldId id="330" r:id="rId24"/>
    <p:sldId id="277" r:id="rId25"/>
    <p:sldId id="327" r:id="rId26"/>
    <p:sldId id="337" r:id="rId27"/>
    <p:sldId id="338" r:id="rId28"/>
    <p:sldId id="339" r:id="rId29"/>
    <p:sldId id="340" r:id="rId30"/>
    <p:sldId id="341" r:id="rId31"/>
    <p:sldId id="342" r:id="rId32"/>
    <p:sldId id="357" r:id="rId33"/>
    <p:sldId id="344" r:id="rId34"/>
    <p:sldId id="345" r:id="rId35"/>
    <p:sldId id="269" r:id="rId36"/>
    <p:sldId id="283" r:id="rId37"/>
    <p:sldId id="346" r:id="rId38"/>
    <p:sldId id="353" r:id="rId39"/>
    <p:sldId id="354" r:id="rId40"/>
    <p:sldId id="347" r:id="rId41"/>
    <p:sldId id="348" r:id="rId42"/>
    <p:sldId id="349" r:id="rId43"/>
    <p:sldId id="350" r:id="rId44"/>
    <p:sldId id="358" r:id="rId45"/>
    <p:sldId id="369" r:id="rId46"/>
    <p:sldId id="370" r:id="rId47"/>
    <p:sldId id="361" r:id="rId48"/>
    <p:sldId id="363" r:id="rId49"/>
    <p:sldId id="371" r:id="rId50"/>
    <p:sldId id="364" r:id="rId51"/>
    <p:sldId id="365" r:id="rId52"/>
    <p:sldId id="366" r:id="rId53"/>
    <p:sldId id="367" r:id="rId54"/>
    <p:sldId id="368" r:id="rId55"/>
    <p:sldId id="284" r:id="rId5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5E90-C6B2-4550-9CC6-E03F43350979}" type="datetimeFigureOut">
              <a:rPr lang="en-US" smtClean="0"/>
              <a:t>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567C-B456-4F57-AFE7-12A3AD7C7946}" type="slidenum">
              <a:rPr lang="en-US" smtClean="0"/>
              <a:t>‹#›</a:t>
            </a:fld>
            <a:endParaRPr lang="en-US"/>
          </a:p>
        </p:txBody>
      </p:sp>
    </p:spTree>
    <p:extLst>
      <p:ext uri="{BB962C8B-B14F-4D97-AF65-F5344CB8AC3E}">
        <p14:creationId xmlns:p14="http://schemas.microsoft.com/office/powerpoint/2010/main" val="353102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p14="http://schemas.microsoft.com/office/powerpoint/2010/main" val="3829956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66213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567C-B456-4F57-AFE7-12A3AD7C7946}" type="slidenum">
              <a:rPr lang="en-US" smtClean="0"/>
              <a:t>47</a:t>
            </a:fld>
            <a:endParaRPr lang="en-US"/>
          </a:p>
        </p:txBody>
      </p:sp>
    </p:spTree>
    <p:extLst>
      <p:ext uri="{BB962C8B-B14F-4D97-AF65-F5344CB8AC3E}">
        <p14:creationId xmlns:p14="http://schemas.microsoft.com/office/powerpoint/2010/main" val="4114818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Calibri" panose="020F0502020204030204" pitchFamily="34" charset="0"/>
              </a:defRPr>
            </a:lvl1pPr>
            <a:lvl2pPr marL="742950" indent="-285750">
              <a:spcBef>
                <a:spcPct val="30000"/>
              </a:spcBef>
              <a:defRPr sz="1500">
                <a:solidFill>
                  <a:schemeClr val="tx1"/>
                </a:solidFill>
                <a:latin typeface="Calibri" panose="020F0502020204030204" pitchFamily="34" charset="0"/>
              </a:defRPr>
            </a:lvl2pPr>
            <a:lvl3pPr marL="1143000" indent="-228600">
              <a:spcBef>
                <a:spcPct val="30000"/>
              </a:spcBef>
              <a:defRPr sz="1500">
                <a:solidFill>
                  <a:schemeClr val="tx1"/>
                </a:solidFill>
                <a:latin typeface="Calibri" panose="020F0502020204030204" pitchFamily="34" charset="0"/>
              </a:defRPr>
            </a:lvl3pPr>
            <a:lvl4pPr marL="1600200" indent="-228600">
              <a:spcBef>
                <a:spcPct val="30000"/>
              </a:spcBef>
              <a:defRPr sz="1500">
                <a:solidFill>
                  <a:schemeClr val="tx1"/>
                </a:solidFill>
                <a:latin typeface="Calibri" panose="020F0502020204030204" pitchFamily="34" charset="0"/>
              </a:defRPr>
            </a:lvl4pPr>
            <a:lvl5pPr marL="2057400" indent="-228600">
              <a:spcBef>
                <a:spcPct val="30000"/>
              </a:spcBef>
              <a:defRPr sz="1500">
                <a:solidFill>
                  <a:schemeClr val="tx1"/>
                </a:solidFill>
                <a:latin typeface="Calibri" panose="020F0502020204030204" pitchFamily="34" charset="0"/>
              </a:defRPr>
            </a:lvl5pPr>
            <a:lvl6pPr marL="2514600" indent="-228600" eaLnBrk="0" fontAlgn="base" hangingPunct="0">
              <a:spcBef>
                <a:spcPct val="30000"/>
              </a:spcBef>
              <a:spcAft>
                <a:spcPct val="0"/>
              </a:spcAft>
              <a:defRPr sz="1500">
                <a:solidFill>
                  <a:schemeClr val="tx1"/>
                </a:solidFill>
                <a:latin typeface="Calibri" panose="020F0502020204030204" pitchFamily="34" charset="0"/>
              </a:defRPr>
            </a:lvl6pPr>
            <a:lvl7pPr marL="2971800" indent="-228600" eaLnBrk="0" fontAlgn="base" hangingPunct="0">
              <a:spcBef>
                <a:spcPct val="30000"/>
              </a:spcBef>
              <a:spcAft>
                <a:spcPct val="0"/>
              </a:spcAft>
              <a:defRPr sz="1500">
                <a:solidFill>
                  <a:schemeClr val="tx1"/>
                </a:solidFill>
                <a:latin typeface="Calibri" panose="020F0502020204030204" pitchFamily="34" charset="0"/>
              </a:defRPr>
            </a:lvl7pPr>
            <a:lvl8pPr marL="3429000" indent="-228600" eaLnBrk="0" fontAlgn="base" hangingPunct="0">
              <a:spcBef>
                <a:spcPct val="30000"/>
              </a:spcBef>
              <a:spcAft>
                <a:spcPct val="0"/>
              </a:spcAft>
              <a:defRPr sz="1500">
                <a:solidFill>
                  <a:schemeClr val="tx1"/>
                </a:solidFill>
                <a:latin typeface="Calibri" panose="020F0502020204030204" pitchFamily="34" charset="0"/>
              </a:defRPr>
            </a:lvl8pPr>
            <a:lvl9pPr marL="3886200" indent="-228600" eaLnBrk="0" fontAlgn="base" hangingPunct="0">
              <a:spcBef>
                <a:spcPct val="30000"/>
              </a:spcBef>
              <a:spcAft>
                <a:spcPct val="0"/>
              </a:spcAft>
              <a:defRPr sz="1500">
                <a:solidFill>
                  <a:schemeClr val="tx1"/>
                </a:solidFill>
                <a:latin typeface="Calibri" panose="020F0502020204030204" pitchFamily="34" charset="0"/>
              </a:defRPr>
            </a:lvl9pPr>
          </a:lstStyle>
          <a:p>
            <a:pPr>
              <a:spcBef>
                <a:spcPct val="0"/>
              </a:spcBef>
            </a:pPr>
            <a:fld id="{0F5F2742-BD35-40F2-B3AB-5E5BDADCA231}" type="slidenum">
              <a:rPr lang="en-US" altLang="en-US" sz="1200" smtClean="0">
                <a:latin typeface="Arial" panose="020B0604020202020204" pitchFamily="34" charset="0"/>
              </a:rPr>
              <a:pPr>
                <a:spcBef>
                  <a:spcPct val="0"/>
                </a:spcBef>
              </a:pPr>
              <a:t>50</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1911316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Calibri" panose="020F0502020204030204" pitchFamily="34" charset="0"/>
              </a:defRPr>
            </a:lvl1pPr>
            <a:lvl2pPr marL="742950" indent="-285750">
              <a:spcBef>
                <a:spcPct val="30000"/>
              </a:spcBef>
              <a:defRPr sz="1500">
                <a:solidFill>
                  <a:schemeClr val="tx1"/>
                </a:solidFill>
                <a:latin typeface="Calibri" panose="020F0502020204030204" pitchFamily="34" charset="0"/>
              </a:defRPr>
            </a:lvl2pPr>
            <a:lvl3pPr marL="1143000" indent="-228600">
              <a:spcBef>
                <a:spcPct val="30000"/>
              </a:spcBef>
              <a:defRPr sz="1500">
                <a:solidFill>
                  <a:schemeClr val="tx1"/>
                </a:solidFill>
                <a:latin typeface="Calibri" panose="020F0502020204030204" pitchFamily="34" charset="0"/>
              </a:defRPr>
            </a:lvl3pPr>
            <a:lvl4pPr marL="1600200" indent="-228600">
              <a:spcBef>
                <a:spcPct val="30000"/>
              </a:spcBef>
              <a:defRPr sz="1500">
                <a:solidFill>
                  <a:schemeClr val="tx1"/>
                </a:solidFill>
                <a:latin typeface="Calibri" panose="020F0502020204030204" pitchFamily="34" charset="0"/>
              </a:defRPr>
            </a:lvl4pPr>
            <a:lvl5pPr marL="2057400" indent="-228600">
              <a:spcBef>
                <a:spcPct val="30000"/>
              </a:spcBef>
              <a:defRPr sz="1500">
                <a:solidFill>
                  <a:schemeClr val="tx1"/>
                </a:solidFill>
                <a:latin typeface="Calibri" panose="020F0502020204030204" pitchFamily="34" charset="0"/>
              </a:defRPr>
            </a:lvl5pPr>
            <a:lvl6pPr marL="2514600" indent="-228600" eaLnBrk="0" fontAlgn="base" hangingPunct="0">
              <a:spcBef>
                <a:spcPct val="30000"/>
              </a:spcBef>
              <a:spcAft>
                <a:spcPct val="0"/>
              </a:spcAft>
              <a:defRPr sz="1500">
                <a:solidFill>
                  <a:schemeClr val="tx1"/>
                </a:solidFill>
                <a:latin typeface="Calibri" panose="020F0502020204030204" pitchFamily="34" charset="0"/>
              </a:defRPr>
            </a:lvl6pPr>
            <a:lvl7pPr marL="2971800" indent="-228600" eaLnBrk="0" fontAlgn="base" hangingPunct="0">
              <a:spcBef>
                <a:spcPct val="30000"/>
              </a:spcBef>
              <a:spcAft>
                <a:spcPct val="0"/>
              </a:spcAft>
              <a:defRPr sz="1500">
                <a:solidFill>
                  <a:schemeClr val="tx1"/>
                </a:solidFill>
                <a:latin typeface="Calibri" panose="020F0502020204030204" pitchFamily="34" charset="0"/>
              </a:defRPr>
            </a:lvl7pPr>
            <a:lvl8pPr marL="3429000" indent="-228600" eaLnBrk="0" fontAlgn="base" hangingPunct="0">
              <a:spcBef>
                <a:spcPct val="30000"/>
              </a:spcBef>
              <a:spcAft>
                <a:spcPct val="0"/>
              </a:spcAft>
              <a:defRPr sz="1500">
                <a:solidFill>
                  <a:schemeClr val="tx1"/>
                </a:solidFill>
                <a:latin typeface="Calibri" panose="020F0502020204030204" pitchFamily="34" charset="0"/>
              </a:defRPr>
            </a:lvl8pPr>
            <a:lvl9pPr marL="3886200" indent="-228600" eaLnBrk="0" fontAlgn="base" hangingPunct="0">
              <a:spcBef>
                <a:spcPct val="30000"/>
              </a:spcBef>
              <a:spcAft>
                <a:spcPct val="0"/>
              </a:spcAft>
              <a:defRPr sz="1500">
                <a:solidFill>
                  <a:schemeClr val="tx1"/>
                </a:solidFill>
                <a:latin typeface="Calibri" panose="020F0502020204030204" pitchFamily="34" charset="0"/>
              </a:defRPr>
            </a:lvl9pPr>
          </a:lstStyle>
          <a:p>
            <a:pPr>
              <a:spcBef>
                <a:spcPct val="0"/>
              </a:spcBef>
            </a:pPr>
            <a:fld id="{5E7D955D-3CBD-4011-901E-143FAC4FF7D1}" type="slidenum">
              <a:rPr lang="en-US" altLang="en-US" sz="1200" smtClean="0">
                <a:latin typeface="Arial" panose="020B0604020202020204" pitchFamily="34" charset="0"/>
              </a:rPr>
              <a:pPr>
                <a:spcBef>
                  <a:spcPct val="0"/>
                </a:spcBef>
              </a:pPr>
              <a:t>51</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21374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Calibri" panose="020F0502020204030204" pitchFamily="34" charset="0"/>
              </a:defRPr>
            </a:lvl1pPr>
            <a:lvl2pPr marL="742950" indent="-285750">
              <a:spcBef>
                <a:spcPct val="30000"/>
              </a:spcBef>
              <a:defRPr sz="1500">
                <a:solidFill>
                  <a:schemeClr val="tx1"/>
                </a:solidFill>
                <a:latin typeface="Calibri" panose="020F0502020204030204" pitchFamily="34" charset="0"/>
              </a:defRPr>
            </a:lvl2pPr>
            <a:lvl3pPr marL="1143000" indent="-228600">
              <a:spcBef>
                <a:spcPct val="30000"/>
              </a:spcBef>
              <a:defRPr sz="1500">
                <a:solidFill>
                  <a:schemeClr val="tx1"/>
                </a:solidFill>
                <a:latin typeface="Calibri" panose="020F0502020204030204" pitchFamily="34" charset="0"/>
              </a:defRPr>
            </a:lvl3pPr>
            <a:lvl4pPr marL="1600200" indent="-228600">
              <a:spcBef>
                <a:spcPct val="30000"/>
              </a:spcBef>
              <a:defRPr sz="1500">
                <a:solidFill>
                  <a:schemeClr val="tx1"/>
                </a:solidFill>
                <a:latin typeface="Calibri" panose="020F0502020204030204" pitchFamily="34" charset="0"/>
              </a:defRPr>
            </a:lvl4pPr>
            <a:lvl5pPr marL="2057400" indent="-228600">
              <a:spcBef>
                <a:spcPct val="30000"/>
              </a:spcBef>
              <a:defRPr sz="1500">
                <a:solidFill>
                  <a:schemeClr val="tx1"/>
                </a:solidFill>
                <a:latin typeface="Calibri" panose="020F0502020204030204" pitchFamily="34" charset="0"/>
              </a:defRPr>
            </a:lvl5pPr>
            <a:lvl6pPr marL="2514600" indent="-228600" eaLnBrk="0" fontAlgn="base" hangingPunct="0">
              <a:spcBef>
                <a:spcPct val="30000"/>
              </a:spcBef>
              <a:spcAft>
                <a:spcPct val="0"/>
              </a:spcAft>
              <a:defRPr sz="1500">
                <a:solidFill>
                  <a:schemeClr val="tx1"/>
                </a:solidFill>
                <a:latin typeface="Calibri" panose="020F0502020204030204" pitchFamily="34" charset="0"/>
              </a:defRPr>
            </a:lvl6pPr>
            <a:lvl7pPr marL="2971800" indent="-228600" eaLnBrk="0" fontAlgn="base" hangingPunct="0">
              <a:spcBef>
                <a:spcPct val="30000"/>
              </a:spcBef>
              <a:spcAft>
                <a:spcPct val="0"/>
              </a:spcAft>
              <a:defRPr sz="1500">
                <a:solidFill>
                  <a:schemeClr val="tx1"/>
                </a:solidFill>
                <a:latin typeface="Calibri" panose="020F0502020204030204" pitchFamily="34" charset="0"/>
              </a:defRPr>
            </a:lvl7pPr>
            <a:lvl8pPr marL="3429000" indent="-228600" eaLnBrk="0" fontAlgn="base" hangingPunct="0">
              <a:spcBef>
                <a:spcPct val="30000"/>
              </a:spcBef>
              <a:spcAft>
                <a:spcPct val="0"/>
              </a:spcAft>
              <a:defRPr sz="1500">
                <a:solidFill>
                  <a:schemeClr val="tx1"/>
                </a:solidFill>
                <a:latin typeface="Calibri" panose="020F0502020204030204" pitchFamily="34" charset="0"/>
              </a:defRPr>
            </a:lvl8pPr>
            <a:lvl9pPr marL="3886200" indent="-228600" eaLnBrk="0" fontAlgn="base" hangingPunct="0">
              <a:spcBef>
                <a:spcPct val="30000"/>
              </a:spcBef>
              <a:spcAft>
                <a:spcPct val="0"/>
              </a:spcAft>
              <a:defRPr sz="1500">
                <a:solidFill>
                  <a:schemeClr val="tx1"/>
                </a:solidFill>
                <a:latin typeface="Calibri" panose="020F0502020204030204" pitchFamily="34" charset="0"/>
              </a:defRPr>
            </a:lvl9pPr>
          </a:lstStyle>
          <a:p>
            <a:pPr>
              <a:spcBef>
                <a:spcPct val="0"/>
              </a:spcBef>
            </a:pPr>
            <a:fld id="{322A81D5-82E2-4562-8AEF-A31A7B29BCD9}" type="slidenum">
              <a:rPr lang="en-US" altLang="en-US" sz="1200" smtClean="0">
                <a:latin typeface="Arial" panose="020B0604020202020204" pitchFamily="34" charset="0"/>
              </a:rPr>
              <a:pPr>
                <a:spcBef>
                  <a:spcPct val="0"/>
                </a:spcBef>
              </a:pPr>
              <a:t>52</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157890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Calibri" panose="020F0502020204030204" pitchFamily="34" charset="0"/>
              </a:defRPr>
            </a:lvl1pPr>
            <a:lvl2pPr marL="742950" indent="-285750">
              <a:spcBef>
                <a:spcPct val="30000"/>
              </a:spcBef>
              <a:defRPr sz="1500">
                <a:solidFill>
                  <a:schemeClr val="tx1"/>
                </a:solidFill>
                <a:latin typeface="Calibri" panose="020F0502020204030204" pitchFamily="34" charset="0"/>
              </a:defRPr>
            </a:lvl2pPr>
            <a:lvl3pPr marL="1143000" indent="-228600">
              <a:spcBef>
                <a:spcPct val="30000"/>
              </a:spcBef>
              <a:defRPr sz="1500">
                <a:solidFill>
                  <a:schemeClr val="tx1"/>
                </a:solidFill>
                <a:latin typeface="Calibri" panose="020F0502020204030204" pitchFamily="34" charset="0"/>
              </a:defRPr>
            </a:lvl3pPr>
            <a:lvl4pPr marL="1600200" indent="-228600">
              <a:spcBef>
                <a:spcPct val="30000"/>
              </a:spcBef>
              <a:defRPr sz="1500">
                <a:solidFill>
                  <a:schemeClr val="tx1"/>
                </a:solidFill>
                <a:latin typeface="Calibri" panose="020F0502020204030204" pitchFamily="34" charset="0"/>
              </a:defRPr>
            </a:lvl4pPr>
            <a:lvl5pPr marL="2057400" indent="-228600">
              <a:spcBef>
                <a:spcPct val="30000"/>
              </a:spcBef>
              <a:defRPr sz="1500">
                <a:solidFill>
                  <a:schemeClr val="tx1"/>
                </a:solidFill>
                <a:latin typeface="Calibri" panose="020F0502020204030204" pitchFamily="34" charset="0"/>
              </a:defRPr>
            </a:lvl5pPr>
            <a:lvl6pPr marL="2514600" indent="-228600" eaLnBrk="0" fontAlgn="base" hangingPunct="0">
              <a:spcBef>
                <a:spcPct val="30000"/>
              </a:spcBef>
              <a:spcAft>
                <a:spcPct val="0"/>
              </a:spcAft>
              <a:defRPr sz="1500">
                <a:solidFill>
                  <a:schemeClr val="tx1"/>
                </a:solidFill>
                <a:latin typeface="Calibri" panose="020F0502020204030204" pitchFamily="34" charset="0"/>
              </a:defRPr>
            </a:lvl6pPr>
            <a:lvl7pPr marL="2971800" indent="-228600" eaLnBrk="0" fontAlgn="base" hangingPunct="0">
              <a:spcBef>
                <a:spcPct val="30000"/>
              </a:spcBef>
              <a:spcAft>
                <a:spcPct val="0"/>
              </a:spcAft>
              <a:defRPr sz="1500">
                <a:solidFill>
                  <a:schemeClr val="tx1"/>
                </a:solidFill>
                <a:latin typeface="Calibri" panose="020F0502020204030204" pitchFamily="34" charset="0"/>
              </a:defRPr>
            </a:lvl7pPr>
            <a:lvl8pPr marL="3429000" indent="-228600" eaLnBrk="0" fontAlgn="base" hangingPunct="0">
              <a:spcBef>
                <a:spcPct val="30000"/>
              </a:spcBef>
              <a:spcAft>
                <a:spcPct val="0"/>
              </a:spcAft>
              <a:defRPr sz="1500">
                <a:solidFill>
                  <a:schemeClr val="tx1"/>
                </a:solidFill>
                <a:latin typeface="Calibri" panose="020F0502020204030204" pitchFamily="34" charset="0"/>
              </a:defRPr>
            </a:lvl8pPr>
            <a:lvl9pPr marL="3886200" indent="-228600" eaLnBrk="0" fontAlgn="base" hangingPunct="0">
              <a:spcBef>
                <a:spcPct val="30000"/>
              </a:spcBef>
              <a:spcAft>
                <a:spcPct val="0"/>
              </a:spcAft>
              <a:defRPr sz="1500">
                <a:solidFill>
                  <a:schemeClr val="tx1"/>
                </a:solidFill>
                <a:latin typeface="Calibri" panose="020F0502020204030204" pitchFamily="34" charset="0"/>
              </a:defRPr>
            </a:lvl9pPr>
          </a:lstStyle>
          <a:p>
            <a:pPr>
              <a:spcBef>
                <a:spcPct val="0"/>
              </a:spcBef>
            </a:pPr>
            <a:fld id="{13579B01-DAF8-4D06-8BF9-3212C502F9CA}" type="slidenum">
              <a:rPr lang="en-US" altLang="en-US" sz="1200" smtClean="0">
                <a:latin typeface="Arial" panose="020B0604020202020204" pitchFamily="34" charset="0"/>
              </a:rPr>
              <a:pPr>
                <a:spcBef>
                  <a:spcPct val="0"/>
                </a:spcBef>
              </a:pPr>
              <a:t>53</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161540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Calibri" panose="020F0502020204030204" pitchFamily="34" charset="0"/>
              </a:defRPr>
            </a:lvl1pPr>
            <a:lvl2pPr marL="742950" indent="-285750">
              <a:spcBef>
                <a:spcPct val="30000"/>
              </a:spcBef>
              <a:defRPr sz="1500">
                <a:solidFill>
                  <a:schemeClr val="tx1"/>
                </a:solidFill>
                <a:latin typeface="Calibri" panose="020F0502020204030204" pitchFamily="34" charset="0"/>
              </a:defRPr>
            </a:lvl2pPr>
            <a:lvl3pPr marL="1143000" indent="-228600">
              <a:spcBef>
                <a:spcPct val="30000"/>
              </a:spcBef>
              <a:defRPr sz="1500">
                <a:solidFill>
                  <a:schemeClr val="tx1"/>
                </a:solidFill>
                <a:latin typeface="Calibri" panose="020F0502020204030204" pitchFamily="34" charset="0"/>
              </a:defRPr>
            </a:lvl3pPr>
            <a:lvl4pPr marL="1600200" indent="-228600">
              <a:spcBef>
                <a:spcPct val="30000"/>
              </a:spcBef>
              <a:defRPr sz="1500">
                <a:solidFill>
                  <a:schemeClr val="tx1"/>
                </a:solidFill>
                <a:latin typeface="Calibri" panose="020F0502020204030204" pitchFamily="34" charset="0"/>
              </a:defRPr>
            </a:lvl4pPr>
            <a:lvl5pPr marL="2057400" indent="-228600">
              <a:spcBef>
                <a:spcPct val="30000"/>
              </a:spcBef>
              <a:defRPr sz="1500">
                <a:solidFill>
                  <a:schemeClr val="tx1"/>
                </a:solidFill>
                <a:latin typeface="Calibri" panose="020F0502020204030204" pitchFamily="34" charset="0"/>
              </a:defRPr>
            </a:lvl5pPr>
            <a:lvl6pPr marL="2514600" indent="-228600" eaLnBrk="0" fontAlgn="base" hangingPunct="0">
              <a:spcBef>
                <a:spcPct val="30000"/>
              </a:spcBef>
              <a:spcAft>
                <a:spcPct val="0"/>
              </a:spcAft>
              <a:defRPr sz="1500">
                <a:solidFill>
                  <a:schemeClr val="tx1"/>
                </a:solidFill>
                <a:latin typeface="Calibri" panose="020F0502020204030204" pitchFamily="34" charset="0"/>
              </a:defRPr>
            </a:lvl6pPr>
            <a:lvl7pPr marL="2971800" indent="-228600" eaLnBrk="0" fontAlgn="base" hangingPunct="0">
              <a:spcBef>
                <a:spcPct val="30000"/>
              </a:spcBef>
              <a:spcAft>
                <a:spcPct val="0"/>
              </a:spcAft>
              <a:defRPr sz="1500">
                <a:solidFill>
                  <a:schemeClr val="tx1"/>
                </a:solidFill>
                <a:latin typeface="Calibri" panose="020F0502020204030204" pitchFamily="34" charset="0"/>
              </a:defRPr>
            </a:lvl7pPr>
            <a:lvl8pPr marL="3429000" indent="-228600" eaLnBrk="0" fontAlgn="base" hangingPunct="0">
              <a:spcBef>
                <a:spcPct val="30000"/>
              </a:spcBef>
              <a:spcAft>
                <a:spcPct val="0"/>
              </a:spcAft>
              <a:defRPr sz="1500">
                <a:solidFill>
                  <a:schemeClr val="tx1"/>
                </a:solidFill>
                <a:latin typeface="Calibri" panose="020F0502020204030204" pitchFamily="34" charset="0"/>
              </a:defRPr>
            </a:lvl8pPr>
            <a:lvl9pPr marL="3886200" indent="-228600" eaLnBrk="0" fontAlgn="base" hangingPunct="0">
              <a:spcBef>
                <a:spcPct val="30000"/>
              </a:spcBef>
              <a:spcAft>
                <a:spcPct val="0"/>
              </a:spcAft>
              <a:defRPr sz="1500">
                <a:solidFill>
                  <a:schemeClr val="tx1"/>
                </a:solidFill>
                <a:latin typeface="Calibri" panose="020F0502020204030204" pitchFamily="34" charset="0"/>
              </a:defRPr>
            </a:lvl9pPr>
          </a:lstStyle>
          <a:p>
            <a:pPr>
              <a:spcBef>
                <a:spcPct val="0"/>
              </a:spcBef>
            </a:pPr>
            <a:fld id="{30C12353-0A15-4FEA-9355-976B28ACA388}" type="slidenum">
              <a:rPr lang="en-US" altLang="en-US" sz="1200" smtClean="0">
                <a:latin typeface="Arial" panose="020B0604020202020204" pitchFamily="34" charset="0"/>
              </a:rPr>
              <a:pPr>
                <a:spcBef>
                  <a:spcPct val="0"/>
                </a:spcBef>
              </a:pPr>
              <a:t>54</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11360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B51159F-9B93-4583-9A2C-2AFD891B51B0}" type="slidenum">
              <a:rPr lang="en-US" smtClean="0"/>
              <a:pPr>
                <a:defRPr/>
              </a:pPr>
              <a:t>9</a:t>
            </a:fld>
            <a:endParaRPr lang="en-US"/>
          </a:p>
        </p:txBody>
      </p:sp>
    </p:spTree>
    <p:extLst>
      <p:ext uri="{BB962C8B-B14F-4D97-AF65-F5344CB8AC3E}">
        <p14:creationId xmlns:p14="http://schemas.microsoft.com/office/powerpoint/2010/main" val="211249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B51159F-9B93-4583-9A2C-2AFD891B51B0}" type="slidenum">
              <a:rPr lang="en-US" smtClean="0"/>
              <a:pPr>
                <a:defRPr/>
              </a:pPr>
              <a:t>10</a:t>
            </a:fld>
            <a:endParaRPr lang="en-US"/>
          </a:p>
        </p:txBody>
      </p:sp>
    </p:spTree>
    <p:extLst>
      <p:ext uri="{BB962C8B-B14F-4D97-AF65-F5344CB8AC3E}">
        <p14:creationId xmlns:p14="http://schemas.microsoft.com/office/powerpoint/2010/main" val="101303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B567C-B456-4F57-AFE7-12A3AD7C7946}" type="slidenum">
              <a:rPr lang="en-US" smtClean="0"/>
              <a:t>11</a:t>
            </a:fld>
            <a:endParaRPr lang="en-US"/>
          </a:p>
        </p:txBody>
      </p:sp>
    </p:spTree>
    <p:extLst>
      <p:ext uri="{BB962C8B-B14F-4D97-AF65-F5344CB8AC3E}">
        <p14:creationId xmlns:p14="http://schemas.microsoft.com/office/powerpoint/2010/main" val="190399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B51159F-9B93-4583-9A2C-2AFD891B51B0}" type="slidenum">
              <a:rPr lang="en-US" smtClean="0"/>
              <a:pPr>
                <a:defRPr/>
              </a:pPr>
              <a:t>18</a:t>
            </a:fld>
            <a:endParaRPr lang="en-US"/>
          </a:p>
        </p:txBody>
      </p:sp>
    </p:spTree>
    <p:extLst>
      <p:ext uri="{BB962C8B-B14F-4D97-AF65-F5344CB8AC3E}">
        <p14:creationId xmlns:p14="http://schemas.microsoft.com/office/powerpoint/2010/main" val="47812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03937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37354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33</a:t>
            </a:fld>
            <a:endParaRPr lang="en-US"/>
          </a:p>
        </p:txBody>
      </p:sp>
    </p:spTree>
    <p:extLst>
      <p:ext uri="{BB962C8B-B14F-4D97-AF65-F5344CB8AC3E}">
        <p14:creationId xmlns:p14="http://schemas.microsoft.com/office/powerpoint/2010/main" val="391009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Do tiếp giáp ba đại dương nên Bắc Mỹ có nguồn sinh vật biển rất phong phú và đa dạng.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102996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F260F-6721-4378-9222-9FF5DD4E2964}" type="datetimeFigureOut">
              <a:rPr lang="vi-VN" smtClean="0"/>
              <a:pPr/>
              <a:t>02/03/2025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E83B2D7-CF72-48AA-883A-32933C168AFD}"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F260F-6721-4378-9222-9FF5DD4E2964}" type="datetimeFigureOut">
              <a:rPr lang="vi-VN" smtClean="0"/>
              <a:pPr/>
              <a:t>02/03/2025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3B2D7-CF72-48AA-883A-32933C168AFD}"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en.wikipedia.org/wiki/Sewage_treatment" TargetMode="External"/><Relationship Id="rId4" Type="http://schemas.openxmlformats.org/officeDocument/2006/relationships/hyperlink" Target="https://en.wikipedia.org/wiki/Water_purificatio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Phát triển năng lượng sạch – Giải pháp quan trọng để giảm khí thải carbon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7" y="116632"/>
            <a:ext cx="6518672"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121444" y="857250"/>
            <a:ext cx="6761560" cy="300082"/>
          </a:xfrm>
          <a:prstGeom prst="rect">
            <a:avLst/>
          </a:prstGeom>
          <a:noFill/>
          <a:ln>
            <a:noFill/>
          </a:ln>
          <a:effectLst/>
          <a:extLst>
            <a:ext uri="{909E8E84-426E-40DD-AFC4-6F175D3DCCD1}">
              <a14:hiddenFill xmlns:a14="http://schemas.microsoft.com/office/drawing/2010/main">
                <a:gradFill rotWithShape="1">
                  <a:gsLst>
                    <a:gs pos="0">
                      <a:srgbClr val="E18393"/>
                    </a:gs>
                    <a:gs pos="50000">
                      <a:srgbClr val="FFFFFF"/>
                    </a:gs>
                    <a:gs pos="100000">
                      <a:srgbClr val="E18393"/>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350" b="1">
                <a:solidFill>
                  <a:srgbClr val="0000CC"/>
                </a:solidFill>
                <a:latin typeface="Batang" panose="02030600000101010101" pitchFamily="18" charset="-127"/>
              </a:rPr>
              <a:t> </a:t>
            </a:r>
            <a:endParaRPr lang="en-US" altLang="en-US" sz="2100" b="1">
              <a:solidFill>
                <a:srgbClr val="FFFF00"/>
              </a:solidFill>
              <a:latin typeface="Times New Roman" panose="02020603050405020304" pitchFamily="18" charset="0"/>
              <a:cs typeface="Times New Roman" panose="02020603050405020304" pitchFamily="18" charset="0"/>
            </a:endParaRPr>
          </a:p>
        </p:txBody>
      </p:sp>
      <p:pic>
        <p:nvPicPr>
          <p:cNvPr id="3076" name="Picture 37" descr="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30016" y="1572816"/>
            <a:ext cx="2457450" cy="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2"/>
          <p:cNvSpPr txBox="1">
            <a:spLocks noChangeArrowheads="1"/>
          </p:cNvSpPr>
          <p:nvPr/>
        </p:nvSpPr>
        <p:spPr bwMode="auto">
          <a:xfrm>
            <a:off x="1763688" y="5979614"/>
            <a:ext cx="4884461" cy="64633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PHÂN MÔN: ĐỊA LÍ 7</a:t>
            </a:r>
          </a:p>
        </p:txBody>
      </p:sp>
      <p:pic>
        <p:nvPicPr>
          <p:cNvPr id="3078" name="Picture 2" descr="Sách giáo khoa Lịch Sử Và Địa Lí lớp 7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773" y="116632"/>
            <a:ext cx="2587228"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795124"/>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79512" y="300426"/>
            <a:ext cx="87849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nguời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nSpc>
                <a:spcPct val="100000"/>
              </a:lnSpc>
              <a:spcBef>
                <a:spcPct val="0"/>
              </a:spcBef>
              <a:buNone/>
            </a:pPr>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nSpc>
                <a:spcPct val="100000"/>
              </a:lnSpc>
              <a:spcBef>
                <a:spcPct val="0"/>
              </a:spcBef>
              <a:buNone/>
            </a:pPr>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455569"/>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79512" y="146899"/>
            <a:ext cx="504056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endParaRPr lang="en-US" altLang="en-US" b="1" dirty="0">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14510" y="5786085"/>
            <a:ext cx="9144000"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theo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hướng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như</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nào</a:t>
            </a:r>
            <a:r>
              <a:rPr lang="en-US" altLang="en-US" dirty="0">
                <a:latin typeface="Times New Roman" panose="02020603050405020304" pitchFamily="18" charset="0"/>
                <a:cs typeface="Times New Roman" panose="02020603050405020304" pitchFamily="18" charset="0"/>
              </a:rPr>
              <a:t> ?  </a:t>
            </a:r>
          </a:p>
        </p:txBody>
      </p:sp>
      <p:pic>
        <p:nvPicPr>
          <p:cNvPr id="8" name="Picture 7" descr="Giải bài tập Lịch sử và Địa lí 7 Chân trời sáng tạo Bài 15: Phương thức con  người khai thác tự nhiên bền vững, một số trung tâm kinh tế củ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223" y="747876"/>
            <a:ext cx="4055778" cy="462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5119814" y="5369774"/>
            <a:ext cx="4055778" cy="40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dirty="0" err="1">
                <a:latin typeface="Times New Roman" panose="02020603050405020304" pitchFamily="18" charset="0"/>
                <a:cs typeface="Times New Roman" panose="02020603050405020304" pitchFamily="18" charset="0"/>
              </a:rPr>
              <a:t>Hình</a:t>
            </a:r>
            <a:r>
              <a:rPr lang="en-US" altLang="en-US" sz="2000" dirty="0">
                <a:latin typeface="Times New Roman" panose="02020603050405020304" pitchFamily="18" charset="0"/>
                <a:cs typeface="Times New Roman" panose="02020603050405020304" pitchFamily="18" charset="0"/>
              </a:rPr>
              <a:t> 15.1. </a:t>
            </a:r>
            <a:r>
              <a:rPr lang="en-US" altLang="en-US" sz="2000" dirty="0" err="1">
                <a:latin typeface="Times New Roman" panose="02020603050405020304" pitchFamily="18" charset="0"/>
                <a:cs typeface="Times New Roman" panose="02020603050405020304" pitchFamily="18" charset="0"/>
              </a:rPr>
              <a:t>Cánh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ngô</a:t>
            </a:r>
            <a:r>
              <a:rPr lang="en-US" altLang="en-US" sz="2000" dirty="0">
                <a:latin typeface="Times New Roman" panose="02020603050405020304" pitchFamily="18" charset="0"/>
                <a:cs typeface="Times New Roman" panose="02020603050405020304" pitchFamily="18" charset="0"/>
              </a:rPr>
              <a:t> ở </a:t>
            </a:r>
            <a:r>
              <a:rPr lang="en-US" altLang="en-US" sz="2000" dirty="0" err="1">
                <a:latin typeface="Times New Roman" panose="02020603050405020304" pitchFamily="18" charset="0"/>
                <a:cs typeface="Times New Roman" panose="02020603050405020304" pitchFamily="18" charset="0"/>
              </a:rPr>
              <a:t>Hoa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Kỳ</a:t>
            </a:r>
            <a:endParaRPr lang="en-US" altLang="en-US" sz="2000" dirty="0">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197576" y="769256"/>
            <a:ext cx="4859056" cy="50168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đồng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bằng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màu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trồng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trọt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xuất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nghiệp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Tuy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nhiên</a:t>
            </a:r>
            <a:r>
              <a:rPr lang="en-US" altLang="en-US" dirty="0">
                <a:latin typeface="Times New Roman" panose="02020603050405020304" pitchFamily="18" charset="0"/>
                <a:cs typeface="Times New Roman" panose="02020603050405020304" pitchFamily="18" charset="0"/>
              </a:rPr>
              <a:t> do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thoái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109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500"/>
                                        <p:tgtEl>
                                          <p:spTgt spid="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p:cNvSpPr txBox="1">
            <a:spLocks noChangeArrowheads="1"/>
          </p:cNvSpPr>
          <p:nvPr/>
        </p:nvSpPr>
        <p:spPr bwMode="auto">
          <a:xfrm>
            <a:off x="169082" y="302357"/>
            <a:ext cx="5339022"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endParaRPr lang="en-US" altLang="en-US" b="1" dirty="0">
              <a:latin typeface="Times New Roman" panose="02020603050405020304" pitchFamily="18" charset="0"/>
              <a:cs typeface="Times New Roman" panose="02020603050405020304" pitchFamily="18" charset="0"/>
            </a:endParaRPr>
          </a:p>
        </p:txBody>
      </p:sp>
      <p:sp>
        <p:nvSpPr>
          <p:cNvPr id="6149" name="Text Box 6"/>
          <p:cNvSpPr txBox="1">
            <a:spLocks noChangeArrowheads="1"/>
          </p:cNvSpPr>
          <p:nvPr/>
        </p:nvSpPr>
        <p:spPr bwMode="auto">
          <a:xfrm>
            <a:off x="207984" y="1168043"/>
            <a:ext cx="3754846" cy="403194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a:t>
            </a:r>
            <a:r>
              <a:rPr lang="vi-VN" altLang="en-US" dirty="0">
                <a:latin typeface="Times New Roman" panose="02020603050405020304" pitchFamily="18" charset="0"/>
                <a:cs typeface="Times New Roman" panose="02020603050405020304" pitchFamily="18" charset="0"/>
              </a:rPr>
              <a:t>ác nước bắc Mỹ đẩy nhanh việc phát triển “nông nghiệp xanh”, ứng dụng khoa học kỹ thuật đem lại năng suất cao và bảo vệ tài nguyên đất.</a:t>
            </a:r>
            <a:endParaRPr lang="en-US" altLang="en-US"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29320B5B-B44A-4E6D-93E4-1F2215E4BD96}"/>
              </a:ext>
            </a:extLst>
          </p:cNvPr>
          <p:cNvGrpSpPr/>
          <p:nvPr/>
        </p:nvGrpSpPr>
        <p:grpSpPr>
          <a:xfrm>
            <a:off x="3923928" y="1698799"/>
            <a:ext cx="5112568" cy="4970561"/>
            <a:chOff x="1331640" y="1628800"/>
            <a:chExt cx="5856418" cy="3883619"/>
          </a:xfrm>
        </p:grpSpPr>
        <p:pic>
          <p:nvPicPr>
            <p:cNvPr id="11" name="Picture 10">
              <a:extLst>
                <a:ext uri="{FF2B5EF4-FFF2-40B4-BE49-F238E27FC236}">
                  <a16:creationId xmlns:a16="http://schemas.microsoft.com/office/drawing/2014/main" id="{52B078A7-4A73-4B15-A9B8-046197929FD6}"/>
                </a:ext>
              </a:extLst>
            </p:cNvPr>
            <p:cNvPicPr>
              <a:picLocks noChangeAspect="1"/>
            </p:cNvPicPr>
            <p:nvPr/>
          </p:nvPicPr>
          <p:blipFill>
            <a:blip r:embed="rId2"/>
            <a:stretch>
              <a:fillRect/>
            </a:stretch>
          </p:blipFill>
          <p:spPr>
            <a:xfrm>
              <a:off x="1331640" y="1628800"/>
              <a:ext cx="5856418" cy="3698953"/>
            </a:xfrm>
            <a:prstGeom prst="rect">
              <a:avLst/>
            </a:prstGeom>
          </p:spPr>
        </p:pic>
        <p:sp>
          <p:nvSpPr>
            <p:cNvPr id="12" name="TextBox 11">
              <a:extLst>
                <a:ext uri="{FF2B5EF4-FFF2-40B4-BE49-F238E27FC236}">
                  <a16:creationId xmlns:a16="http://schemas.microsoft.com/office/drawing/2014/main" id="{52BD4886-822D-4277-8880-20A05D6E2502}"/>
                </a:ext>
              </a:extLst>
            </p:cNvPr>
            <p:cNvSpPr txBox="1"/>
            <p:nvPr/>
          </p:nvSpPr>
          <p:spPr>
            <a:xfrm>
              <a:off x="1331640" y="4681422"/>
              <a:ext cx="5732095" cy="830997"/>
            </a:xfrm>
            <a:prstGeom prst="rect">
              <a:avLst/>
            </a:prstGeom>
            <a:solidFill>
              <a:schemeClr val="bg1"/>
            </a:solidFill>
          </p:spPr>
          <p:txBody>
            <a:bodyPr wrap="square" rtlCol="0">
              <a:spAutoFit/>
            </a:bodyPr>
            <a:lstStyle/>
            <a:p>
              <a:r>
                <a:rPr lang="vi-VN" sz="2400" dirty="0" smtClean="0">
                  <a:solidFill>
                    <a:srgbClr val="00B050"/>
                  </a:solidFill>
                  <a:latin typeface="+mj-lt"/>
                </a:rPr>
                <a:t>Sử </a:t>
              </a:r>
              <a:r>
                <a:rPr lang="vi-VN" sz="2400" dirty="0">
                  <a:solidFill>
                    <a:srgbClr val="00B050"/>
                  </a:solidFill>
                  <a:latin typeface="+mj-lt"/>
                </a:rPr>
                <a:t>dụng máy móc trong chăm sóc ngô ở </a:t>
              </a:r>
              <a:r>
                <a:rPr lang="vi-VN" sz="2400" dirty="0" smtClean="0">
                  <a:solidFill>
                    <a:srgbClr val="00B050"/>
                  </a:solidFill>
                  <a:latin typeface="+mj-lt"/>
                </a:rPr>
                <a:t>Hoa </a:t>
              </a:r>
              <a:r>
                <a:rPr lang="vi-VN" sz="2400" dirty="0">
                  <a:solidFill>
                    <a:srgbClr val="00B050"/>
                  </a:solidFill>
                  <a:latin typeface="+mj-lt"/>
                </a:rPr>
                <a:t>Kỳ</a:t>
              </a:r>
              <a:endParaRPr lang="en-US" sz="2400" dirty="0">
                <a:solidFill>
                  <a:srgbClr val="00B050"/>
                </a:solidFill>
                <a:latin typeface="+mj-lt"/>
              </a:endParaRPr>
            </a:p>
          </p:txBody>
        </p:sp>
      </p:grpSp>
      <p:pic>
        <p:nvPicPr>
          <p:cNvPr id="13" name="Picture 12" descr="Tại sao Nông nghiệp Mỹ đứng hàng đầu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680" y="1799875"/>
            <a:ext cx="5112568" cy="48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rang trại ngũ cốc ở Mỹ và Canada có gì đặc b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732" y="988280"/>
            <a:ext cx="5088516" cy="568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57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6"/>
          <p:cNvSpPr txBox="1">
            <a:spLocks noChangeArrowheads="1"/>
          </p:cNvSpPr>
          <p:nvPr/>
        </p:nvSpPr>
        <p:spPr bwMode="auto">
          <a:xfrm>
            <a:off x="131332" y="332656"/>
            <a:ext cx="4944724"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endParaRPr lang="en-US" altLang="en-US"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1ACF8C8-E248-47D6-934B-CA24FF6056C5}"/>
              </a:ext>
            </a:extLst>
          </p:cNvPr>
          <p:cNvGrpSpPr/>
          <p:nvPr/>
        </p:nvGrpSpPr>
        <p:grpSpPr>
          <a:xfrm>
            <a:off x="4211960" y="1124743"/>
            <a:ext cx="4827667" cy="5548943"/>
            <a:chOff x="314656" y="4327805"/>
            <a:chExt cx="5263571" cy="3277872"/>
          </a:xfrm>
        </p:grpSpPr>
        <p:pic>
          <p:nvPicPr>
            <p:cNvPr id="8" name="Picture 7">
              <a:extLst>
                <a:ext uri="{FF2B5EF4-FFF2-40B4-BE49-F238E27FC236}">
                  <a16:creationId xmlns:a16="http://schemas.microsoft.com/office/drawing/2014/main" id="{96068538-3731-4215-B253-4C3FE37DE99D}"/>
                </a:ext>
              </a:extLst>
            </p:cNvPr>
            <p:cNvPicPr>
              <a:picLocks noChangeAspect="1"/>
            </p:cNvPicPr>
            <p:nvPr/>
          </p:nvPicPr>
          <p:blipFill>
            <a:blip r:embed="rId2"/>
            <a:stretch>
              <a:fillRect/>
            </a:stretch>
          </p:blipFill>
          <p:spPr>
            <a:xfrm>
              <a:off x="314656" y="4327805"/>
              <a:ext cx="5263570" cy="3040562"/>
            </a:xfrm>
            <a:prstGeom prst="rect">
              <a:avLst/>
            </a:prstGeom>
          </p:spPr>
        </p:pic>
        <p:sp>
          <p:nvSpPr>
            <p:cNvPr id="9" name="TextBox 8">
              <a:extLst>
                <a:ext uri="{FF2B5EF4-FFF2-40B4-BE49-F238E27FC236}">
                  <a16:creationId xmlns:a16="http://schemas.microsoft.com/office/drawing/2014/main" id="{BA978EA0-DFD4-4B51-AD67-EE1225BB2858}"/>
                </a:ext>
              </a:extLst>
            </p:cNvPr>
            <p:cNvSpPr txBox="1"/>
            <p:nvPr/>
          </p:nvSpPr>
          <p:spPr>
            <a:xfrm>
              <a:off x="314657" y="7042067"/>
              <a:ext cx="5263570" cy="563610"/>
            </a:xfrm>
            <a:prstGeom prst="rect">
              <a:avLst/>
            </a:prstGeom>
            <a:solidFill>
              <a:schemeClr val="bg1"/>
            </a:solidFill>
          </p:spPr>
          <p:txBody>
            <a:bodyPr wrap="square" rtlCol="0">
              <a:spAutoFit/>
            </a:bodyPr>
            <a:lstStyle/>
            <a:p>
              <a:r>
                <a:rPr lang="vi-VN" sz="2800" dirty="0">
                  <a:latin typeface="+mj-lt"/>
                </a:rPr>
                <a:t>Một cánh đồng đa canh ở bang Ai-ô-oa (Hoa Kì)</a:t>
              </a:r>
              <a:endParaRPr lang="en-US" sz="2800" dirty="0">
                <a:latin typeface="+mj-lt"/>
              </a:endParaRPr>
            </a:p>
          </p:txBody>
        </p:sp>
      </p:grpSp>
      <p:sp>
        <p:nvSpPr>
          <p:cNvPr id="10" name="Text Box 2"/>
          <p:cNvSpPr txBox="1">
            <a:spLocks noChangeArrowheads="1"/>
          </p:cNvSpPr>
          <p:nvPr/>
        </p:nvSpPr>
        <p:spPr bwMode="auto">
          <a:xfrm>
            <a:off x="131332" y="1124744"/>
            <a:ext cx="3970805" cy="2751522"/>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56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áo án điện tử địa lí 7 cánh diều bài 16: Phương thức con người khai thác  tự nhiên bền vững ở bắc Mỹ | Bài giảng điện tử địa lí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041352"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áo án điện tử địa lí 7 cánh diều bài 16: Phương thức con người khai thác  tự nhiên bền vững ở bắc Mỹ | Bài giảng điện tử địa lí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6984"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0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60648"/>
            <a:ext cx="5000660"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a. </a:t>
            </a:r>
            <a:r>
              <a:rPr lang="en-US" sz="3200" b="1" i="1" dirty="0" err="1" smtClean="0">
                <a:latin typeface="Times New Roman" pitchFamily="18" charset="0"/>
                <a:cs typeface="Times New Roman" pitchFamily="18" charset="0"/>
              </a:rPr>
              <a:t>Khai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thác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tài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đất</a:t>
            </a:r>
            <a:endParaRPr lang="en-US" sz="3200" b="1" i="1" dirty="0">
              <a:latin typeface="Times New Roman" pitchFamily="18" charset="0"/>
              <a:cs typeface="Times New Roman" pitchFamily="18" charset="0"/>
            </a:endParaRPr>
          </a:p>
        </p:txBody>
      </p:sp>
      <p:sp>
        <p:nvSpPr>
          <p:cNvPr id="2049" name="Rectangle 1"/>
          <p:cNvSpPr>
            <a:spLocks noChangeArrowheads="1"/>
          </p:cNvSpPr>
          <p:nvPr/>
        </p:nvSpPr>
        <p:spPr bwMode="auto">
          <a:xfrm>
            <a:off x="107505" y="1298957"/>
            <a:ext cx="903649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FontTx/>
              <a:buChar char="-"/>
            </a:pP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Áp </a:t>
            </a:r>
            <a:r>
              <a:rPr lang="vi-VN" sz="3200" dirty="0">
                <a:solidFill>
                  <a:srgbClr val="000000"/>
                </a:solidFill>
                <a:latin typeface="Times New Roman" panose="02020603050405020304" pitchFamily="18" charset="0"/>
                <a:cs typeface="Times New Roman" panose="02020603050405020304" pitchFamily="18" charset="0"/>
              </a:rPr>
              <a:t>dụng khoa học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kỹ </a:t>
            </a:r>
            <a:r>
              <a:rPr lang="vi-VN" sz="3200" dirty="0">
                <a:solidFill>
                  <a:srgbClr val="000000"/>
                </a:solidFill>
                <a:latin typeface="Times New Roman" panose="02020603050405020304" pitchFamily="18" charset="0"/>
                <a:cs typeface="Times New Roman" panose="02020603050405020304" pitchFamily="18" charset="0"/>
              </a:rPr>
              <a:t>thuật hiện đại kết </a:t>
            </a:r>
            <a:r>
              <a:rPr lang="vi-VN" sz="3200" dirty="0" smtClean="0">
                <a:solidFill>
                  <a:srgbClr val="000000"/>
                </a:solidFill>
                <a:latin typeface="Times New Roman" panose="02020603050405020304" pitchFamily="18" charset="0"/>
                <a:cs typeface="Times New Roman" panose="02020603050405020304" pitchFamily="18" charset="0"/>
              </a:rPr>
              <a:t>hợp</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với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vi-VN" sz="3200" dirty="0" smtClean="0">
                <a:solidFill>
                  <a:srgbClr val="000000"/>
                </a:solidFill>
                <a:latin typeface="Times New Roman" panose="02020603050405020304" pitchFamily="18" charset="0"/>
                <a:cs typeface="Times New Roman" panose="02020603050405020304" pitchFamily="18" charset="0"/>
              </a:rPr>
              <a:t> phương </a:t>
            </a:r>
            <a:r>
              <a:rPr lang="vi-VN" sz="3200" dirty="0">
                <a:solidFill>
                  <a:srgbClr val="000000"/>
                </a:solidFill>
                <a:latin typeface="Times New Roman" panose="02020603050405020304" pitchFamily="18" charset="0"/>
                <a:cs typeface="Times New Roman" panose="02020603050405020304" pitchFamily="18" charset="0"/>
              </a:rPr>
              <a:t>thức </a:t>
            </a:r>
            <a:r>
              <a:rPr lang="en-US" sz="3200" dirty="0" err="1">
                <a:solidFill>
                  <a:srgbClr val="000000"/>
                </a:solidFill>
                <a:latin typeface="Times New Roman" panose="02020603050405020304" pitchFamily="18" charset="0"/>
                <a:cs typeface="Times New Roman" panose="02020603050405020304" pitchFamily="18" charset="0"/>
              </a:rPr>
              <a:t>khai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thác</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đa canh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vi-VN" sz="3200" dirty="0">
                <a:solidFill>
                  <a:srgbClr val="000000"/>
                </a:solidFill>
                <a:latin typeface="Times New Roman" panose="02020603050405020304" pitchFamily="18" charset="0"/>
                <a:cs typeface="Times New Roman" panose="02020603050405020304" pitchFamily="18" charset="0"/>
              </a:rPr>
              <a:t> luân canh, trồng trọt kết hợp chăn nuôi, </a:t>
            </a:r>
            <a:r>
              <a:rPr lang="vi-VN" sz="3200" dirty="0" smtClean="0">
                <a:solidFill>
                  <a:srgbClr val="000000"/>
                </a:solidFill>
                <a:latin typeface="Times New Roman" panose="02020603050405020304" pitchFamily="18" charset="0"/>
                <a:cs typeface="Times New Roman" panose="02020603050405020304" pitchFamily="18" charset="0"/>
              </a:rPr>
              <a:t>tăng </a:t>
            </a:r>
            <a:r>
              <a:rPr lang="vi-VN" sz="3200" dirty="0">
                <a:solidFill>
                  <a:srgbClr val="000000"/>
                </a:solidFill>
                <a:latin typeface="Times New Roman" panose="02020603050405020304" pitchFamily="18" charset="0"/>
                <a:cs typeface="Times New Roman" panose="02020603050405020304" pitchFamily="18" charset="0"/>
              </a:rPr>
              <a:t>cường sử dụng </a:t>
            </a:r>
            <a:r>
              <a:rPr lang="en-US" sz="3200" dirty="0" err="1">
                <a:solidFill>
                  <a:srgbClr val="000000"/>
                </a:solidFill>
                <a:latin typeface="Times New Roman" panose="02020603050405020304" pitchFamily="18" charset="0"/>
                <a:cs typeface="Times New Roman" panose="02020603050405020304" pitchFamily="18" charset="0"/>
              </a:rPr>
              <a:t>nguồn</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phân bón sinh </a:t>
            </a:r>
            <a:r>
              <a:rPr lang="vi-VN" sz="3200" dirty="0" smtClean="0">
                <a:solidFill>
                  <a:srgbClr val="000000"/>
                </a:solidFill>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nên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năng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suất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lao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vẫn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rất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cao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đồng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bảo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vệ</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a:t>
            </a:r>
            <a:r>
              <a:rPr lang="vi-VN"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chống thoái hóa đất</a:t>
            </a:r>
            <a:r>
              <a:rPr lang="vi-VN"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845423"/>
            <a:ext cx="917575" cy="41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dissolve">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332656"/>
            <a:ext cx="5400600"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b. </a:t>
            </a:r>
            <a:r>
              <a:rPr lang="en-US" sz="3200" b="1" i="1" dirty="0" err="1" smtClean="0">
                <a:latin typeface="Times New Roman" pitchFamily="18" charset="0"/>
                <a:cs typeface="Times New Roman" pitchFamily="18" charset="0"/>
              </a:rPr>
              <a:t>Khai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thác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tài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nước</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38429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4548" y="476672"/>
            <a:ext cx="8981346" cy="2564805"/>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bền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a:t>
            </a:r>
          </a:p>
          <a:p>
            <a:pPr algn="just">
              <a:buNone/>
            </a:pPr>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Nguồn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p>
          <a:p>
            <a:pPr algn="just">
              <a:buNone/>
            </a:pPr>
            <a:r>
              <a:rPr lang="en-US" sz="3200" dirty="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ô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Bắc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quyết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12492"/>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F9E0C-4749-49F2-9AAF-BDC01B252F1D}"/>
              </a:ext>
            </a:extLst>
          </p:cNvPr>
          <p:cNvSpPr/>
          <p:nvPr/>
        </p:nvSpPr>
        <p:spPr>
          <a:xfrm>
            <a:off x="64073" y="222765"/>
            <a:ext cx="5251759"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b</a:t>
            </a:r>
            <a:r>
              <a:rPr lang="vi-VN" sz="3200" b="1" dirty="0" smtClean="0">
                <a:latin typeface="+mj-lt"/>
                <a:cs typeface="Arial" panose="020B0604020202020204" pitchFamily="34" charset="0"/>
              </a:rPr>
              <a:t>.</a:t>
            </a:r>
            <a:r>
              <a:rPr lang="en-US" sz="3200" b="1" dirty="0" smtClean="0">
                <a:latin typeface="+mj-lt"/>
                <a:cs typeface="Arial" panose="020B0604020202020204" pitchFamily="34" charset="0"/>
              </a:rPr>
              <a:t> </a:t>
            </a:r>
            <a:r>
              <a:rPr lang="en-US" sz="3200" b="1" dirty="0" smtClean="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hai </a:t>
            </a:r>
            <a:r>
              <a:rPr lang="vi-VN" sz="3200" b="1" dirty="0">
                <a:latin typeface="+mj-lt"/>
                <a:cs typeface="Arial" panose="020B0604020202020204" pitchFamily="34" charset="0"/>
              </a:rPr>
              <a:t>thác tài nguyên </a:t>
            </a:r>
            <a:r>
              <a:rPr lang="en-US" sz="3200" b="1" dirty="0">
                <a:latin typeface="Times New Roman" panose="02020603050405020304" pitchFamily="18" charset="0"/>
                <a:cs typeface="Times New Roman" panose="02020603050405020304" pitchFamily="18" charset="0"/>
              </a:rPr>
              <a:t>n</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ớc</a:t>
            </a:r>
            <a:endParaRPr lang="vi-VN"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198D93A-C43C-4E09-9D17-7C2C1DB3BC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54"/>
          <a:stretch/>
        </p:blipFill>
        <p:spPr bwMode="auto">
          <a:xfrm>
            <a:off x="4703265" y="857249"/>
            <a:ext cx="4433450" cy="53960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9C4744C-BD3E-40B4-915E-18D1E85488CA}"/>
              </a:ext>
            </a:extLst>
          </p:cNvPr>
          <p:cNvSpPr txBox="1"/>
          <p:nvPr/>
        </p:nvSpPr>
        <p:spPr>
          <a:xfrm>
            <a:off x="4713548" y="6253253"/>
            <a:ext cx="4294498" cy="461665"/>
          </a:xfrm>
          <a:prstGeom prst="rect">
            <a:avLst/>
          </a:prstGeom>
          <a:noFill/>
        </p:spPr>
        <p:txBody>
          <a:bodyPr wrap="square" rtlCol="0">
            <a:spAutoFit/>
          </a:bodyPr>
          <a:lstStyle/>
          <a:p>
            <a:r>
              <a:rPr lang="en-US" sz="1350" dirty="0" smtClean="0">
                <a:solidFill>
                  <a:srgbClr val="1B04FA"/>
                </a:solidFill>
                <a:latin typeface="Arial" panose="020B0604020202020204" pitchFamily="34" charset="0"/>
                <a:cs typeface="Arial" panose="020B0604020202020204" pitchFamily="34"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endParaRPr lang="en-US" sz="2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51F79EE-E23D-46E1-B8F7-4C4080389B7F}"/>
              </a:ext>
            </a:extLst>
          </p:cNvPr>
          <p:cNvSpPr txBox="1"/>
          <p:nvPr/>
        </p:nvSpPr>
        <p:spPr>
          <a:xfrm rot="2912916">
            <a:off x="6211284" y="3499372"/>
            <a:ext cx="1422614" cy="400110"/>
          </a:xfrm>
          <a:prstGeom prst="rect">
            <a:avLst/>
          </a:prstGeom>
          <a:noFill/>
        </p:spPr>
        <p:txBody>
          <a:bodyPr wrap="square" rtlCol="0">
            <a:spAutoFit/>
          </a:bodyPr>
          <a:lstStyle/>
          <a:p>
            <a:r>
              <a:rPr lang="vi-VN" sz="2000" dirty="0">
                <a:solidFill>
                  <a:srgbClr val="1B04FA"/>
                </a:solidFill>
                <a:latin typeface="+mj-lt"/>
              </a:rPr>
              <a:t>S.Mit-xu-ri</a:t>
            </a:r>
            <a:endParaRPr lang="en-US" sz="2000" dirty="0">
              <a:solidFill>
                <a:srgbClr val="1B04FA"/>
              </a:solidFill>
              <a:latin typeface="+mj-lt"/>
            </a:endParaRPr>
          </a:p>
        </p:txBody>
      </p:sp>
      <p:sp>
        <p:nvSpPr>
          <p:cNvPr id="17" name="Freeform: Shape 16">
            <a:extLst>
              <a:ext uri="{FF2B5EF4-FFF2-40B4-BE49-F238E27FC236}">
                <a16:creationId xmlns:a16="http://schemas.microsoft.com/office/drawing/2014/main" id="{871C7D5F-DEF9-4402-BB52-6AAFB41125EC}"/>
              </a:ext>
            </a:extLst>
          </p:cNvPr>
          <p:cNvSpPr/>
          <p:nvPr/>
        </p:nvSpPr>
        <p:spPr>
          <a:xfrm>
            <a:off x="6712565" y="3420238"/>
            <a:ext cx="726621" cy="604478"/>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408D708F-900E-4B28-B3A7-A39C41A712A1}"/>
              </a:ext>
            </a:extLst>
          </p:cNvPr>
          <p:cNvSpPr txBox="1"/>
          <p:nvPr/>
        </p:nvSpPr>
        <p:spPr>
          <a:xfrm rot="16897628">
            <a:off x="6716801" y="4151087"/>
            <a:ext cx="1884083" cy="400110"/>
          </a:xfrm>
          <a:prstGeom prst="rect">
            <a:avLst/>
          </a:prstGeom>
          <a:noFill/>
        </p:spPr>
        <p:txBody>
          <a:bodyPr wrap="square" rtlCol="0">
            <a:spAutoFit/>
          </a:bodyPr>
          <a:lstStyle/>
          <a:p>
            <a:r>
              <a:rPr lang="vi-VN" sz="2000" dirty="0">
                <a:solidFill>
                  <a:srgbClr val="1B04FA"/>
                </a:solidFill>
                <a:latin typeface="+mj-lt"/>
              </a:rPr>
              <a:t>S.Mi-xi-xi-</a:t>
            </a:r>
            <a:r>
              <a:rPr lang="vi-VN" sz="2000" dirty="0">
                <a:solidFill>
                  <a:srgbClr val="1B04FA"/>
                </a:solidFill>
              </a:rPr>
              <a:t>pi</a:t>
            </a:r>
            <a:endParaRPr lang="en-US" sz="2000" dirty="0">
              <a:solidFill>
                <a:srgbClr val="1B04FA"/>
              </a:solidFill>
            </a:endParaRPr>
          </a:p>
        </p:txBody>
      </p:sp>
      <p:sp>
        <p:nvSpPr>
          <p:cNvPr id="19" name="Freeform: Shape 18">
            <a:extLst>
              <a:ext uri="{FF2B5EF4-FFF2-40B4-BE49-F238E27FC236}">
                <a16:creationId xmlns:a16="http://schemas.microsoft.com/office/drawing/2014/main" id="{6DBA0CE6-21C6-438F-A381-EDBCD6005A83}"/>
              </a:ext>
            </a:extLst>
          </p:cNvPr>
          <p:cNvSpPr/>
          <p:nvPr/>
        </p:nvSpPr>
        <p:spPr>
          <a:xfrm>
            <a:off x="7421751" y="3995657"/>
            <a:ext cx="180168" cy="586999"/>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F7A54ADA-486D-4CF2-B6FD-3E2E2F0B7D35}"/>
              </a:ext>
            </a:extLst>
          </p:cNvPr>
          <p:cNvSpPr/>
          <p:nvPr/>
        </p:nvSpPr>
        <p:spPr>
          <a:xfrm>
            <a:off x="83018" y="979635"/>
            <a:ext cx="4572000" cy="1384995"/>
          </a:xfrm>
          <a:prstGeom prst="rect">
            <a:avLst/>
          </a:prstGeom>
        </p:spPr>
        <p:txBody>
          <a:bodyPr>
            <a:spAutoFit/>
          </a:bodyPr>
          <a:lstStyle/>
          <a:p>
            <a:r>
              <a:rPr lang="vi-VN" sz="2800" dirty="0">
                <a:latin typeface="+mj-lt"/>
              </a:rPr>
              <a:t>- Bắc Mỹ có nguồn nước ngọt rất dồi dào do có nhiều sông và hồ lớn.</a:t>
            </a:r>
            <a:endParaRPr lang="en-US" sz="2800" dirty="0">
              <a:latin typeface="+mj-lt"/>
            </a:endParaRPr>
          </a:p>
        </p:txBody>
      </p:sp>
      <p:sp>
        <p:nvSpPr>
          <p:cNvPr id="3" name="Rectangle 2">
            <a:extLst>
              <a:ext uri="{FF2B5EF4-FFF2-40B4-BE49-F238E27FC236}">
                <a16:creationId xmlns:a16="http://schemas.microsoft.com/office/drawing/2014/main" id="{C45AE236-E2F0-4C36-A44C-017F3AAD39F5}"/>
              </a:ext>
            </a:extLst>
          </p:cNvPr>
          <p:cNvSpPr/>
          <p:nvPr/>
        </p:nvSpPr>
        <p:spPr>
          <a:xfrm>
            <a:off x="64073" y="2350323"/>
            <a:ext cx="4841657" cy="954107"/>
          </a:xfrm>
          <a:prstGeom prst="rect">
            <a:avLst/>
          </a:prstGeom>
        </p:spPr>
        <p:txBody>
          <a:bodyPr wrap="square">
            <a:spAutoFit/>
          </a:bodyPr>
          <a:lstStyle/>
          <a:p>
            <a:r>
              <a:rPr lang="vi-VN" sz="2800" dirty="0">
                <a:latin typeface="+mj-lt"/>
              </a:rPr>
              <a:t>+ Nguồn nước được sử dụng tổng hợp trong nhiều lĩnh vực</a:t>
            </a:r>
            <a:endParaRPr lang="en-US" sz="2800" dirty="0">
              <a:latin typeface="+mj-lt"/>
            </a:endParaRPr>
          </a:p>
        </p:txBody>
      </p:sp>
      <p:sp>
        <p:nvSpPr>
          <p:cNvPr id="20" name="Freeform: Shape 19">
            <a:extLst>
              <a:ext uri="{FF2B5EF4-FFF2-40B4-BE49-F238E27FC236}">
                <a16:creationId xmlns:a16="http://schemas.microsoft.com/office/drawing/2014/main" id="{7076C990-7F4F-439F-BC0E-A0C0D81D50FA}"/>
              </a:ext>
            </a:extLst>
          </p:cNvPr>
          <p:cNvSpPr/>
          <p:nvPr/>
        </p:nvSpPr>
        <p:spPr>
          <a:xfrm>
            <a:off x="7439439" y="3378712"/>
            <a:ext cx="546653" cy="444265"/>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2C7C327B-FF01-494F-954D-AFC58D47B61F}"/>
              </a:ext>
            </a:extLst>
          </p:cNvPr>
          <p:cNvSpPr/>
          <p:nvPr/>
        </p:nvSpPr>
        <p:spPr>
          <a:xfrm>
            <a:off x="6574950" y="2146017"/>
            <a:ext cx="165823" cy="159026"/>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Shape 21">
            <a:extLst>
              <a:ext uri="{FF2B5EF4-FFF2-40B4-BE49-F238E27FC236}">
                <a16:creationId xmlns:a16="http://schemas.microsoft.com/office/drawing/2014/main" id="{49470B96-8384-4D2D-81E9-5325BAF5C6C4}"/>
              </a:ext>
            </a:extLst>
          </p:cNvPr>
          <p:cNvSpPr/>
          <p:nvPr/>
        </p:nvSpPr>
        <p:spPr>
          <a:xfrm>
            <a:off x="6634429" y="2421324"/>
            <a:ext cx="263570" cy="142136"/>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Shape 22">
            <a:extLst>
              <a:ext uri="{FF2B5EF4-FFF2-40B4-BE49-F238E27FC236}">
                <a16:creationId xmlns:a16="http://schemas.microsoft.com/office/drawing/2014/main" id="{C952B5C4-7045-4A6D-A6AF-3890109AED17}"/>
              </a:ext>
            </a:extLst>
          </p:cNvPr>
          <p:cNvSpPr/>
          <p:nvPr/>
        </p:nvSpPr>
        <p:spPr>
          <a:xfrm>
            <a:off x="8007057" y="3622424"/>
            <a:ext cx="139642" cy="97854"/>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Shape 23">
            <a:extLst>
              <a:ext uri="{FF2B5EF4-FFF2-40B4-BE49-F238E27FC236}">
                <a16:creationId xmlns:a16="http://schemas.microsoft.com/office/drawing/2014/main" id="{BDF52CE6-7757-4672-8648-492DE2A1AA6D}"/>
              </a:ext>
            </a:extLst>
          </p:cNvPr>
          <p:cNvSpPr/>
          <p:nvPr/>
        </p:nvSpPr>
        <p:spPr>
          <a:xfrm>
            <a:off x="7851758" y="3704535"/>
            <a:ext cx="195095" cy="101804"/>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7" name="Group 26">
            <a:extLst>
              <a:ext uri="{FF2B5EF4-FFF2-40B4-BE49-F238E27FC236}">
                <a16:creationId xmlns:a16="http://schemas.microsoft.com/office/drawing/2014/main" id="{E39D9F43-29C4-4B58-9200-EAAB20DAFD98}"/>
              </a:ext>
            </a:extLst>
          </p:cNvPr>
          <p:cNvGrpSpPr/>
          <p:nvPr/>
        </p:nvGrpSpPr>
        <p:grpSpPr>
          <a:xfrm>
            <a:off x="228099" y="3806338"/>
            <a:ext cx="4475165" cy="2753845"/>
            <a:chOff x="304131" y="3201990"/>
            <a:chExt cx="5966887" cy="2848031"/>
          </a:xfrm>
        </p:grpSpPr>
        <p:pic>
          <p:nvPicPr>
            <p:cNvPr id="4" name="Picture 3">
              <a:extLst>
                <a:ext uri="{FF2B5EF4-FFF2-40B4-BE49-F238E27FC236}">
                  <a16:creationId xmlns:a16="http://schemas.microsoft.com/office/drawing/2014/main" id="{9E966105-C847-43B3-BDEB-B3F489E5FFA1}"/>
                </a:ext>
              </a:extLst>
            </p:cNvPr>
            <p:cNvPicPr>
              <a:picLocks noChangeAspect="1"/>
            </p:cNvPicPr>
            <p:nvPr/>
          </p:nvPicPr>
          <p:blipFill rotWithShape="1">
            <a:blip r:embed="rId4"/>
            <a:srcRect l="1205"/>
            <a:stretch/>
          </p:blipFill>
          <p:spPr>
            <a:xfrm>
              <a:off x="304131" y="3201990"/>
              <a:ext cx="5966887" cy="2341518"/>
            </a:xfrm>
            <a:prstGeom prst="rect">
              <a:avLst/>
            </a:prstGeom>
          </p:spPr>
        </p:pic>
        <p:sp>
          <p:nvSpPr>
            <p:cNvPr id="5" name="TextBox 4">
              <a:extLst>
                <a:ext uri="{FF2B5EF4-FFF2-40B4-BE49-F238E27FC236}">
                  <a16:creationId xmlns:a16="http://schemas.microsoft.com/office/drawing/2014/main" id="{2F627F9D-ECA6-4379-960A-F67020E9D69B}"/>
                </a:ext>
              </a:extLst>
            </p:cNvPr>
            <p:cNvSpPr txBox="1"/>
            <p:nvPr/>
          </p:nvSpPr>
          <p:spPr>
            <a:xfrm>
              <a:off x="1445859" y="5651760"/>
              <a:ext cx="4362108" cy="398261"/>
            </a:xfrm>
            <a:prstGeom prst="rect">
              <a:avLst/>
            </a:prstGeom>
            <a:noFill/>
          </p:spPr>
          <p:txBody>
            <a:bodyPr wrap="square" rtlCol="0">
              <a:spAutoFit/>
            </a:bodyPr>
            <a:lstStyle/>
            <a:p>
              <a:r>
                <a:rPr lang="vi-VN" sz="2400" dirty="0">
                  <a:solidFill>
                    <a:srgbClr val="00B050"/>
                  </a:solidFill>
                  <a:latin typeface="+mj-lt"/>
                </a:rPr>
                <a:t>Giao thông đường thủy</a:t>
              </a:r>
              <a:endParaRPr lang="en-US" sz="2400" dirty="0">
                <a:solidFill>
                  <a:srgbClr val="00B050"/>
                </a:solidFill>
                <a:latin typeface="+mj-lt"/>
              </a:endParaRPr>
            </a:p>
          </p:txBody>
        </p:sp>
      </p:grpSp>
      <p:grpSp>
        <p:nvGrpSpPr>
          <p:cNvPr id="7" name="Group 6">
            <a:extLst>
              <a:ext uri="{FF2B5EF4-FFF2-40B4-BE49-F238E27FC236}">
                <a16:creationId xmlns:a16="http://schemas.microsoft.com/office/drawing/2014/main" id="{5E1226CE-D40B-4650-B42B-DB7438A9B2E1}"/>
              </a:ext>
            </a:extLst>
          </p:cNvPr>
          <p:cNvGrpSpPr/>
          <p:nvPr/>
        </p:nvGrpSpPr>
        <p:grpSpPr>
          <a:xfrm>
            <a:off x="128328" y="3704534"/>
            <a:ext cx="4503902" cy="2855649"/>
            <a:chOff x="363252" y="3328390"/>
            <a:chExt cx="5727617" cy="3069040"/>
          </a:xfrm>
        </p:grpSpPr>
        <p:sp>
          <p:nvSpPr>
            <p:cNvPr id="25" name="TextBox 24">
              <a:extLst>
                <a:ext uri="{FF2B5EF4-FFF2-40B4-BE49-F238E27FC236}">
                  <a16:creationId xmlns:a16="http://schemas.microsoft.com/office/drawing/2014/main" id="{C1F4C02C-D951-4CF3-98BE-96A18B32E7B8}"/>
                </a:ext>
              </a:extLst>
            </p:cNvPr>
            <p:cNvSpPr txBox="1"/>
            <p:nvPr/>
          </p:nvSpPr>
          <p:spPr>
            <a:xfrm>
              <a:off x="1562611" y="5950424"/>
              <a:ext cx="3746810" cy="447006"/>
            </a:xfrm>
            <a:prstGeom prst="rect">
              <a:avLst/>
            </a:prstGeom>
            <a:solidFill>
              <a:schemeClr val="bg1"/>
            </a:solidFill>
          </p:spPr>
          <p:txBody>
            <a:bodyPr wrap="square" rtlCol="0">
              <a:spAutoFit/>
            </a:bodyPr>
            <a:lstStyle/>
            <a:p>
              <a:pPr algn="ctr"/>
              <a:r>
                <a:rPr lang="vi-VN" sz="2400" dirty="0">
                  <a:solidFill>
                    <a:srgbClr val="00B050"/>
                  </a:solidFill>
                  <a:latin typeface="+mj-lt"/>
                </a:rPr>
                <a:t>Thủy điện</a:t>
              </a:r>
              <a:endParaRPr lang="en-US" sz="2400" dirty="0">
                <a:solidFill>
                  <a:srgbClr val="00B050"/>
                </a:solidFill>
                <a:latin typeface="+mj-lt"/>
              </a:endParaRPr>
            </a:p>
          </p:txBody>
        </p:sp>
        <p:pic>
          <p:nvPicPr>
            <p:cNvPr id="26" name="Picture 2" descr="GE signs contract to upgrade vast hydropower facility in South America">
              <a:extLst>
                <a:ext uri="{FF2B5EF4-FFF2-40B4-BE49-F238E27FC236}">
                  <a16:creationId xmlns:a16="http://schemas.microsoft.com/office/drawing/2014/main" id="{14DE1D62-77B2-4083-80BB-EC2BA1CD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52" y="3328390"/>
              <a:ext cx="5727617" cy="2673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094D3A4-BB85-4166-8E17-EAE37792E75F}"/>
              </a:ext>
            </a:extLst>
          </p:cNvPr>
          <p:cNvGrpSpPr/>
          <p:nvPr/>
        </p:nvGrpSpPr>
        <p:grpSpPr>
          <a:xfrm>
            <a:off x="129841" y="3622424"/>
            <a:ext cx="4527107" cy="3238742"/>
            <a:chOff x="263444" y="3022513"/>
            <a:chExt cx="6036143" cy="3705252"/>
          </a:xfrm>
        </p:grpSpPr>
        <p:pic>
          <p:nvPicPr>
            <p:cNvPr id="1028" name="Picture 4" descr="North America Aquaculture Market Is Expected To Grow US$ 9,685.1 Mn By 2027  With a CAGR of 4.8%">
              <a:extLst>
                <a:ext uri="{FF2B5EF4-FFF2-40B4-BE49-F238E27FC236}">
                  <a16:creationId xmlns:a16="http://schemas.microsoft.com/office/drawing/2014/main" id="{1778CABD-5BB7-4D32-99C8-A9B2722B9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44" y="3022513"/>
              <a:ext cx="6036143" cy="32249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F2F99E4-AFFF-407D-9AD5-1CFA7A028C80}"/>
                </a:ext>
              </a:extLst>
            </p:cNvPr>
            <p:cNvSpPr txBox="1"/>
            <p:nvPr/>
          </p:nvSpPr>
          <p:spPr>
            <a:xfrm>
              <a:off x="1988036" y="6295340"/>
              <a:ext cx="3534740" cy="432425"/>
            </a:xfrm>
            <a:prstGeom prst="rect">
              <a:avLst/>
            </a:prstGeom>
            <a:noFill/>
          </p:spPr>
          <p:txBody>
            <a:bodyPr wrap="square" rtlCol="0">
              <a:spAutoFit/>
            </a:bodyPr>
            <a:lstStyle/>
            <a:p>
              <a:r>
                <a:rPr lang="vi-VN" sz="2000" dirty="0">
                  <a:solidFill>
                    <a:srgbClr val="00B050"/>
                  </a:solidFill>
                  <a:latin typeface="+mj-lt"/>
                </a:rPr>
                <a:t>Nuôi trồng thủy sản</a:t>
              </a:r>
              <a:endParaRPr lang="en-US" sz="2000" dirty="0">
                <a:solidFill>
                  <a:srgbClr val="00B050"/>
                </a:solidFill>
                <a:latin typeface="+mj-lt"/>
              </a:endParaRPr>
            </a:p>
          </p:txBody>
        </p:sp>
      </p:grpSp>
      <p:grpSp>
        <p:nvGrpSpPr>
          <p:cNvPr id="31" name="Group 30">
            <a:extLst>
              <a:ext uri="{FF2B5EF4-FFF2-40B4-BE49-F238E27FC236}">
                <a16:creationId xmlns:a16="http://schemas.microsoft.com/office/drawing/2014/main" id="{DE08391B-72EC-44BD-ABF8-285B6D151692}"/>
              </a:ext>
            </a:extLst>
          </p:cNvPr>
          <p:cNvGrpSpPr/>
          <p:nvPr/>
        </p:nvGrpSpPr>
        <p:grpSpPr>
          <a:xfrm>
            <a:off x="100678" y="3378712"/>
            <a:ext cx="4471988" cy="3505369"/>
            <a:chOff x="255390" y="3144522"/>
            <a:chExt cx="5962650" cy="4609262"/>
          </a:xfrm>
        </p:grpSpPr>
        <p:pic>
          <p:nvPicPr>
            <p:cNvPr id="34" name="Picture 8" descr="USDA ERS - Understanding Irrigated Agriculture">
              <a:extLst>
                <a:ext uri="{FF2B5EF4-FFF2-40B4-BE49-F238E27FC236}">
                  <a16:creationId xmlns:a16="http://schemas.microsoft.com/office/drawing/2014/main" id="{6B80A7F0-5A14-40B3-BA22-355A198AB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90" y="3144522"/>
              <a:ext cx="5962650" cy="39841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E7617BB-8130-4E8E-BAFB-B947ED5FA425}"/>
                </a:ext>
              </a:extLst>
            </p:cNvPr>
            <p:cNvSpPr txBox="1"/>
            <p:nvPr/>
          </p:nvSpPr>
          <p:spPr>
            <a:xfrm>
              <a:off x="1653762" y="7101375"/>
              <a:ext cx="4008546" cy="652409"/>
            </a:xfrm>
            <a:prstGeom prst="rect">
              <a:avLst/>
            </a:prstGeom>
            <a:solidFill>
              <a:schemeClr val="bg1"/>
            </a:solidFill>
          </p:spPr>
          <p:txBody>
            <a:bodyPr wrap="square" rtlCol="0">
              <a:spAutoFit/>
            </a:bodyPr>
            <a:lstStyle/>
            <a:p>
              <a:r>
                <a:rPr lang="vi-VN" sz="2400" dirty="0">
                  <a:latin typeface="+mj-lt"/>
                </a:rPr>
                <a:t>Sản xuất nông nghiệp</a:t>
              </a:r>
              <a:endParaRPr lang="en-US" sz="2400" dirty="0">
                <a:latin typeface="+mj-lt"/>
              </a:endParaRPr>
            </a:p>
          </p:txBody>
        </p:sp>
      </p:grpSp>
    </p:spTree>
    <p:extLst>
      <p:ext uri="{BB962C8B-B14F-4D97-AF65-F5344CB8AC3E}">
        <p14:creationId xmlns:p14="http://schemas.microsoft.com/office/powerpoint/2010/main" val="214546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30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30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10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10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10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p:bldP spid="3" grpId="0"/>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PC\Desktop\FOREST-1-scaled.jpg"/>
          <p:cNvPicPr>
            <a:picLocks noGrp="1" noChangeAspect="1" noChangeArrowheads="1"/>
          </p:cNvPicPr>
          <p:nvPr>
            <p:ph idx="1"/>
          </p:nvPr>
        </p:nvPicPr>
        <p:blipFill>
          <a:blip r:embed="rId2"/>
          <a:srcRect/>
          <a:stretch>
            <a:fillRect/>
          </a:stretch>
        </p:blipFill>
        <p:spPr bwMode="auto">
          <a:xfrm>
            <a:off x="0" y="1357274"/>
            <a:ext cx="9036496" cy="5500726"/>
          </a:xfrm>
          <a:prstGeom prst="rect">
            <a:avLst/>
          </a:prstGeom>
          <a:noFill/>
        </p:spPr>
      </p:pic>
      <p:sp>
        <p:nvSpPr>
          <p:cNvPr id="5" name="Rounded Rectangle 4"/>
          <p:cNvSpPr/>
          <p:nvPr/>
        </p:nvSpPr>
        <p:spPr>
          <a:xfrm>
            <a:off x="928662" y="2857496"/>
            <a:ext cx="71438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imes New Roman" pitchFamily="18" charset="0"/>
                <a:cs typeface="Times New Roman" pitchFamily="18" charset="0"/>
              </a:rPr>
              <a:t>1</a:t>
            </a:r>
            <a:endParaRPr lang="en-US" sz="4000" b="1" dirty="0">
              <a:latin typeface="Times New Roman" pitchFamily="18" charset="0"/>
              <a:cs typeface="Times New Roman" pitchFamily="18" charset="0"/>
            </a:endParaRPr>
          </a:p>
        </p:txBody>
      </p:sp>
      <p:sp>
        <p:nvSpPr>
          <p:cNvPr id="6" name="Rounded Rectangle 5"/>
          <p:cNvSpPr/>
          <p:nvPr/>
        </p:nvSpPr>
        <p:spPr>
          <a:xfrm>
            <a:off x="2786050" y="3571876"/>
            <a:ext cx="714380" cy="64294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latin typeface="Times New Roman" pitchFamily="18" charset="0"/>
                <a:cs typeface="Times New Roman" pitchFamily="18" charset="0"/>
              </a:rPr>
              <a:t>2</a:t>
            </a:r>
            <a:endParaRPr lang="en-US" sz="4000" b="1" dirty="0">
              <a:latin typeface="Times New Roman" pitchFamily="18" charset="0"/>
              <a:cs typeface="Times New Roman" pitchFamily="18" charset="0"/>
            </a:endParaRPr>
          </a:p>
        </p:txBody>
      </p:sp>
      <p:sp>
        <p:nvSpPr>
          <p:cNvPr id="11" name="Rounded Rectangle 10"/>
          <p:cNvSpPr/>
          <p:nvPr/>
        </p:nvSpPr>
        <p:spPr>
          <a:xfrm>
            <a:off x="5072066" y="3500438"/>
            <a:ext cx="714380" cy="6429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itchFamily="18" charset="0"/>
                <a:cs typeface="Times New Roman" pitchFamily="18" charset="0"/>
              </a:rPr>
              <a:t>3</a:t>
            </a:r>
            <a:endParaRPr lang="en-US" sz="4000" b="1" dirty="0">
              <a:latin typeface="Times New Roman" pitchFamily="18" charset="0"/>
              <a:cs typeface="Times New Roman" pitchFamily="18" charset="0"/>
            </a:endParaRPr>
          </a:p>
        </p:txBody>
      </p:sp>
      <p:sp>
        <p:nvSpPr>
          <p:cNvPr id="12" name="Rounded Rectangle 11"/>
          <p:cNvSpPr/>
          <p:nvPr/>
        </p:nvSpPr>
        <p:spPr>
          <a:xfrm>
            <a:off x="2357422" y="5929330"/>
            <a:ext cx="714380"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latin typeface="Times New Roman" pitchFamily="18" charset="0"/>
                <a:cs typeface="Times New Roman" pitchFamily="18" charset="0"/>
              </a:rPr>
              <a:t>4</a:t>
            </a:r>
            <a:endParaRPr lang="en-US" sz="4000" b="1" dirty="0">
              <a:latin typeface="Times New Roman" pitchFamily="18" charset="0"/>
              <a:cs typeface="Times New Roman" pitchFamily="18" charset="0"/>
            </a:endParaRPr>
          </a:p>
        </p:txBody>
      </p:sp>
      <p:sp>
        <p:nvSpPr>
          <p:cNvPr id="13" name="Rounded Rectangle 12"/>
          <p:cNvSpPr/>
          <p:nvPr/>
        </p:nvSpPr>
        <p:spPr>
          <a:xfrm>
            <a:off x="4143372" y="5072074"/>
            <a:ext cx="714380" cy="64294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smtClean="0">
                <a:latin typeface="Times New Roman" pitchFamily="18" charset="0"/>
                <a:cs typeface="Times New Roman" pitchFamily="18" charset="0"/>
              </a:rPr>
              <a:t>5</a:t>
            </a:r>
            <a:endParaRPr lang="en-US" sz="4000" b="1" dirty="0">
              <a:latin typeface="Times New Roman" pitchFamily="18" charset="0"/>
              <a:cs typeface="Times New Roman" pitchFamily="18" charset="0"/>
            </a:endParaRPr>
          </a:p>
        </p:txBody>
      </p:sp>
      <p:sp>
        <p:nvSpPr>
          <p:cNvPr id="15" name="TextBox 14"/>
          <p:cNvSpPr txBox="1"/>
          <p:nvPr/>
        </p:nvSpPr>
        <p:spPr>
          <a:xfrm>
            <a:off x="124511" y="98649"/>
            <a:ext cx="9019489" cy="1077218"/>
          </a:xfrm>
          <a:prstGeom prst="rect">
            <a:avLst/>
          </a:prstGeom>
          <a:noFill/>
        </p:spPr>
        <p:txBody>
          <a:bodyPr wrap="square" rtlCol="0">
            <a:spAutoFit/>
          </a:bodyPr>
          <a:lstStyle/>
          <a:p>
            <a:pPr algn="ctr"/>
            <a:r>
              <a:rPr lang="en-US" sz="3200" i="1" dirty="0" smtClean="0">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Khai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thác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tài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nguyên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thiên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nhiên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theo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hướng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bền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vững</a:t>
            </a:r>
            <a:r>
              <a:rPr lang="en-US" sz="3200" i="1" dirty="0" smtClean="0">
                <a:latin typeface="Times New Roman" pitchFamily="18" charset="0"/>
                <a:cs typeface="Times New Roman" pitchFamily="18" charset="0"/>
              </a:rPr>
              <a:t>”</a:t>
            </a:r>
            <a:endParaRPr lang="en-US" sz="32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dissolve">
                                      <p:cBhvr>
                                        <p:cTn id="7" dur="500"/>
                                        <p:tgtEl>
                                          <p:spTgt spid="133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H DAOLOT\ô nhiễm nước.jpg"/>
          <p:cNvPicPr>
            <a:picLocks noChangeAspect="1" noChangeArrowheads="1"/>
          </p:cNvPicPr>
          <p:nvPr/>
        </p:nvPicPr>
        <p:blipFill>
          <a:blip r:embed="rId2"/>
          <a:srcRect/>
          <a:stretch>
            <a:fillRect/>
          </a:stretch>
        </p:blipFill>
        <p:spPr bwMode="auto">
          <a:xfrm>
            <a:off x="107504" y="773415"/>
            <a:ext cx="8928992" cy="5967953"/>
          </a:xfrm>
          <a:prstGeom prst="rect">
            <a:avLst/>
          </a:prstGeom>
          <a:noFill/>
        </p:spPr>
      </p:pic>
      <p:sp>
        <p:nvSpPr>
          <p:cNvPr id="5" name="TextBox 4"/>
          <p:cNvSpPr txBox="1"/>
          <p:nvPr/>
        </p:nvSpPr>
        <p:spPr>
          <a:xfrm>
            <a:off x="2285984" y="171218"/>
            <a:ext cx="4572032" cy="58477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NGUYÊN NHÂN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3521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llution Facts Of America - Water Pollution">
            <a:extLst>
              <a:ext uri="{FF2B5EF4-FFF2-40B4-BE49-F238E27FC236}">
                <a16:creationId xmlns:a16="http://schemas.microsoft.com/office/drawing/2014/main" id="{64EFF76F-CA20-44E3-9277-F217EAA2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55" r="-2" b="18271"/>
          <a:stretch/>
        </p:blipFill>
        <p:spPr bwMode="auto">
          <a:xfrm>
            <a:off x="3662269" y="116633"/>
            <a:ext cx="5481731" cy="32643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Bad Is Water Pollution in America? - Soapboxie">
            <a:extLst>
              <a:ext uri="{FF2B5EF4-FFF2-40B4-BE49-F238E27FC236}">
                <a16:creationId xmlns:a16="http://schemas.microsoft.com/office/drawing/2014/main" id="{407FF587-3C2B-493A-8BF8-DECEA34EF2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11" r="-2" b="14255"/>
          <a:stretch/>
        </p:blipFill>
        <p:spPr bwMode="auto">
          <a:xfrm>
            <a:off x="3662269" y="3477006"/>
            <a:ext cx="5481731" cy="326436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B8215D-7C0F-4468-9B38-C0343FB264E9}"/>
              </a:ext>
            </a:extLst>
          </p:cNvPr>
          <p:cNvSpPr/>
          <p:nvPr/>
        </p:nvSpPr>
        <p:spPr>
          <a:xfrm>
            <a:off x="467544" y="2029236"/>
            <a:ext cx="3624602" cy="2703515"/>
          </a:xfrm>
          <a:prstGeom prst="rect">
            <a:avLst/>
          </a:prstGeom>
        </p:spPr>
        <p:txBody>
          <a:bodyPr vert="horz" lIns="68580" tIns="34290" rIns="68580" bIns="34290" rtlCol="0">
            <a:noAutofit/>
          </a:bodyPr>
          <a:lstStyle/>
          <a:p>
            <a:pPr indent="-171450" algn="just">
              <a:lnSpc>
                <a:spcPct val="90000"/>
              </a:lnSpc>
              <a:spcAft>
                <a:spcPts val="45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585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ANH DAOLOT\cục quản lí nước bắc mỹ.jpg"/>
          <p:cNvPicPr>
            <a:picLocks noChangeAspect="1" noChangeArrowheads="1"/>
          </p:cNvPicPr>
          <p:nvPr/>
        </p:nvPicPr>
        <p:blipFill>
          <a:blip r:embed="rId2"/>
          <a:srcRect/>
          <a:stretch>
            <a:fillRect/>
          </a:stretch>
        </p:blipFill>
        <p:spPr bwMode="auto">
          <a:xfrm>
            <a:off x="107504" y="750075"/>
            <a:ext cx="8928992" cy="5415229"/>
          </a:xfrm>
          <a:prstGeom prst="rect">
            <a:avLst/>
          </a:prstGeom>
          <a:noFill/>
        </p:spPr>
      </p:pic>
      <p:sp>
        <p:nvSpPr>
          <p:cNvPr id="3" name="TextBox 2"/>
          <p:cNvSpPr txBox="1"/>
          <p:nvPr/>
        </p:nvSpPr>
        <p:spPr>
          <a:xfrm>
            <a:off x="2051720" y="140264"/>
            <a:ext cx="4572032" cy="58477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BIỆN PHÁP</a:t>
            </a:r>
            <a:endParaRPr lang="en-US" sz="3200" dirty="0">
              <a:latin typeface="Times New Roman" pitchFamily="18" charset="0"/>
              <a:cs typeface="Times New Roman" pitchFamily="18" charset="0"/>
            </a:endParaRPr>
          </a:p>
        </p:txBody>
      </p:sp>
      <p:sp>
        <p:nvSpPr>
          <p:cNvPr id="5" name="TextBox 4"/>
          <p:cNvSpPr txBox="1"/>
          <p:nvPr/>
        </p:nvSpPr>
        <p:spPr>
          <a:xfrm>
            <a:off x="821505" y="6165304"/>
            <a:ext cx="750099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sạch</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Bắc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Mỹ</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344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dissolve">
                                      <p:cBhvr>
                                        <p:cTn id="12" dur="5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34C58-A113-435D-97B7-847435F6C781}"/>
              </a:ext>
            </a:extLst>
          </p:cNvPr>
          <p:cNvSpPr/>
          <p:nvPr/>
        </p:nvSpPr>
        <p:spPr>
          <a:xfrm>
            <a:off x="228600" y="260648"/>
            <a:ext cx="8894491" cy="1384995"/>
          </a:xfrm>
          <a:prstGeom prst="rect">
            <a:avLst/>
          </a:prstGeom>
        </p:spPr>
        <p:txBody>
          <a:bodyPr wrap="square">
            <a:spAutoFit/>
          </a:bodyPr>
          <a:lstStyle/>
          <a:p>
            <a:r>
              <a:rPr lang="vi-VN" sz="2800" dirty="0">
                <a:latin typeface="+mj-lt"/>
                <a:cs typeface="Arial" panose="020B0604020202020204" pitchFamily="34" charset="0"/>
              </a:rPr>
              <a:t>Các nước Bắc Mỹ đã đề ra những quy định rất chặt chẽ về việc xả thải, chú trọng tiết kiệm nguồn nước ngọt trong sản xuất và sinh hoạt.</a:t>
            </a:r>
            <a:endParaRPr lang="en-US" sz="2800" dirty="0">
              <a:latin typeface="+mj-lt"/>
              <a:cs typeface="Arial" panose="020B0604020202020204" pitchFamily="34" charset="0"/>
            </a:endParaRPr>
          </a:p>
        </p:txBody>
      </p:sp>
      <p:grpSp>
        <p:nvGrpSpPr>
          <p:cNvPr id="7" name="Group 6">
            <a:extLst>
              <a:ext uri="{FF2B5EF4-FFF2-40B4-BE49-F238E27FC236}">
                <a16:creationId xmlns:a16="http://schemas.microsoft.com/office/drawing/2014/main" id="{081F3F18-64E1-4445-B65C-6D0FD070B5DF}"/>
              </a:ext>
            </a:extLst>
          </p:cNvPr>
          <p:cNvGrpSpPr/>
          <p:nvPr/>
        </p:nvGrpSpPr>
        <p:grpSpPr>
          <a:xfrm>
            <a:off x="227379" y="1715000"/>
            <a:ext cx="4812973" cy="5083861"/>
            <a:chOff x="5077434" y="1505413"/>
            <a:chExt cx="6417296" cy="6435173"/>
          </a:xfrm>
        </p:grpSpPr>
        <p:pic>
          <p:nvPicPr>
            <p:cNvPr id="5" name="Picture 4">
              <a:extLst>
                <a:ext uri="{FF2B5EF4-FFF2-40B4-BE49-F238E27FC236}">
                  <a16:creationId xmlns:a16="http://schemas.microsoft.com/office/drawing/2014/main" id="{1DF9A543-AFC7-4040-919D-7E520C7762F8}"/>
                </a:ext>
              </a:extLst>
            </p:cNvPr>
            <p:cNvPicPr>
              <a:picLocks noChangeAspect="1"/>
            </p:cNvPicPr>
            <p:nvPr/>
          </p:nvPicPr>
          <p:blipFill>
            <a:blip r:embed="rId2"/>
            <a:stretch>
              <a:fillRect/>
            </a:stretch>
          </p:blipFill>
          <p:spPr>
            <a:xfrm>
              <a:off x="5079062" y="1505413"/>
              <a:ext cx="6096000" cy="4448290"/>
            </a:xfrm>
            <a:prstGeom prst="rect">
              <a:avLst/>
            </a:prstGeom>
          </p:spPr>
        </p:pic>
        <p:sp>
          <p:nvSpPr>
            <p:cNvPr id="6" name="Rectangle 5">
              <a:extLst>
                <a:ext uri="{FF2B5EF4-FFF2-40B4-BE49-F238E27FC236}">
                  <a16:creationId xmlns:a16="http://schemas.microsoft.com/office/drawing/2014/main" id="{F439F491-7D83-4BB0-9AEF-2D6DE0FF741A}"/>
                </a:ext>
              </a:extLst>
            </p:cNvPr>
            <p:cNvSpPr/>
            <p:nvPr/>
          </p:nvSpPr>
          <p:spPr>
            <a:xfrm>
              <a:off x="5077434" y="5953703"/>
              <a:ext cx="6417296" cy="1986883"/>
            </a:xfrm>
            <a:prstGeom prst="rect">
              <a:avLst/>
            </a:prstGeom>
          </p:spPr>
          <p:txBody>
            <a:bodyPr wrap="square">
              <a:spAutoFit/>
            </a:bodyPr>
            <a:lstStyle/>
            <a:p>
              <a:r>
                <a:rPr lang="vi-VN" sz="2400" i="1" dirty="0">
                  <a:latin typeface="+mj-lt"/>
                  <a:cs typeface="Arial" panose="020B0604020202020204" pitchFamily="34" charset="0"/>
                </a:rPr>
                <a:t>Các trạm đổ đầy chai nước tại Công viên Quốc gia Grand Canyon cung cấp cho du khách nước suối trong lành.</a:t>
              </a:r>
              <a:endParaRPr lang="en-US" sz="2400" dirty="0">
                <a:latin typeface="+mj-lt"/>
                <a:cs typeface="Arial" panose="020B0604020202020204" pitchFamily="34" charset="0"/>
              </a:endParaRPr>
            </a:p>
          </p:txBody>
        </p:sp>
      </p:grpSp>
      <p:grpSp>
        <p:nvGrpSpPr>
          <p:cNvPr id="9" name="Group 8">
            <a:extLst>
              <a:ext uri="{FF2B5EF4-FFF2-40B4-BE49-F238E27FC236}">
                <a16:creationId xmlns:a16="http://schemas.microsoft.com/office/drawing/2014/main" id="{2B766000-70D5-46F3-89C2-36F7C99E46FA}"/>
              </a:ext>
            </a:extLst>
          </p:cNvPr>
          <p:cNvGrpSpPr/>
          <p:nvPr/>
        </p:nvGrpSpPr>
        <p:grpSpPr>
          <a:xfrm>
            <a:off x="4932041" y="1715000"/>
            <a:ext cx="4032298" cy="4773669"/>
            <a:chOff x="-6883" y="1393903"/>
            <a:chExt cx="5376397" cy="6364892"/>
          </a:xfrm>
        </p:grpSpPr>
        <p:pic>
          <p:nvPicPr>
            <p:cNvPr id="3074" name="Picture 2">
              <a:extLst>
                <a:ext uri="{FF2B5EF4-FFF2-40B4-BE49-F238E27FC236}">
                  <a16:creationId xmlns:a16="http://schemas.microsoft.com/office/drawing/2014/main" id="{32585068-AC4F-43F9-B6C5-3ABC0EA2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32" y="1393903"/>
              <a:ext cx="5222487" cy="4685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CAF3F2-B832-4745-A30C-A75AC16423E0}"/>
                </a:ext>
              </a:extLst>
            </p:cNvPr>
            <p:cNvSpPr/>
            <p:nvPr/>
          </p:nvSpPr>
          <p:spPr>
            <a:xfrm>
              <a:off x="-6883" y="6158356"/>
              <a:ext cx="5376397" cy="1600439"/>
            </a:xfrm>
            <a:prstGeom prst="rect">
              <a:avLst/>
            </a:prstGeom>
          </p:spPr>
          <p:txBody>
            <a:bodyPr wrap="square">
              <a:spAutoFit/>
            </a:bodyPr>
            <a:lstStyle/>
            <a:p>
              <a:r>
                <a:rPr lang="vi-VN" sz="2400" dirty="0">
                  <a:latin typeface="+mj-lt"/>
                </a:rPr>
                <a:t>Chu trình nước đô thị điển hình mô tả hệ thống lọc nước uống </a:t>
              </a:r>
              <a:r>
                <a:rPr lang="vi-VN" sz="2400" dirty="0">
                  <a:latin typeface="+mj-lt"/>
                  <a:hlinkClick r:id="rId4" tooltip="Lọc nước">
                    <a:extLst>
                      <a:ext uri="{A12FA001-AC4F-418D-AE19-62706E023703}">
                        <ahyp:hlinkClr xmlns="" xmlns:ahyp="http://schemas.microsoft.com/office/drawing/2018/hyperlinkcolor" val="tx"/>
                      </a:ext>
                    </a:extLst>
                  </a:hlinkClick>
                </a:rPr>
                <a:t>và </a:t>
              </a:r>
              <a:r>
                <a:rPr lang="vi-VN" sz="2400" u="sng" dirty="0">
                  <a:latin typeface="+mj-lt"/>
                  <a:hlinkClick r:id="rId5">
                    <a:extLst>
                      <a:ext uri="{A12FA001-AC4F-418D-AE19-62706E023703}">
                        <ahyp:hlinkClr xmlns="" xmlns:ahyp="http://schemas.microsoft.com/office/drawing/2018/hyperlinkcolor" val="tx"/>
                      </a:ext>
                    </a:extLst>
                  </a:hlinkClick>
                </a:rPr>
                <a:t>xử lý nước thải</a:t>
              </a:r>
              <a:r>
                <a:rPr lang="vi-VN" sz="2400" dirty="0">
                  <a:latin typeface="+mj-lt"/>
                </a:rPr>
                <a:t> đô thị .</a:t>
              </a:r>
              <a:endParaRPr lang="en-US" sz="2400" dirty="0">
                <a:latin typeface="+mj-lt"/>
              </a:endParaRPr>
            </a:p>
          </p:txBody>
        </p:sp>
      </p:grpSp>
    </p:spTree>
    <p:extLst>
      <p:ext uri="{BB962C8B-B14F-4D97-AF65-F5344CB8AC3E}">
        <p14:creationId xmlns:p14="http://schemas.microsoft.com/office/powerpoint/2010/main" val="295858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ANH DAOLOT\quản lí nước.png"/>
          <p:cNvPicPr>
            <a:picLocks noChangeAspect="1" noChangeArrowheads="1"/>
          </p:cNvPicPr>
          <p:nvPr/>
        </p:nvPicPr>
        <p:blipFill>
          <a:blip r:embed="rId2"/>
          <a:srcRect/>
          <a:stretch>
            <a:fillRect/>
          </a:stretch>
        </p:blipFill>
        <p:spPr bwMode="auto">
          <a:xfrm>
            <a:off x="107504" y="764704"/>
            <a:ext cx="8928992" cy="5328591"/>
          </a:xfrm>
          <a:prstGeom prst="rect">
            <a:avLst/>
          </a:prstGeom>
          <a:noFill/>
        </p:spPr>
      </p:pic>
      <p:sp>
        <p:nvSpPr>
          <p:cNvPr id="3" name="TextBox 2"/>
          <p:cNvSpPr txBox="1"/>
          <p:nvPr/>
        </p:nvSpPr>
        <p:spPr>
          <a:xfrm>
            <a:off x="2143108" y="80377"/>
            <a:ext cx="4572032" cy="58477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BIỆN PHÁP</a:t>
            </a:r>
            <a:endParaRPr lang="en-US" sz="3200" dirty="0">
              <a:latin typeface="Times New Roman" pitchFamily="18" charset="0"/>
              <a:cs typeface="Times New Roman" pitchFamily="18" charset="0"/>
            </a:endParaRPr>
          </a:p>
        </p:txBody>
      </p:sp>
      <p:sp>
        <p:nvSpPr>
          <p:cNvPr id="4" name="TextBox 3"/>
          <p:cNvSpPr txBox="1"/>
          <p:nvPr/>
        </p:nvSpPr>
        <p:spPr>
          <a:xfrm>
            <a:off x="2099979" y="6093296"/>
            <a:ext cx="4944042"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Quản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cầu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dissolve">
                                      <p:cBhvr>
                                        <p:cTn id="12" dur="500"/>
                                        <p:tgtEl>
                                          <p:spTgt spid="235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332656"/>
            <a:ext cx="8715436" cy="2062103"/>
          </a:xfrm>
          <a:prstGeom prst="rect">
            <a:avLst/>
          </a:prstGeom>
        </p:spPr>
        <p:txBody>
          <a:bodyPr wrap="square">
            <a:spAutoFit/>
          </a:bodyPr>
          <a:lstStyle/>
          <a:p>
            <a:pPr lvl="0" eaLnBrk="0" fontAlgn="base" hangingPunct="0">
              <a:spcBef>
                <a:spcPct val="0"/>
              </a:spcBef>
              <a:spcAft>
                <a:spcPct val="0"/>
              </a:spcAft>
            </a:pPr>
            <a:r>
              <a:rPr lang="en-US" sz="3200" b="1" i="1" dirty="0" smtClean="0">
                <a:latin typeface="Times New Roman" pitchFamily="18" charset="0"/>
                <a:ea typeface="Times New Roman" pitchFamily="18" charset="0"/>
                <a:cs typeface="Times New Roman" pitchFamily="18" charset="0"/>
              </a:rPr>
              <a:t>b. </a:t>
            </a:r>
            <a:r>
              <a:rPr lang="en-US" sz="3200" b="1" i="1" dirty="0" err="1" smtClean="0">
                <a:latin typeface="Times New Roman" pitchFamily="18" charset="0"/>
                <a:ea typeface="Times New Roman" pitchFamily="18" charset="0"/>
                <a:cs typeface="Times New Roman" pitchFamily="18" charset="0"/>
              </a:rPr>
              <a:t>Khai</a:t>
            </a:r>
            <a:r>
              <a:rPr lang="en-US" sz="3200" b="1" i="1" dirty="0" smtClean="0">
                <a:latin typeface="Times New Roman" pitchFamily="18" charset="0"/>
                <a:ea typeface="Times New Roman" pitchFamily="18" charset="0"/>
                <a:cs typeface="Times New Roman" pitchFamily="18" charset="0"/>
              </a:rPr>
              <a:t> </a:t>
            </a:r>
            <a:r>
              <a:rPr lang="en-US" sz="3200" b="1" i="1" dirty="0" err="1" smtClean="0">
                <a:latin typeface="Times New Roman" pitchFamily="18" charset="0"/>
                <a:ea typeface="Times New Roman" pitchFamily="18" charset="0"/>
                <a:cs typeface="Times New Roman" pitchFamily="18" charset="0"/>
              </a:rPr>
              <a:t>thác</a:t>
            </a:r>
            <a:r>
              <a:rPr lang="en-US" sz="3200" b="1" i="1" dirty="0" smtClean="0">
                <a:latin typeface="Times New Roman" pitchFamily="18" charset="0"/>
                <a:ea typeface="Times New Roman" pitchFamily="18" charset="0"/>
                <a:cs typeface="Times New Roman" pitchFamily="18" charset="0"/>
              </a:rPr>
              <a:t> </a:t>
            </a:r>
            <a:r>
              <a:rPr lang="en-US" sz="3200" b="1" i="1" dirty="0" err="1" smtClean="0">
                <a:latin typeface="Times New Roman" pitchFamily="18" charset="0"/>
                <a:ea typeface="Times New Roman" pitchFamily="18" charset="0"/>
                <a:cs typeface="Times New Roman" pitchFamily="18" charset="0"/>
              </a:rPr>
              <a:t>tài</a:t>
            </a:r>
            <a:r>
              <a:rPr lang="en-US" sz="3200" b="1" i="1" dirty="0" smtClean="0">
                <a:latin typeface="Times New Roman" pitchFamily="18" charset="0"/>
                <a:ea typeface="Times New Roman" pitchFamily="18" charset="0"/>
                <a:cs typeface="Times New Roman" pitchFamily="18" charset="0"/>
              </a:rPr>
              <a:t> </a:t>
            </a:r>
            <a:r>
              <a:rPr lang="en-US" sz="3200" b="1" i="1" dirty="0" err="1" smtClean="0">
                <a:latin typeface="Times New Roman" pitchFamily="18" charset="0"/>
                <a:ea typeface="Times New Roman" pitchFamily="18" charset="0"/>
                <a:cs typeface="Times New Roman" pitchFamily="18" charset="0"/>
              </a:rPr>
              <a:t>nguyên</a:t>
            </a:r>
            <a:r>
              <a:rPr lang="en-US" sz="3200" b="1" i="1" dirty="0" smtClean="0">
                <a:latin typeface="Times New Roman" pitchFamily="18" charset="0"/>
                <a:ea typeface="Times New Roman" pitchFamily="18" charset="0"/>
                <a:cs typeface="Times New Roman" pitchFamily="18" charset="0"/>
              </a:rPr>
              <a:t> </a:t>
            </a:r>
            <a:r>
              <a:rPr lang="en-US" sz="3200" b="1" i="1" dirty="0" err="1" smtClean="0">
                <a:latin typeface="Times New Roman" pitchFamily="18" charset="0"/>
                <a:ea typeface="Times New Roman" pitchFamily="18" charset="0"/>
                <a:cs typeface="Times New Roman" pitchFamily="18" charset="0"/>
              </a:rPr>
              <a:t>nước</a:t>
            </a:r>
            <a:endParaRPr lang="en-US" sz="3200" b="1" i="1" dirty="0" smtClean="0">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Đề </a:t>
            </a:r>
            <a:r>
              <a:rPr lang="vi-VN" sz="3200" dirty="0">
                <a:solidFill>
                  <a:srgbClr val="000000"/>
                </a:solidFill>
                <a:latin typeface="Times New Roman" panose="02020603050405020304" pitchFamily="18" charset="0"/>
                <a:cs typeface="Times New Roman" panose="02020603050405020304" pitchFamily="18" charset="0"/>
              </a:rPr>
              <a:t>ra những quy định chặt chẽ về việc xả thải. Tiết kiệm nguồn nước ngọt trong sản xuất và sinh hoạt</a:t>
            </a:r>
            <a:r>
              <a:rPr lang="vi-VN" sz="3200" dirty="0" smtClean="0">
                <a:solidFill>
                  <a:srgbClr val="000000"/>
                </a:solidFill>
                <a:latin typeface="Times New Roman" panose="02020603050405020304" pitchFamily="18" charset="0"/>
                <a:cs typeface="Times New Roman" panose="02020603050405020304" pitchFamily="18" charset="0"/>
              </a:rPr>
              <a:t>.</a:t>
            </a:r>
            <a:endParaRPr lang="en-US" sz="3200" b="1" dirty="0" smtClean="0">
              <a:solidFill>
                <a:srgbClr val="00B0F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76672"/>
            <a:ext cx="917575" cy="41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12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404664"/>
            <a:ext cx="6624736" cy="584775"/>
          </a:xfrm>
          <a:prstGeom prst="rect">
            <a:avLst/>
          </a:prstGeom>
          <a:noFill/>
        </p:spPr>
        <p:txBody>
          <a:bodyPr wrap="square" rtlCol="0">
            <a:spAutoFit/>
          </a:bodyPr>
          <a:lstStyle/>
          <a:p>
            <a:r>
              <a:rPr lang="en-US" sz="3200" b="1" i="1" dirty="0" smtClean="0">
                <a:latin typeface="Times New Roman" pitchFamily="18" charset="0"/>
                <a:cs typeface="Times New Roman" pitchFamily="18" charset="0"/>
              </a:rPr>
              <a:t>c. </a:t>
            </a:r>
            <a:r>
              <a:rPr lang="en-US" sz="3200" b="1" i="1" dirty="0" err="1" smtClean="0">
                <a:latin typeface="Times New Roman" pitchFamily="18" charset="0"/>
                <a:cs typeface="Times New Roman" pitchFamily="18" charset="0"/>
              </a:rPr>
              <a:t>Khai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thác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tài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nguyên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khoáng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sản</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5524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1860" y="404664"/>
            <a:ext cx="8962140" cy="2841804"/>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sản</a:t>
            </a:r>
            <a:r>
              <a:rPr lang="en-US" sz="3600" dirty="0" smtClean="0">
                <a:latin typeface="Times New Roman" panose="02020603050405020304" pitchFamily="18" charset="0"/>
                <a:cs typeface="Times New Roman" panose="02020603050405020304" pitchFamily="18" charset="0"/>
              </a:rPr>
              <a:t>.</a:t>
            </a:r>
          </a:p>
          <a:p>
            <a:pPr algn="just">
              <a:buNone/>
            </a:pPr>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Kể</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a:t>
            </a:r>
          </a:p>
          <a:p>
            <a:pPr algn="just">
              <a:buNone/>
            </a:pPr>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36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H DAOLOT\than.jpg"/>
          <p:cNvPicPr>
            <a:picLocks noChangeAspect="1" noChangeArrowheads="1"/>
          </p:cNvPicPr>
          <p:nvPr/>
        </p:nvPicPr>
        <p:blipFill>
          <a:blip r:embed="rId2"/>
          <a:srcRect/>
          <a:stretch>
            <a:fillRect/>
          </a:stretch>
        </p:blipFill>
        <p:spPr bwMode="auto">
          <a:xfrm>
            <a:off x="107504" y="92161"/>
            <a:ext cx="9006041" cy="5987497"/>
          </a:xfrm>
          <a:prstGeom prst="rect">
            <a:avLst/>
          </a:prstGeom>
          <a:noFill/>
        </p:spPr>
      </p:pic>
      <p:sp>
        <p:nvSpPr>
          <p:cNvPr id="5" name="TextBox 4"/>
          <p:cNvSpPr txBox="1"/>
          <p:nvPr/>
        </p:nvSpPr>
        <p:spPr>
          <a:xfrm>
            <a:off x="1043608" y="6093296"/>
            <a:ext cx="750099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Khai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thác</a:t>
            </a:r>
            <a:r>
              <a:rPr lang="en-US" sz="3200" dirty="0" smtClean="0">
                <a:latin typeface="Times New Roman" pitchFamily="18" charset="0"/>
                <a:cs typeface="Times New Roman" pitchFamily="18" charset="0"/>
              </a:rPr>
              <a:t> than ở </a:t>
            </a:r>
            <a:r>
              <a:rPr lang="en-US" sz="3200" dirty="0" err="1" smtClean="0">
                <a:latin typeface="Times New Roman" pitchFamily="18" charset="0"/>
                <a:cs typeface="Times New Roman" pitchFamily="18" charset="0"/>
              </a:rPr>
              <a:t>Bắc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Mỹ</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9894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NH DAOLOT\dầu mỏ.jpg"/>
          <p:cNvPicPr>
            <a:picLocks noChangeAspect="1" noChangeArrowheads="1"/>
          </p:cNvPicPr>
          <p:nvPr/>
        </p:nvPicPr>
        <p:blipFill>
          <a:blip r:embed="rId2"/>
          <a:srcRect/>
          <a:stretch>
            <a:fillRect/>
          </a:stretch>
        </p:blipFill>
        <p:spPr bwMode="auto">
          <a:xfrm>
            <a:off x="107504" y="116632"/>
            <a:ext cx="8928992" cy="6048672"/>
          </a:xfrm>
          <a:prstGeom prst="rect">
            <a:avLst/>
          </a:prstGeom>
          <a:noFill/>
        </p:spPr>
      </p:pic>
      <p:sp>
        <p:nvSpPr>
          <p:cNvPr id="5" name="TextBox 4"/>
          <p:cNvSpPr txBox="1"/>
          <p:nvPr/>
        </p:nvSpPr>
        <p:spPr>
          <a:xfrm>
            <a:off x="1043608" y="6165304"/>
            <a:ext cx="750099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Khai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mỏ</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Bắc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Mỹ</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9121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Đạo Đức, Nghiệp và Sự Phát Triển Bền Vững - Luận Văn Tốt Nghiệp/Tham Luận  Hội Thảo - THƯ VIỆN HOA SEN"/>
          <p:cNvPicPr>
            <a:picLocks noChangeAspect="1" noChangeArrowheads="1"/>
          </p:cNvPicPr>
          <p:nvPr/>
        </p:nvPicPr>
        <p:blipFill>
          <a:blip r:embed="rId2"/>
          <a:srcRect/>
          <a:stretch>
            <a:fillRect/>
          </a:stretch>
        </p:blipFill>
        <p:spPr bwMode="auto">
          <a:xfrm>
            <a:off x="107504" y="1500174"/>
            <a:ext cx="8928992" cy="5143536"/>
          </a:xfrm>
          <a:prstGeom prst="rect">
            <a:avLst/>
          </a:prstGeom>
          <a:noFill/>
        </p:spPr>
      </p:pic>
      <p:sp>
        <p:nvSpPr>
          <p:cNvPr id="5" name="TextBox 4"/>
          <p:cNvSpPr txBox="1"/>
          <p:nvPr/>
        </p:nvSpPr>
        <p:spPr>
          <a:xfrm>
            <a:off x="214282" y="142852"/>
            <a:ext cx="8715436" cy="1077218"/>
          </a:xfrm>
          <a:prstGeom prst="rect">
            <a:avLst/>
          </a:prstGeom>
          <a:noFill/>
        </p:spPr>
        <p:txBody>
          <a:bodyPr wrap="square" rtlCol="0">
            <a:spAutoFit/>
          </a:bodyPr>
          <a:lstStyle/>
          <a:p>
            <a:pPr algn="ctr"/>
            <a:r>
              <a:rPr lang="en-US" sz="3200" i="1" dirty="0" err="1" smtClean="0">
                <a:latin typeface="Times New Roman" pitchFamily="18" charset="0"/>
                <a:cs typeface="Times New Roman" pitchFamily="18" charset="0"/>
              </a:rPr>
              <a:t>Khai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thác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thiên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nhiên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bền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vững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đảm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bảo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yếu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tố</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sau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đây</a:t>
            </a:r>
            <a:r>
              <a:rPr lang="en-US" sz="3200" i="1" dirty="0" smtClean="0">
                <a:latin typeface="Times New Roman" pitchFamily="18" charset="0"/>
                <a:cs typeface="Times New Roman" pitchFamily="18" charset="0"/>
              </a:rPr>
              <a:t>?</a:t>
            </a:r>
            <a:endParaRPr lang="en-US" sz="3200" i="1" dirty="0">
              <a:latin typeface="Times New Roman" pitchFamily="18" charset="0"/>
              <a:cs typeface="Times New Roman" pitchFamily="18" charset="0"/>
            </a:endParaRPr>
          </a:p>
        </p:txBody>
      </p:sp>
      <p:sp>
        <p:nvSpPr>
          <p:cNvPr id="6" name="TextBox 5"/>
          <p:cNvSpPr txBox="1"/>
          <p:nvPr/>
        </p:nvSpPr>
        <p:spPr>
          <a:xfrm>
            <a:off x="500034" y="428604"/>
            <a:ext cx="8286808" cy="1077218"/>
          </a:xfrm>
          <a:prstGeom prst="rect">
            <a:avLst/>
          </a:prstGeom>
          <a:noFill/>
        </p:spPr>
        <p:txBody>
          <a:bodyPr wrap="square" rtlCol="0">
            <a:spAutoFit/>
          </a:bodyPr>
          <a:lstStyle/>
          <a:p>
            <a:pPr algn="ctr"/>
            <a:r>
              <a:rPr lang="en-US" sz="3200" b="1" i="1" dirty="0" err="1" smtClean="0">
                <a:latin typeface="Times New Roman" pitchFamily="18" charset="0"/>
                <a:cs typeface="Times New Roman" pitchFamily="18" charset="0"/>
              </a:rPr>
              <a:t>Khai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thác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thiên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nhiên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bền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vững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đảm</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bảo</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các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yếu</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tố</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xã</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hội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kinh</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tế</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môi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trường</a:t>
            </a:r>
            <a:r>
              <a:rPr lang="en-US" sz="3200" b="1" i="1" dirty="0" smtClean="0">
                <a:latin typeface="Times New Roman" pitchFamily="18" charset="0"/>
                <a:cs typeface="Times New Roman" pitchFamily="18" charset="0"/>
              </a:rPr>
              <a:t>”</a:t>
            </a:r>
            <a:endParaRPr lang="en-US" sz="32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1" nodeType="clickEffect">
                                  <p:stCondLst>
                                    <p:cond delay="0"/>
                                  </p:stCondLst>
                                  <p:childTnLst>
                                    <p:animEffect transition="out" filter="strips(down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NH DAOLOT\lọc dầu.jpg"/>
          <p:cNvPicPr>
            <a:picLocks noChangeAspect="1" noChangeArrowheads="1"/>
          </p:cNvPicPr>
          <p:nvPr/>
        </p:nvPicPr>
        <p:blipFill>
          <a:blip r:embed="rId2" cstate="print"/>
          <a:srcRect/>
          <a:stretch>
            <a:fillRect/>
          </a:stretch>
        </p:blipFill>
        <p:spPr bwMode="auto">
          <a:xfrm>
            <a:off x="107504" y="116631"/>
            <a:ext cx="8928992" cy="5870865"/>
          </a:xfrm>
          <a:prstGeom prst="rect">
            <a:avLst/>
          </a:prstGeom>
          <a:noFill/>
        </p:spPr>
      </p:pic>
      <p:sp>
        <p:nvSpPr>
          <p:cNvPr id="5" name="TextBox 4"/>
          <p:cNvSpPr txBox="1"/>
          <p:nvPr/>
        </p:nvSpPr>
        <p:spPr>
          <a:xfrm>
            <a:off x="1071538" y="5987497"/>
            <a:ext cx="750099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Lọc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đốt</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Bắc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Mỹ</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8518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68621" y="929442"/>
            <a:ext cx="4644433" cy="2554545"/>
          </a:xfrm>
          <a:prstGeom prst="rect">
            <a:avLst/>
          </a:prstGeom>
        </p:spPr>
        <p:txBody>
          <a:bodyPr wrap="square">
            <a:spAutoFit/>
          </a:bodyPr>
          <a:lstStyle/>
          <a:p>
            <a:pPr algn="just"/>
            <a:r>
              <a:rPr lang="vi-VN" sz="3200" dirty="0">
                <a:latin typeface="+mj-lt"/>
              </a:rPr>
              <a:t>+ Bắc Mỹ có nguồn tài nguyên khoáng sản dồi dào, phong phú nhưng khai thác theo quy mô lớn và sử dụng không hợp </a:t>
            </a:r>
            <a:r>
              <a:rPr lang="vi-VN" sz="3200" dirty="0" smtClean="0">
                <a:latin typeface="+mj-lt"/>
              </a:rPr>
              <a:t>lí</a:t>
            </a:r>
            <a:r>
              <a:rPr lang="en-US" sz="3200" dirty="0" smtClean="0">
                <a:latin typeface="+mj-lt"/>
              </a:rPr>
              <a:t>.</a:t>
            </a:r>
            <a:r>
              <a:rPr lang="vi-VN" sz="3200" dirty="0" smtClean="0">
                <a:latin typeface="+mj-lt"/>
              </a:rPr>
              <a:t> </a:t>
            </a:r>
            <a:endParaRPr lang="en-US" sz="3200" dirty="0">
              <a:latin typeface="+mj-lt"/>
            </a:endParaRPr>
          </a:p>
        </p:txBody>
      </p:sp>
      <p:sp>
        <p:nvSpPr>
          <p:cNvPr id="10" name="Rectangle 9">
            <a:extLst>
              <a:ext uri="{FF2B5EF4-FFF2-40B4-BE49-F238E27FC236}">
                <a16:creationId xmlns:a16="http://schemas.microsoft.com/office/drawing/2014/main" id="{65096281-8C80-4C86-A5E7-7F0C3BDF5900}"/>
              </a:ext>
            </a:extLst>
          </p:cNvPr>
          <p:cNvSpPr/>
          <p:nvPr/>
        </p:nvSpPr>
        <p:spPr>
          <a:xfrm>
            <a:off x="68621" y="116632"/>
            <a:ext cx="6879643" cy="584775"/>
          </a:xfrm>
          <a:prstGeom prst="rect">
            <a:avLst/>
          </a:prstGeom>
          <a:solidFill>
            <a:schemeClr val="accent4">
              <a:lumMod val="20000"/>
              <a:lumOff val="80000"/>
            </a:schemeClr>
          </a:solidFill>
          <a:ln>
            <a:solidFill>
              <a:srgbClr val="00B0F0"/>
            </a:solidFill>
          </a:ln>
        </p:spPr>
        <p:txBody>
          <a:bodyPr wrap="square">
            <a:spAutoFit/>
          </a:bodyPr>
          <a:lstStyle/>
          <a:p>
            <a:r>
              <a:rPr lang="vi-VN" sz="3200" dirty="0">
                <a:latin typeface="+mj-lt"/>
                <a:cs typeface="Arial" panose="020B0604020202020204" pitchFamily="34" charset="0"/>
              </a:rPr>
              <a:t>c</a:t>
            </a:r>
            <a:r>
              <a:rPr lang="vi-VN" sz="3200" dirty="0" smtClean="0">
                <a:latin typeface="+mj-lt"/>
                <a:cs typeface="Arial" panose="020B0604020202020204" pitchFamily="34" charset="0"/>
              </a:rPr>
              <a:t>.</a:t>
            </a:r>
            <a:r>
              <a:rPr lang="en-US" sz="3200" dirty="0" smtClean="0">
                <a:latin typeface="+mj-lt"/>
                <a:cs typeface="Arial" panose="020B0604020202020204" pitchFamily="34" charset="0"/>
              </a:rPr>
              <a:t> </a:t>
            </a:r>
            <a:r>
              <a:rPr lang="en-US" sz="3200" dirty="0" smtClean="0">
                <a:latin typeface="Times New Roman" panose="02020603050405020304" pitchFamily="18" charset="0"/>
                <a:cs typeface="Times New Roman" panose="02020603050405020304" pitchFamily="18" charset="0"/>
              </a:rPr>
              <a:t>K</a:t>
            </a:r>
            <a:r>
              <a:rPr lang="vi-VN" sz="3200" dirty="0">
                <a:latin typeface="+mj-lt"/>
                <a:cs typeface="Arial" panose="020B0604020202020204" pitchFamily="34" charset="0"/>
              </a:rPr>
              <a:t>hai thác tài nguyên </a:t>
            </a:r>
            <a:r>
              <a:rPr lang="en-US" sz="3200" dirty="0">
                <a:latin typeface="Times New Roman" panose="02020603050405020304" pitchFamily="18" charset="0"/>
                <a:cs typeface="Times New Roman" panose="02020603050405020304" pitchFamily="18" charset="0"/>
              </a:rPr>
              <a:t>khoáng sản</a:t>
            </a:r>
            <a:endParaRPr lang="vi-VN" sz="3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D567F46-778D-463A-A42F-E363CD0C9505}"/>
              </a:ext>
            </a:extLst>
          </p:cNvPr>
          <p:cNvSpPr/>
          <p:nvPr/>
        </p:nvSpPr>
        <p:spPr>
          <a:xfrm>
            <a:off x="172894" y="3684801"/>
            <a:ext cx="4153103" cy="1569660"/>
          </a:xfrm>
          <a:prstGeom prst="rect">
            <a:avLst/>
          </a:prstGeom>
        </p:spPr>
        <p:txBody>
          <a:bodyPr wrap="square">
            <a:spAutoFit/>
          </a:bodyPr>
          <a:lstStyle/>
          <a:p>
            <a:pPr algn="just"/>
            <a:r>
              <a:rPr lang="vi-VN" sz="3200" dirty="0">
                <a:latin typeface="+mj-lt"/>
              </a:rPr>
              <a:t>=&gt; ô nhiễm môi trường và khoáng sản dần cạn kiệt.</a:t>
            </a:r>
          </a:p>
        </p:txBody>
      </p:sp>
      <p:pic>
        <p:nvPicPr>
          <p:cNvPr id="7" name="Picture 6">
            <a:extLst>
              <a:ext uri="{FF2B5EF4-FFF2-40B4-BE49-F238E27FC236}">
                <a16:creationId xmlns:a16="http://schemas.microsoft.com/office/drawing/2014/main" id="{35A81501-3D2C-4DCD-8A6E-B41A3F0F701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4"/>
          <a:stretch/>
        </p:blipFill>
        <p:spPr bwMode="auto">
          <a:xfrm>
            <a:off x="4818004" y="929441"/>
            <a:ext cx="4297747" cy="50506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601B00-C675-4151-9514-3A10D3AB5DB9}"/>
              </a:ext>
            </a:extLst>
          </p:cNvPr>
          <p:cNvSpPr txBox="1"/>
          <p:nvPr/>
        </p:nvSpPr>
        <p:spPr>
          <a:xfrm>
            <a:off x="4818004" y="5980053"/>
            <a:ext cx="4057907" cy="707886"/>
          </a:xfrm>
          <a:prstGeom prst="rect">
            <a:avLst/>
          </a:prstGeom>
          <a:noFill/>
        </p:spPr>
        <p:txBody>
          <a:bodyPr wrap="square" rtlCol="0">
            <a:spAutoFit/>
          </a:bodyPr>
          <a:lstStyle/>
          <a:p>
            <a:r>
              <a:rPr lang="en-US" sz="2000" dirty="0" err="1">
                <a:solidFill>
                  <a:srgbClr val="00B050"/>
                </a:solidFill>
                <a:latin typeface="Times New Roman" panose="02020603050405020304" pitchFamily="18" charset="0"/>
                <a:cs typeface="Times New Roman" panose="02020603050405020304" pitchFamily="18" charset="0"/>
              </a:rPr>
              <a:t>Hình</a:t>
            </a:r>
            <a:r>
              <a:rPr lang="en-US" sz="2000" dirty="0">
                <a:solidFill>
                  <a:srgbClr val="00B050"/>
                </a:solidFill>
                <a:latin typeface="Times New Roman" panose="02020603050405020304" pitchFamily="18" charset="0"/>
                <a:cs typeface="Times New Roman" panose="02020603050405020304" pitchFamily="18" charset="0"/>
              </a:rPr>
              <a:t> 14.1. </a:t>
            </a:r>
            <a:r>
              <a:rPr lang="en-US" sz="2000" dirty="0" err="1">
                <a:solidFill>
                  <a:srgbClr val="00B050"/>
                </a:solidFill>
                <a:latin typeface="Times New Roman" panose="02020603050405020304" pitchFamily="18" charset="0"/>
                <a:cs typeface="Times New Roman" panose="02020603050405020304" pitchFamily="18" charset="0"/>
              </a:rPr>
              <a:t>Bản</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đồ</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tự</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nhiên</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khu</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vực</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Bắc</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Mĩ</a:t>
            </a:r>
            <a:endParaRPr lang="en-US" sz="2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8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67822" y="1701932"/>
            <a:ext cx="4660472" cy="2554545"/>
          </a:xfrm>
          <a:prstGeom prst="rect">
            <a:avLst/>
          </a:prstGeom>
        </p:spPr>
        <p:txBody>
          <a:bodyPr wrap="square">
            <a:spAutoFit/>
          </a:bodyPr>
          <a:lstStyle/>
          <a:p>
            <a:pPr algn="just"/>
            <a:r>
              <a:rPr lang="vi-VN" sz="3200" dirty="0">
                <a:latin typeface="+mj-lt"/>
              </a:rPr>
              <a:t>+ </a:t>
            </a:r>
            <a:r>
              <a:rPr lang="en-US" sz="3200"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i</a:t>
            </a:r>
            <a:r>
              <a:rPr lang="vi-VN" sz="3200" dirty="0">
                <a:latin typeface="+mj-lt"/>
              </a:rPr>
              <a:t>ện pháp sử dụng tiết kiệm và hiệu quả tài nguyên khoáng sản, đồng thời đẩy mạnh sử dụng các nguồn năng lượng tái </a:t>
            </a:r>
            <a:r>
              <a:rPr lang="vi-VN" sz="3200" dirty="0" smtClean="0">
                <a:latin typeface="+mj-lt"/>
              </a:rPr>
              <a:t>tạo</a:t>
            </a:r>
            <a:r>
              <a:rPr lang="en-US" sz="3200" dirty="0" smtClean="0">
                <a:latin typeface="+mj-lt"/>
              </a:rPr>
              <a:t>.</a:t>
            </a:r>
            <a:endParaRPr lang="en-US" sz="3200" dirty="0">
              <a:latin typeface="+mj-lt"/>
            </a:endParaRPr>
          </a:p>
        </p:txBody>
      </p:sp>
      <p:pic>
        <p:nvPicPr>
          <p:cNvPr id="5" name="Picture 8" descr="Hệ thống điện năng lượng mặt trời là gì?">
            <a:extLst>
              <a:ext uri="{FF2B5EF4-FFF2-40B4-BE49-F238E27FC236}">
                <a16:creationId xmlns:a16="http://schemas.microsoft.com/office/drawing/2014/main" id="{94F396AE-F6EF-4A6F-A7F6-3AFE419AB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628" y="1682901"/>
            <a:ext cx="3973616" cy="201475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id="{E24A8486-F4F4-4236-98F0-719C384B3E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0628" y="3697658"/>
            <a:ext cx="3973616" cy="221748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id="{BCFDDFEF-B7F8-4E3F-8C82-38B46E327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113" y="1124744"/>
            <a:ext cx="4224131" cy="561662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32427AB-9A22-458F-ABD6-754FA3A2424F}"/>
              </a:ext>
            </a:extLst>
          </p:cNvPr>
          <p:cNvSpPr/>
          <p:nvPr/>
        </p:nvSpPr>
        <p:spPr>
          <a:xfrm>
            <a:off x="9227" y="383136"/>
            <a:ext cx="6325771"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c. </a:t>
            </a:r>
            <a:r>
              <a:rPr lang="en-US" sz="3200" b="1" dirty="0">
                <a:latin typeface="Times New Roman" panose="02020603050405020304" pitchFamily="18" charset="0"/>
                <a:cs typeface="Times New Roman" panose="02020603050405020304" pitchFamily="18" charset="0"/>
              </a:rPr>
              <a:t>K</a:t>
            </a:r>
            <a:r>
              <a:rPr lang="vi-VN" sz="3200" b="1" dirty="0">
                <a:latin typeface="+mj-lt"/>
                <a:cs typeface="Arial" panose="020B0604020202020204" pitchFamily="34" charset="0"/>
              </a:rPr>
              <a:t>hai thác tài nguyên </a:t>
            </a:r>
            <a:r>
              <a:rPr lang="en-US" sz="3200" b="1" dirty="0">
                <a:latin typeface="Times New Roman" panose="02020603050405020304" pitchFamily="18" charset="0"/>
                <a:cs typeface="Times New Roman" panose="02020603050405020304" pitchFamily="18" charset="0"/>
              </a:rPr>
              <a:t>khoáng sản</a:t>
            </a:r>
            <a:endParaRPr lang="vi-VN" sz="3200" b="1" dirty="0">
              <a:latin typeface="Times New Roman" panose="02020603050405020304" pitchFamily="18" charset="0"/>
              <a:cs typeface="Times New Roman" panose="02020603050405020304" pitchFamily="18" charset="0"/>
            </a:endParaRPr>
          </a:p>
        </p:txBody>
      </p:sp>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126165"/>
            <a:ext cx="917575" cy="41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9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122" name="Picture 2" descr="Tiềm năng phát triển năng lượng gió biển ở Việt Nam - Aeec.vn">
            <a:extLst>
              <a:ext uri="{FF2B5EF4-FFF2-40B4-BE49-F238E27FC236}">
                <a16:creationId xmlns:a16="http://schemas.microsoft.com/office/drawing/2014/main"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055421"/>
            <a:ext cx="4578795" cy="25628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85542"/>
            <a:ext cx="4578795" cy="30558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641DF-5D52-4EDE-ADA9-16E1637314AE}"/>
              </a:ext>
            </a:extLst>
          </p:cNvPr>
          <p:cNvSpPr txBox="1"/>
          <p:nvPr/>
        </p:nvSpPr>
        <p:spPr>
          <a:xfrm>
            <a:off x="251520" y="332656"/>
            <a:ext cx="3130775" cy="584775"/>
          </a:xfrm>
          <a:prstGeom prst="rect">
            <a:avLst/>
          </a:prstGeom>
          <a:solidFill>
            <a:srgbClr val="00B050"/>
          </a:solidFill>
        </p:spPr>
        <p:txBody>
          <a:bodyPr wrap="square" rtlCol="0">
            <a:spAutoFit/>
          </a:bodyPr>
          <a:lstStyle/>
          <a:p>
            <a:pPr marL="342900" indent="-3429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endParaRPr lang="en-US" sz="3200" dirty="0">
              <a:latin typeface="Times New Roman" panose="02020603050405020304" pitchFamily="18" charset="0"/>
              <a:cs typeface="Times New Roman" panose="02020603050405020304" pitchFamily="18" charset="0"/>
            </a:endParaRPr>
          </a:p>
        </p:txBody>
      </p:sp>
      <p:pic>
        <p:nvPicPr>
          <p:cNvPr id="13" name="Picture 2" descr="Năng Lượng Thủy Điện - Nguồn Năng Lượng Rẻ Nhất | Kingsolar">
            <a:extLst>
              <a:ext uri="{FF2B5EF4-FFF2-40B4-BE49-F238E27FC236}">
                <a16:creationId xmlns:a16="http://schemas.microsoft.com/office/drawing/2014/main"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093" y="1055421"/>
            <a:ext cx="4061638" cy="25628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4750093" y="3785044"/>
            <a:ext cx="4061638" cy="2956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4BFD8-B2C4-4C5B-9C14-FC6876223C89}"/>
              </a:ext>
            </a:extLst>
          </p:cNvPr>
          <p:cNvSpPr txBox="1"/>
          <p:nvPr/>
        </p:nvSpPr>
        <p:spPr>
          <a:xfrm>
            <a:off x="5004048" y="301218"/>
            <a:ext cx="3455653" cy="584775"/>
          </a:xfrm>
          <a:prstGeom prst="rect">
            <a:avLst/>
          </a:prstGeom>
          <a:solidFill>
            <a:srgbClr val="00B050"/>
          </a:solidFill>
        </p:spPr>
        <p:txBody>
          <a:bodyPr wrap="square" rtlCol="0">
            <a:spAutoFit/>
          </a:bodyPr>
          <a:lstStyle/>
          <a:p>
            <a:pPr marL="342900" indent="-3429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3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832539" y="988907"/>
            <a:ext cx="806000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của con người đến thiên nhiên</a:t>
            </a:r>
            <a:endParaRPr lang="en-US" sz="27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flipV="1">
            <a:off x="6700137" y="-705633"/>
            <a:ext cx="270901" cy="270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8906"/>
            <a:ext cx="4320479" cy="27474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36386"/>
            <a:ext cx="4320479" cy="300498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014768-C3CD-4C34-9375-9D9BDFDAB30B}"/>
              </a:ext>
            </a:extLst>
          </p:cNvPr>
          <p:cNvSpPr txBox="1"/>
          <p:nvPr/>
        </p:nvSpPr>
        <p:spPr>
          <a:xfrm>
            <a:off x="2627784" y="282956"/>
            <a:ext cx="4234795" cy="584775"/>
          </a:xfrm>
          <a:prstGeom prst="rect">
            <a:avLst/>
          </a:prstGeom>
          <a:solidFill>
            <a:srgbClr val="00B050"/>
          </a:solidFill>
        </p:spPr>
        <p:txBody>
          <a:bodyPr wrap="square" rtlCol="0">
            <a:spAutoFit/>
          </a:bodyPr>
          <a:lstStyle/>
          <a:p>
            <a:pPr marL="342900" indent="-3429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endParaRPr lang="en-US" sz="3200" dirty="0">
              <a:latin typeface="Times New Roman" panose="02020603050405020304" pitchFamily="18" charset="0"/>
              <a:cs typeface="Times New Roman" panose="02020603050405020304" pitchFamily="18" charset="0"/>
            </a:endParaRPr>
          </a:p>
        </p:txBody>
      </p:sp>
      <p:pic>
        <p:nvPicPr>
          <p:cNvPr id="15" name="Hình ảnh 24">
            <a:extLst>
              <a:ext uri="{FF2B5EF4-FFF2-40B4-BE49-F238E27FC236}">
                <a16:creationId xmlns:a16="http://schemas.microsoft.com/office/drawing/2014/main" id="{D945918B-C28A-4B1A-8F5A-A7F593C44A60}"/>
              </a:ext>
            </a:extLst>
          </p:cNvPr>
          <p:cNvPicPr/>
          <p:nvPr/>
        </p:nvPicPr>
        <p:blipFill>
          <a:blip r:embed="rId4"/>
          <a:stretch>
            <a:fillRect/>
          </a:stretch>
        </p:blipFill>
        <p:spPr>
          <a:xfrm>
            <a:off x="4499991" y="3597218"/>
            <a:ext cx="4536505" cy="3260782"/>
          </a:xfrm>
          <a:prstGeom prst="rect">
            <a:avLst/>
          </a:prstGeom>
        </p:spPr>
      </p:pic>
      <p:pic>
        <p:nvPicPr>
          <p:cNvPr id="16" name="Hình ảnh 25">
            <a:extLst>
              <a:ext uri="{FF2B5EF4-FFF2-40B4-BE49-F238E27FC236}">
                <a16:creationId xmlns:a16="http://schemas.microsoft.com/office/drawing/2014/main" id="{0F620B1C-1FFC-46B6-8D9A-36763520C76B}"/>
              </a:ext>
            </a:extLst>
          </p:cNvPr>
          <p:cNvPicPr/>
          <p:nvPr/>
        </p:nvPicPr>
        <p:blipFill>
          <a:blip r:embed="rId5"/>
          <a:stretch>
            <a:fillRect/>
          </a:stretch>
        </p:blipFill>
        <p:spPr>
          <a:xfrm>
            <a:off x="4499991" y="988907"/>
            <a:ext cx="4536505" cy="2588298"/>
          </a:xfrm>
          <a:prstGeom prst="rect">
            <a:avLst/>
          </a:prstGeom>
        </p:spPr>
      </p:pic>
    </p:spTree>
    <p:extLst>
      <p:ext uri="{BB962C8B-B14F-4D97-AF65-F5344CB8AC3E}">
        <p14:creationId xmlns:p14="http://schemas.microsoft.com/office/powerpoint/2010/main" val="21672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AutoShape 5" descr="Vẻ đẹp thiên nhiên hoang dã Bắc M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pic>
        <p:nvPicPr>
          <p:cNvPr id="5122" name="Picture 2" descr="D:\ANH DAOLOT\năng lượng sạch.jpg"/>
          <p:cNvPicPr>
            <a:picLocks noChangeAspect="1" noChangeArrowheads="1"/>
          </p:cNvPicPr>
          <p:nvPr/>
        </p:nvPicPr>
        <p:blipFill>
          <a:blip r:embed="rId2"/>
          <a:srcRect/>
          <a:stretch>
            <a:fillRect/>
          </a:stretch>
        </p:blipFill>
        <p:spPr bwMode="auto">
          <a:xfrm>
            <a:off x="428596" y="285727"/>
            <a:ext cx="8358246" cy="5701769"/>
          </a:xfrm>
          <a:prstGeom prst="rect">
            <a:avLst/>
          </a:prstGeom>
          <a:noFill/>
        </p:spPr>
      </p:pic>
      <p:sp>
        <p:nvSpPr>
          <p:cNvPr id="9" name="TextBox 8"/>
          <p:cNvSpPr txBox="1"/>
          <p:nvPr/>
        </p:nvSpPr>
        <p:spPr>
          <a:xfrm>
            <a:off x="2195736" y="6085947"/>
            <a:ext cx="4572032"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sạch</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ANH DAOLOT\tái tạo.jpg"/>
          <p:cNvPicPr>
            <a:picLocks noChangeAspect="1" noChangeArrowheads="1"/>
          </p:cNvPicPr>
          <p:nvPr/>
        </p:nvPicPr>
        <p:blipFill>
          <a:blip r:embed="rId2"/>
          <a:srcRect/>
          <a:stretch>
            <a:fillRect/>
          </a:stretch>
        </p:blipFill>
        <p:spPr bwMode="auto">
          <a:xfrm>
            <a:off x="51514" y="9054"/>
            <a:ext cx="8984981" cy="5987496"/>
          </a:xfrm>
          <a:prstGeom prst="rect">
            <a:avLst/>
          </a:prstGeom>
          <a:noFill/>
        </p:spPr>
      </p:pic>
      <p:sp>
        <p:nvSpPr>
          <p:cNvPr id="5" name="TextBox 4"/>
          <p:cNvSpPr txBox="1"/>
          <p:nvPr/>
        </p:nvSpPr>
        <p:spPr>
          <a:xfrm>
            <a:off x="1785918" y="5987497"/>
            <a:ext cx="4857784"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tạo</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60648"/>
            <a:ext cx="8208912" cy="2062103"/>
          </a:xfrm>
          <a:prstGeom prst="rect">
            <a:avLst/>
          </a:prstGeom>
        </p:spPr>
        <p:txBody>
          <a:bodyPr wrap="square">
            <a:spAutoFit/>
          </a:bodyPr>
          <a:lstStyle/>
          <a:p>
            <a:pPr marL="514350" lvl="0" indent="-514350" eaLnBrk="0" fontAlgn="base" hangingPunct="0">
              <a:spcBef>
                <a:spcPct val="0"/>
              </a:spcBef>
              <a:spcAft>
                <a:spcPct val="0"/>
              </a:spcAft>
            </a:pPr>
            <a:r>
              <a:rPr lang="nl-NL" sz="3200" b="1" i="1" dirty="0" smtClean="0">
                <a:latin typeface="Times New Roman" pitchFamily="18" charset="0"/>
                <a:ea typeface="Times New Roman" pitchFamily="18" charset="0"/>
                <a:cs typeface="Times New Roman" pitchFamily="18" charset="0"/>
              </a:rPr>
              <a:t>c. Khai thác tài nguyên khoáng sản</a:t>
            </a:r>
          </a:p>
          <a:p>
            <a:pPr eaLnBrk="0" fontAlgn="base" hangingPunct="0">
              <a:spcBef>
                <a:spcPct val="0"/>
              </a:spcBef>
              <a:spcAft>
                <a:spcPct val="0"/>
              </a:spcAft>
            </a:pPr>
            <a:r>
              <a:rPr lang="nl-NL" sz="3200" b="1" dirty="0" smtClean="0">
                <a:latin typeface="Times New Roman" pitchFamily="18" charset="0"/>
                <a:cs typeface="Times New Roman" pitchFamily="18" charset="0"/>
              </a:rPr>
              <a:t>- </a:t>
            </a:r>
            <a:r>
              <a:rPr lang="nl-NL" sz="3200" dirty="0" smtClean="0">
                <a:latin typeface="Times New Roman" pitchFamily="18" charset="0"/>
                <a:cs typeface="Times New Roman" pitchFamily="18" charset="0"/>
              </a:rPr>
              <a:t>Các nguồn năng lượng tái tạo, năng lượng sạch đang được </a:t>
            </a:r>
            <a:r>
              <a:rPr lang="nl-NL" sz="3200" b="1" dirty="0" smtClean="0">
                <a:latin typeface="Times New Roman" pitchFamily="18" charset="0"/>
                <a:cs typeface="Times New Roman" pitchFamily="18" charset="0"/>
              </a:rPr>
              <a:t>s</a:t>
            </a:r>
            <a:r>
              <a:rPr lang="vi-VN" sz="3200" dirty="0" smtClean="0">
                <a:latin typeface="+mj-lt"/>
              </a:rPr>
              <a:t>ử </a:t>
            </a:r>
            <a:r>
              <a:rPr lang="vi-VN" sz="3200" dirty="0">
                <a:latin typeface="+mj-lt"/>
              </a:rPr>
              <a:t>dụng thay thế </a:t>
            </a:r>
            <a:r>
              <a:rPr lang="en-US" sz="3200" dirty="0" err="1" smtClean="0">
                <a:latin typeface="Times New Roman" panose="02020603050405020304" pitchFamily="18" charset="0"/>
                <a:cs typeface="Times New Roman" panose="02020603050405020304" pitchFamily="18" charset="0"/>
              </a:rPr>
              <a:t>dần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nguồn</a:t>
            </a:r>
            <a:r>
              <a:rPr lang="en-US" sz="3200" dirty="0" smtClean="0">
                <a:latin typeface="Times New Roman" panose="02020603050405020304" pitchFamily="18" charset="0"/>
                <a:cs typeface="Times New Roman" panose="02020603050405020304" pitchFamily="18" charset="0"/>
              </a:rPr>
              <a:t> </a:t>
            </a:r>
            <a:r>
              <a:rPr lang="vi-VN" sz="3200" dirty="0" smtClean="0">
                <a:latin typeface="+mj-lt"/>
              </a:rPr>
              <a:t>năng </a:t>
            </a:r>
            <a:r>
              <a:rPr lang="vi-VN" sz="3200" dirty="0">
                <a:latin typeface="+mj-lt"/>
              </a:rPr>
              <a:t>lượng hóa </a:t>
            </a:r>
            <a:r>
              <a:rPr lang="vi-VN" sz="3200" dirty="0" smtClean="0">
                <a:latin typeface="+mj-lt"/>
              </a:rPr>
              <a:t>thạch</a:t>
            </a:r>
            <a:r>
              <a:rPr lang="en-US" sz="3200" dirty="0" smtClean="0">
                <a:latin typeface="+mj-lt"/>
              </a:rPr>
              <a:t>.</a:t>
            </a:r>
            <a:endParaRPr lang="en-US" sz="3200" dirty="0" smtClean="0">
              <a:latin typeface="+mj-lt"/>
              <a:cs typeface="Times New Roman" pitchFamily="18" charset="0"/>
            </a:endParaRPr>
          </a:p>
        </p:txBody>
      </p:sp>
    </p:spTree>
    <p:extLst>
      <p:ext uri="{BB962C8B-B14F-4D97-AF65-F5344CB8AC3E}">
        <p14:creationId xmlns:p14="http://schemas.microsoft.com/office/powerpoint/2010/main" val="1778502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323528" y="260648"/>
            <a:ext cx="5892960"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d. </a:t>
            </a:r>
            <a:r>
              <a:rPr lang="en-US" sz="3200" b="1" dirty="0">
                <a:latin typeface="Times New Roman" panose="02020603050405020304" pitchFamily="18" charset="0"/>
                <a:cs typeface="Times New Roman" panose="02020603050405020304" pitchFamily="18" charset="0"/>
              </a:rPr>
              <a:t>K</a:t>
            </a:r>
            <a:r>
              <a:rPr lang="vi-VN" sz="3200" b="1" dirty="0">
                <a:latin typeface="+mj-lt"/>
                <a:cs typeface="Arial" panose="020B0604020202020204" pitchFamily="34" charset="0"/>
              </a:rPr>
              <a:t>hai thác các tài nguyên khác</a:t>
            </a:r>
          </a:p>
        </p:txBody>
      </p:sp>
    </p:spTree>
    <p:extLst>
      <p:ext uri="{BB962C8B-B14F-4D97-AF65-F5344CB8AC3E}">
        <p14:creationId xmlns:p14="http://schemas.microsoft.com/office/powerpoint/2010/main" val="1509386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4424" y="300759"/>
            <a:ext cx="8936831" cy="3579441"/>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 </a:t>
            </a:r>
          </a:p>
          <a:p>
            <a:pPr marL="514350" indent="-514350" algn="just">
              <a:buAutoNum type="arabicPeriod"/>
            </a:pPr>
            <a:r>
              <a:rPr lang="en-US" sz="3200" dirty="0" err="1" smtClean="0">
                <a:latin typeface="Times New Roman" panose="02020603050405020304" pitchFamily="18" charset="0"/>
                <a:cs typeface="Times New Roman" panose="02020603050405020304" pitchFamily="18" charset="0"/>
              </a:rPr>
              <a:t>Kể</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p>
          <a:p>
            <a:pPr marL="514350" indent="-514350" algn="just">
              <a:buAutoNum type="arabicPeriod"/>
            </a:pP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just">
              <a:buNone/>
            </a:pP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3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475656" y="260648"/>
            <a:ext cx="6671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3600" b="1" i="1" dirty="0">
                <a:solidFill>
                  <a:srgbClr val="FF0000"/>
                </a:solidFill>
                <a:latin typeface="Times New Roman" panose="02020603050405020304" pitchFamily="18" charset="0"/>
                <a:cs typeface="Times New Roman" panose="02020603050405020304" pitchFamily="18" charset="0"/>
              </a:rPr>
              <a:t>KHỞI ĐỘNG</a:t>
            </a:r>
          </a:p>
        </p:txBody>
      </p:sp>
      <p:sp>
        <p:nvSpPr>
          <p:cNvPr id="10" name="TextBox 9">
            <a:extLst>
              <a:ext uri="{FF2B5EF4-FFF2-40B4-BE49-F238E27FC236}">
                <a16:creationId xmlns:a16="http://schemas.microsoft.com/office/drawing/2014/main" id="{91C7210E-6D94-B6E1-8B6A-917AEB2F530A}"/>
              </a:ext>
            </a:extLst>
          </p:cNvPr>
          <p:cNvSpPr txBox="1"/>
          <p:nvPr/>
        </p:nvSpPr>
        <p:spPr>
          <a:xfrm>
            <a:off x="395536" y="938799"/>
            <a:ext cx="8564166" cy="55092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vi-VN" sz="3200" i="1" dirty="0">
                <a:solidFill>
                  <a:srgbClr val="000000"/>
                </a:solidFill>
                <a:latin typeface="+mj-lt"/>
              </a:rPr>
              <a:t>Nguồn tài nguyên thiên nhiên ở Bắc Mỹ rất phong phú và đa dạng. Nhờ có phương thức khai thác nguồn tài nguyên thiên nhiên hợp lí, Bắc Mỹ đã phát triển trở thành khu vực kinh tế lớn và hiện đại hàng đầu thế giới. Vậy, khu vực này đã áp dụng những phương thức nào để khai thác hợp lí các nguồn tài nguyên? Nơi đây có những trung tâm kinh tế quan trọng nào? Chúng ta hãy cùng tìm hiểu trong bài học hôm nay </a:t>
            </a:r>
            <a:r>
              <a:rPr lang="en-US" sz="3200" i="1" dirty="0" smtClean="0">
                <a:solidFill>
                  <a:srgbClr val="000000"/>
                </a:solidFill>
                <a:latin typeface="+mj-lt"/>
              </a:rPr>
              <a:t>-</a:t>
            </a:r>
            <a:r>
              <a:rPr lang="vi-VN" sz="3200" i="1" dirty="0">
                <a:solidFill>
                  <a:srgbClr val="000000"/>
                </a:solidFill>
                <a:latin typeface="+mj-lt"/>
              </a:rPr>
              <a:t> </a:t>
            </a:r>
            <a:r>
              <a:rPr lang="vi-VN" sz="3200" b="1" i="1" dirty="0">
                <a:solidFill>
                  <a:srgbClr val="000000"/>
                </a:solidFill>
                <a:latin typeface="+mj-lt"/>
              </a:rPr>
              <a:t>Bài 15: Phương thức con người khai thác tự nhiên bền vững, một số trung tâm kinh tế của Bắc Mỹ</a:t>
            </a:r>
            <a:r>
              <a:rPr lang="vi-VN" sz="3200" b="1" i="1" dirty="0" smtClean="0">
                <a:solidFill>
                  <a:srgbClr val="000000"/>
                </a:solidFill>
                <a:latin typeface="+mj-lt"/>
              </a:rPr>
              <a:t>.</a:t>
            </a:r>
            <a:endParaRPr lang="en-US" sz="3200" dirty="0">
              <a:latin typeface="+mj-lt"/>
            </a:endParaRPr>
          </a:p>
        </p:txBody>
      </p:sp>
    </p:spTree>
    <p:extLst>
      <p:ext uri="{BB962C8B-B14F-4D97-AF65-F5344CB8AC3E}">
        <p14:creationId xmlns:p14="http://schemas.microsoft.com/office/powerpoint/2010/main" val="2954447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88438" y="171615"/>
            <a:ext cx="5892960"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d. </a:t>
            </a:r>
            <a:r>
              <a:rPr lang="en-US" sz="3200" b="1" dirty="0">
                <a:latin typeface="Times New Roman" panose="02020603050405020304" pitchFamily="18" charset="0"/>
                <a:cs typeface="Times New Roman" panose="02020603050405020304" pitchFamily="18" charset="0"/>
              </a:rPr>
              <a:t>K</a:t>
            </a:r>
            <a:r>
              <a:rPr lang="vi-VN" sz="3200" b="1" dirty="0">
                <a:latin typeface="+mj-lt"/>
                <a:cs typeface="Arial" panose="020B0604020202020204" pitchFamily="34" charset="0"/>
              </a:rPr>
              <a:t>hai thác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20953" y="1727897"/>
            <a:ext cx="5310768" cy="1077218"/>
          </a:xfrm>
          <a:prstGeom prst="rect">
            <a:avLst/>
          </a:prstGeom>
        </p:spPr>
        <p:txBody>
          <a:bodyPr wrap="square">
            <a:spAutoFit/>
          </a:bodyPr>
          <a:lstStyle/>
          <a:p>
            <a:pPr algn="just"/>
            <a:r>
              <a:rPr lang="vi-VN" sz="3200" dirty="0">
                <a:latin typeface="+mj-lt"/>
                <a:cs typeface="Arial" panose="020B0604020202020204" pitchFamily="34" charset="0"/>
              </a:rPr>
              <a:t>+ Nguồn sinh vật biển rất phong phú và đa dạng.</a:t>
            </a:r>
          </a:p>
        </p:txBody>
      </p:sp>
      <p:sp>
        <p:nvSpPr>
          <p:cNvPr id="6" name="Rectangle 5">
            <a:extLst>
              <a:ext uri="{FF2B5EF4-FFF2-40B4-BE49-F238E27FC236}">
                <a16:creationId xmlns:a16="http://schemas.microsoft.com/office/drawing/2014/main" id="{A4849E10-CEE5-43E5-B965-FEC01DB4BE64}"/>
              </a:ext>
            </a:extLst>
          </p:cNvPr>
          <p:cNvSpPr/>
          <p:nvPr/>
        </p:nvSpPr>
        <p:spPr>
          <a:xfrm>
            <a:off x="125501" y="1008341"/>
            <a:ext cx="2771913" cy="584775"/>
          </a:xfrm>
          <a:prstGeom prst="rect">
            <a:avLst/>
          </a:prstGeom>
        </p:spPr>
        <p:txBody>
          <a:bodyPr wrap="none">
            <a:spAutoFit/>
          </a:bodyPr>
          <a:lstStyle/>
          <a:p>
            <a:pPr algn="just"/>
            <a:r>
              <a:rPr lang="vi-VN" sz="3200" dirty="0">
                <a:latin typeface="+mj-lt"/>
                <a:cs typeface="Arial" panose="020B0604020202020204" pitchFamily="34" charset="0"/>
              </a:rPr>
              <a:t>* Sinh vật biển</a:t>
            </a:r>
            <a:r>
              <a:rPr lang="vi-VN" sz="3200" dirty="0">
                <a:cs typeface="Arial" panose="020B0604020202020204" pitchFamily="34" charset="0"/>
              </a:rPr>
              <a:t>:</a:t>
            </a:r>
          </a:p>
        </p:txBody>
      </p:sp>
      <p:sp>
        <p:nvSpPr>
          <p:cNvPr id="7" name="Rectangle 6">
            <a:extLst>
              <a:ext uri="{FF2B5EF4-FFF2-40B4-BE49-F238E27FC236}">
                <a16:creationId xmlns:a16="http://schemas.microsoft.com/office/drawing/2014/main" id="{DF43C7C9-93D3-48C4-A674-A9A6045DE792}"/>
              </a:ext>
            </a:extLst>
          </p:cNvPr>
          <p:cNvSpPr/>
          <p:nvPr/>
        </p:nvSpPr>
        <p:spPr>
          <a:xfrm>
            <a:off x="88438" y="2950588"/>
            <a:ext cx="5310768"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Các nước Bắc Mỹ quy định rất chặt chẽ về thời gian đánh bắt, kích thước và số lượng hải sản được đánh bắt cho mỗi loại phương tiện cụ thể.</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2B416E2-352D-4DC9-AE02-2039315B1EA9}"/>
              </a:ext>
            </a:extLst>
          </p:cNvPr>
          <p:cNvPicPr>
            <a:picLocks noChangeAspect="1"/>
          </p:cNvPicPr>
          <p:nvPr/>
        </p:nvPicPr>
        <p:blipFill>
          <a:blip r:embed="rId3"/>
          <a:stretch>
            <a:fillRect/>
          </a:stretch>
        </p:blipFill>
        <p:spPr>
          <a:xfrm>
            <a:off x="5609933" y="901863"/>
            <a:ext cx="3546351" cy="4975409"/>
          </a:xfrm>
          <a:prstGeom prst="rect">
            <a:avLst/>
          </a:prstGeom>
        </p:spPr>
      </p:pic>
      <p:sp>
        <p:nvSpPr>
          <p:cNvPr id="9" name="TextBox 8">
            <a:extLst>
              <a:ext uri="{FF2B5EF4-FFF2-40B4-BE49-F238E27FC236}">
                <a16:creationId xmlns:a16="http://schemas.microsoft.com/office/drawing/2014/main" id="{82978F0F-17FA-4430-B2CA-2578AA593634}"/>
              </a:ext>
            </a:extLst>
          </p:cNvPr>
          <p:cNvSpPr txBox="1"/>
          <p:nvPr/>
        </p:nvSpPr>
        <p:spPr>
          <a:xfrm>
            <a:off x="5644590" y="6048634"/>
            <a:ext cx="3430524" cy="707886"/>
          </a:xfrm>
          <a:prstGeom prst="rect">
            <a:avLst/>
          </a:prstGeom>
          <a:solidFill>
            <a:schemeClr val="bg1"/>
          </a:solidFill>
        </p:spPr>
        <p:txBody>
          <a:bodyPr wrap="square" rtlCol="0">
            <a:spAutoFit/>
          </a:bodyPr>
          <a:lstStyle/>
          <a:p>
            <a:pPr algn="ctr"/>
            <a:r>
              <a:rPr lang="en-US" sz="2000" dirty="0" err="1">
                <a:solidFill>
                  <a:srgbClr val="0071C1"/>
                </a:solidFill>
                <a:latin typeface="Times New Roman" panose="02020603050405020304" pitchFamily="18" charset="0"/>
                <a:cs typeface="Times New Roman" panose="02020603050405020304" pitchFamily="18" charset="0"/>
              </a:rPr>
              <a:t>Hình</a:t>
            </a:r>
            <a:r>
              <a:rPr lang="en-US" sz="2000" dirty="0">
                <a:solidFill>
                  <a:srgbClr val="0071C1"/>
                </a:solidFill>
                <a:latin typeface="Times New Roman" panose="02020603050405020304" pitchFamily="18" charset="0"/>
                <a:cs typeface="Times New Roman" panose="02020603050405020304" pitchFamily="18" charset="0"/>
              </a:rPr>
              <a:t> 13.3. </a:t>
            </a:r>
            <a:r>
              <a:rPr lang="en-US" sz="2000" dirty="0" err="1">
                <a:solidFill>
                  <a:srgbClr val="0071C1"/>
                </a:solidFill>
                <a:latin typeface="Times New Roman" panose="02020603050405020304" pitchFamily="18" charset="0"/>
                <a:cs typeface="Times New Roman" panose="02020603050405020304" pitchFamily="18" charset="0"/>
              </a:rPr>
              <a:t>Bản</a:t>
            </a:r>
            <a:r>
              <a:rPr lang="en-US" sz="2000" dirty="0">
                <a:solidFill>
                  <a:srgbClr val="0071C1"/>
                </a:solidFill>
                <a:latin typeface="Times New Roman" panose="02020603050405020304" pitchFamily="18" charset="0"/>
                <a:cs typeface="Times New Roman" panose="02020603050405020304" pitchFamily="18" charset="0"/>
              </a:rPr>
              <a:t> </a:t>
            </a:r>
            <a:r>
              <a:rPr lang="en-US" sz="2000" dirty="0" err="1">
                <a:solidFill>
                  <a:srgbClr val="0071C1"/>
                </a:solidFill>
                <a:latin typeface="Times New Roman" panose="02020603050405020304" pitchFamily="18" charset="0"/>
                <a:cs typeface="Times New Roman" panose="02020603050405020304" pitchFamily="18" charset="0"/>
              </a:rPr>
              <a:t>đồ</a:t>
            </a:r>
            <a:r>
              <a:rPr lang="en-US" sz="2000" dirty="0">
                <a:solidFill>
                  <a:srgbClr val="0071C1"/>
                </a:solidFill>
                <a:latin typeface="Times New Roman" panose="02020603050405020304" pitchFamily="18" charset="0"/>
                <a:cs typeface="Times New Roman" panose="02020603050405020304" pitchFamily="18" charset="0"/>
              </a:rPr>
              <a:t> </a:t>
            </a:r>
            <a:r>
              <a:rPr lang="vi-VN" sz="2000" dirty="0">
                <a:solidFill>
                  <a:srgbClr val="0071C1"/>
                </a:solidFill>
                <a:latin typeface="Times New Roman" panose="02020603050405020304" pitchFamily="18" charset="0"/>
                <a:cs typeface="Times New Roman" panose="02020603050405020304" pitchFamily="18" charset="0"/>
              </a:rPr>
              <a:t>các khu vực của châu </a:t>
            </a:r>
            <a:r>
              <a:rPr lang="en-US" sz="2000" dirty="0" err="1">
                <a:solidFill>
                  <a:srgbClr val="0071C1"/>
                </a:solidFill>
                <a:latin typeface="Times New Roman" panose="02020603050405020304" pitchFamily="18" charset="0"/>
                <a:cs typeface="Times New Roman" panose="02020603050405020304" pitchFamily="18" charset="0"/>
              </a:rPr>
              <a:t>Mĩ</a:t>
            </a:r>
            <a:endParaRPr lang="en-US" sz="2000" dirty="0">
              <a:solidFill>
                <a:srgbClr val="0071C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D4D013-BF54-4176-842A-DCDA0417C317}"/>
              </a:ext>
            </a:extLst>
          </p:cNvPr>
          <p:cNvSpPr txBox="1"/>
          <p:nvPr/>
        </p:nvSpPr>
        <p:spPr>
          <a:xfrm rot="4475094">
            <a:off x="7983441" y="2669884"/>
            <a:ext cx="1431634" cy="707886"/>
          </a:xfrm>
          <a:prstGeom prst="rect">
            <a:avLst/>
          </a:prstGeom>
          <a:solidFill>
            <a:srgbClr val="FFFFCC"/>
          </a:solidFill>
        </p:spPr>
        <p:txBody>
          <a:bodyPr wrap="squar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Đại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Tây</a:t>
            </a:r>
            <a:r>
              <a:rPr lang="en-US" sz="2000" dirty="0">
                <a:solidFill>
                  <a:srgbClr val="0070C0"/>
                </a:solidFill>
                <a:latin typeface="Times New Roman" panose="02020603050405020304" pitchFamily="18" charset="0"/>
                <a:cs typeface="Times New Roman" panose="02020603050405020304" pitchFamily="18" charset="0"/>
              </a:rPr>
              <a:t> D</a:t>
            </a:r>
            <a:r>
              <a:rPr lang="vi-VN" sz="2000" dirty="0">
                <a:solidFill>
                  <a:srgbClr val="0070C0"/>
                </a:solidFill>
                <a:latin typeface="Times New Roman" panose="02020603050405020304" pitchFamily="18" charset="0"/>
                <a:cs typeface="Times New Roman" panose="02020603050405020304" pitchFamily="18" charset="0"/>
              </a:rPr>
              <a:t>ư</a:t>
            </a:r>
            <a:r>
              <a:rPr lang="en-US" sz="2000" dirty="0" err="1">
                <a:solidFill>
                  <a:srgbClr val="0070C0"/>
                </a:solidFill>
                <a:latin typeface="Times New Roman" panose="02020603050405020304" pitchFamily="18" charset="0"/>
                <a:cs typeface="Times New Roman" panose="02020603050405020304" pitchFamily="18" charset="0"/>
              </a:rPr>
              <a:t>ơng</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70195B0-AF41-48BD-9C38-F821A4F75F62}"/>
              </a:ext>
            </a:extLst>
          </p:cNvPr>
          <p:cNvSpPr txBox="1"/>
          <p:nvPr/>
        </p:nvSpPr>
        <p:spPr>
          <a:xfrm rot="4475094">
            <a:off x="5569243" y="3472702"/>
            <a:ext cx="1589176" cy="707886"/>
          </a:xfrm>
          <a:prstGeom prst="rect">
            <a:avLst/>
          </a:prstGeom>
          <a:solidFill>
            <a:srgbClr val="FFFFCC"/>
          </a:solidFill>
        </p:spPr>
        <p:txBody>
          <a:bodyPr wrap="squar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Thái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Bình</a:t>
            </a:r>
            <a:r>
              <a:rPr lang="en-US" sz="2000" dirty="0">
                <a:solidFill>
                  <a:srgbClr val="0070C0"/>
                </a:solidFill>
                <a:latin typeface="Times New Roman" panose="02020603050405020304" pitchFamily="18" charset="0"/>
                <a:cs typeface="Times New Roman" panose="02020603050405020304" pitchFamily="18" charset="0"/>
              </a:rPr>
              <a:t> D</a:t>
            </a:r>
            <a:r>
              <a:rPr lang="vi-VN" sz="2000" dirty="0">
                <a:solidFill>
                  <a:srgbClr val="0070C0"/>
                </a:solidFill>
                <a:latin typeface="Times New Roman" panose="02020603050405020304" pitchFamily="18" charset="0"/>
                <a:cs typeface="Times New Roman" panose="02020603050405020304" pitchFamily="18" charset="0"/>
              </a:rPr>
              <a:t>ư</a:t>
            </a:r>
            <a:r>
              <a:rPr lang="en-US" sz="2000" dirty="0" err="1">
                <a:solidFill>
                  <a:srgbClr val="0070C0"/>
                </a:solidFill>
                <a:latin typeface="Times New Roman" panose="02020603050405020304" pitchFamily="18" charset="0"/>
                <a:cs typeface="Times New Roman" panose="02020603050405020304" pitchFamily="18" charset="0"/>
              </a:rPr>
              <a:t>ơng</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4F745C-EACE-4694-8C43-A94B60EC10D5}"/>
              </a:ext>
            </a:extLst>
          </p:cNvPr>
          <p:cNvSpPr txBox="1"/>
          <p:nvPr/>
        </p:nvSpPr>
        <p:spPr>
          <a:xfrm>
            <a:off x="6786294" y="946786"/>
            <a:ext cx="1589176" cy="707886"/>
          </a:xfrm>
          <a:prstGeom prst="rect">
            <a:avLst/>
          </a:prstGeom>
          <a:solidFill>
            <a:srgbClr val="FFFFCC"/>
          </a:solidFill>
        </p:spPr>
        <p:txBody>
          <a:bodyPr wrap="square" rtlCol="0">
            <a:spAutoFit/>
          </a:bodyPr>
          <a:lstStyle/>
          <a:p>
            <a:r>
              <a:rPr lang="en-US" sz="2000" dirty="0" err="1">
                <a:solidFill>
                  <a:srgbClr val="0070C0"/>
                </a:solidFill>
                <a:latin typeface="Times New Roman" panose="02020603050405020304" pitchFamily="18" charset="0"/>
                <a:cs typeface="Times New Roman" panose="02020603050405020304" pitchFamily="18" charset="0"/>
              </a:rPr>
              <a:t>Bắc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Băng</a:t>
            </a:r>
            <a:r>
              <a:rPr lang="en-US" sz="2000" dirty="0">
                <a:solidFill>
                  <a:srgbClr val="0070C0"/>
                </a:solidFill>
                <a:latin typeface="Times New Roman" panose="02020603050405020304" pitchFamily="18" charset="0"/>
                <a:cs typeface="Times New Roman" panose="02020603050405020304" pitchFamily="18" charset="0"/>
              </a:rPr>
              <a:t> D</a:t>
            </a:r>
            <a:r>
              <a:rPr lang="vi-VN" sz="2000" dirty="0">
                <a:solidFill>
                  <a:srgbClr val="0070C0"/>
                </a:solidFill>
                <a:latin typeface="Times New Roman" panose="02020603050405020304" pitchFamily="18" charset="0"/>
                <a:cs typeface="Times New Roman" panose="02020603050405020304" pitchFamily="18" charset="0"/>
              </a:rPr>
              <a:t>ư</a:t>
            </a:r>
            <a:r>
              <a:rPr lang="en-US" sz="2000" dirty="0" err="1">
                <a:solidFill>
                  <a:srgbClr val="0070C0"/>
                </a:solidFill>
                <a:latin typeface="Times New Roman" panose="02020603050405020304" pitchFamily="18" charset="0"/>
                <a:cs typeface="Times New Roman" panose="02020603050405020304" pitchFamily="18" charset="0"/>
              </a:rPr>
              <a:t>ơng</a:t>
            </a:r>
            <a:endParaRPr lang="en-US"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5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212826" y="124484"/>
            <a:ext cx="5892960"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d. </a:t>
            </a:r>
            <a:r>
              <a:rPr lang="en-US" sz="3200" b="1" dirty="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h</a:t>
            </a:r>
            <a:r>
              <a:rPr lang="vi-VN" sz="3200" b="1" dirty="0">
                <a:latin typeface="+mj-lt"/>
                <a:cs typeface="Arial" panose="020B0604020202020204" pitchFamily="34" charset="0"/>
              </a:rPr>
              <a:t>ai thác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43466" y="1430911"/>
            <a:ext cx="3966320" cy="2677656"/>
          </a:xfrm>
          <a:prstGeom prst="rect">
            <a:avLst/>
          </a:prstGeom>
        </p:spPr>
        <p:txBody>
          <a:bodyPr wrap="square">
            <a:spAutoFit/>
          </a:bodyPr>
          <a:lstStyle/>
          <a:p>
            <a:pPr algn="just"/>
            <a:r>
              <a:rPr lang="vi-VN" sz="2800" dirty="0">
                <a:latin typeface="+mj-lt"/>
                <a:cs typeface="Arial" panose="020B0604020202020204" pitchFamily="34" charset="0"/>
              </a:rPr>
              <a:t>+ Bắc Mỹ sở hữu tài nguyên rừng giàu có, nhưng thời gian dài rừng bị khai thác mạnh nên diện tích rừng suy giảm nhanh.</a:t>
            </a:r>
          </a:p>
        </p:txBody>
      </p:sp>
      <p:sp>
        <p:nvSpPr>
          <p:cNvPr id="6" name="Rectangle 5">
            <a:extLst>
              <a:ext uri="{FF2B5EF4-FFF2-40B4-BE49-F238E27FC236}">
                <a16:creationId xmlns:a16="http://schemas.microsoft.com/office/drawing/2014/main" id="{AE44D3F9-E4AF-481C-9CEB-090449C7C302}"/>
              </a:ext>
            </a:extLst>
          </p:cNvPr>
          <p:cNvSpPr/>
          <p:nvPr/>
        </p:nvSpPr>
        <p:spPr>
          <a:xfrm>
            <a:off x="130736" y="846136"/>
            <a:ext cx="1399742" cy="584775"/>
          </a:xfrm>
          <a:prstGeom prst="rect">
            <a:avLst/>
          </a:prstGeom>
        </p:spPr>
        <p:txBody>
          <a:bodyPr wrap="none">
            <a:spAutoFit/>
          </a:bodyPr>
          <a:lstStyle/>
          <a:p>
            <a:pPr algn="just"/>
            <a:r>
              <a:rPr lang="vi-VN" sz="3200" dirty="0">
                <a:latin typeface="+mj-lt"/>
                <a:cs typeface="Arial" panose="020B0604020202020204" pitchFamily="34" charset="0"/>
              </a:rPr>
              <a:t>* Rừng</a:t>
            </a:r>
          </a:p>
        </p:txBody>
      </p:sp>
      <p:grpSp>
        <p:nvGrpSpPr>
          <p:cNvPr id="2" name="Group 1">
            <a:extLst>
              <a:ext uri="{FF2B5EF4-FFF2-40B4-BE49-F238E27FC236}">
                <a16:creationId xmlns:a16="http://schemas.microsoft.com/office/drawing/2014/main" id="{AAF722C5-558F-4F5D-A15B-84B647023F15}"/>
              </a:ext>
            </a:extLst>
          </p:cNvPr>
          <p:cNvGrpSpPr/>
          <p:nvPr/>
        </p:nvGrpSpPr>
        <p:grpSpPr>
          <a:xfrm>
            <a:off x="4290433" y="980728"/>
            <a:ext cx="4887022" cy="5723485"/>
            <a:chOff x="5720577" y="526133"/>
            <a:chExt cx="6516029" cy="6451117"/>
          </a:xfrm>
        </p:grpSpPr>
        <p:pic>
          <p:nvPicPr>
            <p:cNvPr id="9" name="Picture 2">
              <a:extLst>
                <a:ext uri="{FF2B5EF4-FFF2-40B4-BE49-F238E27FC236}">
                  <a16:creationId xmlns:a16="http://schemas.microsoft.com/office/drawing/2014/main" id="{53D7550B-A767-475F-BCB4-67EE223BB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5"/>
            <a:stretch/>
          </p:blipFill>
          <p:spPr bwMode="auto">
            <a:xfrm>
              <a:off x="5720577" y="526133"/>
              <a:ext cx="6516029" cy="6041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47E0C66-8C39-490F-87C4-3650A9767EE8}"/>
                </a:ext>
              </a:extLst>
            </p:cNvPr>
            <p:cNvSpPr txBox="1"/>
            <p:nvPr/>
          </p:nvSpPr>
          <p:spPr>
            <a:xfrm>
              <a:off x="6960096" y="6503849"/>
              <a:ext cx="4781109" cy="473401"/>
            </a:xfrm>
            <a:prstGeom prst="rect">
              <a:avLst/>
            </a:prstGeom>
            <a:noFill/>
          </p:spPr>
          <p:txBody>
            <a:bodyPr wrap="square" rtlCol="0">
              <a:spAutoFit/>
            </a:bodyPr>
            <a:lstStyle/>
            <a:p>
              <a:r>
                <a:rPr lang="vi-VN" sz="2000" dirty="0">
                  <a:solidFill>
                    <a:srgbClr val="00B050"/>
                  </a:solidFill>
                  <a:latin typeface="+mj-lt"/>
                </a:rPr>
                <a:t>Bản đồ kinh tế của Bắc Mỹ</a:t>
              </a:r>
              <a:endParaRPr lang="en-US" sz="2000" dirty="0">
                <a:solidFill>
                  <a:srgbClr val="00B050"/>
                </a:solidFill>
                <a:latin typeface="+mj-lt"/>
              </a:endParaRPr>
            </a:p>
          </p:txBody>
        </p:sp>
      </p:grpSp>
      <p:pic>
        <p:nvPicPr>
          <p:cNvPr id="3" name="Picture 2">
            <a:extLst>
              <a:ext uri="{FF2B5EF4-FFF2-40B4-BE49-F238E27FC236}">
                <a16:creationId xmlns:a16="http://schemas.microsoft.com/office/drawing/2014/main" id="{44B7BE05-F2E3-40EE-9532-F755826892DC}"/>
              </a:ext>
            </a:extLst>
          </p:cNvPr>
          <p:cNvPicPr>
            <a:picLocks noChangeAspect="1"/>
          </p:cNvPicPr>
          <p:nvPr/>
        </p:nvPicPr>
        <p:blipFill>
          <a:blip r:embed="rId3"/>
          <a:stretch>
            <a:fillRect/>
          </a:stretch>
        </p:blipFill>
        <p:spPr>
          <a:xfrm>
            <a:off x="130736" y="4108567"/>
            <a:ext cx="3979050" cy="2749433"/>
          </a:xfrm>
          <a:prstGeom prst="rect">
            <a:avLst/>
          </a:prstGeom>
        </p:spPr>
      </p:pic>
    </p:spTree>
    <p:extLst>
      <p:ext uri="{BB962C8B-B14F-4D97-AF65-F5344CB8AC3E}">
        <p14:creationId xmlns:p14="http://schemas.microsoft.com/office/powerpoint/2010/main" val="21860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66DE68-A8F7-42E3-8300-0966D451B479}"/>
              </a:ext>
            </a:extLst>
          </p:cNvPr>
          <p:cNvSpPr/>
          <p:nvPr/>
        </p:nvSpPr>
        <p:spPr>
          <a:xfrm>
            <a:off x="103730" y="1411649"/>
            <a:ext cx="9017459" cy="1569660"/>
          </a:xfrm>
          <a:prstGeom prst="rect">
            <a:avLst/>
          </a:prstGeom>
        </p:spPr>
        <p:txBody>
          <a:bodyPr wrap="square">
            <a:spAutoFit/>
          </a:bodyPr>
          <a:lstStyle/>
          <a:p>
            <a:pPr algn="just"/>
            <a:r>
              <a:rPr lang="vi-VN" sz="3200" dirty="0">
                <a:latin typeface="+mj-lt"/>
              </a:rPr>
              <a:t>+ Hiện nay, Chính phủ đã đưa ra nhiều biện pháp quản lí và khai thác bền vững tài nguyên rừng như: thành lập vườn quốc gia, khai thác chọn lọc,...</a:t>
            </a:r>
            <a:endParaRPr lang="en-US" sz="3200" dirty="0">
              <a:latin typeface="+mj-lt"/>
            </a:endParaRPr>
          </a:p>
        </p:txBody>
      </p:sp>
      <p:pic>
        <p:nvPicPr>
          <p:cNvPr id="12" name="Picture 11" descr="Diagram&#10;&#10;Description automatically generated">
            <a:extLst>
              <a:ext uri="{FF2B5EF4-FFF2-40B4-BE49-F238E27FC236}">
                <a16:creationId xmlns:a16="http://schemas.microsoft.com/office/drawing/2014/main" id="{00FEBF25-A5A6-4B66-9C73-FC921B8C02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45"/>
          <a:stretch/>
        </p:blipFill>
        <p:spPr>
          <a:xfrm>
            <a:off x="5220047" y="2981309"/>
            <a:ext cx="3829572" cy="3754232"/>
          </a:xfrm>
          <a:prstGeom prst="rect">
            <a:avLst/>
          </a:prstGeom>
        </p:spPr>
      </p:pic>
      <p:sp>
        <p:nvSpPr>
          <p:cNvPr id="6" name="Rectangle 5">
            <a:extLst>
              <a:ext uri="{FF2B5EF4-FFF2-40B4-BE49-F238E27FC236}">
                <a16:creationId xmlns:a16="http://schemas.microsoft.com/office/drawing/2014/main" id="{29E54813-BE86-4973-95FB-FAAB8DCD1DE8}"/>
              </a:ext>
            </a:extLst>
          </p:cNvPr>
          <p:cNvSpPr/>
          <p:nvPr/>
        </p:nvSpPr>
        <p:spPr>
          <a:xfrm>
            <a:off x="161542" y="211828"/>
            <a:ext cx="5892960" cy="584775"/>
          </a:xfrm>
          <a:prstGeom prst="rect">
            <a:avLst/>
          </a:prstGeom>
          <a:solidFill>
            <a:schemeClr val="accent4">
              <a:lumMod val="20000"/>
              <a:lumOff val="80000"/>
            </a:schemeClr>
          </a:solidFill>
          <a:ln>
            <a:solidFill>
              <a:srgbClr val="00B0F0"/>
            </a:solidFill>
          </a:ln>
        </p:spPr>
        <p:txBody>
          <a:bodyPr wrap="none">
            <a:spAutoFit/>
          </a:bodyPr>
          <a:lstStyle/>
          <a:p>
            <a:r>
              <a:rPr lang="vi-VN" sz="3200" b="1" dirty="0">
                <a:latin typeface="+mj-lt"/>
                <a:cs typeface="Arial" panose="020B0604020202020204" pitchFamily="34" charset="0"/>
              </a:rPr>
              <a:t>d. </a:t>
            </a:r>
            <a:r>
              <a:rPr lang="en-US" sz="3200" b="1" dirty="0">
                <a:latin typeface="Times New Roman" panose="02020603050405020304" pitchFamily="18" charset="0"/>
                <a:cs typeface="Times New Roman" panose="02020603050405020304" pitchFamily="18" charset="0"/>
              </a:rPr>
              <a:t>K</a:t>
            </a:r>
            <a:r>
              <a:rPr lang="vi-VN" sz="3200" b="1" dirty="0">
                <a:latin typeface="+mj-lt"/>
                <a:cs typeface="Arial" panose="020B0604020202020204" pitchFamily="34" charset="0"/>
              </a:rPr>
              <a:t>hai thác các tài nguyên khác</a:t>
            </a:r>
          </a:p>
        </p:txBody>
      </p:sp>
      <p:sp>
        <p:nvSpPr>
          <p:cNvPr id="7" name="Rectangle 6">
            <a:extLst>
              <a:ext uri="{FF2B5EF4-FFF2-40B4-BE49-F238E27FC236}">
                <a16:creationId xmlns:a16="http://schemas.microsoft.com/office/drawing/2014/main" id="{B6D715D8-9185-4768-A9E6-3876EC2FB3E3}"/>
              </a:ext>
            </a:extLst>
          </p:cNvPr>
          <p:cNvSpPr/>
          <p:nvPr/>
        </p:nvSpPr>
        <p:spPr>
          <a:xfrm>
            <a:off x="103730" y="847880"/>
            <a:ext cx="1399742" cy="584775"/>
          </a:xfrm>
          <a:prstGeom prst="rect">
            <a:avLst/>
          </a:prstGeom>
        </p:spPr>
        <p:txBody>
          <a:bodyPr wrap="none">
            <a:spAutoFit/>
          </a:bodyPr>
          <a:lstStyle/>
          <a:p>
            <a:pPr algn="just"/>
            <a:r>
              <a:rPr lang="vi-VN" sz="3200" dirty="0">
                <a:latin typeface="+mj-lt"/>
                <a:cs typeface="Arial" panose="020B0604020202020204" pitchFamily="34" charset="0"/>
              </a:rPr>
              <a:t>* Rừng</a:t>
            </a:r>
          </a:p>
        </p:txBody>
      </p:sp>
      <p:pic>
        <p:nvPicPr>
          <p:cNvPr id="2" name="Picture 1">
            <a:extLst>
              <a:ext uri="{FF2B5EF4-FFF2-40B4-BE49-F238E27FC236}">
                <a16:creationId xmlns:a16="http://schemas.microsoft.com/office/drawing/2014/main" id="{EADF064D-43D7-4B19-8B62-55D736FAD225}"/>
              </a:ext>
            </a:extLst>
          </p:cNvPr>
          <p:cNvPicPr>
            <a:picLocks noChangeAspect="1"/>
          </p:cNvPicPr>
          <p:nvPr/>
        </p:nvPicPr>
        <p:blipFill>
          <a:blip r:embed="rId4"/>
          <a:stretch>
            <a:fillRect/>
          </a:stretch>
        </p:blipFill>
        <p:spPr>
          <a:xfrm>
            <a:off x="126541" y="3143109"/>
            <a:ext cx="4964124" cy="3196541"/>
          </a:xfrm>
          <a:prstGeom prst="rect">
            <a:avLst/>
          </a:prstGeom>
        </p:spPr>
      </p:pic>
      <p:grpSp>
        <p:nvGrpSpPr>
          <p:cNvPr id="5" name="Group 4">
            <a:extLst>
              <a:ext uri="{FF2B5EF4-FFF2-40B4-BE49-F238E27FC236}">
                <a16:creationId xmlns:a16="http://schemas.microsoft.com/office/drawing/2014/main" id="{3D399D61-499D-4B18-B47B-C1742D739FBC}"/>
              </a:ext>
            </a:extLst>
          </p:cNvPr>
          <p:cNvGrpSpPr/>
          <p:nvPr/>
        </p:nvGrpSpPr>
        <p:grpSpPr>
          <a:xfrm>
            <a:off x="161542" y="2981309"/>
            <a:ext cx="5130537" cy="3815787"/>
            <a:chOff x="3066380" y="2251773"/>
            <a:chExt cx="6031498" cy="4719070"/>
          </a:xfrm>
        </p:grpSpPr>
        <p:pic>
          <p:nvPicPr>
            <p:cNvPr id="3" name="Picture 2">
              <a:extLst>
                <a:ext uri="{FF2B5EF4-FFF2-40B4-BE49-F238E27FC236}">
                  <a16:creationId xmlns:a16="http://schemas.microsoft.com/office/drawing/2014/main" id="{768051FB-A4F2-403C-9AFF-E006DFB53524}"/>
                </a:ext>
              </a:extLst>
            </p:cNvPr>
            <p:cNvPicPr>
              <a:picLocks noChangeAspect="1"/>
            </p:cNvPicPr>
            <p:nvPr/>
          </p:nvPicPr>
          <p:blipFill rotWithShape="1">
            <a:blip r:embed="rId5"/>
            <a:srcRect b="8184"/>
            <a:stretch/>
          </p:blipFill>
          <p:spPr>
            <a:xfrm>
              <a:off x="3066380" y="2251773"/>
              <a:ext cx="6031498" cy="4014072"/>
            </a:xfrm>
            <a:prstGeom prst="rect">
              <a:avLst/>
            </a:prstGeom>
          </p:spPr>
        </p:pic>
        <p:sp>
          <p:nvSpPr>
            <p:cNvPr id="4" name="TextBox 3">
              <a:extLst>
                <a:ext uri="{FF2B5EF4-FFF2-40B4-BE49-F238E27FC236}">
                  <a16:creationId xmlns:a16="http://schemas.microsoft.com/office/drawing/2014/main" id="{9C8FE03D-1DB7-4AA7-B4EF-E83A76B03973}"/>
                </a:ext>
              </a:extLst>
            </p:cNvPr>
            <p:cNvSpPr txBox="1"/>
            <p:nvPr/>
          </p:nvSpPr>
          <p:spPr>
            <a:xfrm>
              <a:off x="3337547" y="6399891"/>
              <a:ext cx="5523547" cy="570952"/>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15.2.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ở Ca-</a:t>
              </a:r>
              <a:r>
                <a:rPr lang="en-US" sz="2400" dirty="0" err="1">
                  <a:latin typeface="Times New Roman" panose="02020603050405020304" pitchFamily="18" charset="0"/>
                  <a:cs typeface="Times New Roman" panose="02020603050405020304" pitchFamily="18" charset="0"/>
                </a:rPr>
                <a:t>na</a:t>
              </a:r>
              <a:r>
                <a:rPr lang="en-US" sz="2400" dirty="0">
                  <a:latin typeface="Times New Roman" panose="02020603050405020304" pitchFamily="18" charset="0"/>
                  <a:cs typeface="Times New Roman" panose="02020603050405020304" pitchFamily="18" charset="0"/>
                </a:rPr>
                <a:t>-da</a:t>
              </a:r>
            </a:p>
          </p:txBody>
        </p:sp>
      </p:grpSp>
    </p:spTree>
    <p:extLst>
      <p:ext uri="{BB962C8B-B14F-4D97-AF65-F5344CB8AC3E}">
        <p14:creationId xmlns:p14="http://schemas.microsoft.com/office/powerpoint/2010/main" val="52952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6"/>
          <p:cNvSpPr txBox="1">
            <a:spLocks noChangeArrowheads="1"/>
          </p:cNvSpPr>
          <p:nvPr/>
        </p:nvSpPr>
        <p:spPr bwMode="auto">
          <a:xfrm>
            <a:off x="179512" y="188640"/>
            <a:ext cx="6408712"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d.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khác</a:t>
            </a:r>
            <a:endParaRPr lang="en-US" altLang="en-US" b="1" dirty="0">
              <a:latin typeface="Times New Roman" panose="02020603050405020304" pitchFamily="18" charset="0"/>
              <a:cs typeface="Times New Roman" panose="02020603050405020304" pitchFamily="18" charset="0"/>
            </a:endParaRPr>
          </a:p>
        </p:txBody>
      </p:sp>
      <p:sp>
        <p:nvSpPr>
          <p:cNvPr id="7" name="Text Box 6"/>
          <p:cNvSpPr txBox="1">
            <a:spLocks noChangeArrowheads="1"/>
          </p:cNvSpPr>
          <p:nvPr/>
        </p:nvSpPr>
        <p:spPr bwMode="auto">
          <a:xfrm>
            <a:off x="180934" y="1327796"/>
            <a:ext cx="8711546" cy="156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vi-VN" dirty="0" smtClean="0">
                <a:solidFill>
                  <a:srgbClr val="000000"/>
                </a:solidFill>
                <a:latin typeface="+mj-lt"/>
              </a:rPr>
              <a:t>Quy </a:t>
            </a:r>
            <a:r>
              <a:rPr lang="vi-VN" dirty="0">
                <a:solidFill>
                  <a:srgbClr val="000000"/>
                </a:solidFill>
                <a:latin typeface="+mj-lt"/>
              </a:rPr>
              <a:t>định </a:t>
            </a:r>
            <a:r>
              <a:rPr lang="en-US" dirty="0" err="1" smtClean="0">
                <a:solidFill>
                  <a:srgbClr val="000000"/>
                </a:solidFill>
                <a:latin typeface="Times New Roman" panose="02020603050405020304" pitchFamily="18" charset="0"/>
                <a:cs typeface="Times New Roman" panose="02020603050405020304" pitchFamily="18" charset="0"/>
              </a:rPr>
              <a:t>rất</a:t>
            </a:r>
            <a:r>
              <a:rPr lang="en-US" dirty="0" smtClean="0">
                <a:solidFill>
                  <a:srgbClr val="000000"/>
                </a:solidFill>
                <a:latin typeface="+mj-lt"/>
              </a:rPr>
              <a:t> </a:t>
            </a:r>
            <a:r>
              <a:rPr lang="vi-VN" dirty="0" smtClean="0">
                <a:solidFill>
                  <a:srgbClr val="000000"/>
                </a:solidFill>
                <a:latin typeface="+mj-lt"/>
              </a:rPr>
              <a:t>chặt </a:t>
            </a:r>
            <a:r>
              <a:rPr lang="vi-VN" dirty="0">
                <a:solidFill>
                  <a:srgbClr val="000000"/>
                </a:solidFill>
                <a:latin typeface="+mj-lt"/>
              </a:rPr>
              <a:t>chẽ về </a:t>
            </a:r>
            <a:r>
              <a:rPr lang="en-US" dirty="0" err="1" smtClean="0">
                <a:solidFill>
                  <a:srgbClr val="000000"/>
                </a:solidFill>
                <a:latin typeface="Times New Roman" panose="02020603050405020304" pitchFamily="18" charset="0"/>
                <a:cs typeface="Times New Roman" panose="02020603050405020304" pitchFamily="18" charset="0"/>
              </a:rPr>
              <a:t>thời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gian</a:t>
            </a:r>
            <a:r>
              <a:rPr lang="en-US" dirty="0" smtClean="0">
                <a:solidFill>
                  <a:srgbClr val="000000"/>
                </a:solidFill>
                <a:latin typeface="Times New Roman" panose="02020603050405020304" pitchFamily="18" charset="0"/>
                <a:cs typeface="Times New Roman" panose="02020603050405020304" pitchFamily="18" charset="0"/>
              </a:rPr>
              <a:t> </a:t>
            </a:r>
            <a:r>
              <a:rPr lang="vi-VN" dirty="0" smtClean="0">
                <a:solidFill>
                  <a:srgbClr val="000000"/>
                </a:solidFill>
                <a:latin typeface="+mj-lt"/>
              </a:rPr>
              <a:t>đánh </a:t>
            </a:r>
            <a:r>
              <a:rPr lang="vi-VN" dirty="0">
                <a:solidFill>
                  <a:srgbClr val="000000"/>
                </a:solidFill>
                <a:latin typeface="+mj-lt"/>
              </a:rPr>
              <a:t>bắt thủy hải sản. </a:t>
            </a:r>
            <a:r>
              <a:rPr lang="en-US" dirty="0" smtClean="0">
                <a:solidFill>
                  <a:srgbClr val="000000"/>
                </a:solidFill>
                <a:latin typeface="Times New Roman" panose="02020603050405020304" pitchFamily="18" charset="0"/>
                <a:cs typeface="Times New Roman" panose="02020603050405020304" pitchFamily="18" charset="0"/>
              </a:rPr>
              <a:t>Ban </a:t>
            </a:r>
            <a:r>
              <a:rPr lang="en-US" dirty="0" err="1" smtClean="0">
                <a:solidFill>
                  <a:srgbClr val="000000"/>
                </a:solidFill>
                <a:latin typeface="Times New Roman" panose="02020603050405020304" pitchFamily="18" charset="0"/>
                <a:cs typeface="Times New Roman" panose="02020603050405020304" pitchFamily="18" charset="0"/>
              </a:rPr>
              <a:t>hành</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luật</a:t>
            </a:r>
            <a:r>
              <a:rPr lang="en-US"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mj-lt"/>
              </a:rPr>
              <a:t>b</a:t>
            </a:r>
            <a:r>
              <a:rPr lang="vi-VN" dirty="0" smtClean="0">
                <a:solidFill>
                  <a:srgbClr val="000000"/>
                </a:solidFill>
                <a:latin typeface="+mj-lt"/>
              </a:rPr>
              <a:t>ảo </a:t>
            </a:r>
            <a:r>
              <a:rPr lang="vi-VN" dirty="0">
                <a:solidFill>
                  <a:srgbClr val="000000"/>
                </a:solidFill>
                <a:latin typeface="+mj-lt"/>
              </a:rPr>
              <a:t>vệ rừng, trồng mới rừng sau khi khai thác</a:t>
            </a:r>
            <a:r>
              <a:rPr lang="vi-VN" dirty="0" smtClean="0">
                <a:solidFill>
                  <a:srgbClr val="000000"/>
                </a:solidFill>
                <a:latin typeface="+mj-lt"/>
              </a:rPr>
              <a:t>.</a:t>
            </a:r>
            <a:endParaRPr lang="vi-VN" dirty="0">
              <a:solidFill>
                <a:srgbClr val="000000"/>
              </a:solidFill>
              <a:latin typeface="+mj-lt"/>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 y="742950"/>
            <a:ext cx="917575" cy="41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953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amond(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6"/>
          <p:cNvSpPr txBox="1">
            <a:spLocks noChangeArrowheads="1"/>
          </p:cNvSpPr>
          <p:nvPr/>
        </p:nvSpPr>
        <p:spPr bwMode="auto">
          <a:xfrm>
            <a:off x="107504" y="209371"/>
            <a:ext cx="7344816"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Mỹ</a:t>
            </a:r>
            <a:endParaRPr lang="en-US" altLang="en-US" b="1" dirty="0">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107504" y="899604"/>
            <a:ext cx="4916348" cy="30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Quan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hình</a:t>
            </a:r>
            <a:r>
              <a:rPr lang="en-US" altLang="en-US" dirty="0">
                <a:latin typeface="Times New Roman" panose="02020603050405020304" pitchFamily="18" charset="0"/>
                <a:cs typeface="Times New Roman" panose="02020603050405020304" pitchFamily="18" charset="0"/>
              </a:rPr>
              <a:t> 13.5 </a:t>
            </a:r>
            <a:r>
              <a:rPr lang="en-US" altLang="en-US" dirty="0" err="1">
                <a:latin typeface="Times New Roman" panose="02020603050405020304" pitchFamily="18" charset="0"/>
                <a:cs typeface="Times New Roman" panose="02020603050405020304" pitchFamily="18" charset="0"/>
              </a:rPr>
              <a:t>em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hãy</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đồ</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quan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trọng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một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số</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a:t>
            </a:r>
          </a:p>
        </p:txBody>
      </p:sp>
      <p:pic>
        <p:nvPicPr>
          <p:cNvPr id="6" name="Picture 5" descr="Hình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348" y="899604"/>
            <a:ext cx="4183490" cy="584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044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amond(in)">
                                      <p:cBhvr>
                                        <p:cTn id="7" dur="5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19206" y="211335"/>
            <a:ext cx="6929058"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i="1" dirty="0">
                <a:latin typeface="Times New Roman" panose="02020603050405020304" pitchFamily="18" charset="0"/>
                <a:cs typeface="Times New Roman" panose="02020603050405020304" pitchFamily="18" charset="0"/>
              </a:rPr>
              <a:t>2. </a:t>
            </a:r>
            <a:r>
              <a:rPr lang="en-US" altLang="en-US" b="1" i="1" dirty="0" err="1">
                <a:latin typeface="Times New Roman" panose="02020603050405020304" pitchFamily="18" charset="0"/>
                <a:cs typeface="Times New Roman" panose="02020603050405020304" pitchFamily="18" charset="0"/>
              </a:rPr>
              <a:t>Một</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số</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trung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tâm</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kinh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tế</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của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Bắc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Mỹ</a:t>
            </a:r>
            <a:endParaRPr lang="en-US" altLang="en-US" b="1" i="1" dirty="0">
              <a:latin typeface="Times New Roman" panose="02020603050405020304" pitchFamily="18" charset="0"/>
              <a:cs typeface="Times New Roman" panose="02020603050405020304" pitchFamily="18" charset="0"/>
            </a:endParaRPr>
          </a:p>
        </p:txBody>
      </p:sp>
      <p:pic>
        <p:nvPicPr>
          <p:cNvPr id="6148" name="Picture 5" descr="Hình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132" y="1052736"/>
            <a:ext cx="5042867" cy="55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6"/>
          <p:cNvSpPr txBox="1">
            <a:spLocks noChangeArrowheads="1"/>
          </p:cNvSpPr>
          <p:nvPr/>
        </p:nvSpPr>
        <p:spPr bwMode="auto">
          <a:xfrm>
            <a:off x="51291" y="887894"/>
            <a:ext cx="4055777"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ven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Dương</a:t>
            </a:r>
            <a:r>
              <a:rPr lang="en-US" altLang="en-US" dirty="0">
                <a:latin typeface="Times New Roman" panose="02020603050405020304" pitchFamily="18" charset="0"/>
                <a:cs typeface="Times New Roman" panose="02020603050405020304" pitchFamily="18" charset="0"/>
              </a:rPr>
              <a:t>: </a:t>
            </a:r>
          </a:p>
        </p:txBody>
      </p:sp>
      <p:sp>
        <p:nvSpPr>
          <p:cNvPr id="8" name="Flowchart: Connector 7">
            <a:extLst>
              <a:ext uri="{FF2B5EF4-FFF2-40B4-BE49-F238E27FC236}">
                <a16:creationId xmlns:a16="http://schemas.microsoft.com/office/drawing/2014/main" id="{CD3A9DDF-9C9A-4DC5-AC59-2CFB1B09046C}"/>
              </a:ext>
            </a:extLst>
          </p:cNvPr>
          <p:cNvSpPr/>
          <p:nvPr/>
        </p:nvSpPr>
        <p:spPr>
          <a:xfrm>
            <a:off x="6059795" y="3780909"/>
            <a:ext cx="286459" cy="205295"/>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9" name="Text Box 6"/>
          <p:cNvSpPr txBox="1">
            <a:spLocks noChangeArrowheads="1"/>
          </p:cNvSpPr>
          <p:nvPr/>
        </p:nvSpPr>
        <p:spPr bwMode="auto">
          <a:xfrm>
            <a:off x="613994" y="2359794"/>
            <a:ext cx="1920019"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Van-cu-</a:t>
            </a:r>
            <a:r>
              <a:rPr lang="en-US" altLang="en-US" dirty="0" err="1">
                <a:latin typeface="Times New Roman" panose="02020603050405020304" pitchFamily="18" charset="0"/>
                <a:cs typeface="Times New Roman" panose="02020603050405020304" pitchFamily="18" charset="0"/>
              </a:rPr>
              <a:t>vơ</a:t>
            </a:r>
            <a:r>
              <a:rPr lang="en-US" altLang="en-US" dirty="0">
                <a:latin typeface="Times New Roman" panose="02020603050405020304" pitchFamily="18" charset="0"/>
                <a:cs typeface="Times New Roman" panose="02020603050405020304" pitchFamily="18" charset="0"/>
              </a:rPr>
              <a:t> </a:t>
            </a:r>
          </a:p>
        </p:txBody>
      </p:sp>
      <p:sp>
        <p:nvSpPr>
          <p:cNvPr id="10" name="Text Box 6"/>
          <p:cNvSpPr txBox="1">
            <a:spLocks noChangeArrowheads="1"/>
          </p:cNvSpPr>
          <p:nvPr/>
        </p:nvSpPr>
        <p:spPr bwMode="auto">
          <a:xfrm>
            <a:off x="114891" y="818733"/>
            <a:ext cx="3927556"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thủy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endParaRPr lang="en-US" altLang="en-US" dirty="0">
              <a:latin typeface="Times New Roman" panose="02020603050405020304" pitchFamily="18"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9A08ECF7-4034-4A27-A099-9CA4442A88B7}"/>
              </a:ext>
            </a:extLst>
          </p:cNvPr>
          <p:cNvSpPr/>
          <p:nvPr/>
        </p:nvSpPr>
        <p:spPr>
          <a:xfrm>
            <a:off x="6129107" y="3959413"/>
            <a:ext cx="125921" cy="272071"/>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2" name="Text Box 6"/>
          <p:cNvSpPr txBox="1">
            <a:spLocks noChangeArrowheads="1"/>
          </p:cNvSpPr>
          <p:nvPr/>
        </p:nvSpPr>
        <p:spPr bwMode="auto">
          <a:xfrm>
            <a:off x="843387" y="2980231"/>
            <a:ext cx="1901369"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Xít-tơn</a:t>
            </a:r>
            <a:r>
              <a:rPr lang="en-US" altLang="en-US" sz="2406" dirty="0">
                <a:latin typeface="Times New Roman" panose="02020603050405020304" pitchFamily="18" charset="0"/>
                <a:cs typeface="Times New Roman" panose="02020603050405020304" pitchFamily="18" charset="0"/>
              </a:rPr>
              <a:t> </a:t>
            </a:r>
          </a:p>
        </p:txBody>
      </p:sp>
      <p:sp>
        <p:nvSpPr>
          <p:cNvPr id="13" name="Text Box 6"/>
          <p:cNvSpPr txBox="1">
            <a:spLocks noChangeArrowheads="1"/>
          </p:cNvSpPr>
          <p:nvPr/>
        </p:nvSpPr>
        <p:spPr bwMode="auto">
          <a:xfrm>
            <a:off x="70468" y="784278"/>
            <a:ext cx="3971979" cy="20621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Giáo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cứu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a:t>
            </a: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endParaRPr lang="en-US" altLang="en-US" dirty="0">
              <a:latin typeface="Times New Roman" panose="02020603050405020304" pitchFamily="18" charset="0"/>
              <a:cs typeface="Times New Roman" panose="02020603050405020304" pitchFamily="18" charset="0"/>
            </a:endParaRPr>
          </a:p>
        </p:txBody>
      </p:sp>
      <p:sp>
        <p:nvSpPr>
          <p:cNvPr id="14" name="Flowchart: Connector 13">
            <a:extLst>
              <a:ext uri="{FF2B5EF4-FFF2-40B4-BE49-F238E27FC236}">
                <a16:creationId xmlns:a16="http://schemas.microsoft.com/office/drawing/2014/main" id="{9A08ECF7-4034-4A27-A099-9CA4442A88B7}"/>
              </a:ext>
            </a:extLst>
          </p:cNvPr>
          <p:cNvSpPr/>
          <p:nvPr/>
        </p:nvSpPr>
        <p:spPr>
          <a:xfrm>
            <a:off x="5893037" y="4781024"/>
            <a:ext cx="198134" cy="254232"/>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5" name="Text Box 6"/>
          <p:cNvSpPr txBox="1">
            <a:spLocks noChangeArrowheads="1"/>
          </p:cNvSpPr>
          <p:nvPr/>
        </p:nvSpPr>
        <p:spPr bwMode="auto">
          <a:xfrm>
            <a:off x="266168" y="3596309"/>
            <a:ext cx="3453615"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Xan </a:t>
            </a:r>
            <a:r>
              <a:rPr lang="en-US" altLang="en-US" dirty="0" err="1">
                <a:latin typeface="Times New Roman" panose="02020603050405020304" pitchFamily="18" charset="0"/>
                <a:cs typeface="Times New Roman" panose="02020603050405020304" pitchFamily="18" charset="0"/>
              </a:rPr>
              <a:t>Phran</a:t>
            </a:r>
            <a:r>
              <a:rPr lang="en-US" altLang="en-US" dirty="0">
                <a:latin typeface="Times New Roman" panose="02020603050405020304" pitchFamily="18" charset="0"/>
                <a:cs typeface="Times New Roman" panose="02020603050405020304" pitchFamily="18" charset="0"/>
              </a:rPr>
              <a:t>-xi-</a:t>
            </a:r>
            <a:r>
              <a:rPr lang="en-US" altLang="en-US" dirty="0" err="1">
                <a:latin typeface="Times New Roman" panose="02020603050405020304" pitchFamily="18" charset="0"/>
                <a:cs typeface="Times New Roman" panose="02020603050405020304" pitchFamily="18" charset="0"/>
              </a:rPr>
              <a:t>xcô</a:t>
            </a:r>
            <a:endParaRPr lang="en-US" altLang="en-US" dirty="0">
              <a:latin typeface="Times New Roman" panose="02020603050405020304" pitchFamily="18" charset="0"/>
              <a:cs typeface="Times New Roman" panose="02020603050405020304" pitchFamily="18" charset="0"/>
            </a:endParaRPr>
          </a:p>
        </p:txBody>
      </p:sp>
      <p:sp>
        <p:nvSpPr>
          <p:cNvPr id="16" name="Text Box 6"/>
          <p:cNvSpPr txBox="1">
            <a:spLocks noChangeArrowheads="1"/>
          </p:cNvSpPr>
          <p:nvPr/>
        </p:nvSpPr>
        <p:spPr bwMode="auto">
          <a:xfrm>
            <a:off x="94520" y="932490"/>
            <a:ext cx="3978991" cy="255461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du </a:t>
            </a:r>
            <a:r>
              <a:rPr lang="en-US" altLang="en-US" dirty="0" err="1">
                <a:latin typeface="Times New Roman" panose="02020603050405020304" pitchFamily="18" charset="0"/>
                <a:cs typeface="Times New Roman" panose="02020603050405020304" pitchFamily="18" charset="0"/>
              </a:rPr>
              <a:t>lịch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cứu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smtClean="0">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p:txBody>
      </p:sp>
      <p:sp>
        <p:nvSpPr>
          <p:cNvPr id="17" name="Flowchart: Connector 16">
            <a:extLst>
              <a:ext uri="{FF2B5EF4-FFF2-40B4-BE49-F238E27FC236}">
                <a16:creationId xmlns:a16="http://schemas.microsoft.com/office/drawing/2014/main" id="{F338E7FA-AB3E-4B4E-9D5A-F220D3652150}"/>
              </a:ext>
            </a:extLst>
          </p:cNvPr>
          <p:cNvSpPr/>
          <p:nvPr/>
        </p:nvSpPr>
        <p:spPr>
          <a:xfrm>
            <a:off x="6021004" y="5140226"/>
            <a:ext cx="311523" cy="370367"/>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8" name="Text Box 6"/>
          <p:cNvSpPr txBox="1">
            <a:spLocks noChangeArrowheads="1"/>
          </p:cNvSpPr>
          <p:nvPr/>
        </p:nvSpPr>
        <p:spPr bwMode="auto">
          <a:xfrm>
            <a:off x="275717" y="4212387"/>
            <a:ext cx="2875332"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vi-VN" dirty="0">
                <a:latin typeface="+mj-lt"/>
              </a:rPr>
              <a:t>Lốt-an-giơ-lét.</a:t>
            </a:r>
            <a:endParaRPr lang="en-US" altLang="en-US" dirty="0">
              <a:latin typeface="+mj-lt"/>
              <a:cs typeface="Times New Roman" panose="02020603050405020304" pitchFamily="18" charset="0"/>
            </a:endParaRPr>
          </a:p>
        </p:txBody>
      </p:sp>
      <p:sp>
        <p:nvSpPr>
          <p:cNvPr id="19" name="Text Box 6"/>
          <p:cNvSpPr txBox="1">
            <a:spLocks noChangeArrowheads="1"/>
          </p:cNvSpPr>
          <p:nvPr/>
        </p:nvSpPr>
        <p:spPr bwMode="auto">
          <a:xfrm>
            <a:off x="41180" y="1009718"/>
            <a:ext cx="4029826" cy="30470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tin</a:t>
            </a: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smtClean="0">
              <a:latin typeface="Times New Roman" panose="02020603050405020304" pitchFamily="18" charset="0"/>
              <a:cs typeface="Times New Roman" panose="02020603050405020304" pitchFamily="18" charset="0"/>
            </a:endParaRPr>
          </a:p>
        </p:txBody>
      </p:sp>
      <p:sp>
        <p:nvSpPr>
          <p:cNvPr id="20" name="Flowchart: Connector 19">
            <a:extLst>
              <a:ext uri="{FF2B5EF4-FFF2-40B4-BE49-F238E27FC236}">
                <a16:creationId xmlns:a16="http://schemas.microsoft.com/office/drawing/2014/main" id="{9A08ECF7-4034-4A27-A099-9CA4442A88B7}"/>
              </a:ext>
            </a:extLst>
          </p:cNvPr>
          <p:cNvSpPr/>
          <p:nvPr/>
        </p:nvSpPr>
        <p:spPr>
          <a:xfrm>
            <a:off x="6211798" y="4941159"/>
            <a:ext cx="198134" cy="254232"/>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21" name="Text Box 6"/>
          <p:cNvSpPr txBox="1">
            <a:spLocks noChangeArrowheads="1"/>
          </p:cNvSpPr>
          <p:nvPr/>
        </p:nvSpPr>
        <p:spPr bwMode="auto">
          <a:xfrm>
            <a:off x="280832" y="5030072"/>
            <a:ext cx="2258296"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Lát-Vê-gát</a:t>
            </a:r>
            <a:r>
              <a:rPr lang="en-US" altLang="en-US" sz="2406" dirty="0">
                <a:latin typeface="Times New Roman" panose="02020603050405020304" pitchFamily="18" charset="0"/>
                <a:cs typeface="Times New Roman" panose="02020603050405020304" pitchFamily="18" charset="0"/>
              </a:rPr>
              <a:t> </a:t>
            </a:r>
          </a:p>
        </p:txBody>
      </p:sp>
      <p:sp>
        <p:nvSpPr>
          <p:cNvPr id="22" name="Text Box 6"/>
          <p:cNvSpPr txBox="1">
            <a:spLocks noChangeArrowheads="1"/>
          </p:cNvSpPr>
          <p:nvPr/>
        </p:nvSpPr>
        <p:spPr bwMode="auto">
          <a:xfrm>
            <a:off x="-2210" y="1000614"/>
            <a:ext cx="4019715" cy="403194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chăm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sóc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khỏe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du </a:t>
            </a:r>
            <a:r>
              <a:rPr lang="en-US" altLang="en-US" dirty="0" err="1">
                <a:latin typeface="Times New Roman" panose="02020603050405020304" pitchFamily="18" charset="0"/>
                <a:cs typeface="Times New Roman" panose="02020603050405020304" pitchFamily="18" charset="0"/>
              </a:rPr>
              <a:t>lịch</a:t>
            </a:r>
            <a:r>
              <a:rPr lang="en-US" altLang="en-US" dirty="0" smtClean="0">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smtClean="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smtClean="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209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diamond(in)">
                                      <p:cBhvr>
                                        <p:cTn id="7" dur="500"/>
                                        <p:tgtEl>
                                          <p:spTgt spid="20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amond(in)">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diamond(in)">
                                      <p:cBhvr>
                                        <p:cTn id="32" dur="500"/>
                                        <p:tgtEl>
                                          <p:spTgt spid="12">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amond(in)">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diamond(in)">
                                      <p:cBhvr>
                                        <p:cTn id="47" dur="500"/>
                                        <p:tgtEl>
                                          <p:spTgt spid="15">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nodeType="click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diamond(in)">
                                      <p:cBhvr>
                                        <p:cTn id="62" dur="500"/>
                                        <p:tgtEl>
                                          <p:spTgt spid="18">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diamond(in)">
                                      <p:cBhvr>
                                        <p:cTn id="67" dur="500"/>
                                        <p:tgtEl>
                                          <p:spTgt spid="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nodeType="clickEffect">
                                  <p:stCondLst>
                                    <p:cond delay="0"/>
                                  </p:stCondLst>
                                  <p:childTnLst>
                                    <p:set>
                                      <p:cBhvr>
                                        <p:cTn id="76" dur="1" fill="hold">
                                          <p:stCondLst>
                                            <p:cond delay="0"/>
                                          </p:stCondLst>
                                        </p:cTn>
                                        <p:tgtEl>
                                          <p:spTgt spid="21">
                                            <p:txEl>
                                              <p:pRg st="0" end="0"/>
                                            </p:txEl>
                                          </p:spTgt>
                                        </p:tgtEl>
                                        <p:attrNameLst>
                                          <p:attrName>style.visibility</p:attrName>
                                        </p:attrNameLst>
                                      </p:cBhvr>
                                      <p:to>
                                        <p:strVal val="visible"/>
                                      </p:to>
                                    </p:set>
                                    <p:animEffect transition="in" filter="diamond(in)">
                                      <p:cBhvr>
                                        <p:cTn id="77" dur="500"/>
                                        <p:tgtEl>
                                          <p:spTgt spid="21">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diamond(in)">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6" grpId="0" animBg="1"/>
      <p:bldP spid="17" grpId="0" animBg="1"/>
      <p:bldP spid="19" grpId="0" animBg="1"/>
      <p:bldP spid="20"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196887" y="310048"/>
            <a:ext cx="7399449"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Mỹ</a:t>
            </a:r>
            <a:endParaRPr lang="en-US" altLang="en-US" b="1" dirty="0">
              <a:latin typeface="Times New Roman" panose="02020603050405020304" pitchFamily="18" charset="0"/>
              <a:cs typeface="Times New Roman" panose="02020603050405020304" pitchFamily="18" charset="0"/>
            </a:endParaRPr>
          </a:p>
        </p:txBody>
      </p:sp>
      <p:pic>
        <p:nvPicPr>
          <p:cNvPr id="7172" name="Picture 5" descr="Hình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46" y="1125140"/>
            <a:ext cx="5558492" cy="561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76407" y="955756"/>
            <a:ext cx="4265316"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p>
        </p:txBody>
      </p:sp>
      <p:sp>
        <p:nvSpPr>
          <p:cNvPr id="7" name="Flowchart: Connector 6">
            <a:extLst>
              <a:ext uri="{FF2B5EF4-FFF2-40B4-BE49-F238E27FC236}">
                <a16:creationId xmlns:a16="http://schemas.microsoft.com/office/drawing/2014/main" id="{CD3A9DDF-9C9A-4DC5-AC59-2CFB1B09046C}"/>
              </a:ext>
            </a:extLst>
          </p:cNvPr>
          <p:cNvSpPr/>
          <p:nvPr/>
        </p:nvSpPr>
        <p:spPr>
          <a:xfrm>
            <a:off x="6237626" y="3663396"/>
            <a:ext cx="286459" cy="20648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8" name="Text Box 6"/>
          <p:cNvSpPr txBox="1">
            <a:spLocks noChangeArrowheads="1"/>
          </p:cNvSpPr>
          <p:nvPr/>
        </p:nvSpPr>
        <p:spPr bwMode="auto">
          <a:xfrm>
            <a:off x="323528" y="4401296"/>
            <a:ext cx="2308388"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Ét-mơn-tơn</a:t>
            </a:r>
            <a:endParaRPr lang="en-US" altLang="en-US" dirty="0">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6407" y="1755393"/>
            <a:ext cx="3413520" cy="255461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thủy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lượng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cứu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endParaRPr lang="en-US" altLang="en-US" dirty="0">
              <a:latin typeface="Times New Roman" panose="02020603050405020304" pitchFamily="18" charset="0"/>
              <a:cs typeface="Times New Roman" panose="02020603050405020304" pitchFamily="18" charset="0"/>
            </a:endParaRPr>
          </a:p>
        </p:txBody>
      </p:sp>
      <p:sp>
        <p:nvSpPr>
          <p:cNvPr id="10" name="Flowchart: Connector 9">
            <a:extLst>
              <a:ext uri="{FF2B5EF4-FFF2-40B4-BE49-F238E27FC236}">
                <a16:creationId xmlns:a16="http://schemas.microsoft.com/office/drawing/2014/main" id="{CD3A9DDF-9C9A-4DC5-AC59-2CFB1B09046C}"/>
              </a:ext>
            </a:extLst>
          </p:cNvPr>
          <p:cNvSpPr/>
          <p:nvPr/>
        </p:nvSpPr>
        <p:spPr>
          <a:xfrm>
            <a:off x="6094396" y="3869885"/>
            <a:ext cx="286459" cy="20648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1" name="Text Box 6"/>
          <p:cNvSpPr txBox="1">
            <a:spLocks noChangeArrowheads="1"/>
          </p:cNvSpPr>
          <p:nvPr/>
        </p:nvSpPr>
        <p:spPr bwMode="auto">
          <a:xfrm>
            <a:off x="323528" y="5203607"/>
            <a:ext cx="2016224"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Can-</a:t>
            </a:r>
            <a:r>
              <a:rPr lang="en-US" altLang="en-US" dirty="0" err="1" smtClean="0">
                <a:latin typeface="Times New Roman" panose="02020603050405020304" pitchFamily="18" charset="0"/>
                <a:cs typeface="Times New Roman" panose="02020603050405020304" pitchFamily="18" charset="0"/>
              </a:rPr>
              <a:t>ga</a:t>
            </a:r>
            <a:r>
              <a:rPr lang="en-US" altLang="en-US" dirty="0" smtClean="0">
                <a:latin typeface="Times New Roman" panose="02020603050405020304" pitchFamily="18" charset="0"/>
                <a:cs typeface="Times New Roman" panose="02020603050405020304" pitchFamily="18" charset="0"/>
              </a:rPr>
              <a:t>-</a:t>
            </a:r>
            <a:r>
              <a:rPr lang="en-US" altLang="en-US" dirty="0" err="1" smtClean="0">
                <a:latin typeface="Times New Roman" panose="02020603050405020304" pitchFamily="18" charset="0"/>
                <a:cs typeface="Times New Roman" panose="02020603050405020304" pitchFamily="18" charset="0"/>
              </a:rPr>
              <a:t>ri</a:t>
            </a:r>
            <a:endParaRPr lang="en-US" altLang="en-US" dirty="0">
              <a:latin typeface="Times New Roman" panose="02020603050405020304" pitchFamily="18" charset="0"/>
              <a:cs typeface="Times New Roman" panose="02020603050405020304" pitchFamily="18" charset="0"/>
            </a:endParaRPr>
          </a:p>
        </p:txBody>
      </p:sp>
      <p:sp>
        <p:nvSpPr>
          <p:cNvPr id="12" name="Text Box 6"/>
          <p:cNvSpPr txBox="1">
            <a:spLocks noChangeArrowheads="1"/>
          </p:cNvSpPr>
          <p:nvPr/>
        </p:nvSpPr>
        <p:spPr bwMode="auto">
          <a:xfrm>
            <a:off x="109694" y="1664106"/>
            <a:ext cx="3285973" cy="353950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lượng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chăm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sóc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khỏe</a:t>
            </a:r>
            <a:r>
              <a:rPr lang="en-US" altLang="en-US" dirty="0" smtClean="0">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67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diamond(in)">
                                      <p:cBhvr>
                                        <p:cTn id="7" dur="500"/>
                                        <p:tgtEl>
                                          <p:spTgt spid="215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amond(in)">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diamond(in)">
                                      <p:cBhvr>
                                        <p:cTn id="32" dur="500"/>
                                        <p:tgtEl>
                                          <p:spTgt spid="1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179512" y="340003"/>
            <a:ext cx="720080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Mỹ</a:t>
            </a:r>
            <a:endParaRPr lang="en-US" altLang="en-US" b="1" dirty="0">
              <a:latin typeface="Times New Roman" panose="02020603050405020304" pitchFamily="18" charset="0"/>
              <a:cs typeface="Times New Roman" panose="02020603050405020304" pitchFamily="18" charset="0"/>
            </a:endParaRPr>
          </a:p>
        </p:txBody>
      </p:sp>
      <p:pic>
        <p:nvPicPr>
          <p:cNvPr id="8196" name="Picture 5" descr="Hình 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097" y="1970468"/>
            <a:ext cx="5214741" cy="477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6"/>
          <p:cNvSpPr txBox="1">
            <a:spLocks noChangeArrowheads="1"/>
          </p:cNvSpPr>
          <p:nvPr/>
        </p:nvSpPr>
        <p:spPr bwMode="auto">
          <a:xfrm>
            <a:off x="180451" y="907482"/>
            <a:ext cx="5243116"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ven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Dương</a:t>
            </a:r>
            <a:r>
              <a:rPr lang="en-US" altLang="en-US" dirty="0">
                <a:latin typeface="Times New Roman" panose="02020603050405020304" pitchFamily="18" charset="0"/>
                <a:cs typeface="Times New Roman" panose="02020603050405020304" pitchFamily="18" charset="0"/>
              </a:rPr>
              <a:t>:  </a:t>
            </a:r>
          </a:p>
        </p:txBody>
      </p:sp>
      <p:sp>
        <p:nvSpPr>
          <p:cNvPr id="8" name="Flowchart: Connector 7">
            <a:extLst>
              <a:ext uri="{FF2B5EF4-FFF2-40B4-BE49-F238E27FC236}">
                <a16:creationId xmlns:a16="http://schemas.microsoft.com/office/drawing/2014/main" id="{CD3A9DDF-9C9A-4DC5-AC59-2CFB1B09046C}"/>
              </a:ext>
            </a:extLst>
          </p:cNvPr>
          <p:cNvSpPr/>
          <p:nvPr/>
        </p:nvSpPr>
        <p:spPr>
          <a:xfrm>
            <a:off x="8124685" y="4995120"/>
            <a:ext cx="343750" cy="343750"/>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9" name="Text Box 6"/>
          <p:cNvSpPr txBox="1">
            <a:spLocks noChangeArrowheads="1"/>
          </p:cNvSpPr>
          <p:nvPr/>
        </p:nvSpPr>
        <p:spPr bwMode="auto">
          <a:xfrm>
            <a:off x="480352" y="2095241"/>
            <a:ext cx="2229523"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Niu-Oóc</a:t>
            </a:r>
            <a:endParaRPr lang="en-US" altLang="en-US" dirty="0">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3898358" y="1979095"/>
            <a:ext cx="5097771"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a:t>
            </a:r>
          </a:p>
        </p:txBody>
      </p:sp>
      <p:sp>
        <p:nvSpPr>
          <p:cNvPr id="11" name="Flowchart: Connector 10">
            <a:extLst>
              <a:ext uri="{FF2B5EF4-FFF2-40B4-BE49-F238E27FC236}">
                <a16:creationId xmlns:a16="http://schemas.microsoft.com/office/drawing/2014/main" id="{CD3A9DDF-9C9A-4DC5-AC59-2CFB1B09046C}"/>
              </a:ext>
            </a:extLst>
          </p:cNvPr>
          <p:cNvSpPr/>
          <p:nvPr/>
        </p:nvSpPr>
        <p:spPr>
          <a:xfrm>
            <a:off x="7863426" y="4842189"/>
            <a:ext cx="229167" cy="235135"/>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3" name="Text Box 6"/>
          <p:cNvSpPr txBox="1">
            <a:spLocks noChangeArrowheads="1"/>
          </p:cNvSpPr>
          <p:nvPr/>
        </p:nvSpPr>
        <p:spPr bwMode="auto">
          <a:xfrm>
            <a:off x="453937" y="2714045"/>
            <a:ext cx="211345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vi-VN" dirty="0">
                <a:latin typeface="+mj-lt"/>
              </a:rPr>
              <a:t>Tô-rôn-tô</a:t>
            </a:r>
            <a:endParaRPr lang="en-US" altLang="en-US" dirty="0">
              <a:latin typeface="+mj-lt"/>
              <a:cs typeface="Times New Roman" panose="02020603050405020304" pitchFamily="18" charset="0"/>
            </a:endParaRPr>
          </a:p>
        </p:txBody>
      </p:sp>
      <p:sp>
        <p:nvSpPr>
          <p:cNvPr id="14" name="Text Box 6"/>
          <p:cNvSpPr txBox="1">
            <a:spLocks noChangeArrowheads="1"/>
          </p:cNvSpPr>
          <p:nvPr/>
        </p:nvSpPr>
        <p:spPr bwMode="auto">
          <a:xfrm>
            <a:off x="3905106" y="2015695"/>
            <a:ext cx="5097771" cy="107728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a:t>
            </a:r>
          </a:p>
        </p:txBody>
      </p:sp>
      <p:sp>
        <p:nvSpPr>
          <p:cNvPr id="15" name="Flowchart: Connector 14">
            <a:extLst>
              <a:ext uri="{FF2B5EF4-FFF2-40B4-BE49-F238E27FC236}">
                <a16:creationId xmlns:a16="http://schemas.microsoft.com/office/drawing/2014/main" id="{CD3A9DDF-9C9A-4DC5-AC59-2CFB1B09046C}"/>
              </a:ext>
            </a:extLst>
          </p:cNvPr>
          <p:cNvSpPr/>
          <p:nvPr/>
        </p:nvSpPr>
        <p:spPr>
          <a:xfrm>
            <a:off x="8092593" y="4588161"/>
            <a:ext cx="229167" cy="23513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16" name="Text Box 6"/>
          <p:cNvSpPr txBox="1">
            <a:spLocks noChangeArrowheads="1"/>
          </p:cNvSpPr>
          <p:nvPr/>
        </p:nvSpPr>
        <p:spPr bwMode="auto">
          <a:xfrm>
            <a:off x="491754" y="3274434"/>
            <a:ext cx="2086375"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vi-VN" dirty="0">
                <a:latin typeface="+mj-lt"/>
              </a:rPr>
              <a:t>Môn-trê-an</a:t>
            </a:r>
            <a:endParaRPr lang="en-US" altLang="en-US" dirty="0">
              <a:latin typeface="+mj-lt"/>
              <a:cs typeface="Times New Roman" panose="02020603050405020304" pitchFamily="18" charset="0"/>
            </a:endParaRPr>
          </a:p>
        </p:txBody>
      </p:sp>
      <p:sp>
        <p:nvSpPr>
          <p:cNvPr id="17" name="Text Box 6"/>
          <p:cNvSpPr txBox="1">
            <a:spLocks noChangeArrowheads="1"/>
          </p:cNvSpPr>
          <p:nvPr/>
        </p:nvSpPr>
        <p:spPr bwMode="auto">
          <a:xfrm>
            <a:off x="3950668" y="1973291"/>
            <a:ext cx="5097771"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Truyền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du </a:t>
            </a:r>
            <a:r>
              <a:rPr lang="en-US" altLang="en-US" dirty="0" err="1">
                <a:latin typeface="Times New Roman" panose="02020603050405020304" pitchFamily="18" charset="0"/>
                <a:cs typeface="Times New Roman" panose="02020603050405020304" pitchFamily="18" charset="0"/>
              </a:rPr>
              <a:t>lịch</a:t>
            </a:r>
            <a:r>
              <a:rPr lang="en-US" altLang="en-US" dirty="0">
                <a:latin typeface="Times New Roman" panose="02020603050405020304" pitchFamily="18" charset="0"/>
                <a:cs typeface="Times New Roman" panose="02020603050405020304" pitchFamily="18" charset="0"/>
              </a:rPr>
              <a:t>.</a:t>
            </a:r>
          </a:p>
        </p:txBody>
      </p:sp>
      <p:sp>
        <p:nvSpPr>
          <p:cNvPr id="18" name="Flowchart: Connector 17">
            <a:extLst>
              <a:ext uri="{FF2B5EF4-FFF2-40B4-BE49-F238E27FC236}">
                <a16:creationId xmlns:a16="http://schemas.microsoft.com/office/drawing/2014/main" id="{CD3A9DDF-9C9A-4DC5-AC59-2CFB1B09046C}"/>
              </a:ext>
            </a:extLst>
          </p:cNvPr>
          <p:cNvSpPr/>
          <p:nvPr/>
        </p:nvSpPr>
        <p:spPr>
          <a:xfrm>
            <a:off x="7421897" y="5221899"/>
            <a:ext cx="229167" cy="233941"/>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20" name="Text Box 6"/>
          <p:cNvSpPr txBox="1">
            <a:spLocks noChangeArrowheads="1"/>
          </p:cNvSpPr>
          <p:nvPr/>
        </p:nvSpPr>
        <p:spPr bwMode="auto">
          <a:xfrm>
            <a:off x="478217" y="3846998"/>
            <a:ext cx="206489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Si-ca-</a:t>
            </a:r>
            <a:r>
              <a:rPr lang="en-US" altLang="en-US" dirty="0" err="1">
                <a:latin typeface="Times New Roman" panose="02020603050405020304" pitchFamily="18" charset="0"/>
                <a:cs typeface="Times New Roman" panose="02020603050405020304" pitchFamily="18" charset="0"/>
              </a:rPr>
              <a:t>gô</a:t>
            </a:r>
            <a:endParaRPr lang="en-US" altLang="en-US" dirty="0">
              <a:latin typeface="Times New Roman" panose="02020603050405020304" pitchFamily="18" charset="0"/>
              <a:cs typeface="Times New Roman" panose="02020603050405020304" pitchFamily="18" charset="0"/>
            </a:endParaRPr>
          </a:p>
        </p:txBody>
      </p:sp>
      <p:sp>
        <p:nvSpPr>
          <p:cNvPr id="21" name="Text Box 6"/>
          <p:cNvSpPr txBox="1">
            <a:spLocks noChangeArrowheads="1"/>
          </p:cNvSpPr>
          <p:nvPr/>
        </p:nvSpPr>
        <p:spPr bwMode="auto">
          <a:xfrm>
            <a:off x="3963929" y="1965671"/>
            <a:ext cx="5097771"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Luyện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đen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a:t>
            </a:r>
          </a:p>
        </p:txBody>
      </p:sp>
      <p:sp>
        <p:nvSpPr>
          <p:cNvPr id="22" name="Flowchart: Connector 21">
            <a:extLst>
              <a:ext uri="{FF2B5EF4-FFF2-40B4-BE49-F238E27FC236}">
                <a16:creationId xmlns:a16="http://schemas.microsoft.com/office/drawing/2014/main" id="{CD3A9DDF-9C9A-4DC5-AC59-2CFB1B09046C}"/>
              </a:ext>
            </a:extLst>
          </p:cNvPr>
          <p:cNvSpPr/>
          <p:nvPr/>
        </p:nvSpPr>
        <p:spPr>
          <a:xfrm>
            <a:off x="8239268" y="4842190"/>
            <a:ext cx="229167" cy="23513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23" name="Text Box 6"/>
          <p:cNvSpPr txBox="1">
            <a:spLocks noChangeArrowheads="1"/>
          </p:cNvSpPr>
          <p:nvPr/>
        </p:nvSpPr>
        <p:spPr bwMode="auto">
          <a:xfrm>
            <a:off x="502496" y="4492478"/>
            <a:ext cx="1909263"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Bô-xtơn</a:t>
            </a:r>
            <a:r>
              <a:rPr lang="en-US" altLang="en-US" dirty="0">
                <a:latin typeface="Times New Roman" panose="02020603050405020304" pitchFamily="18" charset="0"/>
                <a:cs typeface="Times New Roman" panose="02020603050405020304" pitchFamily="18" charset="0"/>
              </a:rPr>
              <a:t> </a:t>
            </a:r>
          </a:p>
        </p:txBody>
      </p:sp>
      <p:sp>
        <p:nvSpPr>
          <p:cNvPr id="24" name="Text Box 6"/>
          <p:cNvSpPr txBox="1">
            <a:spLocks noChangeArrowheads="1"/>
          </p:cNvSpPr>
          <p:nvPr/>
        </p:nvSpPr>
        <p:spPr bwMode="auto">
          <a:xfrm>
            <a:off x="3899417" y="2022891"/>
            <a:ext cx="5097771"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cứu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endParaRPr lang="en-US" altLang="en-US" dirty="0">
              <a:latin typeface="Times New Roman" panose="02020603050405020304" pitchFamily="18" charset="0"/>
              <a:cs typeface="Times New Roman" panose="02020603050405020304" pitchFamily="18" charset="0"/>
            </a:endParaRPr>
          </a:p>
        </p:txBody>
      </p:sp>
      <p:sp>
        <p:nvSpPr>
          <p:cNvPr id="25" name="Flowchart: Connector 24">
            <a:extLst>
              <a:ext uri="{FF2B5EF4-FFF2-40B4-BE49-F238E27FC236}">
                <a16:creationId xmlns:a16="http://schemas.microsoft.com/office/drawing/2014/main" id="{CD3A9DDF-9C9A-4DC5-AC59-2CFB1B09046C}"/>
              </a:ext>
            </a:extLst>
          </p:cNvPr>
          <p:cNvSpPr/>
          <p:nvPr/>
        </p:nvSpPr>
        <p:spPr>
          <a:xfrm>
            <a:off x="7658707" y="5013160"/>
            <a:ext cx="229167" cy="23513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3"/>
          </a:p>
        </p:txBody>
      </p:sp>
      <p:sp>
        <p:nvSpPr>
          <p:cNvPr id="26" name="Text Box 6"/>
          <p:cNvSpPr txBox="1">
            <a:spLocks noChangeArrowheads="1"/>
          </p:cNvSpPr>
          <p:nvPr/>
        </p:nvSpPr>
        <p:spPr bwMode="auto">
          <a:xfrm>
            <a:off x="491754" y="5122172"/>
            <a:ext cx="1693239"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Đi-tơ-rơi</a:t>
            </a:r>
            <a:r>
              <a:rPr lang="en-US" altLang="en-US" dirty="0">
                <a:latin typeface="Times New Roman" panose="02020603050405020304" pitchFamily="18" charset="0"/>
                <a:cs typeface="Times New Roman" panose="02020603050405020304" pitchFamily="18" charset="0"/>
              </a:rPr>
              <a:t> </a:t>
            </a:r>
          </a:p>
        </p:txBody>
      </p:sp>
      <p:sp>
        <p:nvSpPr>
          <p:cNvPr id="27" name="Text Box 6"/>
          <p:cNvSpPr txBox="1">
            <a:spLocks noChangeArrowheads="1"/>
          </p:cNvSpPr>
          <p:nvPr/>
        </p:nvSpPr>
        <p:spPr bwMode="auto">
          <a:xfrm>
            <a:off x="3723147" y="1983575"/>
            <a:ext cx="5097771" cy="15697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thông</a:t>
            </a:r>
            <a:r>
              <a:rPr lang="en-US" altLang="en-US" dirty="0">
                <a:latin typeface="Times New Roman" panose="02020603050405020304" pitchFamily="18" charset="0"/>
                <a:cs typeface="Times New Roman" panose="02020603050405020304" pitchFamily="18" charset="0"/>
              </a:rPr>
              <a:t> tin,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cứu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5585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diamond(in)">
                                      <p:cBhvr>
                                        <p:cTn id="7" dur="500"/>
                                        <p:tgtEl>
                                          <p:spTgt spid="225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amond(in)">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diamond(in)">
                                      <p:cBhvr>
                                        <p:cTn id="32" dur="500"/>
                                        <p:tgtEl>
                                          <p:spTgt spid="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diamond(in)">
                                      <p:cBhvr>
                                        <p:cTn id="47" dur="500"/>
                                        <p:tgtEl>
                                          <p:spTgt spid="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amond(in)">
                                      <p:cBhvr>
                                        <p:cTn id="52" dur="500"/>
                                        <p:tgtEl>
                                          <p:spTgt spid="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nodeType="clickEffect">
                                  <p:stCondLst>
                                    <p:cond delay="0"/>
                                  </p:stCondLst>
                                  <p:childTnLst>
                                    <p:set>
                                      <p:cBhvr>
                                        <p:cTn id="61" dur="1" fill="hold">
                                          <p:stCondLst>
                                            <p:cond delay="0"/>
                                          </p:stCondLst>
                                        </p:cTn>
                                        <p:tgtEl>
                                          <p:spTgt spid="20">
                                            <p:txEl>
                                              <p:pRg st="0" end="0"/>
                                            </p:txEl>
                                          </p:spTgt>
                                        </p:tgtEl>
                                        <p:attrNameLst>
                                          <p:attrName>style.visibility</p:attrName>
                                        </p:attrNameLst>
                                      </p:cBhvr>
                                      <p:to>
                                        <p:strVal val="visible"/>
                                      </p:to>
                                    </p:set>
                                    <p:animEffect transition="in" filter="diamond(in)">
                                      <p:cBhvr>
                                        <p:cTn id="62" dur="500"/>
                                        <p:tgtEl>
                                          <p:spTgt spid="20">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amond(in)">
                                      <p:cBhvr>
                                        <p:cTn id="67" dur="500"/>
                                        <p:tgtEl>
                                          <p:spTgt spid="2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nodeType="click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diamond(in)">
                                      <p:cBhvr>
                                        <p:cTn id="77" dur="500"/>
                                        <p:tgtEl>
                                          <p:spTgt spid="23">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500"/>
                                        <p:tgtEl>
                                          <p:spTgt spid="2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ntr" presetSubtype="16"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Effect transition="in" filter="diamond(in)">
                                      <p:cBhvr>
                                        <p:cTn id="92" dur="500"/>
                                        <p:tgtEl>
                                          <p:spTgt spid="26">
                                            <p:txEl>
                                              <p:pRg st="0" end="0"/>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8" presetClass="entr" presetSubtype="16"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diamond(in)">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15" grpId="0" animBg="1"/>
      <p:bldP spid="17" grpId="0" animBg="1"/>
      <p:bldP spid="18" grpId="0" animBg="1"/>
      <p:bldP spid="21" grpId="0" animBg="1"/>
      <p:bldP spid="22" grpId="0" animBg="1"/>
      <p:bldP spid="24" grpId="0" animBg="1"/>
      <p:bldP spid="25"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6"/>
          <p:cNvSpPr txBox="1">
            <a:spLocks noChangeArrowheads="1"/>
          </p:cNvSpPr>
          <p:nvPr/>
        </p:nvSpPr>
        <p:spPr bwMode="auto">
          <a:xfrm>
            <a:off x="107504" y="103090"/>
            <a:ext cx="7344816"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Mỹ</a:t>
            </a:r>
            <a:endParaRPr lang="en-US" altLang="en-US" b="1" dirty="0">
              <a:latin typeface="Times New Roman" panose="02020603050405020304" pitchFamily="18" charset="0"/>
              <a:cs typeface="Times New Roman" panose="02020603050405020304" pitchFamily="18" charset="0"/>
            </a:endParaRPr>
          </a:p>
        </p:txBody>
      </p:sp>
      <p:pic>
        <p:nvPicPr>
          <p:cNvPr id="10244" name="Picture 5" descr="Hình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098" y="867296"/>
            <a:ext cx="3839740" cy="587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107504" y="723241"/>
            <a:ext cx="5363614" cy="55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cấu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bố</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ở:</a:t>
            </a:r>
          </a:p>
          <a:p>
            <a:pPr eaLnBrk="1" hangingPunct="1">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Niu-Oóc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Bô-xtơn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Tô-rôn-tô</a:t>
            </a:r>
            <a:r>
              <a:rPr lang="en-US" altLang="en-US" dirty="0">
                <a:latin typeface="Times New Roman" panose="02020603050405020304" pitchFamily="18" charset="0"/>
                <a:cs typeface="Times New Roman" panose="02020603050405020304" pitchFamily="18" charset="0"/>
              </a:rPr>
              <a:t>. </a:t>
            </a:r>
          </a:p>
          <a:p>
            <a:pPr eaLnBrk="1" hangingPunct="1">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Nam: </a:t>
            </a:r>
            <a:r>
              <a:rPr lang="en-US" altLang="en-US" dirty="0" err="1">
                <a:latin typeface="Times New Roman" panose="02020603050405020304" pitchFamily="18" charset="0"/>
                <a:cs typeface="Times New Roman" panose="02020603050405020304" pitchFamily="18" charset="0"/>
              </a:rPr>
              <a:t>Hiu-xtơn</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 typeface="Arial" panose="020B0604020202020204" pitchFamily="34" charset="0"/>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Lốt</a:t>
            </a:r>
            <a:r>
              <a:rPr lang="en-US" altLang="en-US" dirty="0">
                <a:latin typeface="Times New Roman" panose="02020603050405020304" pitchFamily="18" charset="0"/>
                <a:cs typeface="Times New Roman" panose="02020603050405020304" pitchFamily="18" charset="0"/>
              </a:rPr>
              <a:t> An-</a:t>
            </a:r>
            <a:r>
              <a:rPr lang="en-US" altLang="en-US" dirty="0" err="1">
                <a:latin typeface="Times New Roman" panose="02020603050405020304" pitchFamily="18" charset="0"/>
                <a:cs typeface="Times New Roman" panose="02020603050405020304" pitchFamily="18" charset="0"/>
              </a:rPr>
              <a:t>giơ</a:t>
            </a:r>
            <a:r>
              <a:rPr lang="en-US" altLang="en-US" dirty="0">
                <a:latin typeface="Times New Roman" panose="02020603050405020304" pitchFamily="18" charset="0"/>
                <a:cs typeface="Times New Roman" panose="02020603050405020304" pitchFamily="18" charset="0"/>
              </a:rPr>
              <a:t>-let.</a:t>
            </a:r>
          </a:p>
        </p:txBody>
      </p:sp>
    </p:spTree>
    <p:extLst>
      <p:ext uri="{BB962C8B-B14F-4D97-AF65-F5344CB8AC3E}">
        <p14:creationId xmlns:p14="http://schemas.microsoft.com/office/powerpoint/2010/main" val="2831296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6"/>
          <p:cNvSpPr txBox="1">
            <a:spLocks noChangeArrowheads="1"/>
          </p:cNvSpPr>
          <p:nvPr/>
        </p:nvSpPr>
        <p:spPr bwMode="auto">
          <a:xfrm>
            <a:off x="107504" y="103090"/>
            <a:ext cx="7344816"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Mỹ</a:t>
            </a:r>
            <a:endParaRPr lang="en-US" altLang="en-US" b="1" dirty="0">
              <a:latin typeface="Times New Roman" panose="02020603050405020304" pitchFamily="18" charset="0"/>
              <a:cs typeface="Times New Roman" panose="02020603050405020304" pitchFamily="18" charset="0"/>
            </a:endParaRPr>
          </a:p>
        </p:txBody>
      </p:sp>
      <p:sp>
        <p:nvSpPr>
          <p:cNvPr id="10245" name="Text Box 6"/>
          <p:cNvSpPr txBox="1">
            <a:spLocks noChangeArrowheads="1"/>
          </p:cNvSpPr>
          <p:nvPr/>
        </p:nvSpPr>
        <p:spPr bwMode="auto">
          <a:xfrm>
            <a:off x="158093" y="1255478"/>
            <a:ext cx="8712968"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cấu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dạng</a:t>
            </a:r>
            <a:r>
              <a:rPr lang="en-US" altLang="en-US" dirty="0">
                <a:latin typeface="Times New Roman" panose="02020603050405020304" pitchFamily="18" charset="0"/>
                <a:cs typeface="Times New Roman" panose="02020603050405020304" pitchFamily="18" charset="0"/>
              </a:rPr>
              <a:t>. </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 y="742950"/>
            <a:ext cx="917575" cy="41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70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7504" y="111312"/>
            <a:ext cx="8767862" cy="245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spcAft>
                <a:spcPts val="600"/>
              </a:spcAft>
              <a:buNone/>
            </a:pPr>
            <a:r>
              <a:rPr lang="en-US" sz="3200" dirty="0">
                <a:latin typeface="Times New Roman" panose="02020603050405020304" pitchFamily="18" charset="0"/>
                <a:cs typeface="Times New Roman" panose="02020603050405020304" pitchFamily="18" charset="0"/>
              </a:rPr>
              <a:t>TIẾT </a:t>
            </a:r>
            <a:r>
              <a:rPr lang="en-US" sz="3200" dirty="0" smtClean="0">
                <a:latin typeface="Times New Roman" panose="02020603050405020304" pitchFamily="18" charset="0"/>
                <a:cs typeface="Times New Roman" panose="02020603050405020304" pitchFamily="18" charset="0"/>
              </a:rPr>
              <a:t>31</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BÀI 15. </a:t>
            </a:r>
            <a:endParaRPr lang="en-US" sz="3200" dirty="0">
              <a:latin typeface="Times New Roman" panose="02020603050405020304" pitchFamily="18" charset="0"/>
              <a:cs typeface="Times New Roman" panose="02020603050405020304" pitchFamily="18" charset="0"/>
            </a:endParaRPr>
          </a:p>
          <a:p>
            <a:pPr algn="ctr">
              <a:spcAft>
                <a:spcPts val="600"/>
              </a:spcAft>
              <a:buNone/>
            </a:pPr>
            <a:r>
              <a:rPr lang="en-US" sz="3200" dirty="0" smtClean="0">
                <a:latin typeface="Times New Roman" panose="02020603050405020304" pitchFamily="18" charset="0"/>
                <a:cs typeface="Times New Roman" panose="02020603050405020304" pitchFamily="18" charset="0"/>
              </a:rPr>
              <a:t>PHƯƠNG THỨC</a:t>
            </a:r>
            <a:r>
              <a:rPr lang="vi-VN" sz="3200" dirty="0" smtClean="0">
                <a:latin typeface="Times New Roman" panose="02020603050405020304" pitchFamily="18" charset="0"/>
                <a:cs typeface="Times New Roman" panose="02020603050405020304" pitchFamily="18" charset="0"/>
              </a:rPr>
              <a:t> CON NGƯỜI</a:t>
            </a:r>
            <a:r>
              <a:rPr lang="en-US" sz="3200" dirty="0" smtClean="0">
                <a:latin typeface="Times New Roman" panose="02020603050405020304" pitchFamily="18" charset="0"/>
                <a:cs typeface="Times New Roman" panose="02020603050405020304" pitchFamily="18" charset="0"/>
              </a:rPr>
              <a:t> </a:t>
            </a:r>
          </a:p>
          <a:p>
            <a:pPr algn="ctr">
              <a:spcAft>
                <a:spcPts val="600"/>
              </a:spcAft>
              <a:buNone/>
            </a:pPr>
            <a:r>
              <a:rPr lang="en-US" sz="3200" dirty="0" smtClean="0">
                <a:latin typeface="Times New Roman" panose="02020603050405020304" pitchFamily="18" charset="0"/>
                <a:cs typeface="Times New Roman" panose="02020603050405020304" pitchFamily="18" charset="0"/>
              </a:rPr>
              <a:t>KHAI </a:t>
            </a:r>
            <a:r>
              <a:rPr lang="en-US" sz="3200" dirty="0">
                <a:latin typeface="Times New Roman" panose="02020603050405020304" pitchFamily="18" charset="0"/>
                <a:cs typeface="Times New Roman" panose="02020603050405020304" pitchFamily="18" charset="0"/>
              </a:rPr>
              <a:t>THÁC TỰ NHIÊN BỀN VỮNG</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spcAft>
                <a:spcPts val="600"/>
              </a:spcAft>
              <a:buNone/>
            </a:pPr>
            <a:r>
              <a:rPr lang="vi-VN" sz="3200" dirty="0">
                <a:latin typeface="Times New Roman" panose="02020603050405020304" pitchFamily="18" charset="0"/>
                <a:cs typeface="Times New Roman" panose="02020603050405020304" pitchFamily="18" charset="0"/>
              </a:rPr>
              <a:t>MỘT SỐ TRUNG TÂM KINH TẾ CỦA</a:t>
            </a:r>
            <a:r>
              <a:rPr lang="en-US" sz="3200" dirty="0">
                <a:latin typeface="Times New Roman" panose="02020603050405020304" pitchFamily="18" charset="0"/>
                <a:cs typeface="Times New Roman" panose="02020603050405020304" pitchFamily="18" charset="0"/>
              </a:rPr>
              <a:t> BẮC </a:t>
            </a:r>
            <a:r>
              <a:rPr lang="en-US" sz="3200" dirty="0" smtClean="0">
                <a:latin typeface="Times New Roman" panose="02020603050405020304" pitchFamily="18" charset="0"/>
                <a:cs typeface="Times New Roman" panose="02020603050405020304" pitchFamily="18" charset="0"/>
              </a:rPr>
              <a:t>MỸ</a:t>
            </a:r>
            <a:endParaRPr lang="en-US" sz="3200" dirty="0">
              <a:latin typeface="Times New Roman" panose="02020603050405020304" pitchFamily="18" charset="0"/>
              <a:cs typeface="Times New Roman" panose="02020603050405020304" pitchFamily="18" charset="0"/>
            </a:endParaRPr>
          </a:p>
        </p:txBody>
      </p:sp>
      <p:sp>
        <p:nvSpPr>
          <p:cNvPr id="5" name="Text Box 5"/>
          <p:cNvSpPr txBox="1">
            <a:spLocks noChangeArrowheads="1"/>
          </p:cNvSpPr>
          <p:nvPr/>
        </p:nvSpPr>
        <p:spPr bwMode="auto">
          <a:xfrm>
            <a:off x="1155899" y="2720588"/>
            <a:ext cx="6671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 typeface="Arial" panose="020B0604020202020204" pitchFamily="34" charset="0"/>
              <a:buNone/>
            </a:pPr>
            <a:r>
              <a:rPr lang="en-US" altLang="en-US" sz="3600" b="1" i="1" dirty="0">
                <a:latin typeface="Times New Roman" panose="02020603050405020304" pitchFamily="18" charset="0"/>
                <a:cs typeface="Times New Roman" panose="02020603050405020304" pitchFamily="18" charset="0"/>
              </a:rPr>
              <a:t>NỘI DUNG BÀI HỌC</a:t>
            </a:r>
            <a:endParaRPr lang="vi-VN" altLang="en-US" sz="3600" b="1" i="1" dirty="0">
              <a:latin typeface="Times New Roman" panose="02020603050405020304" pitchFamily="18" charset="0"/>
              <a:cs typeface="Times New Roman" panose="02020603050405020304" pitchFamily="18" charset="0"/>
            </a:endParaRPr>
          </a:p>
        </p:txBody>
      </p:sp>
      <p:sp>
        <p:nvSpPr>
          <p:cNvPr id="8" name="Text Box 5"/>
          <p:cNvSpPr txBox="1">
            <a:spLocks noChangeArrowheads="1"/>
          </p:cNvSpPr>
          <p:nvPr/>
        </p:nvSpPr>
        <p:spPr bwMode="auto">
          <a:xfrm>
            <a:off x="103870" y="3412521"/>
            <a:ext cx="87678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None/>
            </a:pPr>
            <a:r>
              <a:rPr lang="en-US" sz="3600" dirty="0" smtClean="0">
                <a:latin typeface="Times New Roman" panose="02020603050405020304" pitchFamily="18" charset="0"/>
                <a:ea typeface="Times New Roman"/>
                <a:cs typeface="Times New Roman" panose="02020603050405020304" pitchFamily="18" charset="0"/>
              </a:rPr>
              <a:t>1. </a:t>
            </a:r>
            <a:r>
              <a:rPr lang="vi-VN" sz="3600" dirty="0" smtClean="0">
                <a:latin typeface="Times New Roman" panose="02020603050405020304" pitchFamily="18" charset="0"/>
                <a:ea typeface="Times New Roman"/>
                <a:cs typeface="Times New Roman" panose="02020603050405020304" pitchFamily="18" charset="0"/>
              </a:rPr>
              <a:t>Phương </a:t>
            </a:r>
            <a:r>
              <a:rPr lang="vi-VN" sz="3600" dirty="0">
                <a:latin typeface="Times New Roman" panose="02020603050405020304" pitchFamily="18" charset="0"/>
                <a:ea typeface="Times New Roman"/>
                <a:cs typeface="Times New Roman" panose="02020603050405020304" pitchFamily="18" charset="0"/>
              </a:rPr>
              <a:t>thức khai thác các nguồn tài nguyên theo hướng bền </a:t>
            </a:r>
            <a:r>
              <a:rPr lang="vi-VN" sz="3600" dirty="0" smtClean="0">
                <a:latin typeface="Times New Roman" panose="02020603050405020304" pitchFamily="18" charset="0"/>
                <a:ea typeface="Times New Roman"/>
                <a:cs typeface="Times New Roman" panose="02020603050405020304" pitchFamily="18" charset="0"/>
              </a:rPr>
              <a:t>vững</a:t>
            </a:r>
            <a:endParaRPr lang="en-US" sz="3600" dirty="0">
              <a:latin typeface="Times New Roman" panose="02020603050405020304" pitchFamily="18" charset="0"/>
              <a:ea typeface="Calibri"/>
              <a:cs typeface="Times New Roman" panose="02020603050405020304" pitchFamily="18" charset="0"/>
            </a:endParaRPr>
          </a:p>
        </p:txBody>
      </p:sp>
      <p:sp>
        <p:nvSpPr>
          <p:cNvPr id="9" name="Text Box 5"/>
          <p:cNvSpPr txBox="1">
            <a:spLocks noChangeArrowheads="1"/>
          </p:cNvSpPr>
          <p:nvPr/>
        </p:nvSpPr>
        <p:spPr bwMode="auto">
          <a:xfrm>
            <a:off x="539552" y="4665516"/>
            <a:ext cx="820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None/>
            </a:pPr>
            <a:r>
              <a:rPr lang="en-US" sz="3600" dirty="0" smtClean="0">
                <a:latin typeface="Times New Roman" panose="02020603050405020304" pitchFamily="18" charset="0"/>
                <a:cs typeface="Times New Roman" panose="02020603050405020304" pitchFamily="18" charset="0"/>
              </a:rPr>
              <a:t>2. </a:t>
            </a:r>
            <a:r>
              <a:rPr lang="vi-VN" sz="3600" dirty="0" smtClean="0">
                <a:latin typeface="Times New Roman" panose="02020603050405020304" pitchFamily="18" charset="0"/>
                <a:cs typeface="Times New Roman" panose="02020603050405020304" pitchFamily="18" charset="0"/>
              </a:rPr>
              <a:t>Một </a:t>
            </a:r>
            <a:r>
              <a:rPr lang="vi-VN" sz="3600" dirty="0">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Bắc </a:t>
            </a:r>
            <a:r>
              <a:rPr lang="vi-VN" sz="3600" dirty="0" smtClean="0">
                <a:latin typeface="Times New Roman" panose="02020603050405020304" pitchFamily="18" charset="0"/>
                <a:cs typeface="Times New Roman" panose="02020603050405020304" pitchFamily="18" charset="0"/>
              </a:rPr>
              <a:t>Mỹ</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759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fill="hold" nodeType="withEffect">
                                  <p:stCondLst>
                                    <p:cond delay="0"/>
                                  </p:stCondLst>
                                  <p:iterate type="lt">
                                    <p:tmPct val="50000"/>
                                  </p:iterate>
                                  <p:childTnLst>
                                    <p:set>
                                      <p:cBhvr additive="repl">
                                        <p:cTn id="6" dur="1" fill="hold">
                                          <p:stCondLst>
                                            <p:cond delay="0"/>
                                          </p:stCondLst>
                                        </p:cTn>
                                        <p:tgtEl>
                                          <p:spTgt spid="4"/>
                                        </p:tgtEl>
                                        <p:attrNameLst>
                                          <p:attrName>style.visibility</p:attrName>
                                        </p:attrNameLst>
                                      </p:cBhvr>
                                      <p:to>
                                        <p:strVal val="visible"/>
                                      </p:to>
                                    </p:set>
                                    <p:anim calcmode="discrete" valueType="clr">
                                      <p:cBhvr additive="repl">
                                        <p:cTn id="7" dur="80"/>
                                        <p:tgtEl>
                                          <p:spTgt spid="4"/>
                                        </p:tgtEl>
                                        <p:attrNameLst>
                                          <p:attrName>style.color</p:attrName>
                                        </p:attrNameLst>
                                      </p:cBhvr>
                                      <p:tavLst>
                                        <p:tav tm="50000">
                                          <p:val>
                                            <p:strVal val="rgb(0,106,-73)"/>
                                          </p:val>
                                        </p:tav>
                                        <p:tav>
                                          <p:val>
                                            <p:strVal val="rgb(0,-1,-1)"/>
                                          </p:val>
                                        </p:tav>
                                      </p:tavLst>
                                    </p:anim>
                                    <p:anim calcmode="discrete" valueType="clr">
                                      <p:cBhvr additive="repl">
                                        <p:cTn id="8" dur="80"/>
                                        <p:tgtEl>
                                          <p:spTgt spid="4"/>
                                        </p:tgtEl>
                                        <p:attrNameLst>
                                          <p:attrName>fillColor</p:attrName>
                                        </p:attrNameLst>
                                      </p:cBhvr>
                                      <p:tavLst>
                                        <p:tav tm="50000">
                                          <p:val>
                                            <p:strVal val="rgb(0,106,-73)"/>
                                          </p:val>
                                        </p:tav>
                                        <p:tav>
                                          <p:val>
                                            <p:strVal val="rgb(0,-1,-1)"/>
                                          </p:val>
                                        </p:tav>
                                      </p:tavLst>
                                    </p:anim>
                                    <p:set>
                                      <p:cBhvr additive="repl">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0" y="403322"/>
            <a:ext cx="914400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LUYỆN </a:t>
            </a:r>
            <a:r>
              <a:rPr lang="en-US" altLang="en-US" b="1" dirty="0">
                <a:latin typeface="Times New Roman" panose="02020603050405020304" pitchFamily="18" charset="0"/>
                <a:cs typeface="Times New Roman" panose="02020603050405020304" pitchFamily="18" charset="0"/>
              </a:rPr>
              <a:t>TẬP</a:t>
            </a:r>
          </a:p>
        </p:txBody>
      </p:sp>
      <p:sp>
        <p:nvSpPr>
          <p:cNvPr id="21507" name="Rectangle 12"/>
          <p:cNvSpPr>
            <a:spLocks noChangeArrowheads="1"/>
          </p:cNvSpPr>
          <p:nvPr/>
        </p:nvSpPr>
        <p:spPr bwMode="auto">
          <a:xfrm>
            <a:off x="0" y="1080359"/>
            <a:ext cx="9144000" cy="255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1. </a:t>
            </a:r>
            <a:r>
              <a:rPr lang="en-US" altLang="en-US" dirty="0" err="1">
                <a:latin typeface="Times New Roman" panose="02020603050405020304" pitchFamily="18" charset="0"/>
                <a:cs typeface="Times New Roman" panose="02020603050405020304" pitchFamily="18" charset="0"/>
              </a:rPr>
              <a:t>Việc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cùng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với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lượng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thải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xuất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nghiệp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nghiệp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gây</a:t>
            </a:r>
            <a:r>
              <a:rPr lang="en-US" altLang="en-US" dirty="0">
                <a:latin typeface="Times New Roman" panose="02020603050405020304" pitchFamily="18" charset="0"/>
                <a:cs typeface="Times New Roman" panose="02020603050405020304" pitchFamily="18" charset="0"/>
              </a:rPr>
              <a:t> ô </a:t>
            </a:r>
            <a:r>
              <a:rPr lang="en-US" altLang="en-US" dirty="0" err="1">
                <a:latin typeface="Times New Roman" panose="02020603050405020304" pitchFamily="18" charset="0"/>
                <a:cs typeface="Times New Roman" panose="02020603050405020304" pitchFamily="18" charset="0"/>
              </a:rPr>
              <a:t>nhiễm</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đất</a:t>
            </a:r>
            <a:r>
              <a:rPr lang="en-US" altLang="en-US" dirty="0" smtClean="0">
                <a:latin typeface="Times New Roman" panose="02020603050405020304" pitchFamily="18" charset="0"/>
                <a:cs typeface="Times New Roman" panose="02020603050405020304" pitchFamily="18" charset="0"/>
              </a:rPr>
              <a:t>.               B</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Nguồn</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nước</a:t>
            </a:r>
            <a:r>
              <a:rPr lang="en-US" altLang="en-US" dirty="0" smtClean="0">
                <a:latin typeface="Times New Roman" panose="02020603050405020304" pitchFamily="18" charset="0"/>
                <a:cs typeface="Times New Roman" panose="02020603050405020304" pitchFamily="18" charset="0"/>
              </a:rPr>
              <a:t>.                   D</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hậu</a:t>
            </a:r>
            <a:r>
              <a:rPr lang="en-US" altLang="en-US" dirty="0">
                <a:latin typeface="Times New Roman" panose="02020603050405020304" pitchFamily="18" charset="0"/>
                <a:cs typeface="Times New Roman" panose="02020603050405020304" pitchFamily="18" charset="0"/>
              </a:rPr>
              <a:t>.</a:t>
            </a:r>
          </a:p>
        </p:txBody>
      </p:sp>
      <p:sp>
        <p:nvSpPr>
          <p:cNvPr id="5" name="Rectangle 12"/>
          <p:cNvSpPr>
            <a:spLocks noChangeArrowheads="1"/>
          </p:cNvSpPr>
          <p:nvPr/>
        </p:nvSpPr>
        <p:spPr bwMode="auto">
          <a:xfrm>
            <a:off x="27218" y="3634975"/>
            <a:ext cx="9144000" cy="30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2. </a:t>
            </a:r>
            <a:r>
              <a:rPr lang="en-US" altLang="en-US" dirty="0" err="1">
                <a:latin typeface="Times New Roman" panose="02020603050405020304" pitchFamily="18" charset="0"/>
                <a:cs typeface="Times New Roman" panose="02020603050405020304" pitchFamily="18" charset="0"/>
              </a:rPr>
              <a:t>Tại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dạng</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Do </a:t>
            </a:r>
            <a:r>
              <a:rPr lang="en-US" altLang="en-US" dirty="0" err="1">
                <a:latin typeface="Times New Roman" panose="02020603050405020304" pitchFamily="18" charset="0"/>
                <a:cs typeface="Times New Roman" panose="02020603050405020304" pitchFamily="18" charset="0"/>
              </a:rPr>
              <a:t>vị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tiếp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giáp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với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B. Do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nhỏ</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quanh</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Do </a:t>
            </a:r>
            <a:r>
              <a:rPr lang="en-US" altLang="en-US" dirty="0" err="1">
                <a:latin typeface="Times New Roman" panose="02020603050405020304" pitchFamily="18" charset="0"/>
                <a:cs typeface="Times New Roman" panose="02020603050405020304" pitchFamily="18" charset="0"/>
              </a:rPr>
              <a:t>khí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hậu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thuận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lợi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triển</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D. Do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luồng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hải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lưu</a:t>
            </a:r>
            <a:r>
              <a:rPr lang="en-US" altLang="en-US" dirty="0">
                <a:latin typeface="Times New Roman" panose="02020603050405020304" pitchFamily="18" charset="0"/>
                <a:cs typeface="Times New Roman" panose="02020603050405020304" pitchFamily="18" charset="0"/>
              </a:rPr>
              <a:t>.</a:t>
            </a:r>
          </a:p>
        </p:txBody>
      </p:sp>
      <p:sp>
        <p:nvSpPr>
          <p:cNvPr id="6" name="Oval 5"/>
          <p:cNvSpPr/>
          <p:nvPr/>
        </p:nvSpPr>
        <p:spPr>
          <a:xfrm>
            <a:off x="112330" y="3187545"/>
            <a:ext cx="343750" cy="35523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05" dirty="0">
              <a:solidFill>
                <a:srgbClr val="FF0000"/>
              </a:solidFill>
              <a:latin typeface="Times New Roman" pitchFamily="18" charset="0"/>
              <a:cs typeface="Times New Roman" pitchFamily="18" charset="0"/>
            </a:endParaRPr>
          </a:p>
        </p:txBody>
      </p:sp>
      <p:sp>
        <p:nvSpPr>
          <p:cNvPr id="7" name="Oval 6"/>
          <p:cNvSpPr/>
          <p:nvPr/>
        </p:nvSpPr>
        <p:spPr>
          <a:xfrm>
            <a:off x="54905" y="4780818"/>
            <a:ext cx="343750" cy="3079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FF0000"/>
                </a:solidFill>
                <a:latin typeface="Times New Roman" pitchFamily="18" charset="0"/>
                <a:cs typeface="Times New Roman" pitchFamily="18" charset="0"/>
              </a:rPr>
              <a:t>A</a:t>
            </a:r>
          </a:p>
        </p:txBody>
      </p:sp>
    </p:spTree>
    <p:extLst>
      <p:ext uri="{BB962C8B-B14F-4D97-AF65-F5344CB8AC3E}">
        <p14:creationId xmlns:p14="http://schemas.microsoft.com/office/powerpoint/2010/main" val="3806259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amond(in)">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5" grpId="0"/>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0" y="323702"/>
            <a:ext cx="914400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LUYỆN </a:t>
            </a:r>
            <a:r>
              <a:rPr lang="en-US" altLang="en-US" b="1" dirty="0">
                <a:latin typeface="Times New Roman" panose="02020603050405020304" pitchFamily="18" charset="0"/>
                <a:cs typeface="Times New Roman" panose="02020603050405020304" pitchFamily="18" charset="0"/>
              </a:rPr>
              <a:t>TẬP</a:t>
            </a:r>
          </a:p>
        </p:txBody>
      </p:sp>
      <p:sp>
        <p:nvSpPr>
          <p:cNvPr id="21507" name="Rectangle 12"/>
          <p:cNvSpPr>
            <a:spLocks noChangeArrowheads="1"/>
          </p:cNvSpPr>
          <p:nvPr/>
        </p:nvSpPr>
        <p:spPr bwMode="auto">
          <a:xfrm>
            <a:off x="0" y="762620"/>
            <a:ext cx="9144000" cy="30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3. 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đai</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thoái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Do </a:t>
            </a:r>
            <a:r>
              <a:rPr lang="en-US" altLang="en-US" dirty="0" err="1">
                <a:latin typeface="Times New Roman" panose="02020603050405020304" pitchFamily="18" charset="0"/>
                <a:cs typeface="Times New Roman" panose="02020603050405020304" pitchFamily="18" charset="0"/>
              </a:rPr>
              <a:t>mưa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B. Do </a:t>
            </a:r>
            <a:r>
              <a:rPr lang="en-US" altLang="en-US" dirty="0" err="1">
                <a:latin typeface="Times New Roman" panose="02020603050405020304" pitchFamily="18" charset="0"/>
                <a:cs typeface="Times New Roman" panose="02020603050405020304" pitchFamily="18" charset="0"/>
              </a:rPr>
              <a:t>sử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hóa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dài</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Do </a:t>
            </a:r>
            <a:r>
              <a:rPr lang="en-US" altLang="en-US" dirty="0" err="1">
                <a:latin typeface="Times New Roman" panose="02020603050405020304" pitchFamily="18" charset="0"/>
                <a:cs typeface="Times New Roman" panose="02020603050405020304" pitchFamily="18" charset="0"/>
              </a:rPr>
              <a:t>sử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máy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nghiệp</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D. Do </a:t>
            </a:r>
            <a:r>
              <a:rPr lang="en-US" altLang="en-US" dirty="0" err="1">
                <a:latin typeface="Times New Roman" panose="02020603050405020304" pitchFamily="18" charset="0"/>
                <a:cs typeface="Times New Roman" panose="02020603050405020304" pitchFamily="18" charset="0"/>
              </a:rPr>
              <a:t>trồng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vụ</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năm</a:t>
            </a:r>
            <a:r>
              <a:rPr lang="en-US" altLang="en-US" dirty="0">
                <a:latin typeface="Times New Roman" panose="02020603050405020304" pitchFamily="18" charset="0"/>
                <a:cs typeface="Times New Roman" panose="02020603050405020304" pitchFamily="18" charset="0"/>
              </a:rPr>
              <a:t>.</a:t>
            </a:r>
          </a:p>
        </p:txBody>
      </p:sp>
      <p:sp>
        <p:nvSpPr>
          <p:cNvPr id="5" name="Rectangle 12"/>
          <p:cNvSpPr>
            <a:spLocks noChangeArrowheads="1"/>
          </p:cNvSpPr>
          <p:nvPr/>
        </p:nvSpPr>
        <p:spPr bwMode="auto">
          <a:xfrm>
            <a:off x="28646" y="3735113"/>
            <a:ext cx="9144000" cy="255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4. </a:t>
            </a:r>
            <a:r>
              <a:rPr lang="en-US" altLang="en-US" dirty="0" err="1">
                <a:latin typeface="Times New Roman" panose="02020603050405020304" pitchFamily="18" charset="0"/>
                <a:cs typeface="Times New Roman" panose="02020603050405020304" pitchFamily="18" charset="0"/>
              </a:rPr>
              <a:t>Vì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nước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ngọt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dồi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dào</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Do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băng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tuyết</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B. Do </a:t>
            </a:r>
            <a:r>
              <a:rPr lang="en-US" altLang="en-US" dirty="0" err="1">
                <a:latin typeface="Times New Roman" panose="02020603050405020304" pitchFamily="18" charset="0"/>
                <a:cs typeface="Times New Roman" panose="02020603050405020304" pitchFamily="18" charset="0"/>
              </a:rPr>
              <a:t>mưa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Do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hồ</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D. Do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nhiều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hồ</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a:t>
            </a:r>
          </a:p>
        </p:txBody>
      </p:sp>
      <p:sp>
        <p:nvSpPr>
          <p:cNvPr id="6" name="Oval 5"/>
          <p:cNvSpPr/>
          <p:nvPr/>
        </p:nvSpPr>
        <p:spPr>
          <a:xfrm>
            <a:off x="61225" y="2429377"/>
            <a:ext cx="343750" cy="3079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FF0000"/>
                </a:solidFill>
                <a:latin typeface="Times New Roman" pitchFamily="18" charset="0"/>
                <a:cs typeface="Times New Roman" pitchFamily="18" charset="0"/>
              </a:rPr>
              <a:t>B</a:t>
            </a:r>
          </a:p>
        </p:txBody>
      </p:sp>
      <p:sp>
        <p:nvSpPr>
          <p:cNvPr id="7" name="Oval 6"/>
          <p:cNvSpPr/>
          <p:nvPr/>
        </p:nvSpPr>
        <p:spPr>
          <a:xfrm>
            <a:off x="122731" y="5805264"/>
            <a:ext cx="282244" cy="31981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FF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159658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amond(in)">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5" grpId="0"/>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28675" y="264096"/>
            <a:ext cx="914400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LUYỆN </a:t>
            </a:r>
            <a:r>
              <a:rPr lang="en-US" altLang="en-US" b="1" dirty="0">
                <a:latin typeface="Times New Roman" panose="02020603050405020304" pitchFamily="18" charset="0"/>
                <a:cs typeface="Times New Roman" panose="02020603050405020304" pitchFamily="18" charset="0"/>
              </a:rPr>
              <a:t>TẬP</a:t>
            </a:r>
          </a:p>
        </p:txBody>
      </p:sp>
      <p:sp>
        <p:nvSpPr>
          <p:cNvPr id="21507" name="Rectangle 12"/>
          <p:cNvSpPr>
            <a:spLocks noChangeArrowheads="1"/>
          </p:cNvSpPr>
          <p:nvPr/>
        </p:nvSpPr>
        <p:spPr bwMode="auto">
          <a:xfrm>
            <a:off x="28675" y="796363"/>
            <a:ext cx="9144000" cy="30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5. 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Lôt</a:t>
            </a:r>
            <a:r>
              <a:rPr lang="en-US" altLang="en-US" dirty="0">
                <a:latin typeface="Times New Roman" panose="02020603050405020304" pitchFamily="18" charset="0"/>
                <a:cs typeface="Times New Roman" panose="02020603050405020304" pitchFamily="18" charset="0"/>
              </a:rPr>
              <a:t> An-</a:t>
            </a:r>
            <a:r>
              <a:rPr lang="en-US" altLang="en-US" dirty="0" err="1">
                <a:latin typeface="Times New Roman" panose="02020603050405020304" pitchFamily="18" charset="0"/>
                <a:cs typeface="Times New Roman" panose="02020603050405020304" pitchFamily="18" charset="0"/>
              </a:rPr>
              <a:t>giơ</a:t>
            </a:r>
            <a:r>
              <a:rPr lang="en-US" altLang="en-US" dirty="0">
                <a:latin typeface="Times New Roman" panose="02020603050405020304" pitchFamily="18" charset="0"/>
                <a:cs typeface="Times New Roman" panose="02020603050405020304" pitchFamily="18" charset="0"/>
              </a:rPr>
              <a:t>-let </a:t>
            </a:r>
            <a:r>
              <a:rPr lang="en-US" altLang="en-US" dirty="0" err="1">
                <a:latin typeface="Times New Roman" panose="02020603050405020304" pitchFamily="18" charset="0"/>
                <a:cs typeface="Times New Roman" panose="02020603050405020304" pitchFamily="18" charset="0"/>
              </a:rPr>
              <a:t>nằm</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nào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tây</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nam</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nam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nam</a:t>
            </a:r>
            <a:r>
              <a:rPr lang="en-US" altLang="en-US" dirty="0">
                <a:latin typeface="Times New Roman" panose="02020603050405020304" pitchFamily="18" charset="0"/>
                <a:cs typeface="Times New Roman" panose="02020603050405020304" pitchFamily="18" charset="0"/>
              </a:rPr>
              <a:t>.</a:t>
            </a:r>
          </a:p>
        </p:txBody>
      </p:sp>
      <p:sp>
        <p:nvSpPr>
          <p:cNvPr id="5" name="Rectangle 12"/>
          <p:cNvSpPr>
            <a:spLocks noChangeArrowheads="1"/>
          </p:cNvSpPr>
          <p:nvPr/>
        </p:nvSpPr>
        <p:spPr bwMode="auto">
          <a:xfrm>
            <a:off x="0" y="3781358"/>
            <a:ext cx="9144000" cy="30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6. 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nào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nằm</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nam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Lôt</a:t>
            </a:r>
            <a:r>
              <a:rPr lang="en-US" altLang="en-US" dirty="0">
                <a:latin typeface="Times New Roman" panose="02020603050405020304" pitchFamily="18" charset="0"/>
                <a:cs typeface="Times New Roman" panose="02020603050405020304" pitchFamily="18" charset="0"/>
              </a:rPr>
              <a:t> An-</a:t>
            </a:r>
            <a:r>
              <a:rPr lang="en-US" altLang="en-US" dirty="0" err="1">
                <a:latin typeface="Times New Roman" panose="02020603050405020304" pitchFamily="18" charset="0"/>
                <a:cs typeface="Times New Roman" panose="02020603050405020304" pitchFamily="18" charset="0"/>
              </a:rPr>
              <a:t>giơ</a:t>
            </a:r>
            <a:r>
              <a:rPr lang="en-US" altLang="en-US" dirty="0">
                <a:latin typeface="Times New Roman" panose="02020603050405020304" pitchFamily="18" charset="0"/>
                <a:cs typeface="Times New Roman" panose="02020603050405020304" pitchFamily="18" charset="0"/>
              </a:rPr>
              <a:t>-let.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Hiu-xtơn</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C. Van-</a:t>
            </a:r>
            <a:r>
              <a:rPr lang="en-US" altLang="en-US" dirty="0" err="1">
                <a:latin typeface="Times New Roman" panose="02020603050405020304" pitchFamily="18" charset="0"/>
                <a:cs typeface="Times New Roman" panose="02020603050405020304" pitchFamily="18" charset="0"/>
              </a:rPr>
              <a:t>cô</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vơ</a:t>
            </a:r>
            <a:r>
              <a:rPr lang="en-US" altLang="en-US"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Niu</a:t>
            </a:r>
            <a:r>
              <a:rPr lang="en-US" altLang="en-US" dirty="0">
                <a:latin typeface="Times New Roman" panose="02020603050405020304" pitchFamily="18" charset="0"/>
                <a:cs typeface="Times New Roman" panose="02020603050405020304" pitchFamily="18" charset="0"/>
              </a:rPr>
              <a:t> I-</a:t>
            </a:r>
            <a:r>
              <a:rPr lang="en-US" altLang="en-US" dirty="0" err="1">
                <a:latin typeface="Times New Roman" panose="02020603050405020304" pitchFamily="18" charset="0"/>
                <a:cs typeface="Times New Roman" panose="02020603050405020304" pitchFamily="18" charset="0"/>
              </a:rPr>
              <a:t>ooc</a:t>
            </a:r>
            <a:r>
              <a:rPr lang="en-US" altLang="en-US" dirty="0">
                <a:latin typeface="Times New Roman" panose="02020603050405020304" pitchFamily="18" charset="0"/>
                <a:cs typeface="Times New Roman" panose="02020603050405020304" pitchFamily="18" charset="0"/>
              </a:rPr>
              <a:t>.</a:t>
            </a:r>
          </a:p>
        </p:txBody>
      </p:sp>
      <p:sp>
        <p:nvSpPr>
          <p:cNvPr id="6" name="Oval 5"/>
          <p:cNvSpPr/>
          <p:nvPr/>
        </p:nvSpPr>
        <p:spPr>
          <a:xfrm>
            <a:off x="31534" y="1922114"/>
            <a:ext cx="343750" cy="3079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FF0000"/>
                </a:solidFill>
                <a:latin typeface="Times New Roman" pitchFamily="18" charset="0"/>
                <a:cs typeface="Times New Roman" pitchFamily="18" charset="0"/>
              </a:rPr>
              <a:t>A</a:t>
            </a:r>
          </a:p>
        </p:txBody>
      </p:sp>
      <p:sp>
        <p:nvSpPr>
          <p:cNvPr id="7" name="Oval 6"/>
          <p:cNvSpPr/>
          <p:nvPr/>
        </p:nvSpPr>
        <p:spPr>
          <a:xfrm>
            <a:off x="31534" y="5394723"/>
            <a:ext cx="343750" cy="33853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FF0000"/>
                </a:solidFill>
                <a:latin typeface="Times New Roman" pitchFamily="18" charset="0"/>
                <a:cs typeface="Times New Roman" pitchFamily="18" charset="0"/>
              </a:rPr>
              <a:t>B</a:t>
            </a:r>
          </a:p>
        </p:txBody>
      </p:sp>
    </p:spTree>
    <p:extLst>
      <p:ext uri="{BB962C8B-B14F-4D97-AF65-F5344CB8AC3E}">
        <p14:creationId xmlns:p14="http://schemas.microsoft.com/office/powerpoint/2010/main" val="2231699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amond(in)">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5" grpId="0"/>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2875328" y="188640"/>
            <a:ext cx="3380213"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LUYỆN </a:t>
            </a:r>
            <a:r>
              <a:rPr lang="en-US" altLang="en-US" b="1" dirty="0">
                <a:latin typeface="Times New Roman" panose="02020603050405020304" pitchFamily="18" charset="0"/>
                <a:cs typeface="Times New Roman" panose="02020603050405020304" pitchFamily="18" charset="0"/>
              </a:rPr>
              <a:t>TẬP</a:t>
            </a:r>
          </a:p>
        </p:txBody>
      </p:sp>
      <p:sp>
        <p:nvSpPr>
          <p:cNvPr id="21507" name="Rectangle 12"/>
          <p:cNvSpPr>
            <a:spLocks noChangeArrowheads="1"/>
          </p:cNvSpPr>
          <p:nvPr/>
        </p:nvSpPr>
        <p:spPr bwMode="auto">
          <a:xfrm>
            <a:off x="20912" y="777768"/>
            <a:ext cx="9144000"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Vì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trường</a:t>
            </a:r>
            <a:r>
              <a:rPr lang="en-US" altLang="en-US" dirty="0">
                <a:latin typeface="Times New Roman" panose="02020603050405020304" pitchFamily="18" charset="0"/>
                <a:cs typeface="Times New Roman" panose="02020603050405020304" pitchFamily="18" charset="0"/>
              </a:rPr>
              <a:t> ?</a:t>
            </a:r>
          </a:p>
        </p:txBody>
      </p:sp>
      <p:sp>
        <p:nvSpPr>
          <p:cNvPr id="21508" name="Rectangle 12"/>
          <p:cNvSpPr>
            <a:spLocks noChangeArrowheads="1"/>
          </p:cNvSpPr>
          <p:nvPr/>
        </p:nvSpPr>
        <p:spPr bwMode="auto">
          <a:xfrm>
            <a:off x="66864" y="1922218"/>
            <a:ext cx="9052095" cy="452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trường</a:t>
            </a:r>
            <a:r>
              <a:rPr lang="en-US" altLang="en-US" dirty="0">
                <a:latin typeface="Times New Roman" panose="02020603050405020304" pitchFamily="18" charset="0"/>
                <a:cs typeface="Times New Roman" panose="02020603050405020304" pitchFamily="18" charset="0"/>
              </a:rPr>
              <a:t> do:</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Con </a:t>
            </a:r>
            <a:r>
              <a:rPr lang="en-US" altLang="en-US" dirty="0" err="1">
                <a:latin typeface="Times New Roman" panose="02020603050405020304" pitchFamily="18" charset="0"/>
                <a:cs typeface="Times New Roman" panose="02020603050405020304" pitchFamily="18" charset="0"/>
              </a:rPr>
              <a:t>người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phương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hợp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đất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nước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khoáng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rừng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Bắc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Mỹ</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trở</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thành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giới</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việc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khai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thác</a:t>
            </a:r>
            <a:r>
              <a:rPr lang="en-US" altLang="en-US" dirty="0">
                <a:latin typeface="Times New Roman" panose="02020603050405020304" pitchFamily="18" charset="0"/>
                <a:cs typeface="Times New Roman" panose="02020603050405020304" pitchFamily="18" charset="0"/>
              </a:rPr>
              <a:t>, con </a:t>
            </a:r>
            <a:r>
              <a:rPr lang="en-US" altLang="en-US" dirty="0" err="1">
                <a:latin typeface="Times New Roman" panose="02020603050405020304" pitchFamily="18" charset="0"/>
                <a:cs typeface="Times New Roman" panose="02020603050405020304" pitchFamily="18" charset="0"/>
              </a:rPr>
              <a:t>người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liền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với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bảo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tự</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nhiên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bảo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vệ</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nhằm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tiêu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triển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bền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vững</a:t>
            </a:r>
            <a:r>
              <a:rPr lang="en-US" alt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2156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amond(in)">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diamond(in)">
                                      <p:cBhvr>
                                        <p:cTn id="1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0" y="107850"/>
            <a:ext cx="9144000" cy="58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smtClean="0">
                <a:latin typeface="Times New Roman" panose="02020603050405020304" pitchFamily="18" charset="0"/>
                <a:cs typeface="Times New Roman" panose="02020603050405020304" pitchFamily="18" charset="0"/>
              </a:rPr>
              <a:t>VẬN </a:t>
            </a:r>
            <a:r>
              <a:rPr lang="en-US" altLang="en-US" b="1" dirty="0">
                <a:latin typeface="Times New Roman" panose="02020603050405020304" pitchFamily="18" charset="0"/>
                <a:cs typeface="Times New Roman" panose="02020603050405020304" pitchFamily="18" charset="0"/>
              </a:rPr>
              <a:t>DỤNG</a:t>
            </a:r>
          </a:p>
        </p:txBody>
      </p:sp>
      <p:sp>
        <p:nvSpPr>
          <p:cNvPr id="19459" name="Rectangle 12"/>
          <p:cNvSpPr>
            <a:spLocks noChangeArrowheads="1"/>
          </p:cNvSpPr>
          <p:nvPr/>
        </p:nvSpPr>
        <p:spPr bwMode="auto">
          <a:xfrm>
            <a:off x="0" y="692696"/>
            <a:ext cx="9144000" cy="156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i="1" dirty="0" err="1">
                <a:latin typeface="Times New Roman" panose="02020603050405020304" pitchFamily="18" charset="0"/>
                <a:cs typeface="Times New Roman" panose="02020603050405020304" pitchFamily="18" charset="0"/>
              </a:rPr>
              <a:t>Em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hãy</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tìm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hiểu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thông</a:t>
            </a:r>
            <a:r>
              <a:rPr lang="en-US" altLang="en-US" i="1" dirty="0">
                <a:latin typeface="Times New Roman" panose="02020603050405020304" pitchFamily="18" charset="0"/>
                <a:cs typeface="Times New Roman" panose="02020603050405020304" pitchFamily="18" charset="0"/>
              </a:rPr>
              <a:t> tin </a:t>
            </a:r>
            <a:r>
              <a:rPr lang="en-US" altLang="en-US" i="1" dirty="0" err="1">
                <a:latin typeface="Times New Roman" panose="02020603050405020304" pitchFamily="18" charset="0"/>
                <a:cs typeface="Times New Roman" panose="02020603050405020304" pitchFamily="18" charset="0"/>
              </a:rPr>
              <a:t>và</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giới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thiệu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với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các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bạn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về</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một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hoạt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động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sản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xuất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theo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hướng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phát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triển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bền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vững</a:t>
            </a:r>
            <a:r>
              <a:rPr lang="en-US" altLang="en-US" i="1" dirty="0">
                <a:latin typeface="Times New Roman" panose="02020603050405020304" pitchFamily="18" charset="0"/>
                <a:cs typeface="Times New Roman" panose="02020603050405020304" pitchFamily="18" charset="0"/>
              </a:rPr>
              <a:t> ở </a:t>
            </a:r>
            <a:r>
              <a:rPr lang="en-US" altLang="en-US" i="1" dirty="0" err="1">
                <a:latin typeface="Times New Roman" panose="02020603050405020304" pitchFamily="18" charset="0"/>
                <a:cs typeface="Times New Roman" panose="02020603050405020304" pitchFamily="18" charset="0"/>
              </a:rPr>
              <a:t>Bắc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Mỹ</a:t>
            </a:r>
            <a:r>
              <a:rPr lang="en-US" altLang="en-US" i="1" dirty="0">
                <a:latin typeface="Times New Roman" panose="02020603050405020304" pitchFamily="18" charset="0"/>
                <a:cs typeface="Times New Roman" panose="02020603050405020304" pitchFamily="18" charset="0"/>
              </a:rPr>
              <a:t>.</a:t>
            </a:r>
          </a:p>
        </p:txBody>
      </p:sp>
      <p:sp>
        <p:nvSpPr>
          <p:cNvPr id="4" name="Rectangle 12"/>
          <p:cNvSpPr>
            <a:spLocks noChangeArrowheads="1"/>
          </p:cNvSpPr>
          <p:nvPr/>
        </p:nvSpPr>
        <p:spPr bwMode="auto">
          <a:xfrm>
            <a:off x="-25832" y="2262427"/>
            <a:ext cx="9144000" cy="39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err="1">
                <a:latin typeface="Times New Roman" panose="02020603050405020304" pitchFamily="18" charset="0"/>
                <a:cs typeface="Times New Roman" panose="02020603050405020304" pitchFamily="18" charset="0"/>
              </a:rPr>
              <a:t>Ngành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doanh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thuỷ</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Bắc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vững</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nguồn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cấp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thuỷ</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hợp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pháp</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cam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nguồn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phẩm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thuỷ</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nguồn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phẩm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thuỷ</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phép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buôn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nguồn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275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548680"/>
            <a:ext cx="7500990" cy="769441"/>
          </a:xfrm>
          <a:prstGeom prst="rect">
            <a:avLst/>
          </a:prstGeom>
          <a:noFill/>
        </p:spPr>
        <p:txBody>
          <a:bodyPr wrap="square" rtlCol="0">
            <a:spAutoFit/>
          </a:bodyPr>
          <a:lstStyle/>
          <a:p>
            <a:pPr algn="ctr"/>
            <a:r>
              <a:rPr lang="en-US" sz="4400" dirty="0" smtClean="0">
                <a:latin typeface="Times New Roman" pitchFamily="18" charset="0"/>
                <a:cs typeface="Times New Roman" pitchFamily="18" charset="0"/>
              </a:rPr>
              <a:t>HƯỚNG DẪN TỰ HỌC </a:t>
            </a:r>
            <a:endParaRPr lang="en-US" sz="4400" dirty="0">
              <a:latin typeface="Times New Roman" pitchFamily="18" charset="0"/>
              <a:cs typeface="Times New Roman" pitchFamily="18" charset="0"/>
            </a:endParaRPr>
          </a:p>
        </p:txBody>
      </p:sp>
      <p:sp>
        <p:nvSpPr>
          <p:cNvPr id="5" name="TextBox 4"/>
          <p:cNvSpPr txBox="1"/>
          <p:nvPr/>
        </p:nvSpPr>
        <p:spPr>
          <a:xfrm>
            <a:off x="251520" y="1322597"/>
            <a:ext cx="8715436" cy="1200329"/>
          </a:xfrm>
          <a:prstGeom prst="rect">
            <a:avLst/>
          </a:prstGeom>
          <a:noFill/>
        </p:spPr>
        <p:txBody>
          <a:bodyPr wrap="square" rtlCol="0">
            <a:spAutoFit/>
          </a:bodyPr>
          <a:lstStyle/>
          <a:p>
            <a:pPr>
              <a:buFontTx/>
              <a:buChar char="-"/>
            </a:pPr>
            <a:r>
              <a:rPr lang="en-US" sz="3600" b="1"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coi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vừa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a:t>
            </a:r>
          </a:p>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lại</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260648"/>
            <a:ext cx="9144000" cy="10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11" tIns="45755" rIns="91511" bIns="4575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1. </a:t>
            </a:r>
            <a:r>
              <a:rPr lang="en-US" altLang="en-US" b="1" dirty="0" err="1">
                <a:latin typeface="Times New Roman" panose="02020603050405020304" pitchFamily="18" charset="0"/>
                <a:cs typeface="Times New Roman" panose="02020603050405020304" pitchFamily="18" charset="0"/>
              </a:rPr>
              <a:t>Phương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thức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nguồn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theo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hướng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bền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vững</a:t>
            </a:r>
            <a:endParaRPr lang="en-US" alt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1520" y="1340514"/>
            <a:ext cx="8640960" cy="2062103"/>
          </a:xfrm>
          <a:prstGeom prst="rect">
            <a:avLst/>
          </a:prstGeom>
          <a:noFill/>
        </p:spPr>
        <p:txBody>
          <a:bodyPr wrap="square" rtlCol="0">
            <a:spAutoFit/>
          </a:bodyPr>
          <a:lstStyle/>
          <a:p>
            <a:r>
              <a:rPr lang="en-US" sz="3200" i="1" dirty="0" err="1" smtClean="0">
                <a:latin typeface="Times New Roman" pitchFamily="18" charset="0"/>
                <a:cs typeface="Times New Roman" pitchFamily="18" charset="0"/>
              </a:rPr>
              <a:t>Dựa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hình</a:t>
            </a:r>
            <a:r>
              <a:rPr lang="en-US" sz="3200" i="1" dirty="0" smtClean="0">
                <a:latin typeface="Times New Roman" pitchFamily="18" charset="0"/>
                <a:cs typeface="Times New Roman" pitchFamily="18" charset="0"/>
              </a:rPr>
              <a:t> 15.1, 15.2 </a:t>
            </a:r>
            <a:r>
              <a:rPr lang="en-US" sz="3200" i="1" dirty="0" err="1" smtClean="0">
                <a:latin typeface="Times New Roman" pitchFamily="18" charset="0"/>
                <a:cs typeface="Times New Roman" pitchFamily="18" charset="0"/>
              </a:rPr>
              <a:t>và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thông</a:t>
            </a:r>
            <a:r>
              <a:rPr lang="en-US" sz="3200" i="1" dirty="0" smtClean="0">
                <a:latin typeface="Times New Roman" pitchFamily="18" charset="0"/>
                <a:cs typeface="Times New Roman" pitchFamily="18" charset="0"/>
              </a:rPr>
              <a:t> tin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bài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em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hãy</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phân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tích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phương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thức</a:t>
            </a:r>
            <a:r>
              <a:rPr lang="en-US" sz="3200" i="1" dirty="0" smtClean="0">
                <a:latin typeface="Times New Roman" pitchFamily="18" charset="0"/>
                <a:cs typeface="Times New Roman" pitchFamily="18" charset="0"/>
              </a:rPr>
              <a:t> con </a:t>
            </a:r>
            <a:r>
              <a:rPr lang="en-US" sz="3200" i="1" dirty="0" err="1" smtClean="0">
                <a:latin typeface="Times New Roman" pitchFamily="18" charset="0"/>
                <a:cs typeface="Times New Roman" pitchFamily="18" charset="0"/>
              </a:rPr>
              <a:t>người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khai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thác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tự</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nhiên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bền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vững</a:t>
            </a:r>
            <a:r>
              <a:rPr lang="en-US" sz="3200" i="1" dirty="0" smtClean="0">
                <a:latin typeface="Times New Roman" pitchFamily="18" charset="0"/>
                <a:cs typeface="Times New Roman" pitchFamily="18" charset="0"/>
              </a:rPr>
              <a:t> ở </a:t>
            </a:r>
            <a:r>
              <a:rPr lang="en-US" sz="3200" i="1" dirty="0" err="1" smtClean="0">
                <a:latin typeface="Times New Roman" pitchFamily="18" charset="0"/>
                <a:cs typeface="Times New Roman" pitchFamily="18" charset="0"/>
              </a:rPr>
              <a:t>Bắc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Mỹ</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thông</a:t>
            </a:r>
            <a:r>
              <a:rPr lang="en-US" sz="3200" i="1" dirty="0" smtClean="0">
                <a:latin typeface="Times New Roman" pitchFamily="18" charset="0"/>
                <a:cs typeface="Times New Roman" pitchFamily="18" charset="0"/>
              </a:rPr>
              <a:t> qua </a:t>
            </a:r>
            <a:r>
              <a:rPr lang="en-US" sz="3200" i="1" dirty="0" err="1" smtClean="0">
                <a:latin typeface="Times New Roman" pitchFamily="18" charset="0"/>
                <a:cs typeface="Times New Roman" pitchFamily="18" charset="0"/>
              </a:rPr>
              <a:t>việc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sử</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dụng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nguồn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tài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nguyên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nào</a:t>
            </a:r>
            <a:r>
              <a:rPr lang="en-US" sz="3200" i="1" dirty="0" smtClean="0">
                <a:latin typeface="Times New Roman" pitchFamily="18" charset="0"/>
                <a:cs typeface="Times New Roman" pitchFamily="18" charset="0"/>
              </a:rPr>
              <a:t>?</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129163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8" y="232454"/>
            <a:ext cx="8496942" cy="1200329"/>
          </a:xfrm>
          <a:prstGeom prst="rect">
            <a:avLst/>
          </a:prstGeom>
          <a:noFill/>
        </p:spPr>
        <p:txBody>
          <a:bodyPr wrap="square" rtlCol="0">
            <a:spAutoFit/>
          </a:bodyPr>
          <a:lstStyle/>
          <a:p>
            <a:pPr marL="514350" indent="-514350"/>
            <a:r>
              <a:rPr lang="en-US" sz="3600" b="1" dirty="0" smtClean="0">
                <a:latin typeface="Times New Roman" pitchFamily="18" charset="0"/>
                <a:cs typeface="Times New Roman" pitchFamily="18" charset="0"/>
              </a:rPr>
              <a:t>1. </a:t>
            </a:r>
            <a:r>
              <a:rPr lang="en-US" sz="3600" b="1" dirty="0" err="1" smtClean="0">
                <a:latin typeface="Times New Roman" pitchFamily="18" charset="0"/>
                <a:cs typeface="Times New Roman" pitchFamily="18" charset="0"/>
              </a:rPr>
              <a:t>Phương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thức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khai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nguồn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nguyên</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theo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hướng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bền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vững</a:t>
            </a:r>
            <a:endParaRPr lang="en-US" sz="36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6083877A-06C0-4F0C-87DE-68302CF2043E}"/>
              </a:ext>
            </a:extLst>
          </p:cNvPr>
          <p:cNvGrpSpPr/>
          <p:nvPr/>
        </p:nvGrpSpPr>
        <p:grpSpPr>
          <a:xfrm>
            <a:off x="467544" y="1772816"/>
            <a:ext cx="8352927" cy="4218297"/>
            <a:chOff x="1891783" y="3692999"/>
            <a:chExt cx="7809778" cy="3070551"/>
          </a:xfrm>
        </p:grpSpPr>
        <p:sp>
          <p:nvSpPr>
            <p:cNvPr id="6" name="Rectangle 5">
              <a:extLst>
                <a:ext uri="{FF2B5EF4-FFF2-40B4-BE49-F238E27FC236}">
                  <a16:creationId xmlns:a16="http://schemas.microsoft.com/office/drawing/2014/main" id="{A0C8F114-29AA-4084-90EE-236DAE2010B3}"/>
                </a:ext>
              </a:extLst>
            </p:cNvPr>
            <p:cNvSpPr/>
            <p:nvPr/>
          </p:nvSpPr>
          <p:spPr>
            <a:xfrm>
              <a:off x="1948506" y="3924197"/>
              <a:ext cx="7753055"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4">
              <a:extLst>
                <a:ext uri="{FF2B5EF4-FFF2-40B4-BE49-F238E27FC236}">
                  <a16:creationId xmlns:a16="http://schemas.microsoft.com/office/drawing/2014/main" id="{AFF21C6E-0CC4-4798-823D-F15F5C11DE19}"/>
                </a:ext>
              </a:extLst>
            </p:cNvPr>
            <p:cNvSpPr/>
            <p:nvPr/>
          </p:nvSpPr>
          <p:spPr>
            <a:xfrm>
              <a:off x="2490439" y="3692999"/>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239" tIns="21616" rIns="177239" bIns="21616" numCol="1" spcCol="1270" anchor="ctr" anchorCtr="0">
              <a:noAutofit/>
            </a:bodyPr>
            <a:lstStyle/>
            <a:p>
              <a:pPr defTabSz="800100">
                <a:lnSpc>
                  <a:spcPct val="90000"/>
                </a:lnSpc>
                <a:spcBef>
                  <a:spcPct val="0"/>
                </a:spcBef>
                <a:spcAft>
                  <a:spcPct val="35000"/>
                </a:spcAft>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Khai thác tài nguyên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đất</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84B387C-CA22-4575-93FB-005460F5FE90}"/>
                </a:ext>
              </a:extLst>
            </p:cNvPr>
            <p:cNvSpPr/>
            <p:nvPr/>
          </p:nvSpPr>
          <p:spPr>
            <a:xfrm>
              <a:off x="1948506" y="4730380"/>
              <a:ext cx="7753055"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21">
              <a:extLst>
                <a:ext uri="{FF2B5EF4-FFF2-40B4-BE49-F238E27FC236}">
                  <a16:creationId xmlns:a16="http://schemas.microsoft.com/office/drawing/2014/main" id="{9A1F6402-91B5-4312-8F60-BDFA4FA065DA}"/>
                </a:ext>
              </a:extLst>
            </p:cNvPr>
            <p:cNvSpPr/>
            <p:nvPr/>
          </p:nvSpPr>
          <p:spPr>
            <a:xfrm>
              <a:off x="2490439" y="44592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239" tIns="21616" rIns="177239" bIns="21616" numCol="1" spcCol="1270" anchor="ctr" anchorCtr="0">
              <a:noAutofit/>
            </a:bodyPr>
            <a:lstStyle/>
            <a:p>
              <a:pPr defTabSz="800100">
                <a:lnSpc>
                  <a:spcPct val="90000"/>
                </a:lnSpc>
                <a:spcBef>
                  <a:spcPct val="0"/>
                </a:spcBef>
                <a:spcAft>
                  <a:spcPct val="35000"/>
                </a:spcAft>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Khai thác tài nguyên </a:t>
              </a:r>
              <a:r>
                <a:rPr lang="en-US" sz="3600" dirty="0">
                  <a:latin typeface="Times New Roman" panose="02020603050405020304" pitchFamily="18" charset="0"/>
                  <a:cs typeface="Times New Roman" panose="02020603050405020304" pitchFamily="18" charset="0"/>
                </a:rPr>
                <a:t>n</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ớc</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E185566-91EB-4B5D-80D3-49E528B80286}"/>
                </a:ext>
              </a:extLst>
            </p:cNvPr>
            <p:cNvSpPr/>
            <p:nvPr/>
          </p:nvSpPr>
          <p:spPr>
            <a:xfrm>
              <a:off x="1891783" y="5534948"/>
              <a:ext cx="7809777"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22">
              <a:extLst>
                <a:ext uri="{FF2B5EF4-FFF2-40B4-BE49-F238E27FC236}">
                  <a16:creationId xmlns:a16="http://schemas.microsoft.com/office/drawing/2014/main" id="{0DF75962-4EB1-454A-A1AA-B8F191FAED69}"/>
                </a:ext>
              </a:extLst>
            </p:cNvPr>
            <p:cNvSpPr/>
            <p:nvPr/>
          </p:nvSpPr>
          <p:spPr>
            <a:xfrm>
              <a:off x="2490439" y="53448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239" tIns="21616" rIns="177239" bIns="21616" numCol="1" spcCol="1270" anchor="ctr" anchorCtr="0">
              <a:noAutofit/>
            </a:bodyPr>
            <a:lstStyle/>
            <a:p>
              <a:pPr defTabSz="800100">
                <a:lnSpc>
                  <a:spcPct val="90000"/>
                </a:lnSpc>
                <a:spcBef>
                  <a:spcPct val="0"/>
                </a:spcBef>
                <a:spcAft>
                  <a:spcPct val="35000"/>
                </a:spcAft>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Khai thác tài nguyên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khoáng sản</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4311D94-3E23-41E0-95D4-118B9CD7FA2F}"/>
                </a:ext>
              </a:extLst>
            </p:cNvPr>
            <p:cNvSpPr/>
            <p:nvPr/>
          </p:nvSpPr>
          <p:spPr>
            <a:xfrm>
              <a:off x="1946081" y="6438895"/>
              <a:ext cx="7755479" cy="324655"/>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23">
              <a:extLst>
                <a:ext uri="{FF2B5EF4-FFF2-40B4-BE49-F238E27FC236}">
                  <a16:creationId xmlns:a16="http://schemas.microsoft.com/office/drawing/2014/main" id="{097953ED-4A81-4B90-B11B-73BDBE75568F}"/>
                </a:ext>
              </a:extLst>
            </p:cNvPr>
            <p:cNvSpPr/>
            <p:nvPr/>
          </p:nvSpPr>
          <p:spPr>
            <a:xfrm>
              <a:off x="2490439" y="6173150"/>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239" tIns="21616" rIns="177239" bIns="21616" numCol="1" spcCol="1270" anchor="ctr" anchorCtr="0">
              <a:noAutofit/>
            </a:bodyPr>
            <a:lstStyle/>
            <a:p>
              <a:pPr defTabSz="800100">
                <a:lnSpc>
                  <a:spcPct val="90000"/>
                </a:lnSpc>
                <a:spcBef>
                  <a:spcPct val="0"/>
                </a:spcBef>
                <a:spcAft>
                  <a:spcPct val="35000"/>
                </a:spcAft>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Khai thác tài nguyên khác</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3617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2784757" y="373802"/>
            <a:ext cx="4792980" cy="1323439"/>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HỎI NHANH – ĐÁP GỌN </a:t>
            </a:r>
          </a:p>
        </p:txBody>
      </p:sp>
      <p:sp>
        <p:nvSpPr>
          <p:cNvPr id="8" name="Rectangle 7">
            <a:extLst>
              <a:ext uri="{FF2B5EF4-FFF2-40B4-BE49-F238E27FC236}">
                <a16:creationId xmlns:a16="http://schemas.microsoft.com/office/drawing/2014/main" id="{7820FE98-D76D-467D-AF59-C803FCCBC98A}"/>
              </a:ext>
            </a:extLst>
          </p:cNvPr>
          <p:cNvSpPr/>
          <p:nvPr/>
        </p:nvSpPr>
        <p:spPr>
          <a:xfrm>
            <a:off x="323528" y="1110383"/>
            <a:ext cx="8640960" cy="3098284"/>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3200" spc="-5" dirty="0">
                <a:latin typeface="Times New Roman" panose="02020603050405020304" pitchFamily="18" charset="0"/>
                <a:ea typeface="Arial" panose="020B0604020202020204" pitchFamily="34" charset="0"/>
                <a:cs typeface="Times New Roman" panose="02020603050405020304" pitchFamily="18" charset="0"/>
              </a:rPr>
              <a:t>- </a:t>
            </a:r>
            <a:r>
              <a:rPr lang="en-US" sz="3200" spc="-5" dirty="0" err="1">
                <a:latin typeface="Times New Roman" panose="02020603050405020304" pitchFamily="18" charset="0"/>
                <a:ea typeface="Arial" panose="020B0604020202020204" pitchFamily="34" charset="0"/>
                <a:cs typeface="Times New Roman" panose="02020603050405020304" pitchFamily="18" charset="0"/>
              </a:rPr>
              <a:t>Lớp</a:t>
            </a:r>
            <a:r>
              <a:rPr lang="en-US" sz="3200" spc="-5" dirty="0">
                <a:latin typeface="Times New Roman" panose="02020603050405020304" pitchFamily="18" charset="0"/>
                <a:ea typeface="Arial" panose="020B0604020202020204" pitchFamily="34" charset="0"/>
                <a:cs typeface="Times New Roman" panose="02020603050405020304" pitchFamily="18" charset="0"/>
              </a:rPr>
              <a:t>: 4 </a:t>
            </a:r>
            <a:r>
              <a:rPr lang="en-US" sz="3200" spc="-5" dirty="0" err="1">
                <a:latin typeface="Times New Roman" panose="02020603050405020304" pitchFamily="18" charset="0"/>
                <a:ea typeface="Arial" panose="020B0604020202020204" pitchFamily="34" charset="0"/>
                <a:cs typeface="Times New Roman" panose="02020603050405020304" pitchFamily="18" charset="0"/>
              </a:rPr>
              <a:t>nhóm</a:t>
            </a:r>
            <a:endParaRPr lang="en-US" sz="3200" spc="-5"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3200" spc="-5" dirty="0">
                <a:latin typeface="Times New Roman" panose="02020603050405020304" pitchFamily="18" charset="0"/>
                <a:ea typeface="Arial" panose="020B0604020202020204" pitchFamily="34" charset="0"/>
                <a:cs typeface="Times New Roman" panose="02020603050405020304" pitchFamily="18" charset="0"/>
              </a:rPr>
              <a:t>- </a:t>
            </a:r>
            <a:r>
              <a:rPr lang="en-US" sz="3200" spc="-5" dirty="0" err="1">
                <a:latin typeface="Times New Roman" panose="02020603050405020304" pitchFamily="18" charset="0"/>
                <a:ea typeface="Arial" panose="020B0604020202020204" pitchFamily="34" charset="0"/>
                <a:cs typeface="Times New Roman" panose="02020603050405020304" pitchFamily="18" charset="0"/>
              </a:rPr>
              <a:t>Nhiệm</a:t>
            </a:r>
            <a:r>
              <a:rPr lang="en-US" sz="3200" spc="-5" dirty="0">
                <a:latin typeface="Times New Roman" panose="02020603050405020304" pitchFamily="18" charset="0"/>
                <a:ea typeface="Arial" panose="020B0604020202020204" pitchFamily="34" charset="0"/>
                <a:cs typeface="Times New Roman" panose="02020603050405020304" pitchFamily="18" charset="0"/>
              </a:rPr>
              <a:t> </a:t>
            </a:r>
            <a:r>
              <a:rPr lang="en-US" sz="3200" spc="-5" dirty="0" err="1">
                <a:latin typeface="Times New Roman" panose="02020603050405020304" pitchFamily="18" charset="0"/>
                <a:ea typeface="Arial" panose="020B0604020202020204" pitchFamily="34" charset="0"/>
                <a:cs typeface="Times New Roman" panose="02020603050405020304" pitchFamily="18" charset="0"/>
              </a:rPr>
              <a:t>vụ</a:t>
            </a:r>
            <a:r>
              <a:rPr lang="en-US" sz="3200" spc="-5"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Dựa thông tin trong mục </a:t>
            </a:r>
            <a:r>
              <a:rPr lang="en-US" sz="3200" dirty="0" smtClean="0">
                <a:latin typeface="Times New Roman" panose="02020603050405020304" pitchFamily="18" charset="0"/>
                <a:cs typeface="Times New Roman" panose="02020603050405020304" pitchFamily="18" charset="0"/>
              </a:rPr>
              <a:t>1</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hãy phân tích phương thức con người khai thác tự nhiên bền vững ở Bắc Mỹ thông qua việc sử dụng tài nguyên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khoáng </a:t>
            </a:r>
            <a:r>
              <a:rPr lang="vi-VN" sz="3200" dirty="0" smtClean="0">
                <a:latin typeface="Times New Roman" panose="02020603050405020304" pitchFamily="18" charset="0"/>
                <a:cs typeface="Times New Roman" panose="02020603050405020304" pitchFamily="18" charset="0"/>
              </a:rPr>
              <a:t>sản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R="74295" algn="just">
              <a:spcBef>
                <a:spcPts val="405"/>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5</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5 Minute Timer (Nho)">
            <a:hlinkClick r:id="" action="ppaction://media"/>
            <a:extLst>
              <a:ext uri="{FF2B5EF4-FFF2-40B4-BE49-F238E27FC236}">
                <a16:creationId xmlns:a16="http://schemas.microsoft.com/office/drawing/2014/main" id="{F980639F-EF43-4473-8DE5-C80D76AEC238}"/>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477699" y="135911"/>
            <a:ext cx="1486789" cy="781072"/>
          </a:xfrm>
          <a:prstGeom prst="rect">
            <a:avLst/>
          </a:prstGeom>
        </p:spPr>
      </p:pic>
      <p:sp>
        <p:nvSpPr>
          <p:cNvPr id="15" name="Rectangle 14"/>
          <p:cNvSpPr/>
          <p:nvPr/>
        </p:nvSpPr>
        <p:spPr>
          <a:xfrm>
            <a:off x="2555776" y="203281"/>
            <a:ext cx="4464496" cy="646331"/>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NHÓM TÀI NĂNG</a:t>
            </a:r>
          </a:p>
        </p:txBody>
      </p:sp>
    </p:spTree>
    <p:extLst>
      <p:ext uri="{BB962C8B-B14F-4D97-AF65-F5344CB8AC3E}">
        <p14:creationId xmlns:p14="http://schemas.microsoft.com/office/powerpoint/2010/main" val="9595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125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1250"/>
                                        <p:tgtEl>
                                          <p:spTgt spid="8">
                                            <p:txEl>
                                              <p:pRg st="0" end="0"/>
                                            </p:txEl>
                                          </p:spTgt>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1250"/>
                                        <p:tgtEl>
                                          <p:spTgt spid="8">
                                            <p:txEl>
                                              <p:pRg st="1" end="1"/>
                                            </p:txEl>
                                          </p:spTgt>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up)">
                                      <p:cBhvr>
                                        <p:cTn id="20" dur="125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1509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9"/>
                                        </p:tgtEl>
                                      </p:cBhvr>
                                    </p:cmd>
                                  </p:childTnLst>
                                </p:cTn>
                              </p:par>
                            </p:childTnLst>
                          </p:cTn>
                        </p:par>
                      </p:childTnLst>
                    </p:cTn>
                  </p:par>
                </p:childTnLst>
              </p:cTn>
              <p:nextCondLst>
                <p:cond evt="onClick" delay="0">
                  <p:tgtEl>
                    <p:spTgt spid="19"/>
                  </p:tgtEl>
                </p:cond>
              </p:nextCondLst>
            </p:seq>
            <p:video>
              <p:cMediaNode vol="80000">
                <p:cTn id="30" fill="hold" display="0">
                  <p:stCondLst>
                    <p:cond delay="indefinite"/>
                  </p:stCondLst>
                </p:cTn>
                <p:tgtEl>
                  <p:spTgt spid="19"/>
                </p:tgtEl>
              </p:cMediaNode>
            </p:video>
          </p:childTnLst>
        </p:cTn>
      </p:par>
    </p:tnLst>
    <p:bldLst>
      <p:bldP spid="8"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79512" y="331863"/>
            <a:ext cx="87849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nguời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nSpc>
                <a:spcPct val="100000"/>
              </a:lnSpc>
              <a:spcBef>
                <a:spcPct val="0"/>
              </a:spcBef>
              <a:buNone/>
            </a:pPr>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nSpc>
                <a:spcPct val="100000"/>
              </a:lnSpc>
              <a:spcBef>
                <a:spcPct val="0"/>
              </a:spcBef>
              <a:buNone/>
            </a:pPr>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 name="Text Box 2"/>
          <p:cNvSpPr txBox="1">
            <a:spLocks noChangeArrowheads="1"/>
          </p:cNvSpPr>
          <p:nvPr/>
        </p:nvSpPr>
        <p:spPr bwMode="auto">
          <a:xfrm>
            <a:off x="179512" y="323069"/>
            <a:ext cx="8981346" cy="2564805"/>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a:p>
            <a:pPr algn="just">
              <a:buNone/>
            </a:pPr>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Nguồn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pPr algn="just">
              <a:buNone/>
            </a:pP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179512" y="292274"/>
            <a:ext cx="8962140" cy="2841804"/>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sản</a:t>
            </a:r>
            <a:r>
              <a:rPr lang="en-US" sz="3600" dirty="0" smtClean="0">
                <a:latin typeface="Times New Roman" panose="02020603050405020304" pitchFamily="18" charset="0"/>
                <a:cs typeface="Times New Roman" panose="02020603050405020304" pitchFamily="18" charset="0"/>
              </a:rPr>
              <a:t>.</a:t>
            </a:r>
          </a:p>
          <a:p>
            <a:pPr algn="just">
              <a:buNone/>
            </a:pPr>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Kể</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a:t>
            </a:r>
          </a:p>
          <a:p>
            <a:pPr algn="just">
              <a:buNone/>
            </a:pPr>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a:t>
            </a:r>
          </a:p>
        </p:txBody>
      </p:sp>
      <p:sp>
        <p:nvSpPr>
          <p:cNvPr id="6" name="Text Box 2"/>
          <p:cNvSpPr txBox="1">
            <a:spLocks noChangeArrowheads="1"/>
          </p:cNvSpPr>
          <p:nvPr/>
        </p:nvSpPr>
        <p:spPr bwMode="auto">
          <a:xfrm>
            <a:off x="214424" y="300759"/>
            <a:ext cx="8936831" cy="3579441"/>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 </a:t>
            </a:r>
          </a:p>
          <a:p>
            <a:pPr marL="514350" indent="-514350" algn="just">
              <a:buAutoNum type="arabicPeriod"/>
            </a:pPr>
            <a:r>
              <a:rPr lang="en-US" sz="3200" dirty="0" err="1" smtClean="0">
                <a:latin typeface="Times New Roman" panose="02020603050405020304" pitchFamily="18" charset="0"/>
                <a:cs typeface="Times New Roman" panose="02020603050405020304" pitchFamily="18" charset="0"/>
              </a:rPr>
              <a:t>Kể</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p>
          <a:p>
            <a:pPr marL="514350" indent="-514350" algn="just">
              <a:buAutoNum type="arabicPeriod"/>
            </a:pP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just">
              <a:buNone/>
            </a:pP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630623"/>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2710</Words>
  <Application>Microsoft Office PowerPoint</Application>
  <PresentationFormat>On-screen Show (4:3)</PresentationFormat>
  <Paragraphs>249</Paragraphs>
  <Slides>55</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Batang</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www.tinhoctienmanh.com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TIN HỌC TIẾN MẠNH</dc:creator>
  <cp:lastModifiedBy>Admin</cp:lastModifiedBy>
  <cp:revision>324</cp:revision>
  <dcterms:created xsi:type="dcterms:W3CDTF">2022-06-10T11:46:41Z</dcterms:created>
  <dcterms:modified xsi:type="dcterms:W3CDTF">2025-03-02T11:30:57Z</dcterms:modified>
</cp:coreProperties>
</file>