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2" r:id="rId5"/>
    <p:sldId id="273" r:id="rId6"/>
    <p:sldId id="274" r:id="rId7"/>
    <p:sldId id="275" r:id="rId8"/>
    <p:sldId id="276" r:id="rId9"/>
    <p:sldId id="271" r:id="rId10"/>
    <p:sldId id="269" r:id="rId11"/>
    <p:sldId id="278" r:id="rId12"/>
    <p:sldId id="270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4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2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7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2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73C7-9E88-4ACB-8494-15A94C735FB2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AA278-D2D4-45DE-B640-4415AE3B2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971BA5-7B61-43F7-B985-11BDA6073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455" y="100964"/>
            <a:ext cx="11237844" cy="1490769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MÔI TRƯỜNG TỰ NHIÊN QUA TÀI LIỆU VÀ THAM QUAN ĐỊA PHƯƠNG</a:t>
            </a:r>
          </a:p>
        </p:txBody>
      </p:sp>
    </p:spTree>
    <p:extLst>
      <p:ext uri="{BB962C8B-B14F-4D97-AF65-F5344CB8AC3E}">
        <p14:creationId xmlns:p14="http://schemas.microsoft.com/office/powerpoint/2010/main" val="31364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23306" y="855105"/>
            <a:ext cx="7328716" cy="282128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KHI THAM QUAN</a:t>
            </a:r>
          </a:p>
          <a:p>
            <a:pPr algn="just">
              <a:buNone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Thu thập thông tin.</a:t>
            </a:r>
          </a:p>
          <a:p>
            <a:pPr algn="just">
              <a:buNone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Thực hiện tham quan.</a:t>
            </a:r>
          </a:p>
          <a:p>
            <a:pPr algn="just">
              <a:buNone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Thảo luận các thành viên.</a:t>
            </a:r>
          </a:p>
          <a:p>
            <a:pPr algn="just">
              <a:buNone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Tham khảo sự hướng dẫn của giáo viên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6" y="727919"/>
            <a:ext cx="649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4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ài liệu VietJ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35924"/>
            <a:ext cx="11973697" cy="64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71587" y="397905"/>
            <a:ext cx="5697624" cy="255454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THAM QUAN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33" y="283076"/>
            <a:ext cx="649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3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>
            <a:extLst>
              <a:ext uri="{FF2B5EF4-FFF2-40B4-BE49-F238E27FC236}">
                <a16:creationId xmlns:a16="http://schemas.microsoft.com/office/drawing/2014/main" id="{463778EC-E44D-F4B7-325A-69E98B36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16" y="302787"/>
            <a:ext cx="9971440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dirty="0">
                <a:latin typeface="+mj-lt"/>
              </a:rPr>
              <a:t>Theo em bước nào cần quan tâm nhiều nhất? Vì sao?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 Box 19">
            <a:extLst>
              <a:ext uri="{FF2B5EF4-FFF2-40B4-BE49-F238E27FC236}">
                <a16:creationId xmlns:a16="http://schemas.microsoft.com/office/drawing/2014/main" id="{0C6B38A3-C65A-85DB-0EE4-4E988A37A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89" y="1185309"/>
            <a:ext cx="11932355" cy="501675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vi-VN" dirty="0">
                <a:solidFill>
                  <a:srgbClr val="000000"/>
                </a:solidFill>
                <a:latin typeface="+mj-lt"/>
              </a:rPr>
              <a:t>- Trong các bước trên thu thập thông tin trong khi tham quan là quan trọng nhất.</a:t>
            </a:r>
          </a:p>
          <a:p>
            <a:pPr algn="just">
              <a:buNone/>
            </a:pPr>
            <a:r>
              <a:rPr lang="vi-VN" dirty="0">
                <a:solidFill>
                  <a:srgbClr val="000000"/>
                </a:solidFill>
                <a:latin typeface="+mj-lt"/>
              </a:rPr>
              <a:t>- Việc thu thập thông tin rất quan trọng vì:</a:t>
            </a:r>
          </a:p>
          <a:p>
            <a:pPr algn="just">
              <a:buNone/>
            </a:pPr>
            <a:r>
              <a:rPr lang="vi-VN" dirty="0">
                <a:solidFill>
                  <a:srgbClr val="000000"/>
                </a:solidFill>
                <a:latin typeface="+mj-lt"/>
              </a:rPr>
              <a:t>+ Thu thập thông tin là quá trình xác định nhu cầu thông tin.</a:t>
            </a:r>
          </a:p>
          <a:p>
            <a:pPr algn="just">
              <a:buNone/>
            </a:pPr>
            <a:r>
              <a:rPr lang="vi-VN" dirty="0">
                <a:solidFill>
                  <a:srgbClr val="000000"/>
                </a:solidFill>
                <a:latin typeface="+mj-lt"/>
              </a:rPr>
              <a:t>+ Tìm nguồn thông tin, tập hợp thông tin theo yêu cầu nhằm đáp ứng mục tiêu đã được định trước.</a:t>
            </a:r>
          </a:p>
          <a:p>
            <a:pPr algn="just">
              <a:buNone/>
            </a:pPr>
            <a:r>
              <a:rPr lang="vi-VN" dirty="0">
                <a:solidFill>
                  <a:srgbClr val="000000"/>
                </a:solidFill>
                <a:latin typeface="+mj-lt"/>
              </a:rPr>
              <a:t>+ Xử lý thông tin là hoạt động phân tích, phân loại thông tin theo các nguyên tắc và phương pháp xác định.</a:t>
            </a:r>
          </a:p>
          <a:p>
            <a:pPr algn="just">
              <a:buNone/>
            </a:pPr>
            <a:r>
              <a:rPr lang="vi-VN" dirty="0">
                <a:solidFill>
                  <a:srgbClr val="000000"/>
                </a:solidFill>
                <a:latin typeface="+mj-lt"/>
              </a:rPr>
              <a:t>+ Đưa ra các giải pháp giải quyết công việc,…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5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427DC98-968A-4101-BE68-47B1AD1D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79022"/>
            <a:ext cx="11932355" cy="647735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B1E0B-CFC2-1914-5E1A-4BC67BCCE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375164" y="330201"/>
            <a:ext cx="11363755" cy="178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vi-VN" sz="3200" dirty="0">
                <a:latin typeface="+mj-lt"/>
              </a:rPr>
              <a:t>Dựa vào sơ đồ 21.1 và nội dung bài học, em hãy cho biết các bước </a:t>
            </a:r>
            <a:endParaRPr lang="en-US" sz="32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+mj-lt"/>
              </a:rPr>
              <a:t>iến hành tham quan tại địa phương? </a:t>
            </a:r>
            <a:endParaRPr lang="en-US" sz="32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vi-VN" sz="3200" dirty="0" smtClean="0">
                <a:latin typeface="+mj-lt"/>
              </a:rPr>
              <a:t>Theo </a:t>
            </a:r>
            <a:r>
              <a:rPr lang="vi-VN" sz="3200" dirty="0">
                <a:latin typeface="+mj-lt"/>
              </a:rPr>
              <a:t>em bước nào cần quan tâm nhiều nhất? Vì sao</a:t>
            </a:r>
            <a:r>
              <a:rPr lang="vi-VN" sz="3200" dirty="0" smtClean="0">
                <a:latin typeface="+mj-lt"/>
              </a:rPr>
              <a:t>?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24452" y="2111375"/>
            <a:ext cx="8107191" cy="5355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 bước tiến hành tham quan tại địa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24452" y="2918684"/>
            <a:ext cx="7489353" cy="224984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RƯỚC KHI THAM QUAN</a:t>
            </a:r>
          </a:p>
          <a:p>
            <a:pPr algn="just">
              <a:buNone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Xây dựng ý tưởng.</a:t>
            </a:r>
          </a:p>
          <a:p>
            <a:pPr algn="just">
              <a:buNone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Lựa chọn chủ đề tham quan.</a:t>
            </a:r>
          </a:p>
          <a:p>
            <a:pPr algn="just">
              <a:buNone/>
            </a:pP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Lập ý kế hoạch các nhiệm vụ tham quan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5" y="2087162"/>
            <a:ext cx="649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3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87500" y="237001"/>
            <a:ext cx="9677400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1: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pic>
        <p:nvPicPr>
          <p:cNvPr id="1026" name="Picture 2" descr="Tài liệu VietJ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283989"/>
            <a:ext cx="11823700" cy="357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7100" y="342037"/>
            <a:ext cx="1064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000000"/>
                </a:solidFill>
                <a:latin typeface="+mj-lt"/>
              </a:rPr>
              <a:t>Nội dung 2: Khí hậu</a:t>
            </a:r>
            <a:endParaRPr lang="vi-VN" sz="3200" dirty="0">
              <a:solidFill>
                <a:srgbClr val="212529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+mj-lt"/>
              </a:rPr>
              <a:t>- Đặc điểm chung.</a:t>
            </a:r>
            <a:endParaRPr lang="vi-VN" sz="3200" dirty="0">
              <a:solidFill>
                <a:srgbClr val="212529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+mj-lt"/>
              </a:rPr>
              <a:t>- Các nét đặc trưng của khí hậu (nhiệt độ, độ ẩm, lượng mưa, gió,...).</a:t>
            </a:r>
            <a:endParaRPr lang="vi-VN" sz="3200" dirty="0">
              <a:solidFill>
                <a:srgbClr val="212529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+mj-lt"/>
              </a:rPr>
              <a:t>- Mối quan hệ giữa khí hậu và các thành phần tự nhiên khác (địa hình, sông ngòi, đất trồng, sinh vật).</a:t>
            </a:r>
            <a:endParaRPr lang="vi-VN" sz="3200" b="0" i="0" dirty="0">
              <a:solidFill>
                <a:srgbClr val="212529"/>
              </a:solidFill>
              <a:effectLst/>
              <a:latin typeface="+mj-lt"/>
            </a:endParaRPr>
          </a:p>
        </p:txBody>
      </p:sp>
      <p:pic>
        <p:nvPicPr>
          <p:cNvPr id="5122" name="Picture 2" descr="Tài liệu VietJ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508375"/>
            <a:ext cx="11925299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5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85450" y="200818"/>
            <a:ext cx="10310680" cy="32470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Open Sans" charset="0"/>
              <a:cs typeface="Open Sans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3: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altLang="en-US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Tài liệu VietJ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3630526"/>
            <a:ext cx="11961340" cy="310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8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0161" y="280768"/>
            <a:ext cx="82460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i="1" dirty="0">
                <a:solidFill>
                  <a:srgbClr val="000000"/>
                </a:solidFill>
                <a:latin typeface="+mj-lt"/>
              </a:rPr>
              <a:t>Nội dung 4: Đất</a:t>
            </a:r>
            <a:endParaRPr lang="vi-VN" sz="3200" dirty="0">
              <a:solidFill>
                <a:srgbClr val="212529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+mj-lt"/>
              </a:rPr>
              <a:t>- Các loại đất. Đặc điểm chung của đất.</a:t>
            </a:r>
            <a:endParaRPr lang="vi-VN" sz="3200" dirty="0">
              <a:solidFill>
                <a:srgbClr val="212529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+mj-lt"/>
              </a:rPr>
              <a:t>- Phân bố đất ở địa phương.</a:t>
            </a:r>
            <a:endParaRPr lang="vi-VN" sz="3200" dirty="0">
              <a:solidFill>
                <a:srgbClr val="212529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+mj-lt"/>
              </a:rPr>
              <a:t>- Mối quan hệ giữa đất với các thành phần tự nhiên khác (địa hình, khí hậu, sông ngòi,...).</a:t>
            </a:r>
            <a:endParaRPr lang="vi-VN" sz="3200" b="0" i="0" dirty="0">
              <a:solidFill>
                <a:srgbClr val="212529"/>
              </a:solidFill>
              <a:effectLst/>
              <a:latin typeface="+mj-lt"/>
            </a:endParaRPr>
          </a:p>
        </p:txBody>
      </p:sp>
      <p:pic>
        <p:nvPicPr>
          <p:cNvPr id="7170" name="Picture 2" descr="Tài liệu VietJ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3033022"/>
            <a:ext cx="11899557" cy="370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2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254" y="205384"/>
            <a:ext cx="94899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5: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32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Tài liệu VietJ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" y="3546389"/>
            <a:ext cx="11961341" cy="321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ài liệu VietJ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8" y="160638"/>
            <a:ext cx="11837773" cy="657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537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Times New Roman</vt:lpstr>
      <vt:lpstr>Office Theme</vt:lpstr>
      <vt:lpstr>Tiết 48 - Bài 21: Thực hành TÌM HIỂU MÔI TRƯỜNG TỰ NHIÊN QUA TÀI LIỆU VÀ THAM QUAN ĐỊA PHƯƠNG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Admin</cp:lastModifiedBy>
  <cp:revision>59</cp:revision>
  <dcterms:created xsi:type="dcterms:W3CDTF">2022-03-11T14:14:06Z</dcterms:created>
  <dcterms:modified xsi:type="dcterms:W3CDTF">2025-04-10T10:14:40Z</dcterms:modified>
</cp:coreProperties>
</file>