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2" r:id="rId2"/>
    <p:sldId id="258" r:id="rId3"/>
    <p:sldId id="424" r:id="rId4"/>
    <p:sldId id="566" r:id="rId5"/>
    <p:sldId id="457" r:id="rId6"/>
    <p:sldId id="458" r:id="rId7"/>
    <p:sldId id="428" r:id="rId8"/>
    <p:sldId id="456" r:id="rId9"/>
    <p:sldId id="525" r:id="rId10"/>
    <p:sldId id="430" r:id="rId11"/>
    <p:sldId id="498" r:id="rId12"/>
    <p:sldId id="526" r:id="rId13"/>
    <p:sldId id="545" r:id="rId14"/>
    <p:sldId id="459" r:id="rId15"/>
    <p:sldId id="546" r:id="rId16"/>
    <p:sldId id="564" r:id="rId17"/>
    <p:sldId id="483" r:id="rId18"/>
    <p:sldId id="436" r:id="rId19"/>
    <p:sldId id="484" r:id="rId20"/>
    <p:sldId id="486" r:id="rId21"/>
    <p:sldId id="487" r:id="rId22"/>
    <p:sldId id="442" r:id="rId23"/>
    <p:sldId id="567" r:id="rId24"/>
    <p:sldId id="444" r:id="rId25"/>
    <p:sldId id="445" r:id="rId26"/>
    <p:sldId id="447" r:id="rId27"/>
    <p:sldId id="443" r:id="rId28"/>
    <p:sldId id="488" r:id="rId29"/>
    <p:sldId id="448" r:id="rId30"/>
    <p:sldId id="449" r:id="rId31"/>
    <p:sldId id="450" r:id="rId32"/>
    <p:sldId id="568" r:id="rId33"/>
    <p:sldId id="432" r:id="rId34"/>
  </p:sldIdLst>
  <p:sldSz cx="9144000" cy="6858000" type="letter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AA6F2"/>
    <a:srgbClr val="DEA700"/>
    <a:srgbClr val="AC2A87"/>
    <a:srgbClr val="FA0E08"/>
    <a:srgbClr val="FFCCFF"/>
    <a:srgbClr val="FF0066"/>
    <a:srgbClr val="CCFF99"/>
    <a:srgbClr val="FF99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/>
    <p:restoredTop sz="90891"/>
  </p:normalViewPr>
  <p:slideViewPr>
    <p:cSldViewPr showGuides="1">
      <p:cViewPr varScale="1">
        <p:scale>
          <a:sx n="71" d="100"/>
          <a:sy n="71" d="100"/>
        </p:scale>
        <p:origin x="1296" y="60"/>
      </p:cViewPr>
      <p:guideLst>
        <p:guide orient="horz" pos="2153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96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E8382-DCC0-448C-88D2-43E6AEAEA8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‹#›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AC4AD3-E613-4678-A75F-F2F58773A0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‹#›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8196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6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4340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10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2532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18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4340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20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9700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22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7892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30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CBDC-050C-46F9-B0C2-EB39ABE0A52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25F221-86B8-4D5C-88F5-217381B9E7B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14/2/2025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.VnTime" pitchFamily="34" charset="0"/>
              </a:rPr>
              <a:t>‹#›</a:t>
            </a:fld>
            <a:endParaRPr lang="en-US" altLang="en-US" dirty="0">
              <a:latin typeface=".VnTim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Khung Powerpoint đẹp nhất">
            <a:extLst>
              <a:ext uri="{FF2B5EF4-FFF2-40B4-BE49-F238E27FC236}">
                <a16:creationId xmlns:a16="http://schemas.microsoft.com/office/drawing/2014/main" id="{C59593F3-E9D8-73C4-55C4-2FDD5869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-76108"/>
            <a:ext cx="9315450" cy="693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D:\Users\Administrator\Desktop\Sach-giao-khoa-lich-su-dia-li-6-chan-troi-sang-tao-500x554.jpg">
            <a:extLst>
              <a:ext uri="{FF2B5EF4-FFF2-40B4-BE49-F238E27FC236}">
                <a16:creationId xmlns:a16="http://schemas.microsoft.com/office/drawing/2014/main" id="{F3646975-4320-C244-ACA1-DF9342F0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92" y="381080"/>
            <a:ext cx="4253400" cy="609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>
            <a:extLst>
              <a:ext uri="{FF2B5EF4-FFF2-40B4-BE49-F238E27FC236}">
                <a16:creationId xmlns:a16="http://schemas.microsoft.com/office/drawing/2014/main" id="{B4E09B2B-654F-8021-E8FA-BD54A4DE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85" y="2294335"/>
            <a:ext cx="4544611" cy="1157764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ĐỊA LÍ</a:t>
            </a:r>
            <a:r>
              <a:rPr lang="vi-VN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4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                             </a:t>
            </a:r>
            <a:endParaRPr lang="vi-VN" alt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1588"/>
            <a:ext cx="9126538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5542" y="585153"/>
            <a:ext cx="8974138" cy="20739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Thảo luận: quan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hình 16.3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bài.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giai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16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2" y="2819416"/>
            <a:ext cx="8865942" cy="397381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4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124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124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Hình ả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" y="914466"/>
            <a:ext cx="8843010" cy="58787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48101" y="76288"/>
            <a:ext cx="9126538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Hình ả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285" y="584835"/>
            <a:ext cx="5355590" cy="4059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1588"/>
            <a:ext cx="9126538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3" name="Left Brace 2"/>
          <p:cNvSpPr/>
          <p:nvPr/>
        </p:nvSpPr>
        <p:spPr>
          <a:xfrm>
            <a:off x="228600" y="2590800"/>
            <a:ext cx="132080" cy="726440"/>
          </a:xfrm>
          <a:prstGeom prst="leftBrace">
            <a:avLst/>
          </a:prstGeom>
          <a:solidFill>
            <a:srgbClr val="FF0000"/>
          </a:solidFill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81000" y="2286000"/>
            <a:ext cx="396938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nhỏ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81000" y="2895600"/>
            <a:ext cx="396938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lớn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7200" y="4644390"/>
            <a:ext cx="645795" cy="110680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219200" y="5029200"/>
            <a:ext cx="3502660" cy="52197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nhỏ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838065" y="4835525"/>
            <a:ext cx="3491865" cy="91567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 giai đoạn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Bốc hơi         nước rơi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48400" y="550672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9" grpId="0" bldLvl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Hình ả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285" y="584835"/>
            <a:ext cx="5355590" cy="4059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1588"/>
            <a:ext cx="9126538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2400" y="3505200"/>
            <a:ext cx="645795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29657" y="3746489"/>
            <a:ext cx="3417223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lớn</a:t>
            </a:r>
          </a:p>
        </p:txBody>
      </p:sp>
      <p:sp>
        <p:nvSpPr>
          <p:cNvPr id="7" name="Left Bracket 6"/>
          <p:cNvSpPr/>
          <p:nvPr/>
        </p:nvSpPr>
        <p:spPr>
          <a:xfrm>
            <a:off x="153035" y="5029200"/>
            <a:ext cx="211455" cy="1219200"/>
          </a:xfrm>
          <a:prstGeom prst="leftBracket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228600" y="4572000"/>
            <a:ext cx="802132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89680" y="5105400"/>
            <a:ext cx="3606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5105400"/>
            <a:ext cx="3962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228600" y="5645785"/>
            <a:ext cx="891540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71900" y="6172200"/>
            <a:ext cx="3962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6172200"/>
            <a:ext cx="3962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8000" y="6172200"/>
            <a:ext cx="3962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8" grpId="0" bldLvl="0" animBg="1"/>
      <p:bldP spid="8" grpId="1" animBg="1"/>
      <p:bldP spid="11" grpId="0" animBg="1"/>
      <p:bldP spid="11" grpId="1" animBg="1"/>
      <p:bldP spid="16" grpId="0" bldLvl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81000" y="381000"/>
            <a:ext cx="845693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82" y="372097"/>
            <a:ext cx="649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616957" y="147131"/>
            <a:ext cx="30480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04800" y="3797935"/>
            <a:ext cx="87674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		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		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/>
          </a:p>
        </p:txBody>
      </p:sp>
      <p:sp>
        <p:nvSpPr>
          <p:cNvPr id="5" name="Text Box 4"/>
          <p:cNvSpPr txBox="1"/>
          <p:nvPr/>
        </p:nvSpPr>
        <p:spPr>
          <a:xfrm>
            <a:off x="381000" y="2279650"/>
            <a:ext cx="82492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1/2.				B. 3/4.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2/3.				D. 4/5.</a:t>
            </a:r>
            <a:endParaRPr lang="en-US" sz="2800" dirty="0"/>
          </a:p>
        </p:txBody>
      </p:sp>
      <p:sp>
        <p:nvSpPr>
          <p:cNvPr id="6" name="Text Box 5"/>
          <p:cNvSpPr txBox="1"/>
          <p:nvPr/>
        </p:nvSpPr>
        <p:spPr>
          <a:xfrm>
            <a:off x="304800" y="762000"/>
            <a:ext cx="85947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				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/>
          </a:p>
        </p:txBody>
      </p:sp>
      <p:sp>
        <p:nvSpPr>
          <p:cNvPr id="8" name="Text Box 7"/>
          <p:cNvSpPr txBox="1"/>
          <p:nvPr/>
        </p:nvSpPr>
        <p:spPr>
          <a:xfrm>
            <a:off x="393700" y="5222240"/>
            <a:ext cx="85896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4. </a:t>
            </a:r>
            <a:r>
              <a:rPr lang="en-US" altLang="en-US" sz="28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mấy</a:t>
            </a:r>
            <a:r>
              <a:rPr lang="en-US" alt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vòng</a:t>
            </a:r>
            <a:r>
              <a:rPr lang="en-US" alt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tuần</a:t>
            </a:r>
            <a:r>
              <a:rPr lang="en-US" alt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hoàn</a:t>
            </a:r>
            <a:r>
              <a:rPr lang="en-US" altLang="en-US" sz="28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1					B. 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3					D. 4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4805680" y="1628140"/>
            <a:ext cx="528320" cy="4946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4876800" y="2724150"/>
            <a:ext cx="528320" cy="4946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6-Point Star 11"/>
          <p:cNvSpPr/>
          <p:nvPr/>
        </p:nvSpPr>
        <p:spPr>
          <a:xfrm>
            <a:off x="228600" y="4686935"/>
            <a:ext cx="528320" cy="4946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6-Point Star 12"/>
          <p:cNvSpPr/>
          <p:nvPr/>
        </p:nvSpPr>
        <p:spPr>
          <a:xfrm>
            <a:off x="4876800" y="5638800"/>
            <a:ext cx="528320" cy="4946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6-Point Star 13"/>
          <p:cNvSpPr/>
          <p:nvPr/>
        </p:nvSpPr>
        <p:spPr>
          <a:xfrm>
            <a:off x="3048040" y="191691"/>
            <a:ext cx="492719" cy="524176"/>
          </a:xfrm>
          <a:prstGeom prst="star6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94879" y="191869"/>
            <a:ext cx="205734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14" name="6-Point Star 13"/>
          <p:cNvSpPr/>
          <p:nvPr/>
        </p:nvSpPr>
        <p:spPr>
          <a:xfrm>
            <a:off x="3124238" y="362634"/>
            <a:ext cx="457188" cy="475566"/>
          </a:xfrm>
          <a:prstGeom prst="star6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54000" y="1143000"/>
            <a:ext cx="85953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 hãy vẽ sơ đồ tư duy về vòng tuần hoàn nước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1588"/>
            <a:ext cx="912653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9235" y="534670"/>
            <a:ext cx="782637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152400" y="1056640"/>
            <a:ext cx="2804795" cy="2154555"/>
          </a:xfrm>
          <a:prstGeom prst="star7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3048000" y="1219200"/>
            <a:ext cx="5785485" cy="2062103"/>
          </a:xfrm>
          <a:prstGeom prst="rect">
            <a:avLst/>
          </a:prstGeom>
          <a:solidFill>
            <a:srgbClr val="3AA6F2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0" grpId="0" animBg="1"/>
      <p:bldP spid="10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1588"/>
            <a:ext cx="9126538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6199" y="1231265"/>
            <a:ext cx="4764393" cy="57554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16.4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So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mặn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Cho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508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89" y="740410"/>
            <a:ext cx="4078615" cy="58127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7700"/>
            <a:ext cx="91440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Hình ả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200"/>
            <a:ext cx="7028180" cy="445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2209800" y="762000"/>
            <a:ext cx="1595120" cy="2956560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9" name="Hình ản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09090"/>
            <a:ext cx="4085590" cy="4989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4161790" y="4648200"/>
            <a:ext cx="4187365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altLang="en-US" sz="32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tầm</a:t>
            </a:r>
            <a:r>
              <a:rPr lang="en-US" altLang="en-US" sz="32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altLang="en-US" sz="32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trọng</a:t>
            </a:r>
            <a:r>
              <a:rPr lang="en-US" altLang="en-US" sz="32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endParaRPr lang="en-US" altLang="en-US" sz="32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2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altLang="en-US" sz="32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ngầm</a:t>
            </a:r>
            <a:r>
              <a:rPr lang="en-US" altLang="en-US" sz="32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6" grpId="0" bldLvl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675FF-C61A-24D4-3DA2-9131AA122BD3}"/>
              </a:ext>
            </a:extLst>
          </p:cNvPr>
          <p:cNvSpPr txBox="1"/>
          <p:nvPr/>
        </p:nvSpPr>
        <p:spPr>
          <a:xfrm>
            <a:off x="190615" y="533476"/>
            <a:ext cx="87627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  <a:p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</a:t>
            </a:r>
            <a:r>
              <a:rPr lang="en-US" sz="3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" y="1211580"/>
            <a:ext cx="5852160" cy="558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0" y="1588"/>
            <a:ext cx="9126538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7700"/>
            <a:ext cx="91440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3600" y="762000"/>
            <a:ext cx="3799205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VAI TRÒ: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64225" y="1600200"/>
            <a:ext cx="3185160" cy="52629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Cung cấp nước cho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Cung cấp nước cho nông nghiệp và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Cung cấp nước cho sông và hồ.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Nguồn dự trữ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10" y="812165"/>
            <a:ext cx="649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1588"/>
            <a:ext cx="912653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463" y="554038"/>
            <a:ext cx="2209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304800" y="1143000"/>
            <a:ext cx="2819438" cy="584775"/>
          </a:xfrm>
          <a:prstGeom prst="rect">
            <a:avLst/>
          </a:prstGeom>
          <a:solidFill>
            <a:srgbClr val="3AA6F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 hà là gì?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304800" y="1828800"/>
            <a:ext cx="868668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 hà là những khối băng khổng lồ, dịch chuyển chậm trên đất liền.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40341"/>
            <a:ext cx="912653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ngầm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-25400" y="1133475"/>
            <a:ext cx="9137650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cs typeface="Times New Roman" panose="02020603050405020304" pitchFamily="18" charset="0"/>
              </a:rPr>
              <a:t>?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463" y="554038"/>
            <a:ext cx="2209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677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" y="3809990"/>
            <a:ext cx="9144000" cy="28193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A75EC7-05DA-898E-0FD6-1403FEA0DA16}"/>
              </a:ext>
            </a:extLst>
          </p:cNvPr>
          <p:cNvSpPr txBox="1"/>
          <p:nvPr/>
        </p:nvSpPr>
        <p:spPr>
          <a:xfrm>
            <a:off x="228714" y="381080"/>
            <a:ext cx="86103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 nơi có băng hà: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Các vùng cực (99%), trong đó Nam Cực chiếm 90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Các dãy núi vùng ôn 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Các đảo ở vùng vĩ độ cao.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Tỉ lệ băng hà trong tổng lượng nước ngọt trên Trái Đất: 68,7%.</a:t>
            </a:r>
          </a:p>
        </p:txBody>
      </p:sp>
    </p:spTree>
    <p:extLst>
      <p:ext uri="{BB962C8B-B14F-4D97-AF65-F5344CB8AC3E}">
        <p14:creationId xmlns:p14="http://schemas.microsoft.com/office/powerpoint/2010/main" val="41496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Hình ả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551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Hình ả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108"/>
            <a:ext cx="9067681" cy="69341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Hình ả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306"/>
            <a:ext cx="9144000" cy="70103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Hình ả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1447800"/>
            <a:ext cx="922484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4762" y="152400"/>
            <a:ext cx="913923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Quan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hình 16.2,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mô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quá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hình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hà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Trái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Đất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Hình ả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6" y="152486"/>
            <a:ext cx="8879089" cy="66292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152400"/>
            <a:ext cx="4419600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tin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khai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thác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mục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“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”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16.4,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tầm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trọng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hà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Trái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Đất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5843" name="Hình ả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-17463"/>
            <a:ext cx="4495800" cy="3742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657600"/>
            <a:ext cx="9144000" cy="2779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-20861" y="457278"/>
            <a:ext cx="9010015" cy="38533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5. NƯỚC TRÊN TRÁI ĐẤT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US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smtClean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endParaRPr lang="en-US" sz="40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THUỶ QUYỂN. 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 TUẦN HOÀN NƯỚC. 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 NGẦM, BĂNG HÀ</a:t>
            </a:r>
            <a:endParaRPr sz="3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LucidaHandwriting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52486"/>
            <a:ext cx="9144000" cy="32918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Cung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miền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đới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714" y="914466"/>
            <a:ext cx="3799205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VAI TRÒ: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34" y="887638"/>
            <a:ext cx="649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Hình ả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3" t="24900" r="67560" b="64176"/>
          <a:stretch/>
        </p:blipFill>
        <p:spPr>
          <a:xfrm>
            <a:off x="105889" y="163936"/>
            <a:ext cx="1497654" cy="1118381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93B5E5C3-D146-4A65-B1C2-F158383CC481}"/>
              </a:ext>
            </a:extLst>
          </p:cNvPr>
          <p:cNvSpPr/>
          <p:nvPr/>
        </p:nvSpPr>
        <p:spPr>
          <a:xfrm>
            <a:off x="2362258" y="420764"/>
            <a:ext cx="4904755" cy="6047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TẬP TRẮC NGHIỆM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5889" y="1600248"/>
            <a:ext cx="9006823" cy="1989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1: Trên Trái Đất, băng hà chiếm khoảng bao nhiêu % diện tích lục địa?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 99%.	B. 70%.		C. 10%.		D. 1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09300" y="2924093"/>
            <a:ext cx="532224" cy="532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5889" y="3809990"/>
            <a:ext cx="8844224" cy="262995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</a:pP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3: Nước ngầm được con người khai thác từ lâu đời dưới dạng nào sau đây?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 Kênh, rạch.		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 Hồ, đầm.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 Nước máy.		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 Giếng đào, giếng khoan.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3822" y="5851584"/>
            <a:ext cx="532224" cy="532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Hình ả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86"/>
            <a:ext cx="9144000" cy="655302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7548" y="382742"/>
            <a:ext cx="3828415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tài liệu và trả lời câu hỏi: 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20" y="228684"/>
            <a:ext cx="4257040" cy="640063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5450840" y="2794000"/>
            <a:ext cx="2712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 Box 8">
            <a:extLst>
              <a:ext uri="{FF2B5EF4-FFF2-40B4-BE49-F238E27FC236}">
                <a16:creationId xmlns:a16="http://schemas.microsoft.com/office/drawing/2014/main" id="{6B3C67E9-7A2C-C508-01A9-68CEAAB5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34" y="1522114"/>
            <a:ext cx="456128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4BB5E55D-C4AE-7514-8F73-5CA8A5068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10" y="2661486"/>
            <a:ext cx="3949892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 diện tích lục địa và đại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 cầu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Nam.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44296B9-602E-2A4F-D22C-911CCDBB6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33" y="4293300"/>
            <a:ext cx="4182007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609725" y="938530"/>
            <a:ext cx="3044231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NỬA CẦU BẮC</a:t>
            </a:r>
          </a:p>
        </p:txBody>
      </p:sp>
      <p:sp>
        <p:nvSpPr>
          <p:cNvPr id="4" name="Rectangles 3"/>
          <p:cNvSpPr/>
          <p:nvPr/>
        </p:nvSpPr>
        <p:spPr>
          <a:xfrm>
            <a:off x="228600" y="175895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49498" y="1672015"/>
            <a:ext cx="193514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3048000" y="1758950"/>
            <a:ext cx="762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10977" y="1726218"/>
            <a:ext cx="142699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05435" y="2438400"/>
            <a:ext cx="1641796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60,6%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194685" y="2418080"/>
            <a:ext cx="151035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39,4%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286000" y="2387600"/>
            <a:ext cx="50101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552818" y="3501489"/>
            <a:ext cx="315804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NỬA CẦU NAM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219075" y="4395470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027130" y="4293582"/>
            <a:ext cx="193514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3038475" y="4401820"/>
            <a:ext cx="762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869743" y="4289177"/>
            <a:ext cx="142699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2962275" y="5081270"/>
            <a:ext cx="151035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19,0%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204720" y="5105400"/>
            <a:ext cx="50101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28600" y="5105400"/>
            <a:ext cx="1641796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81,0%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525336" y="762070"/>
            <a:ext cx="3466148" cy="5542210"/>
            <a:chOff x="7678" y="4191"/>
            <a:chExt cx="6230" cy="5728"/>
          </a:xfrm>
        </p:grpSpPr>
        <p:pic>
          <p:nvPicPr>
            <p:cNvPr id="7172" name="Hình ảnh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8" y="4191"/>
              <a:ext cx="6231" cy="572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9480" y="6478"/>
              <a:ext cx="3360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 dir="rd"/>
      </p:transition>
    </mc:Choice>
    <mc:Fallback xmlns="">
      <p:transition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  <p:bldP spid="6" grpId="0" bldLvl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138545" y="152486"/>
            <a:ext cx="2853172" cy="6553155"/>
            <a:chOff x="7678" y="4191"/>
            <a:chExt cx="5780" cy="9019"/>
          </a:xfrm>
        </p:grpSpPr>
        <p:pic>
          <p:nvPicPr>
            <p:cNvPr id="7172" name="Hình ảnh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8" y="4191"/>
              <a:ext cx="5780" cy="901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9480" y="6478"/>
              <a:ext cx="3360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" name="Text Box 4"/>
          <p:cNvSpPr txBox="1"/>
          <p:nvPr/>
        </p:nvSpPr>
        <p:spPr>
          <a:xfrm>
            <a:off x="109653" y="221272"/>
            <a:ext cx="719196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t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9653" y="1102709"/>
            <a:ext cx="5256567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(60,6% + 81,0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: 2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152547" y="1063776"/>
            <a:ext cx="1641796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70,8%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8694" y="1988766"/>
            <a:ext cx="650107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LỤC 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8338" y="2713508"/>
            <a:ext cx="403987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- 70,8% =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003750" y="2659622"/>
            <a:ext cx="1641796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/>
      <p:bldP spid="8" grpId="0"/>
      <p:bldP spid="8" grpId="1"/>
      <p:bldP spid="2" grpId="0"/>
      <p:bldP spid="2" grpId="1"/>
      <p:bldP spid="3" grpId="0" bldLvl="0" animBg="1"/>
      <p:bldP spid="3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/>
          <p:nvPr/>
        </p:nvSpPr>
        <p:spPr>
          <a:xfrm>
            <a:off x="152516" y="228684"/>
            <a:ext cx="3868737" cy="5016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tài liệu và trả lời câu hỏi: 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Lớp nước bao quanh Trái Đất được gọi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Nước có mặt ở những nơi nào trên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(xem hình 16.2)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0" y="228685"/>
            <a:ext cx="5181464" cy="63854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76318" y="1295456"/>
            <a:ext cx="8604771" cy="2554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76318" y="76200"/>
            <a:ext cx="906768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39. </a:t>
            </a:r>
            <a:r>
              <a:rPr sz="3200" b="1" dirty="0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dirty="0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LucidaHandwriting" pitchFamily="18" charset="0"/>
                <a:cs typeface="Times New Roman" panose="02020603050405020304" pitchFamily="18" charset="0"/>
              </a:rPr>
              <a:t>à</a:t>
            </a:r>
            <a:r>
              <a:rPr sz="3200" b="1" dirty="0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THUỶ QUYỂN. VÒNG TUẦN HOÀN NƯỚC. NƯỚC NGẦM, BĂNG HÀ</a:t>
            </a:r>
            <a:r>
              <a:rPr 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LucidaHandwriting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88" y="3458639"/>
            <a:ext cx="649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1588"/>
            <a:ext cx="9126538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244475" y="711200"/>
            <a:ext cx="5195570" cy="1762760"/>
          </a:xfrm>
          <a:prstGeom prst="star7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2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Vòng</a:t>
            </a:r>
            <a:r>
              <a:rPr lang="en-US" altLang="en-US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tuần</a:t>
            </a:r>
            <a:r>
              <a:rPr lang="en-US" altLang="en-US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hoàn</a:t>
            </a:r>
            <a:r>
              <a:rPr lang="en-US" altLang="en-US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 là gì?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08000" y="2743200"/>
            <a:ext cx="84582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1084</Words>
  <Application>Microsoft Office PowerPoint</Application>
  <PresentationFormat>Letter Paper (8.5x11 in)</PresentationFormat>
  <Paragraphs>134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.VnTime</vt:lpstr>
      <vt:lpstr>Arial</vt:lpstr>
      <vt:lpstr>Calibri</vt:lpstr>
      <vt:lpstr>LucidaHandwriting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177</cp:revision>
  <dcterms:created xsi:type="dcterms:W3CDTF">2008-03-16T02:39:00Z</dcterms:created>
  <dcterms:modified xsi:type="dcterms:W3CDTF">2025-02-14T05:30:29Z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9C7CD6D7F7DE4CB38CDFBD3E43057F0F</vt:lpwstr>
  </property>
  <property fmtid="{D5CDD505-2E9C-101B-9397-08002B2CF9AE}" pid="3" name="KSOProductBuildVer">
    <vt:lpwstr>1033-11.2.0.11486</vt:lpwstr>
  </property>
</Properties>
</file>