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65" r:id="rId4"/>
    <p:sldId id="266" r:id="rId5"/>
    <p:sldId id="259"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62" r:id="rId22"/>
    <p:sldId id="284" r:id="rId23"/>
    <p:sldId id="286" r:id="rId24"/>
    <p:sldId id="282" r:id="rId25"/>
    <p:sldId id="283" r:id="rId26"/>
    <p:sldId id="2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184" autoAdjust="0"/>
  </p:normalViewPr>
  <p:slideViewPr>
    <p:cSldViewPr snapToGrid="0">
      <p:cViewPr varScale="1">
        <p:scale>
          <a:sx n="62" d="100"/>
          <a:sy n="62" d="100"/>
        </p:scale>
        <p:origin x="8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F9D7C9-156F-4A0D-9EFB-D7A90000719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E8D1734-8E6A-4C04-B4D8-C1B2A38BBB2B}">
      <dgm:prSet custT="1"/>
      <dgm:spPr/>
      <dgm:t>
        <a:bodyPr/>
        <a:lstStyle/>
        <a:p>
          <a:r>
            <a:rPr lang="vi-VN" sz="2800" b="0" i="0"/>
            <a:t>A. Không tan trong nước.                </a:t>
          </a:r>
          <a:endParaRPr lang="en-US" sz="2800"/>
        </a:p>
      </dgm:t>
    </dgm:pt>
    <dgm:pt modelId="{D5E21A7A-96D4-4E45-BB3C-D0078C6DA047}" type="parTrans" cxnId="{AB716C61-4706-4CD8-8942-C389A1CE87A6}">
      <dgm:prSet/>
      <dgm:spPr/>
      <dgm:t>
        <a:bodyPr/>
        <a:lstStyle/>
        <a:p>
          <a:endParaRPr lang="en-US" sz="2800"/>
        </a:p>
      </dgm:t>
    </dgm:pt>
    <dgm:pt modelId="{A42F6F7E-A268-46EE-B6BF-D3EF9D21860B}" type="sibTrans" cxnId="{AB716C61-4706-4CD8-8942-C389A1CE87A6}">
      <dgm:prSet/>
      <dgm:spPr/>
      <dgm:t>
        <a:bodyPr/>
        <a:lstStyle/>
        <a:p>
          <a:endParaRPr lang="en-US" sz="2800"/>
        </a:p>
      </dgm:t>
    </dgm:pt>
    <dgm:pt modelId="{49289438-7C77-40A4-985E-3C3B4FBB9499}">
      <dgm:prSet custT="1"/>
      <dgm:spPr/>
      <dgm:t>
        <a:bodyPr/>
        <a:lstStyle/>
        <a:p>
          <a:r>
            <a:rPr lang="vi-VN" sz="2800" b="0" i="0"/>
            <a:t>B. Có vị ngọt, mặn, chua.</a:t>
          </a:r>
          <a:endParaRPr lang="en-US" sz="2800"/>
        </a:p>
      </dgm:t>
    </dgm:pt>
    <dgm:pt modelId="{CDCCD4EB-7859-447E-B813-8E2B94191493}" type="parTrans" cxnId="{4E1A7D4A-861C-48C7-B4FA-4FE2C5B5B315}">
      <dgm:prSet/>
      <dgm:spPr/>
      <dgm:t>
        <a:bodyPr/>
        <a:lstStyle/>
        <a:p>
          <a:endParaRPr lang="en-US" sz="2800"/>
        </a:p>
      </dgm:t>
    </dgm:pt>
    <dgm:pt modelId="{E487E6DD-DF7C-4A3E-B4CC-03736AAD6C36}" type="sibTrans" cxnId="{4E1A7D4A-861C-48C7-B4FA-4FE2C5B5B315}">
      <dgm:prSet/>
      <dgm:spPr/>
      <dgm:t>
        <a:bodyPr/>
        <a:lstStyle/>
        <a:p>
          <a:endParaRPr lang="en-US" sz="2800"/>
        </a:p>
      </dgm:t>
    </dgm:pt>
    <dgm:pt modelId="{358AFDF9-D580-41D1-BA3B-F412CD481E71}">
      <dgm:prSet custT="1"/>
      <dgm:spPr/>
      <dgm:t>
        <a:bodyPr/>
        <a:lstStyle/>
        <a:p>
          <a:r>
            <a:rPr lang="vi-VN" sz="2800" b="0" i="0"/>
            <a:t>C. Không màu, không mùi, không vị.       </a:t>
          </a:r>
          <a:endParaRPr lang="en-US" sz="2800"/>
        </a:p>
      </dgm:t>
    </dgm:pt>
    <dgm:pt modelId="{5C1485CF-6839-46EA-8D77-F1DEB432BCCC}" type="parTrans" cxnId="{E479D9E9-3CC8-4D36-8F83-E9C37F991480}">
      <dgm:prSet/>
      <dgm:spPr/>
      <dgm:t>
        <a:bodyPr/>
        <a:lstStyle/>
        <a:p>
          <a:endParaRPr lang="en-US" sz="2800"/>
        </a:p>
      </dgm:t>
    </dgm:pt>
    <dgm:pt modelId="{BDB54995-92BB-4E66-A61E-737A59DD2431}" type="sibTrans" cxnId="{E479D9E9-3CC8-4D36-8F83-E9C37F991480}">
      <dgm:prSet/>
      <dgm:spPr/>
      <dgm:t>
        <a:bodyPr/>
        <a:lstStyle/>
        <a:p>
          <a:endParaRPr lang="en-US" sz="2800"/>
        </a:p>
      </dgm:t>
    </dgm:pt>
    <dgm:pt modelId="{B501F10E-5D77-497D-9173-A46B43BD7114}">
      <dgm:prSet custT="1"/>
      <dgm:spPr/>
      <dgm:t>
        <a:bodyPr/>
        <a:lstStyle/>
        <a:p>
          <a:r>
            <a:rPr lang="vi-VN" sz="2800" b="0" i="0"/>
            <a:t>D. Khi đun chất sôi ở nhiệt độ nhất định và chất hoá rắn ở nhiệt độ không đổi.</a:t>
          </a:r>
          <a:endParaRPr lang="en-US" sz="2800"/>
        </a:p>
      </dgm:t>
    </dgm:pt>
    <dgm:pt modelId="{1C80D9C7-AB6A-48E8-9F5B-416DF1AAE08C}" type="parTrans" cxnId="{3CC51FA0-A1DD-40C8-9BB5-8764636FC0D5}">
      <dgm:prSet/>
      <dgm:spPr/>
      <dgm:t>
        <a:bodyPr/>
        <a:lstStyle/>
        <a:p>
          <a:endParaRPr lang="en-US" sz="2800"/>
        </a:p>
      </dgm:t>
    </dgm:pt>
    <dgm:pt modelId="{E3619310-C812-404E-95DC-C1348B1B557B}" type="sibTrans" cxnId="{3CC51FA0-A1DD-40C8-9BB5-8764636FC0D5}">
      <dgm:prSet/>
      <dgm:spPr/>
      <dgm:t>
        <a:bodyPr/>
        <a:lstStyle/>
        <a:p>
          <a:endParaRPr lang="en-US" sz="2800"/>
        </a:p>
      </dgm:t>
    </dgm:pt>
    <dgm:pt modelId="{BD01CE14-444C-455E-8A80-576CC3B7BE4E}" type="pres">
      <dgm:prSet presAssocID="{00F9D7C9-156F-4A0D-9EFB-D7A90000719C}" presName="linear" presStyleCnt="0">
        <dgm:presLayoutVars>
          <dgm:animLvl val="lvl"/>
          <dgm:resizeHandles val="exact"/>
        </dgm:presLayoutVars>
      </dgm:prSet>
      <dgm:spPr/>
    </dgm:pt>
    <dgm:pt modelId="{46F83F45-8808-47C0-8FC7-B46D26923493}" type="pres">
      <dgm:prSet presAssocID="{1E8D1734-8E6A-4C04-B4D8-C1B2A38BBB2B}" presName="parentText" presStyleLbl="node1" presStyleIdx="0" presStyleCnt="4">
        <dgm:presLayoutVars>
          <dgm:chMax val="0"/>
          <dgm:bulletEnabled val="1"/>
        </dgm:presLayoutVars>
      </dgm:prSet>
      <dgm:spPr/>
    </dgm:pt>
    <dgm:pt modelId="{949EBA0B-BCEB-4332-8EA4-9D449165D837}" type="pres">
      <dgm:prSet presAssocID="{A42F6F7E-A268-46EE-B6BF-D3EF9D21860B}" presName="spacer" presStyleCnt="0"/>
      <dgm:spPr/>
    </dgm:pt>
    <dgm:pt modelId="{77A85886-6D2F-44C7-9F50-12EF4B8C0582}" type="pres">
      <dgm:prSet presAssocID="{49289438-7C77-40A4-985E-3C3B4FBB9499}" presName="parentText" presStyleLbl="node1" presStyleIdx="1" presStyleCnt="4">
        <dgm:presLayoutVars>
          <dgm:chMax val="0"/>
          <dgm:bulletEnabled val="1"/>
        </dgm:presLayoutVars>
      </dgm:prSet>
      <dgm:spPr/>
    </dgm:pt>
    <dgm:pt modelId="{0B61790C-16C3-40DD-92EB-E8C93D0BFD7A}" type="pres">
      <dgm:prSet presAssocID="{E487E6DD-DF7C-4A3E-B4CC-03736AAD6C36}" presName="spacer" presStyleCnt="0"/>
      <dgm:spPr/>
    </dgm:pt>
    <dgm:pt modelId="{DA2AA369-8ED1-42C2-BDE2-F23526F869FC}" type="pres">
      <dgm:prSet presAssocID="{358AFDF9-D580-41D1-BA3B-F412CD481E71}" presName="parentText" presStyleLbl="node1" presStyleIdx="2" presStyleCnt="4">
        <dgm:presLayoutVars>
          <dgm:chMax val="0"/>
          <dgm:bulletEnabled val="1"/>
        </dgm:presLayoutVars>
      </dgm:prSet>
      <dgm:spPr/>
    </dgm:pt>
    <dgm:pt modelId="{2B980E40-7A41-4BB6-B7F0-80094A64AE92}" type="pres">
      <dgm:prSet presAssocID="{BDB54995-92BB-4E66-A61E-737A59DD2431}" presName="spacer" presStyleCnt="0"/>
      <dgm:spPr/>
    </dgm:pt>
    <dgm:pt modelId="{CC0E542D-5214-47EC-827C-80E20113649D}" type="pres">
      <dgm:prSet presAssocID="{B501F10E-5D77-497D-9173-A46B43BD7114}" presName="parentText" presStyleLbl="node1" presStyleIdx="3" presStyleCnt="4">
        <dgm:presLayoutVars>
          <dgm:chMax val="0"/>
          <dgm:bulletEnabled val="1"/>
        </dgm:presLayoutVars>
      </dgm:prSet>
      <dgm:spPr/>
    </dgm:pt>
  </dgm:ptLst>
  <dgm:cxnLst>
    <dgm:cxn modelId="{6E599629-FAB2-4844-9532-400B93F85602}" type="presOf" srcId="{1E8D1734-8E6A-4C04-B4D8-C1B2A38BBB2B}" destId="{46F83F45-8808-47C0-8FC7-B46D26923493}" srcOrd="0" destOrd="0" presId="urn:microsoft.com/office/officeart/2005/8/layout/vList2"/>
    <dgm:cxn modelId="{AB716C61-4706-4CD8-8942-C389A1CE87A6}" srcId="{00F9D7C9-156F-4A0D-9EFB-D7A90000719C}" destId="{1E8D1734-8E6A-4C04-B4D8-C1B2A38BBB2B}" srcOrd="0" destOrd="0" parTransId="{D5E21A7A-96D4-4E45-BB3C-D0078C6DA047}" sibTransId="{A42F6F7E-A268-46EE-B6BF-D3EF9D21860B}"/>
    <dgm:cxn modelId="{4E1A7D4A-861C-48C7-B4FA-4FE2C5B5B315}" srcId="{00F9D7C9-156F-4A0D-9EFB-D7A90000719C}" destId="{49289438-7C77-40A4-985E-3C3B4FBB9499}" srcOrd="1" destOrd="0" parTransId="{CDCCD4EB-7859-447E-B813-8E2B94191493}" sibTransId="{E487E6DD-DF7C-4A3E-B4CC-03736AAD6C36}"/>
    <dgm:cxn modelId="{FAF50E52-AD55-410B-9474-9B1310284D5D}" type="presOf" srcId="{49289438-7C77-40A4-985E-3C3B4FBB9499}" destId="{77A85886-6D2F-44C7-9F50-12EF4B8C0582}" srcOrd="0" destOrd="0" presId="urn:microsoft.com/office/officeart/2005/8/layout/vList2"/>
    <dgm:cxn modelId="{1F8E3A93-3EAF-43CE-BC73-A5C3FBD3879A}" type="presOf" srcId="{00F9D7C9-156F-4A0D-9EFB-D7A90000719C}" destId="{BD01CE14-444C-455E-8A80-576CC3B7BE4E}" srcOrd="0" destOrd="0" presId="urn:microsoft.com/office/officeart/2005/8/layout/vList2"/>
    <dgm:cxn modelId="{3CC51FA0-A1DD-40C8-9BB5-8764636FC0D5}" srcId="{00F9D7C9-156F-4A0D-9EFB-D7A90000719C}" destId="{B501F10E-5D77-497D-9173-A46B43BD7114}" srcOrd="3" destOrd="0" parTransId="{1C80D9C7-AB6A-48E8-9F5B-416DF1AAE08C}" sibTransId="{E3619310-C812-404E-95DC-C1348B1B557B}"/>
    <dgm:cxn modelId="{788393A0-2ABE-43B7-A571-D8872FA80858}" type="presOf" srcId="{358AFDF9-D580-41D1-BA3B-F412CD481E71}" destId="{DA2AA369-8ED1-42C2-BDE2-F23526F869FC}" srcOrd="0" destOrd="0" presId="urn:microsoft.com/office/officeart/2005/8/layout/vList2"/>
    <dgm:cxn modelId="{E479D9E9-3CC8-4D36-8F83-E9C37F991480}" srcId="{00F9D7C9-156F-4A0D-9EFB-D7A90000719C}" destId="{358AFDF9-D580-41D1-BA3B-F412CD481E71}" srcOrd="2" destOrd="0" parTransId="{5C1485CF-6839-46EA-8D77-F1DEB432BCCC}" sibTransId="{BDB54995-92BB-4E66-A61E-737A59DD2431}"/>
    <dgm:cxn modelId="{67955FEA-8E6D-4B35-9E31-AA7D376D7E1D}" type="presOf" srcId="{B501F10E-5D77-497D-9173-A46B43BD7114}" destId="{CC0E542D-5214-47EC-827C-80E20113649D}" srcOrd="0" destOrd="0" presId="urn:microsoft.com/office/officeart/2005/8/layout/vList2"/>
    <dgm:cxn modelId="{B9EBE921-A1F6-4C0A-9A81-974E80BF7C8C}" type="presParOf" srcId="{BD01CE14-444C-455E-8A80-576CC3B7BE4E}" destId="{46F83F45-8808-47C0-8FC7-B46D26923493}" srcOrd="0" destOrd="0" presId="urn:microsoft.com/office/officeart/2005/8/layout/vList2"/>
    <dgm:cxn modelId="{42E80530-055E-462B-B42B-96721C730169}" type="presParOf" srcId="{BD01CE14-444C-455E-8A80-576CC3B7BE4E}" destId="{949EBA0B-BCEB-4332-8EA4-9D449165D837}" srcOrd="1" destOrd="0" presId="urn:microsoft.com/office/officeart/2005/8/layout/vList2"/>
    <dgm:cxn modelId="{D7116B0B-60FF-4747-88D8-C1ADFF4C7CC0}" type="presParOf" srcId="{BD01CE14-444C-455E-8A80-576CC3B7BE4E}" destId="{77A85886-6D2F-44C7-9F50-12EF4B8C0582}" srcOrd="2" destOrd="0" presId="urn:microsoft.com/office/officeart/2005/8/layout/vList2"/>
    <dgm:cxn modelId="{4662F053-93CB-471A-A503-D2A9C60FFA18}" type="presParOf" srcId="{BD01CE14-444C-455E-8A80-576CC3B7BE4E}" destId="{0B61790C-16C3-40DD-92EB-E8C93D0BFD7A}" srcOrd="3" destOrd="0" presId="urn:microsoft.com/office/officeart/2005/8/layout/vList2"/>
    <dgm:cxn modelId="{E5959AC2-0D93-4F80-8541-34463167CC71}" type="presParOf" srcId="{BD01CE14-444C-455E-8A80-576CC3B7BE4E}" destId="{DA2AA369-8ED1-42C2-BDE2-F23526F869FC}" srcOrd="4" destOrd="0" presId="urn:microsoft.com/office/officeart/2005/8/layout/vList2"/>
    <dgm:cxn modelId="{163E1AF4-207A-4055-85CC-1456658D8A3A}" type="presParOf" srcId="{BD01CE14-444C-455E-8A80-576CC3B7BE4E}" destId="{2B980E40-7A41-4BB6-B7F0-80094A64AE92}" srcOrd="5" destOrd="0" presId="urn:microsoft.com/office/officeart/2005/8/layout/vList2"/>
    <dgm:cxn modelId="{737D3CF7-B249-4B19-AE22-FED5111AC1E2}" type="presParOf" srcId="{BD01CE14-444C-455E-8A80-576CC3B7BE4E}" destId="{CC0E542D-5214-47EC-827C-80E20113649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E717A2-9B84-4943-8DF4-D5A89491194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D2E0694-9125-4D1A-BAF6-D5D2D29BEAB4}">
      <dgm:prSet custT="1"/>
      <dgm:spPr/>
      <dgm:t>
        <a:bodyPr/>
        <a:lstStyle/>
        <a:p>
          <a:r>
            <a:rPr lang="vi-VN" sz="2800" b="0" i="0"/>
            <a:t>A. Chiết.                                          </a:t>
          </a:r>
          <a:endParaRPr lang="en-US" sz="2800"/>
        </a:p>
      </dgm:t>
    </dgm:pt>
    <dgm:pt modelId="{EF3D4DD4-BFC8-4C5C-B755-AB87BCF10F2C}" type="parTrans" cxnId="{8974F509-5B1F-4A67-A991-2A3E21683B2B}">
      <dgm:prSet/>
      <dgm:spPr/>
      <dgm:t>
        <a:bodyPr/>
        <a:lstStyle/>
        <a:p>
          <a:endParaRPr lang="en-US" sz="2800"/>
        </a:p>
      </dgm:t>
    </dgm:pt>
    <dgm:pt modelId="{7D12F0CC-BC82-4DC0-94BA-0BCFB26F6124}" type="sibTrans" cxnId="{8974F509-5B1F-4A67-A991-2A3E21683B2B}">
      <dgm:prSet/>
      <dgm:spPr/>
      <dgm:t>
        <a:bodyPr/>
        <a:lstStyle/>
        <a:p>
          <a:endParaRPr lang="en-US" sz="2800"/>
        </a:p>
      </dgm:t>
    </dgm:pt>
    <dgm:pt modelId="{2484CD32-B5B8-4305-BE64-E3C794D56562}">
      <dgm:prSet custT="1"/>
      <dgm:spPr/>
      <dgm:t>
        <a:bodyPr/>
        <a:lstStyle/>
        <a:p>
          <a:r>
            <a:rPr lang="vi-VN" sz="2800" b="0" i="0"/>
            <a:t>B. Cô cạn.</a:t>
          </a:r>
          <a:endParaRPr lang="en-US" sz="2800"/>
        </a:p>
      </dgm:t>
    </dgm:pt>
    <dgm:pt modelId="{4F3B9DBD-8F6A-466B-9F3B-FF7C907146A9}" type="parTrans" cxnId="{370709DE-6C7A-4CF3-BE2E-F58E83A17985}">
      <dgm:prSet/>
      <dgm:spPr/>
      <dgm:t>
        <a:bodyPr/>
        <a:lstStyle/>
        <a:p>
          <a:endParaRPr lang="en-US" sz="2800"/>
        </a:p>
      </dgm:t>
    </dgm:pt>
    <dgm:pt modelId="{74CB0FF9-9480-4ED4-A6FC-C6C612F15F9C}" type="sibTrans" cxnId="{370709DE-6C7A-4CF3-BE2E-F58E83A17985}">
      <dgm:prSet/>
      <dgm:spPr/>
      <dgm:t>
        <a:bodyPr/>
        <a:lstStyle/>
        <a:p>
          <a:endParaRPr lang="en-US" sz="2800"/>
        </a:p>
      </dgm:t>
    </dgm:pt>
    <dgm:pt modelId="{0BC2315E-3CFA-4FEB-ABB7-74EC849C9B2C}">
      <dgm:prSet custT="1"/>
      <dgm:spPr/>
      <dgm:t>
        <a:bodyPr/>
        <a:lstStyle/>
        <a:p>
          <a:r>
            <a:rPr lang="vi-VN" sz="2800" b="0" i="0"/>
            <a:t>C. Lọc.                                             </a:t>
          </a:r>
          <a:endParaRPr lang="en-US" sz="2800"/>
        </a:p>
      </dgm:t>
    </dgm:pt>
    <dgm:pt modelId="{1F9B2CCE-8B64-4D20-A762-BBAD0A24987F}" type="parTrans" cxnId="{2EA53CEB-29F2-47B6-B109-FB4B4F91AD46}">
      <dgm:prSet/>
      <dgm:spPr/>
      <dgm:t>
        <a:bodyPr/>
        <a:lstStyle/>
        <a:p>
          <a:endParaRPr lang="en-US" sz="2800"/>
        </a:p>
      </dgm:t>
    </dgm:pt>
    <dgm:pt modelId="{0E1EB2D0-2B6B-4AE9-B12C-F162A5F16D79}" type="sibTrans" cxnId="{2EA53CEB-29F2-47B6-B109-FB4B4F91AD46}">
      <dgm:prSet/>
      <dgm:spPr/>
      <dgm:t>
        <a:bodyPr/>
        <a:lstStyle/>
        <a:p>
          <a:endParaRPr lang="en-US" sz="2800"/>
        </a:p>
      </dgm:t>
    </dgm:pt>
    <dgm:pt modelId="{2FE0B138-A1C0-4571-ACAA-E5DF8F45C834}">
      <dgm:prSet custT="1"/>
      <dgm:spPr/>
      <dgm:t>
        <a:bodyPr/>
        <a:lstStyle/>
        <a:p>
          <a:r>
            <a:rPr lang="vi-VN" sz="2800" b="0" i="0"/>
            <a:t>D. Dùng phản ứng hóa học.</a:t>
          </a:r>
          <a:endParaRPr lang="en-US" sz="2800"/>
        </a:p>
      </dgm:t>
    </dgm:pt>
    <dgm:pt modelId="{AB1DF76F-81A9-41B3-8EE6-4EAC3EDFDD91}" type="parTrans" cxnId="{F5B650B1-62A7-4D1C-8294-4E4114993A98}">
      <dgm:prSet/>
      <dgm:spPr/>
      <dgm:t>
        <a:bodyPr/>
        <a:lstStyle/>
        <a:p>
          <a:endParaRPr lang="en-US" sz="2800"/>
        </a:p>
      </dgm:t>
    </dgm:pt>
    <dgm:pt modelId="{B8077C38-ADEC-4FE7-9BD4-0AAE9F7F550D}" type="sibTrans" cxnId="{F5B650B1-62A7-4D1C-8294-4E4114993A98}">
      <dgm:prSet/>
      <dgm:spPr/>
      <dgm:t>
        <a:bodyPr/>
        <a:lstStyle/>
        <a:p>
          <a:endParaRPr lang="en-US" sz="2800"/>
        </a:p>
      </dgm:t>
    </dgm:pt>
    <dgm:pt modelId="{0D5D3610-0D57-4EBB-B6A8-6DA606FD1500}" type="pres">
      <dgm:prSet presAssocID="{C0E717A2-9B84-4943-8DF4-D5A89491194E}" presName="linear" presStyleCnt="0">
        <dgm:presLayoutVars>
          <dgm:animLvl val="lvl"/>
          <dgm:resizeHandles val="exact"/>
        </dgm:presLayoutVars>
      </dgm:prSet>
      <dgm:spPr/>
    </dgm:pt>
    <dgm:pt modelId="{FA5CFB22-78BC-4E2C-86AA-A90B2FA72DB6}" type="pres">
      <dgm:prSet presAssocID="{6D2E0694-9125-4D1A-BAF6-D5D2D29BEAB4}" presName="parentText" presStyleLbl="node1" presStyleIdx="0" presStyleCnt="4">
        <dgm:presLayoutVars>
          <dgm:chMax val="0"/>
          <dgm:bulletEnabled val="1"/>
        </dgm:presLayoutVars>
      </dgm:prSet>
      <dgm:spPr/>
    </dgm:pt>
    <dgm:pt modelId="{494E861A-9131-4638-8AF8-D44CAAFC636D}" type="pres">
      <dgm:prSet presAssocID="{7D12F0CC-BC82-4DC0-94BA-0BCFB26F6124}" presName="spacer" presStyleCnt="0"/>
      <dgm:spPr/>
    </dgm:pt>
    <dgm:pt modelId="{4A70668F-0A50-455B-9D18-B55DFA1C3B41}" type="pres">
      <dgm:prSet presAssocID="{2484CD32-B5B8-4305-BE64-E3C794D56562}" presName="parentText" presStyleLbl="node1" presStyleIdx="1" presStyleCnt="4">
        <dgm:presLayoutVars>
          <dgm:chMax val="0"/>
          <dgm:bulletEnabled val="1"/>
        </dgm:presLayoutVars>
      </dgm:prSet>
      <dgm:spPr/>
    </dgm:pt>
    <dgm:pt modelId="{785C6366-9708-4829-9F98-3CB1FDA27233}" type="pres">
      <dgm:prSet presAssocID="{74CB0FF9-9480-4ED4-A6FC-C6C612F15F9C}" presName="spacer" presStyleCnt="0"/>
      <dgm:spPr/>
    </dgm:pt>
    <dgm:pt modelId="{A9FB6FD1-75B1-41AA-AF0C-530917DA612D}" type="pres">
      <dgm:prSet presAssocID="{0BC2315E-3CFA-4FEB-ABB7-74EC849C9B2C}" presName="parentText" presStyleLbl="node1" presStyleIdx="2" presStyleCnt="4">
        <dgm:presLayoutVars>
          <dgm:chMax val="0"/>
          <dgm:bulletEnabled val="1"/>
        </dgm:presLayoutVars>
      </dgm:prSet>
      <dgm:spPr/>
    </dgm:pt>
    <dgm:pt modelId="{F4079A94-5CA1-4F01-95CF-F48C46A8C919}" type="pres">
      <dgm:prSet presAssocID="{0E1EB2D0-2B6B-4AE9-B12C-F162A5F16D79}" presName="spacer" presStyleCnt="0"/>
      <dgm:spPr/>
    </dgm:pt>
    <dgm:pt modelId="{A016AB72-36CC-4873-B348-7D34037DC8A9}" type="pres">
      <dgm:prSet presAssocID="{2FE0B138-A1C0-4571-ACAA-E5DF8F45C834}" presName="parentText" presStyleLbl="node1" presStyleIdx="3" presStyleCnt="4">
        <dgm:presLayoutVars>
          <dgm:chMax val="0"/>
          <dgm:bulletEnabled val="1"/>
        </dgm:presLayoutVars>
      </dgm:prSet>
      <dgm:spPr/>
    </dgm:pt>
  </dgm:ptLst>
  <dgm:cxnLst>
    <dgm:cxn modelId="{2525E909-31B3-494D-B443-41F46CA0962A}" type="presOf" srcId="{C0E717A2-9B84-4943-8DF4-D5A89491194E}" destId="{0D5D3610-0D57-4EBB-B6A8-6DA606FD1500}" srcOrd="0" destOrd="0" presId="urn:microsoft.com/office/officeart/2005/8/layout/vList2"/>
    <dgm:cxn modelId="{8974F509-5B1F-4A67-A991-2A3E21683B2B}" srcId="{C0E717A2-9B84-4943-8DF4-D5A89491194E}" destId="{6D2E0694-9125-4D1A-BAF6-D5D2D29BEAB4}" srcOrd="0" destOrd="0" parTransId="{EF3D4DD4-BFC8-4C5C-B755-AB87BCF10F2C}" sibTransId="{7D12F0CC-BC82-4DC0-94BA-0BCFB26F6124}"/>
    <dgm:cxn modelId="{0C5A3861-A955-40C4-8501-2118D4EA45A4}" type="presOf" srcId="{0BC2315E-3CFA-4FEB-ABB7-74EC849C9B2C}" destId="{A9FB6FD1-75B1-41AA-AF0C-530917DA612D}" srcOrd="0" destOrd="0" presId="urn:microsoft.com/office/officeart/2005/8/layout/vList2"/>
    <dgm:cxn modelId="{EDC38797-B4C6-434D-9CDF-8319C0355779}" type="presOf" srcId="{2FE0B138-A1C0-4571-ACAA-E5DF8F45C834}" destId="{A016AB72-36CC-4873-B348-7D34037DC8A9}" srcOrd="0" destOrd="0" presId="urn:microsoft.com/office/officeart/2005/8/layout/vList2"/>
    <dgm:cxn modelId="{F5B650B1-62A7-4D1C-8294-4E4114993A98}" srcId="{C0E717A2-9B84-4943-8DF4-D5A89491194E}" destId="{2FE0B138-A1C0-4571-ACAA-E5DF8F45C834}" srcOrd="3" destOrd="0" parTransId="{AB1DF76F-81A9-41B3-8EE6-4EAC3EDFDD91}" sibTransId="{B8077C38-ADEC-4FE7-9BD4-0AAE9F7F550D}"/>
    <dgm:cxn modelId="{370709DE-6C7A-4CF3-BE2E-F58E83A17985}" srcId="{C0E717A2-9B84-4943-8DF4-D5A89491194E}" destId="{2484CD32-B5B8-4305-BE64-E3C794D56562}" srcOrd="1" destOrd="0" parTransId="{4F3B9DBD-8F6A-466B-9F3B-FF7C907146A9}" sibTransId="{74CB0FF9-9480-4ED4-A6FC-C6C612F15F9C}"/>
    <dgm:cxn modelId="{1D40BBDF-2856-4DA0-9C1E-0782D4B691A4}" type="presOf" srcId="{6D2E0694-9125-4D1A-BAF6-D5D2D29BEAB4}" destId="{FA5CFB22-78BC-4E2C-86AA-A90B2FA72DB6}" srcOrd="0" destOrd="0" presId="urn:microsoft.com/office/officeart/2005/8/layout/vList2"/>
    <dgm:cxn modelId="{2EA53CEB-29F2-47B6-B109-FB4B4F91AD46}" srcId="{C0E717A2-9B84-4943-8DF4-D5A89491194E}" destId="{0BC2315E-3CFA-4FEB-ABB7-74EC849C9B2C}" srcOrd="2" destOrd="0" parTransId="{1F9B2CCE-8B64-4D20-A762-BBAD0A24987F}" sibTransId="{0E1EB2D0-2B6B-4AE9-B12C-F162A5F16D79}"/>
    <dgm:cxn modelId="{466157FE-76C3-4399-B6E4-A95D39182A37}" type="presOf" srcId="{2484CD32-B5B8-4305-BE64-E3C794D56562}" destId="{4A70668F-0A50-455B-9D18-B55DFA1C3B41}" srcOrd="0" destOrd="0" presId="urn:microsoft.com/office/officeart/2005/8/layout/vList2"/>
    <dgm:cxn modelId="{88107A7D-E63C-4304-96D2-C68BF571B7AF}" type="presParOf" srcId="{0D5D3610-0D57-4EBB-B6A8-6DA606FD1500}" destId="{FA5CFB22-78BC-4E2C-86AA-A90B2FA72DB6}" srcOrd="0" destOrd="0" presId="urn:microsoft.com/office/officeart/2005/8/layout/vList2"/>
    <dgm:cxn modelId="{F3D80D8C-46A1-4769-96F5-6CA1C2B06E10}" type="presParOf" srcId="{0D5D3610-0D57-4EBB-B6A8-6DA606FD1500}" destId="{494E861A-9131-4638-8AF8-D44CAAFC636D}" srcOrd="1" destOrd="0" presId="urn:microsoft.com/office/officeart/2005/8/layout/vList2"/>
    <dgm:cxn modelId="{21BA3CA9-36D5-46EC-BDED-019BCC6DDD01}" type="presParOf" srcId="{0D5D3610-0D57-4EBB-B6A8-6DA606FD1500}" destId="{4A70668F-0A50-455B-9D18-B55DFA1C3B41}" srcOrd="2" destOrd="0" presId="urn:microsoft.com/office/officeart/2005/8/layout/vList2"/>
    <dgm:cxn modelId="{CB4AC55F-E9D5-41BE-9959-FF2BC725E9EB}" type="presParOf" srcId="{0D5D3610-0D57-4EBB-B6A8-6DA606FD1500}" destId="{785C6366-9708-4829-9F98-3CB1FDA27233}" srcOrd="3" destOrd="0" presId="urn:microsoft.com/office/officeart/2005/8/layout/vList2"/>
    <dgm:cxn modelId="{B38C0A57-E11E-48FD-B7D9-E51A262EF10E}" type="presParOf" srcId="{0D5D3610-0D57-4EBB-B6A8-6DA606FD1500}" destId="{A9FB6FD1-75B1-41AA-AF0C-530917DA612D}" srcOrd="4" destOrd="0" presId="urn:microsoft.com/office/officeart/2005/8/layout/vList2"/>
    <dgm:cxn modelId="{23B00249-AC52-4DE1-95EE-3D24A728E194}" type="presParOf" srcId="{0D5D3610-0D57-4EBB-B6A8-6DA606FD1500}" destId="{F4079A94-5CA1-4F01-95CF-F48C46A8C919}" srcOrd="5" destOrd="0" presId="urn:microsoft.com/office/officeart/2005/8/layout/vList2"/>
    <dgm:cxn modelId="{D96C52CA-7787-47BB-8B30-2F4A5540FBAA}" type="presParOf" srcId="{0D5D3610-0D57-4EBB-B6A8-6DA606FD1500}" destId="{A016AB72-36CC-4873-B348-7D34037DC8A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DFDB092-03D9-43B7-8630-C027E4F7AD3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E79219A-9438-4A1A-8893-A122E2FA3A9E}">
      <dgm:prSet custT="1"/>
      <dgm:spPr/>
      <dgm:t>
        <a:bodyPr/>
        <a:lstStyle/>
        <a:p>
          <a:r>
            <a:rPr lang="vi-VN" sz="2800" b="0" i="0"/>
            <a:t>A. Cô cạn.                                        </a:t>
          </a:r>
          <a:endParaRPr lang="en-US" sz="2800"/>
        </a:p>
      </dgm:t>
    </dgm:pt>
    <dgm:pt modelId="{4BC8BC7B-F8A5-4799-8220-0D607AAA0043}" type="parTrans" cxnId="{8BFC8AB3-31D7-417D-B150-401456F953B8}">
      <dgm:prSet/>
      <dgm:spPr/>
      <dgm:t>
        <a:bodyPr/>
        <a:lstStyle/>
        <a:p>
          <a:endParaRPr lang="en-US" sz="2800"/>
        </a:p>
      </dgm:t>
    </dgm:pt>
    <dgm:pt modelId="{B48FFD7C-0F09-4036-8760-BED10FDA8E47}" type="sibTrans" cxnId="{8BFC8AB3-31D7-417D-B150-401456F953B8}">
      <dgm:prSet/>
      <dgm:spPr/>
      <dgm:t>
        <a:bodyPr/>
        <a:lstStyle/>
        <a:p>
          <a:endParaRPr lang="en-US" sz="2800"/>
        </a:p>
      </dgm:t>
    </dgm:pt>
    <dgm:pt modelId="{08CDA96B-A330-4D59-BDCC-CD9A1CCCB7E4}">
      <dgm:prSet custT="1"/>
      <dgm:spPr/>
      <dgm:t>
        <a:bodyPr/>
        <a:lstStyle/>
        <a:p>
          <a:r>
            <a:rPr lang="vi-VN" sz="2800" b="0" i="0"/>
            <a:t>B. Dùng máy li tâm.</a:t>
          </a:r>
          <a:endParaRPr lang="en-US" sz="2800"/>
        </a:p>
      </dgm:t>
    </dgm:pt>
    <dgm:pt modelId="{E6E9CBDF-3706-4287-8700-91896A968A94}" type="parTrans" cxnId="{8A55ED08-BD01-4C17-A56A-A64C0A499F76}">
      <dgm:prSet/>
      <dgm:spPr/>
      <dgm:t>
        <a:bodyPr/>
        <a:lstStyle/>
        <a:p>
          <a:endParaRPr lang="en-US" sz="2800"/>
        </a:p>
      </dgm:t>
    </dgm:pt>
    <dgm:pt modelId="{358818FE-E0B7-496F-90E8-738A77D2599A}" type="sibTrans" cxnId="{8A55ED08-BD01-4C17-A56A-A64C0A499F76}">
      <dgm:prSet/>
      <dgm:spPr/>
      <dgm:t>
        <a:bodyPr/>
        <a:lstStyle/>
        <a:p>
          <a:endParaRPr lang="en-US" sz="2800"/>
        </a:p>
      </dgm:t>
    </dgm:pt>
    <dgm:pt modelId="{C6F08CF6-9C7A-4108-A0DA-86844FFEF691}">
      <dgm:prSet custT="1"/>
      <dgm:spPr/>
      <dgm:t>
        <a:bodyPr/>
        <a:lstStyle/>
        <a:p>
          <a:r>
            <a:rPr lang="vi-VN" sz="2800" b="0" i="0"/>
            <a:t>C. Chiết.                                          </a:t>
          </a:r>
          <a:endParaRPr lang="en-US" sz="2800"/>
        </a:p>
      </dgm:t>
    </dgm:pt>
    <dgm:pt modelId="{AAF5C6BC-395F-4A9E-8EB2-CCD4A0A69C1F}" type="parTrans" cxnId="{406EA9C7-0711-4A64-B8E1-BCA7326759CA}">
      <dgm:prSet/>
      <dgm:spPr/>
      <dgm:t>
        <a:bodyPr/>
        <a:lstStyle/>
        <a:p>
          <a:endParaRPr lang="en-US" sz="2800"/>
        </a:p>
      </dgm:t>
    </dgm:pt>
    <dgm:pt modelId="{79D10D4E-2C6B-43D5-B4B9-8DB25B74F206}" type="sibTrans" cxnId="{406EA9C7-0711-4A64-B8E1-BCA7326759CA}">
      <dgm:prSet/>
      <dgm:spPr/>
      <dgm:t>
        <a:bodyPr/>
        <a:lstStyle/>
        <a:p>
          <a:endParaRPr lang="en-US" sz="2800"/>
        </a:p>
      </dgm:t>
    </dgm:pt>
    <dgm:pt modelId="{C2163DB8-ED2F-405E-8657-E4AA22217560}">
      <dgm:prSet custT="1"/>
      <dgm:spPr/>
      <dgm:t>
        <a:bodyPr/>
        <a:lstStyle/>
        <a:p>
          <a:r>
            <a:rPr lang="vi-VN" sz="2800" b="0" i="0"/>
            <a:t>D. Lọc.     </a:t>
          </a:r>
          <a:endParaRPr lang="en-US" sz="2800"/>
        </a:p>
      </dgm:t>
    </dgm:pt>
    <dgm:pt modelId="{35696BC7-0493-4D4B-BA32-DB41488CF25A}" type="parTrans" cxnId="{29E07809-5124-4694-90F7-583873CEC565}">
      <dgm:prSet/>
      <dgm:spPr/>
      <dgm:t>
        <a:bodyPr/>
        <a:lstStyle/>
        <a:p>
          <a:endParaRPr lang="en-US" sz="2800"/>
        </a:p>
      </dgm:t>
    </dgm:pt>
    <dgm:pt modelId="{3CA63B80-EEAA-4C78-834B-239EACFAF888}" type="sibTrans" cxnId="{29E07809-5124-4694-90F7-583873CEC565}">
      <dgm:prSet/>
      <dgm:spPr/>
      <dgm:t>
        <a:bodyPr/>
        <a:lstStyle/>
        <a:p>
          <a:endParaRPr lang="en-US" sz="2800"/>
        </a:p>
      </dgm:t>
    </dgm:pt>
    <dgm:pt modelId="{F7CF6B85-3A7E-4749-8839-22948E346034}" type="pres">
      <dgm:prSet presAssocID="{7DFDB092-03D9-43B7-8630-C027E4F7AD31}" presName="linear" presStyleCnt="0">
        <dgm:presLayoutVars>
          <dgm:animLvl val="lvl"/>
          <dgm:resizeHandles val="exact"/>
        </dgm:presLayoutVars>
      </dgm:prSet>
      <dgm:spPr/>
    </dgm:pt>
    <dgm:pt modelId="{F328E869-54FE-4471-9090-991A15E1EF57}" type="pres">
      <dgm:prSet presAssocID="{DE79219A-9438-4A1A-8893-A122E2FA3A9E}" presName="parentText" presStyleLbl="node1" presStyleIdx="0" presStyleCnt="4">
        <dgm:presLayoutVars>
          <dgm:chMax val="0"/>
          <dgm:bulletEnabled val="1"/>
        </dgm:presLayoutVars>
      </dgm:prSet>
      <dgm:spPr/>
    </dgm:pt>
    <dgm:pt modelId="{5B9AFF3C-1D0C-4C5A-9783-A52EF5BB0A9D}" type="pres">
      <dgm:prSet presAssocID="{B48FFD7C-0F09-4036-8760-BED10FDA8E47}" presName="spacer" presStyleCnt="0"/>
      <dgm:spPr/>
    </dgm:pt>
    <dgm:pt modelId="{80674F68-1A7D-4A38-AD5F-12092BFC3C18}" type="pres">
      <dgm:prSet presAssocID="{08CDA96B-A330-4D59-BDCC-CD9A1CCCB7E4}" presName="parentText" presStyleLbl="node1" presStyleIdx="1" presStyleCnt="4">
        <dgm:presLayoutVars>
          <dgm:chMax val="0"/>
          <dgm:bulletEnabled val="1"/>
        </dgm:presLayoutVars>
      </dgm:prSet>
      <dgm:spPr/>
    </dgm:pt>
    <dgm:pt modelId="{AB2D316C-1E4E-4B47-B195-71937BEE5992}" type="pres">
      <dgm:prSet presAssocID="{358818FE-E0B7-496F-90E8-738A77D2599A}" presName="spacer" presStyleCnt="0"/>
      <dgm:spPr/>
    </dgm:pt>
    <dgm:pt modelId="{5661C8C5-63C8-40FA-9FA8-29C69C3A4404}" type="pres">
      <dgm:prSet presAssocID="{C6F08CF6-9C7A-4108-A0DA-86844FFEF691}" presName="parentText" presStyleLbl="node1" presStyleIdx="2" presStyleCnt="4">
        <dgm:presLayoutVars>
          <dgm:chMax val="0"/>
          <dgm:bulletEnabled val="1"/>
        </dgm:presLayoutVars>
      </dgm:prSet>
      <dgm:spPr/>
    </dgm:pt>
    <dgm:pt modelId="{3B7201EA-4F2A-4BC9-98BB-6011FE842602}" type="pres">
      <dgm:prSet presAssocID="{79D10D4E-2C6B-43D5-B4B9-8DB25B74F206}" presName="spacer" presStyleCnt="0"/>
      <dgm:spPr/>
    </dgm:pt>
    <dgm:pt modelId="{F6B20E99-8A54-41A7-83F6-BD2B0E60E306}" type="pres">
      <dgm:prSet presAssocID="{C2163DB8-ED2F-405E-8657-E4AA22217560}" presName="parentText" presStyleLbl="node1" presStyleIdx="3" presStyleCnt="4">
        <dgm:presLayoutVars>
          <dgm:chMax val="0"/>
          <dgm:bulletEnabled val="1"/>
        </dgm:presLayoutVars>
      </dgm:prSet>
      <dgm:spPr/>
    </dgm:pt>
  </dgm:ptLst>
  <dgm:cxnLst>
    <dgm:cxn modelId="{8A55ED08-BD01-4C17-A56A-A64C0A499F76}" srcId="{7DFDB092-03D9-43B7-8630-C027E4F7AD31}" destId="{08CDA96B-A330-4D59-BDCC-CD9A1CCCB7E4}" srcOrd="1" destOrd="0" parTransId="{E6E9CBDF-3706-4287-8700-91896A968A94}" sibTransId="{358818FE-E0B7-496F-90E8-738A77D2599A}"/>
    <dgm:cxn modelId="{29E07809-5124-4694-90F7-583873CEC565}" srcId="{7DFDB092-03D9-43B7-8630-C027E4F7AD31}" destId="{C2163DB8-ED2F-405E-8657-E4AA22217560}" srcOrd="3" destOrd="0" parTransId="{35696BC7-0493-4D4B-BA32-DB41488CF25A}" sibTransId="{3CA63B80-EEAA-4C78-834B-239EACFAF888}"/>
    <dgm:cxn modelId="{19418C45-8CC5-4744-BB91-27E71A9A8E02}" type="presOf" srcId="{DE79219A-9438-4A1A-8893-A122E2FA3A9E}" destId="{F328E869-54FE-4471-9090-991A15E1EF57}" srcOrd="0" destOrd="0" presId="urn:microsoft.com/office/officeart/2005/8/layout/vList2"/>
    <dgm:cxn modelId="{A523E975-0B92-418C-B283-396E4E9031A9}" type="presOf" srcId="{7DFDB092-03D9-43B7-8630-C027E4F7AD31}" destId="{F7CF6B85-3A7E-4749-8839-22948E346034}" srcOrd="0" destOrd="0" presId="urn:microsoft.com/office/officeart/2005/8/layout/vList2"/>
    <dgm:cxn modelId="{4B93B057-C67B-4ABB-8135-5128A878A99F}" type="presOf" srcId="{C6F08CF6-9C7A-4108-A0DA-86844FFEF691}" destId="{5661C8C5-63C8-40FA-9FA8-29C69C3A4404}" srcOrd="0" destOrd="0" presId="urn:microsoft.com/office/officeart/2005/8/layout/vList2"/>
    <dgm:cxn modelId="{244FC9A6-F31E-41E3-B5ED-8CE5235C9794}" type="presOf" srcId="{C2163DB8-ED2F-405E-8657-E4AA22217560}" destId="{F6B20E99-8A54-41A7-83F6-BD2B0E60E306}" srcOrd="0" destOrd="0" presId="urn:microsoft.com/office/officeart/2005/8/layout/vList2"/>
    <dgm:cxn modelId="{8BFC8AB3-31D7-417D-B150-401456F953B8}" srcId="{7DFDB092-03D9-43B7-8630-C027E4F7AD31}" destId="{DE79219A-9438-4A1A-8893-A122E2FA3A9E}" srcOrd="0" destOrd="0" parTransId="{4BC8BC7B-F8A5-4799-8220-0D607AAA0043}" sibTransId="{B48FFD7C-0F09-4036-8760-BED10FDA8E47}"/>
    <dgm:cxn modelId="{E35F63BC-AAD1-46B7-B037-E9EF9FA9149C}" type="presOf" srcId="{08CDA96B-A330-4D59-BDCC-CD9A1CCCB7E4}" destId="{80674F68-1A7D-4A38-AD5F-12092BFC3C18}" srcOrd="0" destOrd="0" presId="urn:microsoft.com/office/officeart/2005/8/layout/vList2"/>
    <dgm:cxn modelId="{406EA9C7-0711-4A64-B8E1-BCA7326759CA}" srcId="{7DFDB092-03D9-43B7-8630-C027E4F7AD31}" destId="{C6F08CF6-9C7A-4108-A0DA-86844FFEF691}" srcOrd="2" destOrd="0" parTransId="{AAF5C6BC-395F-4A9E-8EB2-CCD4A0A69C1F}" sibTransId="{79D10D4E-2C6B-43D5-B4B9-8DB25B74F206}"/>
    <dgm:cxn modelId="{06495121-8E08-4E9F-B385-FB2A7890BFEE}" type="presParOf" srcId="{F7CF6B85-3A7E-4749-8839-22948E346034}" destId="{F328E869-54FE-4471-9090-991A15E1EF57}" srcOrd="0" destOrd="0" presId="urn:microsoft.com/office/officeart/2005/8/layout/vList2"/>
    <dgm:cxn modelId="{1A7637BA-0164-4CBB-9D3F-BF2A8DA0F728}" type="presParOf" srcId="{F7CF6B85-3A7E-4749-8839-22948E346034}" destId="{5B9AFF3C-1D0C-4C5A-9783-A52EF5BB0A9D}" srcOrd="1" destOrd="0" presId="urn:microsoft.com/office/officeart/2005/8/layout/vList2"/>
    <dgm:cxn modelId="{3C08DF69-9DAA-48FD-A125-FAB759CFAC68}" type="presParOf" srcId="{F7CF6B85-3A7E-4749-8839-22948E346034}" destId="{80674F68-1A7D-4A38-AD5F-12092BFC3C18}" srcOrd="2" destOrd="0" presId="urn:microsoft.com/office/officeart/2005/8/layout/vList2"/>
    <dgm:cxn modelId="{528BE20B-3049-42CC-85F9-E4FD5797D70C}" type="presParOf" srcId="{F7CF6B85-3A7E-4749-8839-22948E346034}" destId="{AB2D316C-1E4E-4B47-B195-71937BEE5992}" srcOrd="3" destOrd="0" presId="urn:microsoft.com/office/officeart/2005/8/layout/vList2"/>
    <dgm:cxn modelId="{8138B7F1-6AC2-4CD2-805B-8409C39774AD}" type="presParOf" srcId="{F7CF6B85-3A7E-4749-8839-22948E346034}" destId="{5661C8C5-63C8-40FA-9FA8-29C69C3A4404}" srcOrd="4" destOrd="0" presId="urn:microsoft.com/office/officeart/2005/8/layout/vList2"/>
    <dgm:cxn modelId="{62B68E32-08A1-4D25-96DC-2A62DD2D80A6}" type="presParOf" srcId="{F7CF6B85-3A7E-4749-8839-22948E346034}" destId="{3B7201EA-4F2A-4BC9-98BB-6011FE842602}" srcOrd="5" destOrd="0" presId="urn:microsoft.com/office/officeart/2005/8/layout/vList2"/>
    <dgm:cxn modelId="{AD83A12B-F7A2-4D37-9971-16EDFF4ADD54}" type="presParOf" srcId="{F7CF6B85-3A7E-4749-8839-22948E346034}" destId="{F6B20E99-8A54-41A7-83F6-BD2B0E60E30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638F93B-BB29-48F8-964E-F20B22BEF56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EEE949C-041B-4783-83C5-DED1B8148248}">
      <dgm:prSet custT="1"/>
      <dgm:spPr/>
      <dgm:t>
        <a:bodyPr/>
        <a:lstStyle/>
        <a:p>
          <a:r>
            <a:rPr lang="vi-VN" sz="2800" b="0" i="0"/>
            <a:t>A. Tách hơi nước ra khỏi không khí hít vào.</a:t>
          </a:r>
          <a:endParaRPr lang="en-US" sz="2800"/>
        </a:p>
      </dgm:t>
    </dgm:pt>
    <dgm:pt modelId="{ED2C0A12-2129-43AE-8497-4143114AA906}" type="parTrans" cxnId="{1DC72302-81B3-471F-836B-0A374054FE8A}">
      <dgm:prSet/>
      <dgm:spPr/>
      <dgm:t>
        <a:bodyPr/>
        <a:lstStyle/>
        <a:p>
          <a:endParaRPr lang="en-US" sz="2800"/>
        </a:p>
      </dgm:t>
    </dgm:pt>
    <dgm:pt modelId="{760EDAB3-21C6-489B-8CB9-88A1D26CBD12}" type="sibTrans" cxnId="{1DC72302-81B3-471F-836B-0A374054FE8A}">
      <dgm:prSet/>
      <dgm:spPr/>
      <dgm:t>
        <a:bodyPr/>
        <a:lstStyle/>
        <a:p>
          <a:endParaRPr lang="en-US" sz="2800"/>
        </a:p>
      </dgm:t>
    </dgm:pt>
    <dgm:pt modelId="{E562FDA9-949B-4437-B304-1B86B0375061}">
      <dgm:prSet custT="1"/>
      <dgm:spPr/>
      <dgm:t>
        <a:bodyPr/>
        <a:lstStyle/>
        <a:p>
          <a:r>
            <a:rPr lang="vi-VN" sz="2800" b="0" i="0"/>
            <a:t>B. Tách oxygen ra khỏi không khí hít vào.</a:t>
          </a:r>
          <a:endParaRPr lang="en-US" sz="2800"/>
        </a:p>
      </dgm:t>
    </dgm:pt>
    <dgm:pt modelId="{344F608D-FFD5-4A85-AE79-DA9A40B8DA95}" type="parTrans" cxnId="{E7765D67-F28A-44FB-8BDA-B48AB1B2AD0D}">
      <dgm:prSet/>
      <dgm:spPr/>
      <dgm:t>
        <a:bodyPr/>
        <a:lstStyle/>
        <a:p>
          <a:endParaRPr lang="en-US" sz="2800"/>
        </a:p>
      </dgm:t>
    </dgm:pt>
    <dgm:pt modelId="{97A138EB-C40A-4147-9432-13F92C48CB8F}" type="sibTrans" cxnId="{E7765D67-F28A-44FB-8BDA-B48AB1B2AD0D}">
      <dgm:prSet/>
      <dgm:spPr/>
      <dgm:t>
        <a:bodyPr/>
        <a:lstStyle/>
        <a:p>
          <a:endParaRPr lang="en-US" sz="2800"/>
        </a:p>
      </dgm:t>
    </dgm:pt>
    <dgm:pt modelId="{CFA59FBC-BE23-4EEF-B1D4-6E4B7041A736}">
      <dgm:prSet custT="1"/>
      <dgm:spPr/>
      <dgm:t>
        <a:bodyPr/>
        <a:lstStyle/>
        <a:p>
          <a:r>
            <a:rPr lang="vi-VN" sz="2800" b="0" i="0"/>
            <a:t>C. Tách khí carbon dioxide ra khỏi không khí hít vào.</a:t>
          </a:r>
          <a:endParaRPr lang="en-US" sz="2800"/>
        </a:p>
      </dgm:t>
    </dgm:pt>
    <dgm:pt modelId="{95A23EAD-B3A3-4580-83AD-F9AC8E065AF7}" type="parTrans" cxnId="{99E62836-6530-4DED-BCC2-F94965F5B5B1}">
      <dgm:prSet/>
      <dgm:spPr/>
      <dgm:t>
        <a:bodyPr/>
        <a:lstStyle/>
        <a:p>
          <a:endParaRPr lang="en-US" sz="2800"/>
        </a:p>
      </dgm:t>
    </dgm:pt>
    <dgm:pt modelId="{AA9CED71-7843-4FFD-A169-83899D4E2A8C}" type="sibTrans" cxnId="{99E62836-6530-4DED-BCC2-F94965F5B5B1}">
      <dgm:prSet/>
      <dgm:spPr/>
      <dgm:t>
        <a:bodyPr/>
        <a:lstStyle/>
        <a:p>
          <a:endParaRPr lang="en-US" sz="2800"/>
        </a:p>
      </dgm:t>
    </dgm:pt>
    <dgm:pt modelId="{90B7C515-1808-45E7-BF6A-788F2B97CA46}">
      <dgm:prSet custT="1"/>
      <dgm:spPr/>
      <dgm:t>
        <a:bodyPr/>
        <a:lstStyle/>
        <a:p>
          <a:r>
            <a:rPr lang="vi-VN" sz="2800" b="0" i="0"/>
            <a:t>D. Tách khói bụi ra khỏi không khí hít vào.</a:t>
          </a:r>
          <a:endParaRPr lang="en-US" sz="2800"/>
        </a:p>
      </dgm:t>
    </dgm:pt>
    <dgm:pt modelId="{FA98EA88-2D3E-4185-AA6A-B80F98EAEC14}" type="parTrans" cxnId="{2B59772A-F94F-4C13-ABC4-2E35D71AD54C}">
      <dgm:prSet/>
      <dgm:spPr/>
      <dgm:t>
        <a:bodyPr/>
        <a:lstStyle/>
        <a:p>
          <a:endParaRPr lang="en-US" sz="2800"/>
        </a:p>
      </dgm:t>
    </dgm:pt>
    <dgm:pt modelId="{F9A77215-3FFF-4E77-BA5D-EE4C4FC49CE8}" type="sibTrans" cxnId="{2B59772A-F94F-4C13-ABC4-2E35D71AD54C}">
      <dgm:prSet/>
      <dgm:spPr/>
      <dgm:t>
        <a:bodyPr/>
        <a:lstStyle/>
        <a:p>
          <a:endParaRPr lang="en-US" sz="2800"/>
        </a:p>
      </dgm:t>
    </dgm:pt>
    <dgm:pt modelId="{D0C7A042-3434-4E52-96EC-679EC0DBFA82}" type="pres">
      <dgm:prSet presAssocID="{0638F93B-BB29-48F8-964E-F20B22BEF56A}" presName="linear" presStyleCnt="0">
        <dgm:presLayoutVars>
          <dgm:animLvl val="lvl"/>
          <dgm:resizeHandles val="exact"/>
        </dgm:presLayoutVars>
      </dgm:prSet>
      <dgm:spPr/>
    </dgm:pt>
    <dgm:pt modelId="{69CA8A43-A8AB-4361-8F1A-71B3F3F47278}" type="pres">
      <dgm:prSet presAssocID="{9EEE949C-041B-4783-83C5-DED1B8148248}" presName="parentText" presStyleLbl="node1" presStyleIdx="0" presStyleCnt="4">
        <dgm:presLayoutVars>
          <dgm:chMax val="0"/>
          <dgm:bulletEnabled val="1"/>
        </dgm:presLayoutVars>
      </dgm:prSet>
      <dgm:spPr/>
    </dgm:pt>
    <dgm:pt modelId="{EEFBB10B-970E-4EA5-840A-817ED675588A}" type="pres">
      <dgm:prSet presAssocID="{760EDAB3-21C6-489B-8CB9-88A1D26CBD12}" presName="spacer" presStyleCnt="0"/>
      <dgm:spPr/>
    </dgm:pt>
    <dgm:pt modelId="{797D4352-A56C-4919-8B73-C57843B190BF}" type="pres">
      <dgm:prSet presAssocID="{E562FDA9-949B-4437-B304-1B86B0375061}" presName="parentText" presStyleLbl="node1" presStyleIdx="1" presStyleCnt="4">
        <dgm:presLayoutVars>
          <dgm:chMax val="0"/>
          <dgm:bulletEnabled val="1"/>
        </dgm:presLayoutVars>
      </dgm:prSet>
      <dgm:spPr/>
    </dgm:pt>
    <dgm:pt modelId="{FFEA8DF1-6E91-4EA5-8526-80B14F262654}" type="pres">
      <dgm:prSet presAssocID="{97A138EB-C40A-4147-9432-13F92C48CB8F}" presName="spacer" presStyleCnt="0"/>
      <dgm:spPr/>
    </dgm:pt>
    <dgm:pt modelId="{F3E9B258-DB39-40B5-9372-61B47CCFF5A5}" type="pres">
      <dgm:prSet presAssocID="{CFA59FBC-BE23-4EEF-B1D4-6E4B7041A736}" presName="parentText" presStyleLbl="node1" presStyleIdx="2" presStyleCnt="4">
        <dgm:presLayoutVars>
          <dgm:chMax val="0"/>
          <dgm:bulletEnabled val="1"/>
        </dgm:presLayoutVars>
      </dgm:prSet>
      <dgm:spPr/>
    </dgm:pt>
    <dgm:pt modelId="{CE35523D-5751-4BEB-8605-FEE5F8394714}" type="pres">
      <dgm:prSet presAssocID="{AA9CED71-7843-4FFD-A169-83899D4E2A8C}" presName="spacer" presStyleCnt="0"/>
      <dgm:spPr/>
    </dgm:pt>
    <dgm:pt modelId="{EC04DD87-58B6-409C-AC78-1D213E416DBC}" type="pres">
      <dgm:prSet presAssocID="{90B7C515-1808-45E7-BF6A-788F2B97CA46}" presName="parentText" presStyleLbl="node1" presStyleIdx="3" presStyleCnt="4">
        <dgm:presLayoutVars>
          <dgm:chMax val="0"/>
          <dgm:bulletEnabled val="1"/>
        </dgm:presLayoutVars>
      </dgm:prSet>
      <dgm:spPr/>
    </dgm:pt>
  </dgm:ptLst>
  <dgm:cxnLst>
    <dgm:cxn modelId="{1DC72302-81B3-471F-836B-0A374054FE8A}" srcId="{0638F93B-BB29-48F8-964E-F20B22BEF56A}" destId="{9EEE949C-041B-4783-83C5-DED1B8148248}" srcOrd="0" destOrd="0" parTransId="{ED2C0A12-2129-43AE-8497-4143114AA906}" sibTransId="{760EDAB3-21C6-489B-8CB9-88A1D26CBD12}"/>
    <dgm:cxn modelId="{2B59772A-F94F-4C13-ABC4-2E35D71AD54C}" srcId="{0638F93B-BB29-48F8-964E-F20B22BEF56A}" destId="{90B7C515-1808-45E7-BF6A-788F2B97CA46}" srcOrd="3" destOrd="0" parTransId="{FA98EA88-2D3E-4185-AA6A-B80F98EAEC14}" sibTransId="{F9A77215-3FFF-4E77-BA5D-EE4C4FC49CE8}"/>
    <dgm:cxn modelId="{99E62836-6530-4DED-BCC2-F94965F5B5B1}" srcId="{0638F93B-BB29-48F8-964E-F20B22BEF56A}" destId="{CFA59FBC-BE23-4EEF-B1D4-6E4B7041A736}" srcOrd="2" destOrd="0" parTransId="{95A23EAD-B3A3-4580-83AD-F9AC8E065AF7}" sibTransId="{AA9CED71-7843-4FFD-A169-83899D4E2A8C}"/>
    <dgm:cxn modelId="{3DF42037-A73F-4FF5-B584-70DC6CCC6825}" type="presOf" srcId="{9EEE949C-041B-4783-83C5-DED1B8148248}" destId="{69CA8A43-A8AB-4361-8F1A-71B3F3F47278}" srcOrd="0" destOrd="0" presId="urn:microsoft.com/office/officeart/2005/8/layout/vList2"/>
    <dgm:cxn modelId="{E7765D67-F28A-44FB-8BDA-B48AB1B2AD0D}" srcId="{0638F93B-BB29-48F8-964E-F20B22BEF56A}" destId="{E562FDA9-949B-4437-B304-1B86B0375061}" srcOrd="1" destOrd="0" parTransId="{344F608D-FFD5-4A85-AE79-DA9A40B8DA95}" sibTransId="{97A138EB-C40A-4147-9432-13F92C48CB8F}"/>
    <dgm:cxn modelId="{CA54AE48-5B50-4304-AB55-748CE70E2AC8}" type="presOf" srcId="{0638F93B-BB29-48F8-964E-F20B22BEF56A}" destId="{D0C7A042-3434-4E52-96EC-679EC0DBFA82}" srcOrd="0" destOrd="0" presId="urn:microsoft.com/office/officeart/2005/8/layout/vList2"/>
    <dgm:cxn modelId="{99E45C8B-1AAF-4396-84B0-A5C3FFE00577}" type="presOf" srcId="{E562FDA9-949B-4437-B304-1B86B0375061}" destId="{797D4352-A56C-4919-8B73-C57843B190BF}" srcOrd="0" destOrd="0" presId="urn:microsoft.com/office/officeart/2005/8/layout/vList2"/>
    <dgm:cxn modelId="{6A3DA493-EE66-47D2-B627-394B1BB2EE18}" type="presOf" srcId="{CFA59FBC-BE23-4EEF-B1D4-6E4B7041A736}" destId="{F3E9B258-DB39-40B5-9372-61B47CCFF5A5}" srcOrd="0" destOrd="0" presId="urn:microsoft.com/office/officeart/2005/8/layout/vList2"/>
    <dgm:cxn modelId="{D7B543D1-1916-40FA-8928-6F2AA94E36B8}" type="presOf" srcId="{90B7C515-1808-45E7-BF6A-788F2B97CA46}" destId="{EC04DD87-58B6-409C-AC78-1D213E416DBC}" srcOrd="0" destOrd="0" presId="urn:microsoft.com/office/officeart/2005/8/layout/vList2"/>
    <dgm:cxn modelId="{13A7173D-E4AB-41EF-8D90-D3CFE0FBDC14}" type="presParOf" srcId="{D0C7A042-3434-4E52-96EC-679EC0DBFA82}" destId="{69CA8A43-A8AB-4361-8F1A-71B3F3F47278}" srcOrd="0" destOrd="0" presId="urn:microsoft.com/office/officeart/2005/8/layout/vList2"/>
    <dgm:cxn modelId="{125D80B8-DD60-40E6-A69C-F24A845DD167}" type="presParOf" srcId="{D0C7A042-3434-4E52-96EC-679EC0DBFA82}" destId="{EEFBB10B-970E-4EA5-840A-817ED675588A}" srcOrd="1" destOrd="0" presId="urn:microsoft.com/office/officeart/2005/8/layout/vList2"/>
    <dgm:cxn modelId="{E21AB9A2-6E58-4D07-98A3-50A752838C20}" type="presParOf" srcId="{D0C7A042-3434-4E52-96EC-679EC0DBFA82}" destId="{797D4352-A56C-4919-8B73-C57843B190BF}" srcOrd="2" destOrd="0" presId="urn:microsoft.com/office/officeart/2005/8/layout/vList2"/>
    <dgm:cxn modelId="{3321F2DD-FA33-49C5-BF86-9563FBA0BAF5}" type="presParOf" srcId="{D0C7A042-3434-4E52-96EC-679EC0DBFA82}" destId="{FFEA8DF1-6E91-4EA5-8526-80B14F262654}" srcOrd="3" destOrd="0" presId="urn:microsoft.com/office/officeart/2005/8/layout/vList2"/>
    <dgm:cxn modelId="{6E7A0A03-F624-4F4B-BA35-0297A73B24EF}" type="presParOf" srcId="{D0C7A042-3434-4E52-96EC-679EC0DBFA82}" destId="{F3E9B258-DB39-40B5-9372-61B47CCFF5A5}" srcOrd="4" destOrd="0" presId="urn:microsoft.com/office/officeart/2005/8/layout/vList2"/>
    <dgm:cxn modelId="{CFCC939E-E5C2-4D4C-B476-B7D65EA6CF20}" type="presParOf" srcId="{D0C7A042-3434-4E52-96EC-679EC0DBFA82}" destId="{CE35523D-5751-4BEB-8605-FEE5F8394714}" srcOrd="5" destOrd="0" presId="urn:microsoft.com/office/officeart/2005/8/layout/vList2"/>
    <dgm:cxn modelId="{8CF5A803-58AD-4FA6-A474-CD26EC504DDC}" type="presParOf" srcId="{D0C7A042-3434-4E52-96EC-679EC0DBFA82}" destId="{EC04DD87-58B6-409C-AC78-1D213E416DB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A6B26B3-1945-439D-BE8A-C0448C3D6EA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7C6A813-5CD9-41D0-BFEF-86FDF30A161D}">
      <dgm:prSet custT="1"/>
      <dgm:spPr/>
      <dgm:t>
        <a:bodyPr/>
        <a:lstStyle/>
        <a:p>
          <a:r>
            <a:rPr lang="en-US" sz="2800" b="0" i="0" baseline="0"/>
            <a:t>A. Nước và cồn.                                         </a:t>
          </a:r>
          <a:endParaRPr lang="en-US" sz="2800"/>
        </a:p>
      </dgm:t>
    </dgm:pt>
    <dgm:pt modelId="{DDF31317-85FE-4CFB-8A0C-C1E3392333E9}" type="parTrans" cxnId="{1DDF5504-B719-468B-BCF3-D779BEFBA733}">
      <dgm:prSet/>
      <dgm:spPr/>
      <dgm:t>
        <a:bodyPr/>
        <a:lstStyle/>
        <a:p>
          <a:endParaRPr lang="en-US" sz="2800"/>
        </a:p>
      </dgm:t>
    </dgm:pt>
    <dgm:pt modelId="{6E73A199-F686-4F58-9F9F-2A6DE8A07118}" type="sibTrans" cxnId="{1DDF5504-B719-468B-BCF3-D779BEFBA733}">
      <dgm:prSet/>
      <dgm:spPr/>
      <dgm:t>
        <a:bodyPr/>
        <a:lstStyle/>
        <a:p>
          <a:endParaRPr lang="en-US" sz="2800"/>
        </a:p>
      </dgm:t>
    </dgm:pt>
    <dgm:pt modelId="{D3140E8A-C266-4233-80C2-62931504897B}">
      <dgm:prSet custT="1"/>
      <dgm:spPr/>
      <dgm:t>
        <a:bodyPr/>
        <a:lstStyle/>
        <a:p>
          <a:r>
            <a:rPr lang="en-US" sz="2800" b="0" i="0" baseline="0"/>
            <a:t>B. Dầu ăn và nước.</a:t>
          </a:r>
          <a:endParaRPr lang="en-US" sz="2800"/>
        </a:p>
      </dgm:t>
    </dgm:pt>
    <dgm:pt modelId="{268E5181-A674-4A28-85C5-37538525C3E9}" type="parTrans" cxnId="{4B66096A-E6FB-45AB-8E65-16E173E509E5}">
      <dgm:prSet/>
      <dgm:spPr/>
      <dgm:t>
        <a:bodyPr/>
        <a:lstStyle/>
        <a:p>
          <a:endParaRPr lang="en-US" sz="2800"/>
        </a:p>
      </dgm:t>
    </dgm:pt>
    <dgm:pt modelId="{66FF7473-F166-4C4D-B88D-505239963A8A}" type="sibTrans" cxnId="{4B66096A-E6FB-45AB-8E65-16E173E509E5}">
      <dgm:prSet/>
      <dgm:spPr/>
      <dgm:t>
        <a:bodyPr/>
        <a:lstStyle/>
        <a:p>
          <a:endParaRPr lang="en-US" sz="2800"/>
        </a:p>
      </dgm:t>
    </dgm:pt>
    <dgm:pt modelId="{B253B844-2E2A-4BEA-95DB-47796FC941B9}">
      <dgm:prSet custT="1"/>
      <dgm:spPr/>
      <dgm:t>
        <a:bodyPr/>
        <a:lstStyle/>
        <a:p>
          <a:r>
            <a:rPr lang="en-US" sz="2800" b="0" i="0" baseline="0"/>
            <a:t>C. Giấm ăn và nước.                                  </a:t>
          </a:r>
          <a:endParaRPr lang="en-US" sz="2800"/>
        </a:p>
      </dgm:t>
    </dgm:pt>
    <dgm:pt modelId="{EE22D3A0-EEB7-4D4A-9700-263DDF07731D}" type="parTrans" cxnId="{DB3541DF-481E-4CE2-A71C-89A666733D4B}">
      <dgm:prSet/>
      <dgm:spPr/>
      <dgm:t>
        <a:bodyPr/>
        <a:lstStyle/>
        <a:p>
          <a:endParaRPr lang="en-US" sz="2800"/>
        </a:p>
      </dgm:t>
    </dgm:pt>
    <dgm:pt modelId="{558453A8-E4DF-4921-8531-50D793E9D31D}" type="sibTrans" cxnId="{DB3541DF-481E-4CE2-A71C-89A666733D4B}">
      <dgm:prSet/>
      <dgm:spPr/>
      <dgm:t>
        <a:bodyPr/>
        <a:lstStyle/>
        <a:p>
          <a:endParaRPr lang="en-US" sz="2800"/>
        </a:p>
      </dgm:t>
    </dgm:pt>
    <dgm:pt modelId="{709EE713-DA14-4970-A41A-DC870E5ED6BD}">
      <dgm:prSet custT="1"/>
      <dgm:spPr/>
      <dgm:t>
        <a:bodyPr/>
        <a:lstStyle/>
        <a:p>
          <a:r>
            <a:rPr lang="en-US" sz="2800" b="0" i="0" baseline="0"/>
            <a:t>D. Lưu huỳnh lẫn trong nước.</a:t>
          </a:r>
          <a:endParaRPr lang="en-US" sz="2800"/>
        </a:p>
      </dgm:t>
    </dgm:pt>
    <dgm:pt modelId="{7936BABA-8564-4A36-9BF5-E2A1D7597D47}" type="parTrans" cxnId="{0753BFDF-BF5C-468B-BF6C-C2B3E4867DBE}">
      <dgm:prSet/>
      <dgm:spPr/>
      <dgm:t>
        <a:bodyPr/>
        <a:lstStyle/>
        <a:p>
          <a:endParaRPr lang="en-US" sz="2800"/>
        </a:p>
      </dgm:t>
    </dgm:pt>
    <dgm:pt modelId="{FFAAE6EF-9052-4910-BAE4-9CE5D09F5B36}" type="sibTrans" cxnId="{0753BFDF-BF5C-468B-BF6C-C2B3E4867DBE}">
      <dgm:prSet/>
      <dgm:spPr/>
      <dgm:t>
        <a:bodyPr/>
        <a:lstStyle/>
        <a:p>
          <a:endParaRPr lang="en-US" sz="2800"/>
        </a:p>
      </dgm:t>
    </dgm:pt>
    <dgm:pt modelId="{F69C0606-3C5D-4577-B5A6-2D0F4DF4A8CE}" type="pres">
      <dgm:prSet presAssocID="{CA6B26B3-1945-439D-BE8A-C0448C3D6EAB}" presName="linear" presStyleCnt="0">
        <dgm:presLayoutVars>
          <dgm:animLvl val="lvl"/>
          <dgm:resizeHandles val="exact"/>
        </dgm:presLayoutVars>
      </dgm:prSet>
      <dgm:spPr/>
    </dgm:pt>
    <dgm:pt modelId="{BE391AEA-8E1A-4195-9F82-DD45B302E30A}" type="pres">
      <dgm:prSet presAssocID="{D7C6A813-5CD9-41D0-BFEF-86FDF30A161D}" presName="parentText" presStyleLbl="node1" presStyleIdx="0" presStyleCnt="4">
        <dgm:presLayoutVars>
          <dgm:chMax val="0"/>
          <dgm:bulletEnabled val="1"/>
        </dgm:presLayoutVars>
      </dgm:prSet>
      <dgm:spPr/>
    </dgm:pt>
    <dgm:pt modelId="{63E9BBE4-778B-44C4-A9AB-AC5B274C6626}" type="pres">
      <dgm:prSet presAssocID="{6E73A199-F686-4F58-9F9F-2A6DE8A07118}" presName="spacer" presStyleCnt="0"/>
      <dgm:spPr/>
    </dgm:pt>
    <dgm:pt modelId="{941570F6-C3E4-4CF4-9F71-477D649C4925}" type="pres">
      <dgm:prSet presAssocID="{D3140E8A-C266-4233-80C2-62931504897B}" presName="parentText" presStyleLbl="node1" presStyleIdx="1" presStyleCnt="4">
        <dgm:presLayoutVars>
          <dgm:chMax val="0"/>
          <dgm:bulletEnabled val="1"/>
        </dgm:presLayoutVars>
      </dgm:prSet>
      <dgm:spPr/>
    </dgm:pt>
    <dgm:pt modelId="{22DF3E6D-31BD-4BAC-827A-F8E0DFA879A4}" type="pres">
      <dgm:prSet presAssocID="{66FF7473-F166-4C4D-B88D-505239963A8A}" presName="spacer" presStyleCnt="0"/>
      <dgm:spPr/>
    </dgm:pt>
    <dgm:pt modelId="{822A507D-EFBA-4E20-93FA-C8352D6474F9}" type="pres">
      <dgm:prSet presAssocID="{B253B844-2E2A-4BEA-95DB-47796FC941B9}" presName="parentText" presStyleLbl="node1" presStyleIdx="2" presStyleCnt="4">
        <dgm:presLayoutVars>
          <dgm:chMax val="0"/>
          <dgm:bulletEnabled val="1"/>
        </dgm:presLayoutVars>
      </dgm:prSet>
      <dgm:spPr/>
    </dgm:pt>
    <dgm:pt modelId="{47171228-CFF6-49D0-8800-529DD0AE0E89}" type="pres">
      <dgm:prSet presAssocID="{558453A8-E4DF-4921-8531-50D793E9D31D}" presName="spacer" presStyleCnt="0"/>
      <dgm:spPr/>
    </dgm:pt>
    <dgm:pt modelId="{0950F2B0-DD03-4883-AAEB-25D7E529A169}" type="pres">
      <dgm:prSet presAssocID="{709EE713-DA14-4970-A41A-DC870E5ED6BD}" presName="parentText" presStyleLbl="node1" presStyleIdx="3" presStyleCnt="4">
        <dgm:presLayoutVars>
          <dgm:chMax val="0"/>
          <dgm:bulletEnabled val="1"/>
        </dgm:presLayoutVars>
      </dgm:prSet>
      <dgm:spPr/>
    </dgm:pt>
  </dgm:ptLst>
  <dgm:cxnLst>
    <dgm:cxn modelId="{1DDF5504-B719-468B-BCF3-D779BEFBA733}" srcId="{CA6B26B3-1945-439D-BE8A-C0448C3D6EAB}" destId="{D7C6A813-5CD9-41D0-BFEF-86FDF30A161D}" srcOrd="0" destOrd="0" parTransId="{DDF31317-85FE-4CFB-8A0C-C1E3392333E9}" sibTransId="{6E73A199-F686-4F58-9F9F-2A6DE8A07118}"/>
    <dgm:cxn modelId="{C5255508-3D9F-456E-986F-B93BC291C913}" type="presOf" srcId="{B253B844-2E2A-4BEA-95DB-47796FC941B9}" destId="{822A507D-EFBA-4E20-93FA-C8352D6474F9}" srcOrd="0" destOrd="0" presId="urn:microsoft.com/office/officeart/2005/8/layout/vList2"/>
    <dgm:cxn modelId="{E141F029-12BE-4A26-BB80-1D53B88CE22A}" type="presOf" srcId="{D3140E8A-C266-4233-80C2-62931504897B}" destId="{941570F6-C3E4-4CF4-9F71-477D649C4925}" srcOrd="0" destOrd="0" presId="urn:microsoft.com/office/officeart/2005/8/layout/vList2"/>
    <dgm:cxn modelId="{DE1EB133-D3BD-4F68-9819-4EB7EE946D47}" type="presOf" srcId="{709EE713-DA14-4970-A41A-DC870E5ED6BD}" destId="{0950F2B0-DD03-4883-AAEB-25D7E529A169}" srcOrd="0" destOrd="0" presId="urn:microsoft.com/office/officeart/2005/8/layout/vList2"/>
    <dgm:cxn modelId="{4B66096A-E6FB-45AB-8E65-16E173E509E5}" srcId="{CA6B26B3-1945-439D-BE8A-C0448C3D6EAB}" destId="{D3140E8A-C266-4233-80C2-62931504897B}" srcOrd="1" destOrd="0" parTransId="{268E5181-A674-4A28-85C5-37538525C3E9}" sibTransId="{66FF7473-F166-4C4D-B88D-505239963A8A}"/>
    <dgm:cxn modelId="{B3B15CB8-7120-4546-B34C-64E17AA577D0}" type="presOf" srcId="{D7C6A813-5CD9-41D0-BFEF-86FDF30A161D}" destId="{BE391AEA-8E1A-4195-9F82-DD45B302E30A}" srcOrd="0" destOrd="0" presId="urn:microsoft.com/office/officeart/2005/8/layout/vList2"/>
    <dgm:cxn modelId="{46202EC2-9DF0-4AFB-8919-287585BE32CF}" type="presOf" srcId="{CA6B26B3-1945-439D-BE8A-C0448C3D6EAB}" destId="{F69C0606-3C5D-4577-B5A6-2D0F4DF4A8CE}" srcOrd="0" destOrd="0" presId="urn:microsoft.com/office/officeart/2005/8/layout/vList2"/>
    <dgm:cxn modelId="{DB3541DF-481E-4CE2-A71C-89A666733D4B}" srcId="{CA6B26B3-1945-439D-BE8A-C0448C3D6EAB}" destId="{B253B844-2E2A-4BEA-95DB-47796FC941B9}" srcOrd="2" destOrd="0" parTransId="{EE22D3A0-EEB7-4D4A-9700-263DDF07731D}" sibTransId="{558453A8-E4DF-4921-8531-50D793E9D31D}"/>
    <dgm:cxn modelId="{0753BFDF-BF5C-468B-BF6C-C2B3E4867DBE}" srcId="{CA6B26B3-1945-439D-BE8A-C0448C3D6EAB}" destId="{709EE713-DA14-4970-A41A-DC870E5ED6BD}" srcOrd="3" destOrd="0" parTransId="{7936BABA-8564-4A36-9BF5-E2A1D7597D47}" sibTransId="{FFAAE6EF-9052-4910-BAE4-9CE5D09F5B36}"/>
    <dgm:cxn modelId="{B34D18EC-22B7-483F-8969-D791911AF03C}" type="presParOf" srcId="{F69C0606-3C5D-4577-B5A6-2D0F4DF4A8CE}" destId="{BE391AEA-8E1A-4195-9F82-DD45B302E30A}" srcOrd="0" destOrd="0" presId="urn:microsoft.com/office/officeart/2005/8/layout/vList2"/>
    <dgm:cxn modelId="{C092B5D9-C97C-4F63-8D38-549D4E07CEA2}" type="presParOf" srcId="{F69C0606-3C5D-4577-B5A6-2D0F4DF4A8CE}" destId="{63E9BBE4-778B-44C4-A9AB-AC5B274C6626}" srcOrd="1" destOrd="0" presId="urn:microsoft.com/office/officeart/2005/8/layout/vList2"/>
    <dgm:cxn modelId="{E814F852-4DFC-477B-B9A1-026102964C6D}" type="presParOf" srcId="{F69C0606-3C5D-4577-B5A6-2D0F4DF4A8CE}" destId="{941570F6-C3E4-4CF4-9F71-477D649C4925}" srcOrd="2" destOrd="0" presId="urn:microsoft.com/office/officeart/2005/8/layout/vList2"/>
    <dgm:cxn modelId="{28D13FCE-AE4F-4611-AA0E-FC6116D4C570}" type="presParOf" srcId="{F69C0606-3C5D-4577-B5A6-2D0F4DF4A8CE}" destId="{22DF3E6D-31BD-4BAC-827A-F8E0DFA879A4}" srcOrd="3" destOrd="0" presId="urn:microsoft.com/office/officeart/2005/8/layout/vList2"/>
    <dgm:cxn modelId="{6533602B-107F-4732-95CF-BC4F7267399F}" type="presParOf" srcId="{F69C0606-3C5D-4577-B5A6-2D0F4DF4A8CE}" destId="{822A507D-EFBA-4E20-93FA-C8352D6474F9}" srcOrd="4" destOrd="0" presId="urn:microsoft.com/office/officeart/2005/8/layout/vList2"/>
    <dgm:cxn modelId="{FFB1F23F-6E5F-4F07-95AC-80221A0EB058}" type="presParOf" srcId="{F69C0606-3C5D-4577-B5A6-2D0F4DF4A8CE}" destId="{47171228-CFF6-49D0-8800-529DD0AE0E89}" srcOrd="5" destOrd="0" presId="urn:microsoft.com/office/officeart/2005/8/layout/vList2"/>
    <dgm:cxn modelId="{100B8217-D6DE-4A87-94DD-17C185F22D48}" type="presParOf" srcId="{F69C0606-3C5D-4577-B5A6-2D0F4DF4A8CE}" destId="{0950F2B0-DD03-4883-AAEB-25D7E529A16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51902B4-CB57-47DF-B3C1-AD41927AAB4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1AF6CDF-DAA5-4645-AC39-9E0C512EAF02}">
      <dgm:prSet custT="1"/>
      <dgm:spPr/>
      <dgm:t>
        <a:bodyPr/>
        <a:lstStyle/>
        <a:p>
          <a:r>
            <a:rPr lang="vi-VN" sz="2800" b="0" i="0"/>
            <a:t>A. Làm lắng đọng muối.</a:t>
          </a:r>
          <a:endParaRPr lang="en-US" sz="2800"/>
        </a:p>
      </dgm:t>
    </dgm:pt>
    <dgm:pt modelId="{3BA69911-6610-43A9-8F08-E24A2640C208}" type="parTrans" cxnId="{B5C66FC9-2890-48E0-9E66-4C7CB72898F9}">
      <dgm:prSet/>
      <dgm:spPr/>
      <dgm:t>
        <a:bodyPr/>
        <a:lstStyle/>
        <a:p>
          <a:endParaRPr lang="en-US" sz="2800"/>
        </a:p>
      </dgm:t>
    </dgm:pt>
    <dgm:pt modelId="{E317EF45-A417-4840-88E3-FC64E07876DE}" type="sibTrans" cxnId="{B5C66FC9-2890-48E0-9E66-4C7CB72898F9}">
      <dgm:prSet/>
      <dgm:spPr/>
      <dgm:t>
        <a:bodyPr/>
        <a:lstStyle/>
        <a:p>
          <a:endParaRPr lang="en-US" sz="2800"/>
        </a:p>
      </dgm:t>
    </dgm:pt>
    <dgm:pt modelId="{AB18103E-2BE3-4ECB-A3B2-448EEC9BDC37}">
      <dgm:prSet custT="1"/>
      <dgm:spPr/>
      <dgm:t>
        <a:bodyPr/>
        <a:lstStyle/>
        <a:p>
          <a:r>
            <a:rPr lang="vi-VN" sz="2800" b="0" i="0"/>
            <a:t>B. Lọc lấy muối từ nước biển.</a:t>
          </a:r>
          <a:endParaRPr lang="en-US" sz="2800"/>
        </a:p>
      </dgm:t>
    </dgm:pt>
    <dgm:pt modelId="{A994BB9A-9C65-4C90-939C-5929D3AFD372}" type="parTrans" cxnId="{0E47A085-C7F5-46EA-86AB-E3A8B404CECD}">
      <dgm:prSet/>
      <dgm:spPr/>
      <dgm:t>
        <a:bodyPr/>
        <a:lstStyle/>
        <a:p>
          <a:endParaRPr lang="en-US" sz="2800"/>
        </a:p>
      </dgm:t>
    </dgm:pt>
    <dgm:pt modelId="{1F01AD65-D264-4E47-B996-E7C8575F05E2}" type="sibTrans" cxnId="{0E47A085-C7F5-46EA-86AB-E3A8B404CECD}">
      <dgm:prSet/>
      <dgm:spPr/>
      <dgm:t>
        <a:bodyPr/>
        <a:lstStyle/>
        <a:p>
          <a:endParaRPr lang="en-US" sz="2800"/>
        </a:p>
      </dgm:t>
    </dgm:pt>
    <dgm:pt modelId="{B63D48AE-D7FB-4B6A-AB02-A9D2ADD20AE9}">
      <dgm:prSet custT="1"/>
      <dgm:spPr/>
      <dgm:t>
        <a:bodyPr/>
        <a:lstStyle/>
        <a:p>
          <a:r>
            <a:rPr lang="vi-VN" sz="2800" b="0" i="0"/>
            <a:t>C. Làm bay hơi nước biển.</a:t>
          </a:r>
          <a:endParaRPr lang="en-US" sz="2800"/>
        </a:p>
      </dgm:t>
    </dgm:pt>
    <dgm:pt modelId="{82BC2C76-56EB-4EF4-B814-731F886BEF52}" type="parTrans" cxnId="{754866E9-9F2F-4E7B-8955-2914D0985003}">
      <dgm:prSet/>
      <dgm:spPr/>
      <dgm:t>
        <a:bodyPr/>
        <a:lstStyle/>
        <a:p>
          <a:endParaRPr lang="en-US" sz="2800"/>
        </a:p>
      </dgm:t>
    </dgm:pt>
    <dgm:pt modelId="{C7F551B1-C2AA-4319-B5ED-20F7CFA19941}" type="sibTrans" cxnId="{754866E9-9F2F-4E7B-8955-2914D0985003}">
      <dgm:prSet/>
      <dgm:spPr/>
      <dgm:t>
        <a:bodyPr/>
        <a:lstStyle/>
        <a:p>
          <a:endParaRPr lang="en-US" sz="2800"/>
        </a:p>
      </dgm:t>
    </dgm:pt>
    <dgm:pt modelId="{C1FE355C-CE24-433D-A941-DA509D26D26F}">
      <dgm:prSet custT="1"/>
      <dgm:spPr/>
      <dgm:t>
        <a:bodyPr/>
        <a:lstStyle/>
        <a:p>
          <a:r>
            <a:rPr lang="vi-VN" sz="2800" b="0" i="0"/>
            <a:t>D. Cô cạn nước biển.</a:t>
          </a:r>
          <a:endParaRPr lang="en-US" sz="2800"/>
        </a:p>
      </dgm:t>
    </dgm:pt>
    <dgm:pt modelId="{B337E43B-2901-4183-B1ED-30785A764C1C}" type="parTrans" cxnId="{C095650E-BF0C-42EB-B753-FC2A518B1CF1}">
      <dgm:prSet/>
      <dgm:spPr/>
      <dgm:t>
        <a:bodyPr/>
        <a:lstStyle/>
        <a:p>
          <a:endParaRPr lang="en-US" sz="2800"/>
        </a:p>
      </dgm:t>
    </dgm:pt>
    <dgm:pt modelId="{DAF72748-C059-4AFC-8131-F4EB8B3AA7D1}" type="sibTrans" cxnId="{C095650E-BF0C-42EB-B753-FC2A518B1CF1}">
      <dgm:prSet/>
      <dgm:spPr/>
      <dgm:t>
        <a:bodyPr/>
        <a:lstStyle/>
        <a:p>
          <a:endParaRPr lang="en-US" sz="2800"/>
        </a:p>
      </dgm:t>
    </dgm:pt>
    <dgm:pt modelId="{818D0B40-9B65-432F-B5B6-5A9CB9302D7E}" type="pres">
      <dgm:prSet presAssocID="{751902B4-CB57-47DF-B3C1-AD41927AAB4B}" presName="linear" presStyleCnt="0">
        <dgm:presLayoutVars>
          <dgm:animLvl val="lvl"/>
          <dgm:resizeHandles val="exact"/>
        </dgm:presLayoutVars>
      </dgm:prSet>
      <dgm:spPr/>
    </dgm:pt>
    <dgm:pt modelId="{9135BC4E-1B36-4B94-B935-A09454DA62DF}" type="pres">
      <dgm:prSet presAssocID="{A1AF6CDF-DAA5-4645-AC39-9E0C512EAF02}" presName="parentText" presStyleLbl="node1" presStyleIdx="0" presStyleCnt="4">
        <dgm:presLayoutVars>
          <dgm:chMax val="0"/>
          <dgm:bulletEnabled val="1"/>
        </dgm:presLayoutVars>
      </dgm:prSet>
      <dgm:spPr/>
    </dgm:pt>
    <dgm:pt modelId="{BB1EA701-5A6A-4E6C-9AF6-D3CD66AAFD2D}" type="pres">
      <dgm:prSet presAssocID="{E317EF45-A417-4840-88E3-FC64E07876DE}" presName="spacer" presStyleCnt="0"/>
      <dgm:spPr/>
    </dgm:pt>
    <dgm:pt modelId="{68B1117B-3C59-46DA-9C99-EA95530EC993}" type="pres">
      <dgm:prSet presAssocID="{AB18103E-2BE3-4ECB-A3B2-448EEC9BDC37}" presName="parentText" presStyleLbl="node1" presStyleIdx="1" presStyleCnt="4">
        <dgm:presLayoutVars>
          <dgm:chMax val="0"/>
          <dgm:bulletEnabled val="1"/>
        </dgm:presLayoutVars>
      </dgm:prSet>
      <dgm:spPr/>
    </dgm:pt>
    <dgm:pt modelId="{728A7554-5ED1-4C05-9A00-74407FC1DFAC}" type="pres">
      <dgm:prSet presAssocID="{1F01AD65-D264-4E47-B996-E7C8575F05E2}" presName="spacer" presStyleCnt="0"/>
      <dgm:spPr/>
    </dgm:pt>
    <dgm:pt modelId="{EC1E53EF-7EA2-40BD-BE7A-E4538DE7496A}" type="pres">
      <dgm:prSet presAssocID="{B63D48AE-D7FB-4B6A-AB02-A9D2ADD20AE9}" presName="parentText" presStyleLbl="node1" presStyleIdx="2" presStyleCnt="4">
        <dgm:presLayoutVars>
          <dgm:chMax val="0"/>
          <dgm:bulletEnabled val="1"/>
        </dgm:presLayoutVars>
      </dgm:prSet>
      <dgm:spPr/>
    </dgm:pt>
    <dgm:pt modelId="{259CFF50-C33F-4BEE-B0F8-42A7E64A74DB}" type="pres">
      <dgm:prSet presAssocID="{C7F551B1-C2AA-4319-B5ED-20F7CFA19941}" presName="spacer" presStyleCnt="0"/>
      <dgm:spPr/>
    </dgm:pt>
    <dgm:pt modelId="{3A1D25BB-3FEA-4F6D-B73C-1CAF5AF9C0BB}" type="pres">
      <dgm:prSet presAssocID="{C1FE355C-CE24-433D-A941-DA509D26D26F}" presName="parentText" presStyleLbl="node1" presStyleIdx="3" presStyleCnt="4">
        <dgm:presLayoutVars>
          <dgm:chMax val="0"/>
          <dgm:bulletEnabled val="1"/>
        </dgm:presLayoutVars>
      </dgm:prSet>
      <dgm:spPr/>
    </dgm:pt>
  </dgm:ptLst>
  <dgm:cxnLst>
    <dgm:cxn modelId="{C095650E-BF0C-42EB-B753-FC2A518B1CF1}" srcId="{751902B4-CB57-47DF-B3C1-AD41927AAB4B}" destId="{C1FE355C-CE24-433D-A941-DA509D26D26F}" srcOrd="3" destOrd="0" parTransId="{B337E43B-2901-4183-B1ED-30785A764C1C}" sibTransId="{DAF72748-C059-4AFC-8131-F4EB8B3AA7D1}"/>
    <dgm:cxn modelId="{A381636D-38C2-4083-83AB-7123BD8567D3}" type="presOf" srcId="{A1AF6CDF-DAA5-4645-AC39-9E0C512EAF02}" destId="{9135BC4E-1B36-4B94-B935-A09454DA62DF}" srcOrd="0" destOrd="0" presId="urn:microsoft.com/office/officeart/2005/8/layout/vList2"/>
    <dgm:cxn modelId="{6DD8EC7A-729B-4C4D-A944-F449FFA3AA5D}" type="presOf" srcId="{751902B4-CB57-47DF-B3C1-AD41927AAB4B}" destId="{818D0B40-9B65-432F-B5B6-5A9CB9302D7E}" srcOrd="0" destOrd="0" presId="urn:microsoft.com/office/officeart/2005/8/layout/vList2"/>
    <dgm:cxn modelId="{D420AB7F-3FDA-4F95-B9C6-9BCEF8B4E224}" type="presOf" srcId="{C1FE355C-CE24-433D-A941-DA509D26D26F}" destId="{3A1D25BB-3FEA-4F6D-B73C-1CAF5AF9C0BB}" srcOrd="0" destOrd="0" presId="urn:microsoft.com/office/officeart/2005/8/layout/vList2"/>
    <dgm:cxn modelId="{0E47A085-C7F5-46EA-86AB-E3A8B404CECD}" srcId="{751902B4-CB57-47DF-B3C1-AD41927AAB4B}" destId="{AB18103E-2BE3-4ECB-A3B2-448EEC9BDC37}" srcOrd="1" destOrd="0" parTransId="{A994BB9A-9C65-4C90-939C-5929D3AFD372}" sibTransId="{1F01AD65-D264-4E47-B996-E7C8575F05E2}"/>
    <dgm:cxn modelId="{9184F6A9-1523-4CBA-A52A-A7DB87A4FF97}" type="presOf" srcId="{AB18103E-2BE3-4ECB-A3B2-448EEC9BDC37}" destId="{68B1117B-3C59-46DA-9C99-EA95530EC993}" srcOrd="0" destOrd="0" presId="urn:microsoft.com/office/officeart/2005/8/layout/vList2"/>
    <dgm:cxn modelId="{B5C66FC9-2890-48E0-9E66-4C7CB72898F9}" srcId="{751902B4-CB57-47DF-B3C1-AD41927AAB4B}" destId="{A1AF6CDF-DAA5-4645-AC39-9E0C512EAF02}" srcOrd="0" destOrd="0" parTransId="{3BA69911-6610-43A9-8F08-E24A2640C208}" sibTransId="{E317EF45-A417-4840-88E3-FC64E07876DE}"/>
    <dgm:cxn modelId="{930890D7-EFE5-4720-A5AD-AA85C808515B}" type="presOf" srcId="{B63D48AE-D7FB-4B6A-AB02-A9D2ADD20AE9}" destId="{EC1E53EF-7EA2-40BD-BE7A-E4538DE7496A}" srcOrd="0" destOrd="0" presId="urn:microsoft.com/office/officeart/2005/8/layout/vList2"/>
    <dgm:cxn modelId="{754866E9-9F2F-4E7B-8955-2914D0985003}" srcId="{751902B4-CB57-47DF-B3C1-AD41927AAB4B}" destId="{B63D48AE-D7FB-4B6A-AB02-A9D2ADD20AE9}" srcOrd="2" destOrd="0" parTransId="{82BC2C76-56EB-4EF4-B814-731F886BEF52}" sibTransId="{C7F551B1-C2AA-4319-B5ED-20F7CFA19941}"/>
    <dgm:cxn modelId="{0CC3D266-390F-41B5-8462-30318C7A818A}" type="presParOf" srcId="{818D0B40-9B65-432F-B5B6-5A9CB9302D7E}" destId="{9135BC4E-1B36-4B94-B935-A09454DA62DF}" srcOrd="0" destOrd="0" presId="urn:microsoft.com/office/officeart/2005/8/layout/vList2"/>
    <dgm:cxn modelId="{40D3DC3B-7E2B-43C3-B5BF-65E22E741870}" type="presParOf" srcId="{818D0B40-9B65-432F-B5B6-5A9CB9302D7E}" destId="{BB1EA701-5A6A-4E6C-9AF6-D3CD66AAFD2D}" srcOrd="1" destOrd="0" presId="urn:microsoft.com/office/officeart/2005/8/layout/vList2"/>
    <dgm:cxn modelId="{65C0124F-09EC-435A-89B6-FCAD18B16986}" type="presParOf" srcId="{818D0B40-9B65-432F-B5B6-5A9CB9302D7E}" destId="{68B1117B-3C59-46DA-9C99-EA95530EC993}" srcOrd="2" destOrd="0" presId="urn:microsoft.com/office/officeart/2005/8/layout/vList2"/>
    <dgm:cxn modelId="{7AA210A3-325E-4E9F-83D8-12A2E44DB668}" type="presParOf" srcId="{818D0B40-9B65-432F-B5B6-5A9CB9302D7E}" destId="{728A7554-5ED1-4C05-9A00-74407FC1DFAC}" srcOrd="3" destOrd="0" presId="urn:microsoft.com/office/officeart/2005/8/layout/vList2"/>
    <dgm:cxn modelId="{A82BCB13-4CE2-4304-80AD-9C43649964B0}" type="presParOf" srcId="{818D0B40-9B65-432F-B5B6-5A9CB9302D7E}" destId="{EC1E53EF-7EA2-40BD-BE7A-E4538DE7496A}" srcOrd="4" destOrd="0" presId="urn:microsoft.com/office/officeart/2005/8/layout/vList2"/>
    <dgm:cxn modelId="{887402A2-2CF0-41B0-9E43-7A1AA73E6B50}" type="presParOf" srcId="{818D0B40-9B65-432F-B5B6-5A9CB9302D7E}" destId="{259CFF50-C33F-4BEE-B0F8-42A7E64A74DB}" srcOrd="5" destOrd="0" presId="urn:microsoft.com/office/officeart/2005/8/layout/vList2"/>
    <dgm:cxn modelId="{1AB201AA-E193-4532-89B2-12D638ABDC25}" type="presParOf" srcId="{818D0B40-9B65-432F-B5B6-5A9CB9302D7E}" destId="{3A1D25BB-3FEA-4F6D-B73C-1CAF5AF9C0B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E30468-BEF6-4965-A20D-874C023B464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EF36FBC-A8CF-4F8D-A7F3-C40022B8CB7C}">
      <dgm:prSet custT="1"/>
      <dgm:spPr/>
      <dgm:t>
        <a:bodyPr/>
        <a:lstStyle/>
        <a:p>
          <a:r>
            <a:rPr lang="en-US" sz="2800" b="0" i="0" baseline="0">
              <a:latin typeface="Open Sans" pitchFamily="2" charset="0"/>
              <a:ea typeface="Open Sans" pitchFamily="2" charset="0"/>
              <a:cs typeface="Open Sans" pitchFamily="2" charset="0"/>
            </a:rPr>
            <a:t>A. Lọc chất tan trong nước.</a:t>
          </a:r>
          <a:endParaRPr lang="en-US" sz="2800" b="0">
            <a:latin typeface="Open Sans" pitchFamily="2" charset="0"/>
            <a:ea typeface="Open Sans" pitchFamily="2" charset="0"/>
            <a:cs typeface="Open Sans" pitchFamily="2" charset="0"/>
          </a:endParaRPr>
        </a:p>
      </dgm:t>
    </dgm:pt>
    <dgm:pt modelId="{3AC6C304-52F2-41F2-8BFA-9C3A7D04B137}" type="parTrans" cxnId="{EA8AC88A-1F60-49A3-AB42-4C7370755E92}">
      <dgm:prSet/>
      <dgm:spPr/>
      <dgm:t>
        <a:bodyPr/>
        <a:lstStyle/>
        <a:p>
          <a:endParaRPr lang="en-US" sz="2800" b="0">
            <a:latin typeface="Open Sans" pitchFamily="2" charset="0"/>
            <a:ea typeface="Open Sans" pitchFamily="2" charset="0"/>
            <a:cs typeface="Open Sans" pitchFamily="2" charset="0"/>
          </a:endParaRPr>
        </a:p>
      </dgm:t>
    </dgm:pt>
    <dgm:pt modelId="{D9515476-37CC-4698-8C41-E1243720CF90}" type="sibTrans" cxnId="{EA8AC88A-1F60-49A3-AB42-4C7370755E92}">
      <dgm:prSet/>
      <dgm:spPr/>
      <dgm:t>
        <a:bodyPr/>
        <a:lstStyle/>
        <a:p>
          <a:endParaRPr lang="en-US" sz="2800" b="0">
            <a:latin typeface="Open Sans" pitchFamily="2" charset="0"/>
            <a:ea typeface="Open Sans" pitchFamily="2" charset="0"/>
            <a:cs typeface="Open Sans" pitchFamily="2" charset="0"/>
          </a:endParaRPr>
        </a:p>
      </dgm:t>
    </dgm:pt>
    <dgm:pt modelId="{713A3BC2-74EC-4CB6-9230-F9A53B33B965}">
      <dgm:prSet custT="1"/>
      <dgm:spPr/>
      <dgm:t>
        <a:bodyPr/>
        <a:lstStyle/>
        <a:p>
          <a:r>
            <a:rPr lang="en-US" sz="2800" b="0" i="0" baseline="0">
              <a:latin typeface="Open Sans" pitchFamily="2" charset="0"/>
              <a:ea typeface="Open Sans" pitchFamily="2" charset="0"/>
              <a:cs typeface="Open Sans" pitchFamily="2" charset="0"/>
            </a:rPr>
            <a:t>B. Lọc chất không tan trong nước, </a:t>
          </a:r>
          <a:endParaRPr lang="en-US" sz="2800" b="0">
            <a:latin typeface="Open Sans" pitchFamily="2" charset="0"/>
            <a:ea typeface="Open Sans" pitchFamily="2" charset="0"/>
            <a:cs typeface="Open Sans" pitchFamily="2" charset="0"/>
          </a:endParaRPr>
        </a:p>
      </dgm:t>
    </dgm:pt>
    <dgm:pt modelId="{5932F7CF-5CAB-4E70-A147-BC575034CE5E}" type="parTrans" cxnId="{EE76C962-26D2-43F7-9CC9-DCF8E8496756}">
      <dgm:prSet/>
      <dgm:spPr/>
      <dgm:t>
        <a:bodyPr/>
        <a:lstStyle/>
        <a:p>
          <a:endParaRPr lang="en-US" sz="2800" b="0">
            <a:latin typeface="Open Sans" pitchFamily="2" charset="0"/>
            <a:ea typeface="Open Sans" pitchFamily="2" charset="0"/>
            <a:cs typeface="Open Sans" pitchFamily="2" charset="0"/>
          </a:endParaRPr>
        </a:p>
      </dgm:t>
    </dgm:pt>
    <dgm:pt modelId="{7297CC32-F565-432D-88A6-1E5D2BBB14A1}" type="sibTrans" cxnId="{EE76C962-26D2-43F7-9CC9-DCF8E8496756}">
      <dgm:prSet/>
      <dgm:spPr/>
      <dgm:t>
        <a:bodyPr/>
        <a:lstStyle/>
        <a:p>
          <a:endParaRPr lang="en-US" sz="2800" b="0">
            <a:latin typeface="Open Sans" pitchFamily="2" charset="0"/>
            <a:ea typeface="Open Sans" pitchFamily="2" charset="0"/>
            <a:cs typeface="Open Sans" pitchFamily="2" charset="0"/>
          </a:endParaRPr>
        </a:p>
      </dgm:t>
    </dgm:pt>
    <dgm:pt modelId="{F7220C90-DD80-4946-84ED-44CB64DA4AD1}">
      <dgm:prSet custT="1"/>
      <dgm:spPr/>
      <dgm:t>
        <a:bodyPr/>
        <a:lstStyle/>
        <a:p>
          <a:r>
            <a:rPr lang="en-US" sz="2800" b="0" i="0" baseline="0">
              <a:latin typeface="Open Sans" pitchFamily="2" charset="0"/>
              <a:ea typeface="Open Sans" pitchFamily="2" charset="0"/>
              <a:cs typeface="Open Sans" pitchFamily="2" charset="0"/>
            </a:rPr>
            <a:t>C. Lọc và giữ lại khoáng chất.</a:t>
          </a:r>
          <a:endParaRPr lang="en-US" sz="2800" b="0">
            <a:latin typeface="Open Sans" pitchFamily="2" charset="0"/>
            <a:ea typeface="Open Sans" pitchFamily="2" charset="0"/>
            <a:cs typeface="Open Sans" pitchFamily="2" charset="0"/>
          </a:endParaRPr>
        </a:p>
      </dgm:t>
    </dgm:pt>
    <dgm:pt modelId="{B1E0253B-CFCC-4F62-BFD9-8B0650026D45}" type="parTrans" cxnId="{BC3BA655-7028-4F2F-A366-7A3DB8F9622F}">
      <dgm:prSet/>
      <dgm:spPr/>
      <dgm:t>
        <a:bodyPr/>
        <a:lstStyle/>
        <a:p>
          <a:endParaRPr lang="en-US" sz="2800" b="0">
            <a:latin typeface="Open Sans" pitchFamily="2" charset="0"/>
            <a:ea typeface="Open Sans" pitchFamily="2" charset="0"/>
            <a:cs typeface="Open Sans" pitchFamily="2" charset="0"/>
          </a:endParaRPr>
        </a:p>
      </dgm:t>
    </dgm:pt>
    <dgm:pt modelId="{710E92FA-5893-4219-877A-4019C11A66CE}" type="sibTrans" cxnId="{BC3BA655-7028-4F2F-A366-7A3DB8F9622F}">
      <dgm:prSet/>
      <dgm:spPr/>
      <dgm:t>
        <a:bodyPr/>
        <a:lstStyle/>
        <a:p>
          <a:endParaRPr lang="en-US" sz="2800" b="0">
            <a:latin typeface="Open Sans" pitchFamily="2" charset="0"/>
            <a:ea typeface="Open Sans" pitchFamily="2" charset="0"/>
            <a:cs typeface="Open Sans" pitchFamily="2" charset="0"/>
          </a:endParaRPr>
        </a:p>
      </dgm:t>
    </dgm:pt>
    <dgm:pt modelId="{978BF254-B707-478C-B472-E84EFC740DC0}">
      <dgm:prSet custT="1"/>
      <dgm:spPr/>
      <dgm:t>
        <a:bodyPr/>
        <a:lstStyle/>
        <a:p>
          <a:r>
            <a:rPr lang="en-US" sz="2800" b="0" i="0" baseline="0">
              <a:latin typeface="Open Sans" pitchFamily="2" charset="0"/>
              <a:ea typeface="Open Sans" pitchFamily="2" charset="0"/>
              <a:cs typeface="Open Sans" pitchFamily="2" charset="0"/>
            </a:rPr>
            <a:t>D. Lọc hóa chất độc hại.</a:t>
          </a:r>
          <a:endParaRPr lang="en-US" sz="2800" b="0">
            <a:latin typeface="Open Sans" pitchFamily="2" charset="0"/>
            <a:ea typeface="Open Sans" pitchFamily="2" charset="0"/>
            <a:cs typeface="Open Sans" pitchFamily="2" charset="0"/>
          </a:endParaRPr>
        </a:p>
      </dgm:t>
    </dgm:pt>
    <dgm:pt modelId="{ECECBE39-B8B1-4B5F-8FCA-D19916FCAFA6}" type="parTrans" cxnId="{6FE43F78-C634-49BF-A14E-EE61DDC7CB07}">
      <dgm:prSet/>
      <dgm:spPr/>
      <dgm:t>
        <a:bodyPr/>
        <a:lstStyle/>
        <a:p>
          <a:endParaRPr lang="en-US" sz="2800" b="0">
            <a:latin typeface="Open Sans" pitchFamily="2" charset="0"/>
            <a:ea typeface="Open Sans" pitchFamily="2" charset="0"/>
            <a:cs typeface="Open Sans" pitchFamily="2" charset="0"/>
          </a:endParaRPr>
        </a:p>
      </dgm:t>
    </dgm:pt>
    <dgm:pt modelId="{087B99D0-1B7A-4EEA-98CF-F13CBBE85FF6}" type="sibTrans" cxnId="{6FE43F78-C634-49BF-A14E-EE61DDC7CB07}">
      <dgm:prSet/>
      <dgm:spPr/>
      <dgm:t>
        <a:bodyPr/>
        <a:lstStyle/>
        <a:p>
          <a:endParaRPr lang="en-US" sz="2800" b="0">
            <a:latin typeface="Open Sans" pitchFamily="2" charset="0"/>
            <a:ea typeface="Open Sans" pitchFamily="2" charset="0"/>
            <a:cs typeface="Open Sans" pitchFamily="2" charset="0"/>
          </a:endParaRPr>
        </a:p>
      </dgm:t>
    </dgm:pt>
    <dgm:pt modelId="{9AE17A91-3DB2-4B21-A2AC-98B3DB84C86F}" type="pres">
      <dgm:prSet presAssocID="{EEE30468-BEF6-4965-A20D-874C023B464C}" presName="linear" presStyleCnt="0">
        <dgm:presLayoutVars>
          <dgm:animLvl val="lvl"/>
          <dgm:resizeHandles val="exact"/>
        </dgm:presLayoutVars>
      </dgm:prSet>
      <dgm:spPr/>
    </dgm:pt>
    <dgm:pt modelId="{715FACD9-6B17-4476-B4FD-88FBBB635120}" type="pres">
      <dgm:prSet presAssocID="{4EF36FBC-A8CF-4F8D-A7F3-C40022B8CB7C}" presName="parentText" presStyleLbl="node1" presStyleIdx="0" presStyleCnt="4">
        <dgm:presLayoutVars>
          <dgm:chMax val="0"/>
          <dgm:bulletEnabled val="1"/>
        </dgm:presLayoutVars>
      </dgm:prSet>
      <dgm:spPr/>
    </dgm:pt>
    <dgm:pt modelId="{D8FA6F0E-A077-4070-B0B9-F9B5F31B04CC}" type="pres">
      <dgm:prSet presAssocID="{D9515476-37CC-4698-8C41-E1243720CF90}" presName="spacer" presStyleCnt="0"/>
      <dgm:spPr/>
    </dgm:pt>
    <dgm:pt modelId="{32AA4429-6A7A-4DDF-ADA0-F2E4BFD3C3E7}" type="pres">
      <dgm:prSet presAssocID="{713A3BC2-74EC-4CB6-9230-F9A53B33B965}" presName="parentText" presStyleLbl="node1" presStyleIdx="1" presStyleCnt="4">
        <dgm:presLayoutVars>
          <dgm:chMax val="0"/>
          <dgm:bulletEnabled val="1"/>
        </dgm:presLayoutVars>
      </dgm:prSet>
      <dgm:spPr/>
    </dgm:pt>
    <dgm:pt modelId="{6647DC86-B055-4EC4-91FC-B1F1C01894A0}" type="pres">
      <dgm:prSet presAssocID="{7297CC32-F565-432D-88A6-1E5D2BBB14A1}" presName="spacer" presStyleCnt="0"/>
      <dgm:spPr/>
    </dgm:pt>
    <dgm:pt modelId="{8C46F6F5-C8DD-402F-9D35-B8CB7A21EFCA}" type="pres">
      <dgm:prSet presAssocID="{F7220C90-DD80-4946-84ED-44CB64DA4AD1}" presName="parentText" presStyleLbl="node1" presStyleIdx="2" presStyleCnt="4">
        <dgm:presLayoutVars>
          <dgm:chMax val="0"/>
          <dgm:bulletEnabled val="1"/>
        </dgm:presLayoutVars>
      </dgm:prSet>
      <dgm:spPr/>
    </dgm:pt>
    <dgm:pt modelId="{1918D905-38A4-4F43-8AF2-2AC0C8717C0B}" type="pres">
      <dgm:prSet presAssocID="{710E92FA-5893-4219-877A-4019C11A66CE}" presName="spacer" presStyleCnt="0"/>
      <dgm:spPr/>
    </dgm:pt>
    <dgm:pt modelId="{BDBD7EA5-BEFC-46A4-8566-E74E88ADFBFF}" type="pres">
      <dgm:prSet presAssocID="{978BF254-B707-478C-B472-E84EFC740DC0}" presName="parentText" presStyleLbl="node1" presStyleIdx="3" presStyleCnt="4">
        <dgm:presLayoutVars>
          <dgm:chMax val="0"/>
          <dgm:bulletEnabled val="1"/>
        </dgm:presLayoutVars>
      </dgm:prSet>
      <dgm:spPr/>
    </dgm:pt>
  </dgm:ptLst>
  <dgm:cxnLst>
    <dgm:cxn modelId="{EE76C962-26D2-43F7-9CC9-DCF8E8496756}" srcId="{EEE30468-BEF6-4965-A20D-874C023B464C}" destId="{713A3BC2-74EC-4CB6-9230-F9A53B33B965}" srcOrd="1" destOrd="0" parTransId="{5932F7CF-5CAB-4E70-A147-BC575034CE5E}" sibTransId="{7297CC32-F565-432D-88A6-1E5D2BBB14A1}"/>
    <dgm:cxn modelId="{840E3063-E2FA-44E0-81B7-4DD38E2B2022}" type="presOf" srcId="{713A3BC2-74EC-4CB6-9230-F9A53B33B965}" destId="{32AA4429-6A7A-4DDF-ADA0-F2E4BFD3C3E7}" srcOrd="0" destOrd="0" presId="urn:microsoft.com/office/officeart/2005/8/layout/vList2"/>
    <dgm:cxn modelId="{F9625645-A490-48D9-B5C9-F19396E249E9}" type="presOf" srcId="{4EF36FBC-A8CF-4F8D-A7F3-C40022B8CB7C}" destId="{715FACD9-6B17-4476-B4FD-88FBBB635120}" srcOrd="0" destOrd="0" presId="urn:microsoft.com/office/officeart/2005/8/layout/vList2"/>
    <dgm:cxn modelId="{F39CB868-8F36-4FAE-971D-EB7570444167}" type="presOf" srcId="{EEE30468-BEF6-4965-A20D-874C023B464C}" destId="{9AE17A91-3DB2-4B21-A2AC-98B3DB84C86F}" srcOrd="0" destOrd="0" presId="urn:microsoft.com/office/officeart/2005/8/layout/vList2"/>
    <dgm:cxn modelId="{6D745D4A-6B87-4D52-9D95-309D22DCD1D4}" type="presOf" srcId="{978BF254-B707-478C-B472-E84EFC740DC0}" destId="{BDBD7EA5-BEFC-46A4-8566-E74E88ADFBFF}" srcOrd="0" destOrd="0" presId="urn:microsoft.com/office/officeart/2005/8/layout/vList2"/>
    <dgm:cxn modelId="{BC3BA655-7028-4F2F-A366-7A3DB8F9622F}" srcId="{EEE30468-BEF6-4965-A20D-874C023B464C}" destId="{F7220C90-DD80-4946-84ED-44CB64DA4AD1}" srcOrd="2" destOrd="0" parTransId="{B1E0253B-CFCC-4F62-BFD9-8B0650026D45}" sibTransId="{710E92FA-5893-4219-877A-4019C11A66CE}"/>
    <dgm:cxn modelId="{6FE43F78-C634-49BF-A14E-EE61DDC7CB07}" srcId="{EEE30468-BEF6-4965-A20D-874C023B464C}" destId="{978BF254-B707-478C-B472-E84EFC740DC0}" srcOrd="3" destOrd="0" parTransId="{ECECBE39-B8B1-4B5F-8FCA-D19916FCAFA6}" sibTransId="{087B99D0-1B7A-4EEA-98CF-F13CBBE85FF6}"/>
    <dgm:cxn modelId="{EA8AC88A-1F60-49A3-AB42-4C7370755E92}" srcId="{EEE30468-BEF6-4965-A20D-874C023B464C}" destId="{4EF36FBC-A8CF-4F8D-A7F3-C40022B8CB7C}" srcOrd="0" destOrd="0" parTransId="{3AC6C304-52F2-41F2-8BFA-9C3A7D04B137}" sibTransId="{D9515476-37CC-4698-8C41-E1243720CF90}"/>
    <dgm:cxn modelId="{B21994AE-254B-4E58-906B-36835192CF97}" type="presOf" srcId="{F7220C90-DD80-4946-84ED-44CB64DA4AD1}" destId="{8C46F6F5-C8DD-402F-9D35-B8CB7A21EFCA}" srcOrd="0" destOrd="0" presId="urn:microsoft.com/office/officeart/2005/8/layout/vList2"/>
    <dgm:cxn modelId="{64B69C57-93F1-4AE3-A9EC-5FE3F8DEBD58}" type="presParOf" srcId="{9AE17A91-3DB2-4B21-A2AC-98B3DB84C86F}" destId="{715FACD9-6B17-4476-B4FD-88FBBB635120}" srcOrd="0" destOrd="0" presId="urn:microsoft.com/office/officeart/2005/8/layout/vList2"/>
    <dgm:cxn modelId="{5505EFBD-2DD3-4BFD-8652-8CF7CB989217}" type="presParOf" srcId="{9AE17A91-3DB2-4B21-A2AC-98B3DB84C86F}" destId="{D8FA6F0E-A077-4070-B0B9-F9B5F31B04CC}" srcOrd="1" destOrd="0" presId="urn:microsoft.com/office/officeart/2005/8/layout/vList2"/>
    <dgm:cxn modelId="{5C26C8C3-1BCD-43F5-A577-CC4F99352091}" type="presParOf" srcId="{9AE17A91-3DB2-4B21-A2AC-98B3DB84C86F}" destId="{32AA4429-6A7A-4DDF-ADA0-F2E4BFD3C3E7}" srcOrd="2" destOrd="0" presId="urn:microsoft.com/office/officeart/2005/8/layout/vList2"/>
    <dgm:cxn modelId="{E14FEEF9-B7A0-484E-A30A-D6358932573A}" type="presParOf" srcId="{9AE17A91-3DB2-4B21-A2AC-98B3DB84C86F}" destId="{6647DC86-B055-4EC4-91FC-B1F1C01894A0}" srcOrd="3" destOrd="0" presId="urn:microsoft.com/office/officeart/2005/8/layout/vList2"/>
    <dgm:cxn modelId="{129F17D2-03ED-4C28-84E1-C1A2A32863BF}" type="presParOf" srcId="{9AE17A91-3DB2-4B21-A2AC-98B3DB84C86F}" destId="{8C46F6F5-C8DD-402F-9D35-B8CB7A21EFCA}" srcOrd="4" destOrd="0" presId="urn:microsoft.com/office/officeart/2005/8/layout/vList2"/>
    <dgm:cxn modelId="{7A90C28A-BCF0-4A1D-A29C-DA95BFF8A9F5}" type="presParOf" srcId="{9AE17A91-3DB2-4B21-A2AC-98B3DB84C86F}" destId="{1918D905-38A4-4F43-8AF2-2AC0C8717C0B}" srcOrd="5" destOrd="0" presId="urn:microsoft.com/office/officeart/2005/8/layout/vList2"/>
    <dgm:cxn modelId="{429529E4-0918-4A5E-A0E4-AD73CA8F7D23}" type="presParOf" srcId="{9AE17A91-3DB2-4B21-A2AC-98B3DB84C86F}" destId="{BDBD7EA5-BEFC-46A4-8566-E74E88ADFBF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90F957-97CB-4C3A-BF93-026DBEE680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4A032EB-519A-4B19-BF93-D89D48877AAB}">
      <dgm:prSet custT="1"/>
      <dgm:spPr/>
      <dgm:t>
        <a:bodyPr/>
        <a:lstStyle/>
        <a:p>
          <a:r>
            <a:rPr lang="vi-VN" sz="2800" b="0" i="0"/>
            <a:t>A. một chất duy</a:t>
          </a:r>
          <a:r>
            <a:rPr lang="en-US" sz="2800" b="0" i="0"/>
            <a:t> </a:t>
          </a:r>
          <a:r>
            <a:rPr lang="vi-VN" sz="2800" b="0" i="0"/>
            <a:t>nhất.                      </a:t>
          </a:r>
          <a:endParaRPr lang="en-US" sz="2800"/>
        </a:p>
      </dgm:t>
    </dgm:pt>
    <dgm:pt modelId="{493F88EE-B102-49B4-A9C9-03134E277221}" type="parTrans" cxnId="{5B734F11-C2BF-47A3-B735-028689F8C324}">
      <dgm:prSet/>
      <dgm:spPr/>
      <dgm:t>
        <a:bodyPr/>
        <a:lstStyle/>
        <a:p>
          <a:endParaRPr lang="en-US" sz="2800"/>
        </a:p>
      </dgm:t>
    </dgm:pt>
    <dgm:pt modelId="{470D098B-0F11-4756-83A5-3B21730E521B}" type="sibTrans" cxnId="{5B734F11-C2BF-47A3-B735-028689F8C324}">
      <dgm:prSet/>
      <dgm:spPr/>
      <dgm:t>
        <a:bodyPr/>
        <a:lstStyle/>
        <a:p>
          <a:endParaRPr lang="en-US" sz="2800"/>
        </a:p>
      </dgm:t>
    </dgm:pt>
    <dgm:pt modelId="{C6E34A44-6544-4166-927A-82CFFF9CF21B}">
      <dgm:prSet custT="1"/>
      <dgm:spPr/>
      <dgm:t>
        <a:bodyPr/>
        <a:lstStyle/>
        <a:p>
          <a:r>
            <a:rPr lang="vi-VN" sz="2800" b="0" i="0"/>
            <a:t>B. một nguyên tố duy nhất.</a:t>
          </a:r>
          <a:endParaRPr lang="en-US" sz="2800"/>
        </a:p>
      </dgm:t>
    </dgm:pt>
    <dgm:pt modelId="{6CA6DA60-EF2B-4DC5-91B4-F2490BC4649D}" type="parTrans" cxnId="{C2585BDC-37AA-4E30-9DE2-A45E3C6D1E26}">
      <dgm:prSet/>
      <dgm:spPr/>
      <dgm:t>
        <a:bodyPr/>
        <a:lstStyle/>
        <a:p>
          <a:endParaRPr lang="en-US" sz="2800"/>
        </a:p>
      </dgm:t>
    </dgm:pt>
    <dgm:pt modelId="{BA4C1FDF-A198-4ACE-8423-1D9147832E2D}" type="sibTrans" cxnId="{C2585BDC-37AA-4E30-9DE2-A45E3C6D1E26}">
      <dgm:prSet/>
      <dgm:spPr/>
      <dgm:t>
        <a:bodyPr/>
        <a:lstStyle/>
        <a:p>
          <a:endParaRPr lang="en-US" sz="2800"/>
        </a:p>
      </dgm:t>
    </dgm:pt>
    <dgm:pt modelId="{CA87871D-74BF-4CAD-9953-611995F935F7}">
      <dgm:prSet custT="1"/>
      <dgm:spPr/>
      <dgm:t>
        <a:bodyPr/>
        <a:lstStyle/>
        <a:p>
          <a:r>
            <a:rPr lang="vi-VN" sz="2800" b="0" i="0"/>
            <a:t>C. một nguyên tử.                  </a:t>
          </a:r>
          <a:endParaRPr lang="en-US" sz="2800"/>
        </a:p>
      </dgm:t>
    </dgm:pt>
    <dgm:pt modelId="{F84591AF-A7DB-4A82-9465-8CA82F6C1F1F}" type="parTrans" cxnId="{5DBA81C9-32FE-4E12-819F-1C1C25859790}">
      <dgm:prSet/>
      <dgm:spPr/>
      <dgm:t>
        <a:bodyPr/>
        <a:lstStyle/>
        <a:p>
          <a:endParaRPr lang="en-US" sz="2800"/>
        </a:p>
      </dgm:t>
    </dgm:pt>
    <dgm:pt modelId="{2A7A72AC-6C85-45D3-B022-0F08283D2A40}" type="sibTrans" cxnId="{5DBA81C9-32FE-4E12-819F-1C1C25859790}">
      <dgm:prSet/>
      <dgm:spPr/>
      <dgm:t>
        <a:bodyPr/>
        <a:lstStyle/>
        <a:p>
          <a:endParaRPr lang="en-US" sz="2800"/>
        </a:p>
      </dgm:t>
    </dgm:pt>
    <dgm:pt modelId="{FC085165-2004-40DD-853B-89E5A434FC22}">
      <dgm:prSet custT="1"/>
      <dgm:spPr/>
      <dgm:t>
        <a:bodyPr/>
        <a:lstStyle/>
        <a:p>
          <a:r>
            <a:rPr lang="vi-VN" sz="2800" b="0" i="0"/>
            <a:t>D. hai chất khác nhau.</a:t>
          </a:r>
          <a:endParaRPr lang="en-US" sz="2800"/>
        </a:p>
      </dgm:t>
    </dgm:pt>
    <dgm:pt modelId="{31B2C6A1-8801-4697-8D52-FC1E406F9FCC}" type="parTrans" cxnId="{1212BA94-F4AB-4AB7-AC28-356C10AE347C}">
      <dgm:prSet/>
      <dgm:spPr/>
      <dgm:t>
        <a:bodyPr/>
        <a:lstStyle/>
        <a:p>
          <a:endParaRPr lang="en-US" sz="2800"/>
        </a:p>
      </dgm:t>
    </dgm:pt>
    <dgm:pt modelId="{23FEB36A-F5FE-4C82-95A6-597381FF1562}" type="sibTrans" cxnId="{1212BA94-F4AB-4AB7-AC28-356C10AE347C}">
      <dgm:prSet/>
      <dgm:spPr/>
      <dgm:t>
        <a:bodyPr/>
        <a:lstStyle/>
        <a:p>
          <a:endParaRPr lang="en-US" sz="2800"/>
        </a:p>
      </dgm:t>
    </dgm:pt>
    <dgm:pt modelId="{EE67FE0B-2752-4FC8-AD21-33A35C127158}" type="pres">
      <dgm:prSet presAssocID="{A390F957-97CB-4C3A-BF93-026DBEE6809E}" presName="linear" presStyleCnt="0">
        <dgm:presLayoutVars>
          <dgm:animLvl val="lvl"/>
          <dgm:resizeHandles val="exact"/>
        </dgm:presLayoutVars>
      </dgm:prSet>
      <dgm:spPr/>
    </dgm:pt>
    <dgm:pt modelId="{69ED8880-B32B-4943-A2CE-34E2ECFD1775}" type="pres">
      <dgm:prSet presAssocID="{C4A032EB-519A-4B19-BF93-D89D48877AAB}" presName="parentText" presStyleLbl="node1" presStyleIdx="0" presStyleCnt="4">
        <dgm:presLayoutVars>
          <dgm:chMax val="0"/>
          <dgm:bulletEnabled val="1"/>
        </dgm:presLayoutVars>
      </dgm:prSet>
      <dgm:spPr/>
    </dgm:pt>
    <dgm:pt modelId="{71A8F38A-CC42-4185-9C4D-A58FEADF2C6F}" type="pres">
      <dgm:prSet presAssocID="{470D098B-0F11-4756-83A5-3B21730E521B}" presName="spacer" presStyleCnt="0"/>
      <dgm:spPr/>
    </dgm:pt>
    <dgm:pt modelId="{0F5C728A-F6B1-4837-A792-2617603E9EA7}" type="pres">
      <dgm:prSet presAssocID="{C6E34A44-6544-4166-927A-82CFFF9CF21B}" presName="parentText" presStyleLbl="node1" presStyleIdx="1" presStyleCnt="4">
        <dgm:presLayoutVars>
          <dgm:chMax val="0"/>
          <dgm:bulletEnabled val="1"/>
        </dgm:presLayoutVars>
      </dgm:prSet>
      <dgm:spPr/>
    </dgm:pt>
    <dgm:pt modelId="{AFBD817C-4F60-4E5B-9B59-2666D3DF1BF9}" type="pres">
      <dgm:prSet presAssocID="{BA4C1FDF-A198-4ACE-8423-1D9147832E2D}" presName="spacer" presStyleCnt="0"/>
      <dgm:spPr/>
    </dgm:pt>
    <dgm:pt modelId="{206061AE-ED2B-48CE-BAB0-3F145B30DB7D}" type="pres">
      <dgm:prSet presAssocID="{CA87871D-74BF-4CAD-9953-611995F935F7}" presName="parentText" presStyleLbl="node1" presStyleIdx="2" presStyleCnt="4">
        <dgm:presLayoutVars>
          <dgm:chMax val="0"/>
          <dgm:bulletEnabled val="1"/>
        </dgm:presLayoutVars>
      </dgm:prSet>
      <dgm:spPr/>
    </dgm:pt>
    <dgm:pt modelId="{907BC24C-02BE-44C1-A187-454D0C2707D8}" type="pres">
      <dgm:prSet presAssocID="{2A7A72AC-6C85-45D3-B022-0F08283D2A40}" presName="spacer" presStyleCnt="0"/>
      <dgm:spPr/>
    </dgm:pt>
    <dgm:pt modelId="{E2E2AE37-5357-4741-B67E-032FA947EB82}" type="pres">
      <dgm:prSet presAssocID="{FC085165-2004-40DD-853B-89E5A434FC22}" presName="parentText" presStyleLbl="node1" presStyleIdx="3" presStyleCnt="4">
        <dgm:presLayoutVars>
          <dgm:chMax val="0"/>
          <dgm:bulletEnabled val="1"/>
        </dgm:presLayoutVars>
      </dgm:prSet>
      <dgm:spPr/>
    </dgm:pt>
  </dgm:ptLst>
  <dgm:cxnLst>
    <dgm:cxn modelId="{5B734F11-C2BF-47A3-B735-028689F8C324}" srcId="{A390F957-97CB-4C3A-BF93-026DBEE6809E}" destId="{C4A032EB-519A-4B19-BF93-D89D48877AAB}" srcOrd="0" destOrd="0" parTransId="{493F88EE-B102-49B4-A9C9-03134E277221}" sibTransId="{470D098B-0F11-4756-83A5-3B21730E521B}"/>
    <dgm:cxn modelId="{A910D11A-40A6-4AB7-8907-2FA163750ABA}" type="presOf" srcId="{A390F957-97CB-4C3A-BF93-026DBEE6809E}" destId="{EE67FE0B-2752-4FC8-AD21-33A35C127158}" srcOrd="0" destOrd="0" presId="urn:microsoft.com/office/officeart/2005/8/layout/vList2"/>
    <dgm:cxn modelId="{71FA325F-8DA8-4F63-B19E-F579CC954762}" type="presOf" srcId="{C4A032EB-519A-4B19-BF93-D89D48877AAB}" destId="{69ED8880-B32B-4943-A2CE-34E2ECFD1775}" srcOrd="0" destOrd="0" presId="urn:microsoft.com/office/officeart/2005/8/layout/vList2"/>
    <dgm:cxn modelId="{1212BA94-F4AB-4AB7-AC28-356C10AE347C}" srcId="{A390F957-97CB-4C3A-BF93-026DBEE6809E}" destId="{FC085165-2004-40DD-853B-89E5A434FC22}" srcOrd="3" destOrd="0" parTransId="{31B2C6A1-8801-4697-8D52-FC1E406F9FCC}" sibTransId="{23FEB36A-F5FE-4C82-95A6-597381FF1562}"/>
    <dgm:cxn modelId="{34D0C3A6-6FE6-4B9F-8A06-91F4FAA048FC}" type="presOf" srcId="{FC085165-2004-40DD-853B-89E5A434FC22}" destId="{E2E2AE37-5357-4741-B67E-032FA947EB82}" srcOrd="0" destOrd="0" presId="urn:microsoft.com/office/officeart/2005/8/layout/vList2"/>
    <dgm:cxn modelId="{E25439BB-73ED-4F64-955C-77A978B795D7}" type="presOf" srcId="{C6E34A44-6544-4166-927A-82CFFF9CF21B}" destId="{0F5C728A-F6B1-4837-A792-2617603E9EA7}" srcOrd="0" destOrd="0" presId="urn:microsoft.com/office/officeart/2005/8/layout/vList2"/>
    <dgm:cxn modelId="{1065B1C3-C0C5-447E-B632-8E0CD9B36E54}" type="presOf" srcId="{CA87871D-74BF-4CAD-9953-611995F935F7}" destId="{206061AE-ED2B-48CE-BAB0-3F145B30DB7D}" srcOrd="0" destOrd="0" presId="urn:microsoft.com/office/officeart/2005/8/layout/vList2"/>
    <dgm:cxn modelId="{5DBA81C9-32FE-4E12-819F-1C1C25859790}" srcId="{A390F957-97CB-4C3A-BF93-026DBEE6809E}" destId="{CA87871D-74BF-4CAD-9953-611995F935F7}" srcOrd="2" destOrd="0" parTransId="{F84591AF-A7DB-4A82-9465-8CA82F6C1F1F}" sibTransId="{2A7A72AC-6C85-45D3-B022-0F08283D2A40}"/>
    <dgm:cxn modelId="{C2585BDC-37AA-4E30-9DE2-A45E3C6D1E26}" srcId="{A390F957-97CB-4C3A-BF93-026DBEE6809E}" destId="{C6E34A44-6544-4166-927A-82CFFF9CF21B}" srcOrd="1" destOrd="0" parTransId="{6CA6DA60-EF2B-4DC5-91B4-F2490BC4649D}" sibTransId="{BA4C1FDF-A198-4ACE-8423-1D9147832E2D}"/>
    <dgm:cxn modelId="{1F94E868-942E-437C-9A7B-BB68074678D5}" type="presParOf" srcId="{EE67FE0B-2752-4FC8-AD21-33A35C127158}" destId="{69ED8880-B32B-4943-A2CE-34E2ECFD1775}" srcOrd="0" destOrd="0" presId="urn:microsoft.com/office/officeart/2005/8/layout/vList2"/>
    <dgm:cxn modelId="{3F9047E1-4431-4E84-AC14-F1E35B40DAF8}" type="presParOf" srcId="{EE67FE0B-2752-4FC8-AD21-33A35C127158}" destId="{71A8F38A-CC42-4185-9C4D-A58FEADF2C6F}" srcOrd="1" destOrd="0" presId="urn:microsoft.com/office/officeart/2005/8/layout/vList2"/>
    <dgm:cxn modelId="{7EA2F02A-5CC3-4468-A43A-B9586D7774F4}" type="presParOf" srcId="{EE67FE0B-2752-4FC8-AD21-33A35C127158}" destId="{0F5C728A-F6B1-4837-A792-2617603E9EA7}" srcOrd="2" destOrd="0" presId="urn:microsoft.com/office/officeart/2005/8/layout/vList2"/>
    <dgm:cxn modelId="{87074933-B3CB-42C9-93E3-DB43F0BFBBE3}" type="presParOf" srcId="{EE67FE0B-2752-4FC8-AD21-33A35C127158}" destId="{AFBD817C-4F60-4E5B-9B59-2666D3DF1BF9}" srcOrd="3" destOrd="0" presId="urn:microsoft.com/office/officeart/2005/8/layout/vList2"/>
    <dgm:cxn modelId="{4EF0B3B0-29A2-483A-AA03-DAD8ACF48E94}" type="presParOf" srcId="{EE67FE0B-2752-4FC8-AD21-33A35C127158}" destId="{206061AE-ED2B-48CE-BAB0-3F145B30DB7D}" srcOrd="4" destOrd="0" presId="urn:microsoft.com/office/officeart/2005/8/layout/vList2"/>
    <dgm:cxn modelId="{C3C24656-9321-48FC-AE29-0FE4093FE2C1}" type="presParOf" srcId="{EE67FE0B-2752-4FC8-AD21-33A35C127158}" destId="{907BC24C-02BE-44C1-A187-454D0C2707D8}" srcOrd="5" destOrd="0" presId="urn:microsoft.com/office/officeart/2005/8/layout/vList2"/>
    <dgm:cxn modelId="{DE0D4F3D-139D-47C7-A114-C81CB86D7D4B}" type="presParOf" srcId="{EE67FE0B-2752-4FC8-AD21-33A35C127158}" destId="{E2E2AE37-5357-4741-B67E-032FA947EB8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A7C749-2251-48C9-8D9D-5D57D2794F4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543F466-2AF5-4656-8192-7959F6D6C8AA}">
      <dgm:prSet custT="1"/>
      <dgm:spPr/>
      <dgm:t>
        <a:bodyPr/>
        <a:lstStyle/>
        <a:p>
          <a:r>
            <a:rPr lang="vi-VN" sz="2800" b="0" i="0"/>
            <a:t>A. nhiều nguyên tử.                          </a:t>
          </a:r>
          <a:endParaRPr lang="en-US" sz="2800"/>
        </a:p>
      </dgm:t>
    </dgm:pt>
    <dgm:pt modelId="{B0191713-54D5-470F-B4E6-A0F0B5653BD5}" type="parTrans" cxnId="{6365BDD8-29B5-41CB-8DF6-2A5675912006}">
      <dgm:prSet/>
      <dgm:spPr/>
      <dgm:t>
        <a:bodyPr/>
        <a:lstStyle/>
        <a:p>
          <a:endParaRPr lang="en-US" sz="2800"/>
        </a:p>
      </dgm:t>
    </dgm:pt>
    <dgm:pt modelId="{DECC8DF2-4220-446A-91E3-513AE08A05B9}" type="sibTrans" cxnId="{6365BDD8-29B5-41CB-8DF6-2A5675912006}">
      <dgm:prSet/>
      <dgm:spPr/>
      <dgm:t>
        <a:bodyPr/>
        <a:lstStyle/>
        <a:p>
          <a:endParaRPr lang="en-US" sz="2800"/>
        </a:p>
      </dgm:t>
    </dgm:pt>
    <dgm:pt modelId="{62E7F049-486A-481E-A5D1-C62089B605E2}">
      <dgm:prSet custT="1"/>
      <dgm:spPr/>
      <dgm:t>
        <a:bodyPr/>
        <a:lstStyle/>
        <a:p>
          <a:r>
            <a:rPr lang="vi-VN" sz="2800" b="0" i="0"/>
            <a:t>B. một chất.        </a:t>
          </a:r>
          <a:endParaRPr lang="en-US" sz="2800"/>
        </a:p>
      </dgm:t>
    </dgm:pt>
    <dgm:pt modelId="{F080812E-7FFB-4A1F-85E0-4006ABD3C6ED}" type="parTrans" cxnId="{BC14A903-F066-4471-B478-4B655C3FBD18}">
      <dgm:prSet/>
      <dgm:spPr/>
      <dgm:t>
        <a:bodyPr/>
        <a:lstStyle/>
        <a:p>
          <a:endParaRPr lang="en-US" sz="2800"/>
        </a:p>
      </dgm:t>
    </dgm:pt>
    <dgm:pt modelId="{32C82699-F443-4C7F-AF57-68D6703A52DD}" type="sibTrans" cxnId="{BC14A903-F066-4471-B478-4B655C3FBD18}">
      <dgm:prSet/>
      <dgm:spPr/>
      <dgm:t>
        <a:bodyPr/>
        <a:lstStyle/>
        <a:p>
          <a:endParaRPr lang="en-US" sz="2800"/>
        </a:p>
      </dgm:t>
    </dgm:pt>
    <dgm:pt modelId="{8DA44F85-C4DB-45D5-8042-1E571A7D6A19}">
      <dgm:prSet custT="1"/>
      <dgm:spPr/>
      <dgm:t>
        <a:bodyPr/>
        <a:lstStyle/>
        <a:p>
          <a:r>
            <a:rPr lang="vi-VN" sz="2800" b="0" i="0"/>
            <a:t>C. nhiều chất trộn lẫn vào nhau.</a:t>
          </a:r>
          <a:endParaRPr lang="en-US" sz="2800"/>
        </a:p>
      </dgm:t>
    </dgm:pt>
    <dgm:pt modelId="{F7E22565-D6D8-4543-B513-404991E17DDF}" type="parTrans" cxnId="{87217DE3-0595-4AC3-9AED-D63D7937B75B}">
      <dgm:prSet/>
      <dgm:spPr/>
      <dgm:t>
        <a:bodyPr/>
        <a:lstStyle/>
        <a:p>
          <a:endParaRPr lang="en-US" sz="2800"/>
        </a:p>
      </dgm:t>
    </dgm:pt>
    <dgm:pt modelId="{ACB90EA7-09B2-45AA-953B-A255A83F7122}" type="sibTrans" cxnId="{87217DE3-0595-4AC3-9AED-D63D7937B75B}">
      <dgm:prSet/>
      <dgm:spPr/>
      <dgm:t>
        <a:bodyPr/>
        <a:lstStyle/>
        <a:p>
          <a:endParaRPr lang="en-US" sz="2800"/>
        </a:p>
      </dgm:t>
    </dgm:pt>
    <dgm:pt modelId="{49689D79-CF20-40FE-B9E5-F7FE50DC43CF}">
      <dgm:prSet custT="1"/>
      <dgm:spPr/>
      <dgm:t>
        <a:bodyPr/>
        <a:lstStyle/>
        <a:p>
          <a:r>
            <a:rPr lang="vi-VN" sz="2800" b="0" i="0"/>
            <a:t>D. nhiều chất để riêng biệt.</a:t>
          </a:r>
          <a:endParaRPr lang="en-US" sz="2800"/>
        </a:p>
      </dgm:t>
    </dgm:pt>
    <dgm:pt modelId="{5129378A-7663-4F84-9181-CDDBABA56789}" type="parTrans" cxnId="{C67AA28E-D6CF-42D1-8E7B-D1D34B43FCC9}">
      <dgm:prSet/>
      <dgm:spPr/>
      <dgm:t>
        <a:bodyPr/>
        <a:lstStyle/>
        <a:p>
          <a:endParaRPr lang="en-US" sz="2800"/>
        </a:p>
      </dgm:t>
    </dgm:pt>
    <dgm:pt modelId="{38D91EF6-4568-44B7-B00E-5F4AAC1450D6}" type="sibTrans" cxnId="{C67AA28E-D6CF-42D1-8E7B-D1D34B43FCC9}">
      <dgm:prSet/>
      <dgm:spPr/>
      <dgm:t>
        <a:bodyPr/>
        <a:lstStyle/>
        <a:p>
          <a:endParaRPr lang="en-US" sz="2800"/>
        </a:p>
      </dgm:t>
    </dgm:pt>
    <dgm:pt modelId="{3BCD019D-44B6-453A-87E9-8FC3B0BB729C}" type="pres">
      <dgm:prSet presAssocID="{E4A7C749-2251-48C9-8D9D-5D57D2794F4E}" presName="linear" presStyleCnt="0">
        <dgm:presLayoutVars>
          <dgm:animLvl val="lvl"/>
          <dgm:resizeHandles val="exact"/>
        </dgm:presLayoutVars>
      </dgm:prSet>
      <dgm:spPr/>
    </dgm:pt>
    <dgm:pt modelId="{00B2535B-0CA9-4ED5-ABC0-408A3F9C3026}" type="pres">
      <dgm:prSet presAssocID="{E543F466-2AF5-4656-8192-7959F6D6C8AA}" presName="parentText" presStyleLbl="node1" presStyleIdx="0" presStyleCnt="4">
        <dgm:presLayoutVars>
          <dgm:chMax val="0"/>
          <dgm:bulletEnabled val="1"/>
        </dgm:presLayoutVars>
      </dgm:prSet>
      <dgm:spPr/>
    </dgm:pt>
    <dgm:pt modelId="{527D2C16-747D-4FB9-B813-9DC6C3FBF00E}" type="pres">
      <dgm:prSet presAssocID="{DECC8DF2-4220-446A-91E3-513AE08A05B9}" presName="spacer" presStyleCnt="0"/>
      <dgm:spPr/>
    </dgm:pt>
    <dgm:pt modelId="{9ED6D555-5907-4115-A14D-FF3194F67ADC}" type="pres">
      <dgm:prSet presAssocID="{62E7F049-486A-481E-A5D1-C62089B605E2}" presName="parentText" presStyleLbl="node1" presStyleIdx="1" presStyleCnt="4">
        <dgm:presLayoutVars>
          <dgm:chMax val="0"/>
          <dgm:bulletEnabled val="1"/>
        </dgm:presLayoutVars>
      </dgm:prSet>
      <dgm:spPr/>
    </dgm:pt>
    <dgm:pt modelId="{7CC37E07-BA67-4D34-95CA-FC6C0ADE5615}" type="pres">
      <dgm:prSet presAssocID="{32C82699-F443-4C7F-AF57-68D6703A52DD}" presName="spacer" presStyleCnt="0"/>
      <dgm:spPr/>
    </dgm:pt>
    <dgm:pt modelId="{885F3BFE-9440-472A-9C5B-37C5BA1CFEC4}" type="pres">
      <dgm:prSet presAssocID="{8DA44F85-C4DB-45D5-8042-1E571A7D6A19}" presName="parentText" presStyleLbl="node1" presStyleIdx="2" presStyleCnt="4">
        <dgm:presLayoutVars>
          <dgm:chMax val="0"/>
          <dgm:bulletEnabled val="1"/>
        </dgm:presLayoutVars>
      </dgm:prSet>
      <dgm:spPr/>
    </dgm:pt>
    <dgm:pt modelId="{6CF16AF8-F715-46C9-8DCF-7B0523F0005E}" type="pres">
      <dgm:prSet presAssocID="{ACB90EA7-09B2-45AA-953B-A255A83F7122}" presName="spacer" presStyleCnt="0"/>
      <dgm:spPr/>
    </dgm:pt>
    <dgm:pt modelId="{112DE601-139E-4F4B-AD6B-499714999A1D}" type="pres">
      <dgm:prSet presAssocID="{49689D79-CF20-40FE-B9E5-F7FE50DC43CF}" presName="parentText" presStyleLbl="node1" presStyleIdx="3" presStyleCnt="4">
        <dgm:presLayoutVars>
          <dgm:chMax val="0"/>
          <dgm:bulletEnabled val="1"/>
        </dgm:presLayoutVars>
      </dgm:prSet>
      <dgm:spPr/>
    </dgm:pt>
  </dgm:ptLst>
  <dgm:cxnLst>
    <dgm:cxn modelId="{BC14A903-F066-4471-B478-4B655C3FBD18}" srcId="{E4A7C749-2251-48C9-8D9D-5D57D2794F4E}" destId="{62E7F049-486A-481E-A5D1-C62089B605E2}" srcOrd="1" destOrd="0" parTransId="{F080812E-7FFB-4A1F-85E0-4006ABD3C6ED}" sibTransId="{32C82699-F443-4C7F-AF57-68D6703A52DD}"/>
    <dgm:cxn modelId="{D7735D06-B11B-4F5C-8BB9-74931E60F752}" type="presOf" srcId="{49689D79-CF20-40FE-B9E5-F7FE50DC43CF}" destId="{112DE601-139E-4F4B-AD6B-499714999A1D}" srcOrd="0" destOrd="0" presId="urn:microsoft.com/office/officeart/2005/8/layout/vList2"/>
    <dgm:cxn modelId="{8FDAAE23-292A-4D4D-81F8-B7AA42C8F95A}" type="presOf" srcId="{8DA44F85-C4DB-45D5-8042-1E571A7D6A19}" destId="{885F3BFE-9440-472A-9C5B-37C5BA1CFEC4}" srcOrd="0" destOrd="0" presId="urn:microsoft.com/office/officeart/2005/8/layout/vList2"/>
    <dgm:cxn modelId="{CE9B1436-BEBD-4ADF-A718-DAEC2E1A0C08}" type="presOf" srcId="{E543F466-2AF5-4656-8192-7959F6D6C8AA}" destId="{00B2535B-0CA9-4ED5-ABC0-408A3F9C3026}" srcOrd="0" destOrd="0" presId="urn:microsoft.com/office/officeart/2005/8/layout/vList2"/>
    <dgm:cxn modelId="{CE559080-7D18-416D-9ED0-9DBF2570D0AD}" type="presOf" srcId="{62E7F049-486A-481E-A5D1-C62089B605E2}" destId="{9ED6D555-5907-4115-A14D-FF3194F67ADC}" srcOrd="0" destOrd="0" presId="urn:microsoft.com/office/officeart/2005/8/layout/vList2"/>
    <dgm:cxn modelId="{C67AA28E-D6CF-42D1-8E7B-D1D34B43FCC9}" srcId="{E4A7C749-2251-48C9-8D9D-5D57D2794F4E}" destId="{49689D79-CF20-40FE-B9E5-F7FE50DC43CF}" srcOrd="3" destOrd="0" parTransId="{5129378A-7663-4F84-9181-CDDBABA56789}" sibTransId="{38D91EF6-4568-44B7-B00E-5F4AAC1450D6}"/>
    <dgm:cxn modelId="{DCE4A2B1-FA21-4F7C-9DF5-140BFA9FADE3}" type="presOf" srcId="{E4A7C749-2251-48C9-8D9D-5D57D2794F4E}" destId="{3BCD019D-44B6-453A-87E9-8FC3B0BB729C}" srcOrd="0" destOrd="0" presId="urn:microsoft.com/office/officeart/2005/8/layout/vList2"/>
    <dgm:cxn modelId="{6365BDD8-29B5-41CB-8DF6-2A5675912006}" srcId="{E4A7C749-2251-48C9-8D9D-5D57D2794F4E}" destId="{E543F466-2AF5-4656-8192-7959F6D6C8AA}" srcOrd="0" destOrd="0" parTransId="{B0191713-54D5-470F-B4E6-A0F0B5653BD5}" sibTransId="{DECC8DF2-4220-446A-91E3-513AE08A05B9}"/>
    <dgm:cxn modelId="{87217DE3-0595-4AC3-9AED-D63D7937B75B}" srcId="{E4A7C749-2251-48C9-8D9D-5D57D2794F4E}" destId="{8DA44F85-C4DB-45D5-8042-1E571A7D6A19}" srcOrd="2" destOrd="0" parTransId="{F7E22565-D6D8-4543-B513-404991E17DDF}" sibTransId="{ACB90EA7-09B2-45AA-953B-A255A83F7122}"/>
    <dgm:cxn modelId="{1531E6CE-1728-42A3-9853-823E57551379}" type="presParOf" srcId="{3BCD019D-44B6-453A-87E9-8FC3B0BB729C}" destId="{00B2535B-0CA9-4ED5-ABC0-408A3F9C3026}" srcOrd="0" destOrd="0" presId="urn:microsoft.com/office/officeart/2005/8/layout/vList2"/>
    <dgm:cxn modelId="{49710E96-4419-4B92-9479-D89568B72406}" type="presParOf" srcId="{3BCD019D-44B6-453A-87E9-8FC3B0BB729C}" destId="{527D2C16-747D-4FB9-B813-9DC6C3FBF00E}" srcOrd="1" destOrd="0" presId="urn:microsoft.com/office/officeart/2005/8/layout/vList2"/>
    <dgm:cxn modelId="{6D4D6065-7BB2-4978-9631-4B43A3B4BE00}" type="presParOf" srcId="{3BCD019D-44B6-453A-87E9-8FC3B0BB729C}" destId="{9ED6D555-5907-4115-A14D-FF3194F67ADC}" srcOrd="2" destOrd="0" presId="urn:microsoft.com/office/officeart/2005/8/layout/vList2"/>
    <dgm:cxn modelId="{C5A199B4-3673-49EA-8CFC-47D9B30EB797}" type="presParOf" srcId="{3BCD019D-44B6-453A-87E9-8FC3B0BB729C}" destId="{7CC37E07-BA67-4D34-95CA-FC6C0ADE5615}" srcOrd="3" destOrd="0" presId="urn:microsoft.com/office/officeart/2005/8/layout/vList2"/>
    <dgm:cxn modelId="{20AA0367-4C4F-44D2-B9D6-341E159A3A0A}" type="presParOf" srcId="{3BCD019D-44B6-453A-87E9-8FC3B0BB729C}" destId="{885F3BFE-9440-472A-9C5B-37C5BA1CFEC4}" srcOrd="4" destOrd="0" presId="urn:microsoft.com/office/officeart/2005/8/layout/vList2"/>
    <dgm:cxn modelId="{6E792DA7-C353-4FC7-814A-9F52309D2593}" type="presParOf" srcId="{3BCD019D-44B6-453A-87E9-8FC3B0BB729C}" destId="{6CF16AF8-F715-46C9-8DCF-7B0523F0005E}" srcOrd="5" destOrd="0" presId="urn:microsoft.com/office/officeart/2005/8/layout/vList2"/>
    <dgm:cxn modelId="{BADD889B-B1A3-4C90-B79C-246D018DE3E2}" type="presParOf" srcId="{3BCD019D-44B6-453A-87E9-8FC3B0BB729C}" destId="{112DE601-139E-4F4B-AD6B-499714999A1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F984EB-DEBD-455A-A5F8-8096D56AD1B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BA1F197-2A61-47F8-BB77-700A8F2ECE0F}">
      <dgm:prSet custT="1"/>
      <dgm:spPr/>
      <dgm:t>
        <a:bodyPr/>
        <a:lstStyle/>
        <a:p>
          <a:r>
            <a:rPr lang="en-US" sz="2800" b="0" i="0"/>
            <a:t>A. vật lý và hoá học nhất định.             </a:t>
          </a:r>
          <a:endParaRPr lang="en-US" sz="2800"/>
        </a:p>
      </dgm:t>
    </dgm:pt>
    <dgm:pt modelId="{38C38F23-21C9-4937-9E99-E62F0BCB9CE0}" type="parTrans" cxnId="{889E7336-6259-4CC8-865E-F33521B2A03E}">
      <dgm:prSet/>
      <dgm:spPr/>
      <dgm:t>
        <a:bodyPr/>
        <a:lstStyle/>
        <a:p>
          <a:endParaRPr lang="en-US" sz="2800"/>
        </a:p>
      </dgm:t>
    </dgm:pt>
    <dgm:pt modelId="{5C565DD1-C91E-4260-B05E-ADBA39EA717D}" type="sibTrans" cxnId="{889E7336-6259-4CC8-865E-F33521B2A03E}">
      <dgm:prSet/>
      <dgm:spPr/>
      <dgm:t>
        <a:bodyPr/>
        <a:lstStyle/>
        <a:p>
          <a:endParaRPr lang="en-US" sz="2800"/>
        </a:p>
      </dgm:t>
    </dgm:pt>
    <dgm:pt modelId="{A2D9DBE6-6129-426E-8BCF-BEEFFF782978}">
      <dgm:prSet custT="1"/>
      <dgm:spPr/>
      <dgm:t>
        <a:bodyPr/>
        <a:lstStyle/>
        <a:p>
          <a:r>
            <a:rPr lang="en-US" sz="2800" b="0" i="0"/>
            <a:t>B. vật lý nhất định, hoá học thay đổi.</a:t>
          </a:r>
          <a:endParaRPr lang="en-US" sz="2800"/>
        </a:p>
      </dgm:t>
    </dgm:pt>
    <dgm:pt modelId="{837DA20B-0472-4EFF-ABCD-D50543368C41}" type="parTrans" cxnId="{8EE7530F-3539-45A8-9DE7-03AB30F1C359}">
      <dgm:prSet/>
      <dgm:spPr/>
      <dgm:t>
        <a:bodyPr/>
        <a:lstStyle/>
        <a:p>
          <a:endParaRPr lang="en-US" sz="2800"/>
        </a:p>
      </dgm:t>
    </dgm:pt>
    <dgm:pt modelId="{E9A39E61-41D3-4873-ACD9-977A3D1D3965}" type="sibTrans" cxnId="{8EE7530F-3539-45A8-9DE7-03AB30F1C359}">
      <dgm:prSet/>
      <dgm:spPr/>
      <dgm:t>
        <a:bodyPr/>
        <a:lstStyle/>
        <a:p>
          <a:endParaRPr lang="en-US" sz="2800"/>
        </a:p>
      </dgm:t>
    </dgm:pt>
    <dgm:pt modelId="{2B89009E-81D7-4B07-9EF8-A28303BC1FF2}">
      <dgm:prSet custT="1"/>
      <dgm:spPr/>
      <dgm:t>
        <a:bodyPr/>
        <a:lstStyle/>
        <a:p>
          <a:r>
            <a:rPr lang="en-US" sz="2800" b="0" i="0"/>
            <a:t>C. thay đổi.                                 </a:t>
          </a:r>
          <a:endParaRPr lang="en-US" sz="2800"/>
        </a:p>
      </dgm:t>
    </dgm:pt>
    <dgm:pt modelId="{AD0CF230-228C-4B8D-89FE-F10F894CD3F3}" type="parTrans" cxnId="{7C72F90F-CA5A-4D16-8FF3-CED085264443}">
      <dgm:prSet/>
      <dgm:spPr/>
      <dgm:t>
        <a:bodyPr/>
        <a:lstStyle/>
        <a:p>
          <a:endParaRPr lang="en-US" sz="2800"/>
        </a:p>
      </dgm:t>
    </dgm:pt>
    <dgm:pt modelId="{059F2F2C-5EFC-4698-B1C2-535D86845CDE}" type="sibTrans" cxnId="{7C72F90F-CA5A-4D16-8FF3-CED085264443}">
      <dgm:prSet/>
      <dgm:spPr/>
      <dgm:t>
        <a:bodyPr/>
        <a:lstStyle/>
        <a:p>
          <a:endParaRPr lang="en-US" sz="2800"/>
        </a:p>
      </dgm:t>
    </dgm:pt>
    <dgm:pt modelId="{C02207E6-EFD3-444A-AEEA-F0276BE062A9}">
      <dgm:prSet custT="1"/>
      <dgm:spPr/>
      <dgm:t>
        <a:bodyPr/>
        <a:lstStyle/>
        <a:p>
          <a:r>
            <a:rPr lang="en-US" sz="2800" b="0" i="0"/>
            <a:t>D. hoá học nhất định, vật lý thay đổi.</a:t>
          </a:r>
          <a:endParaRPr lang="en-US" sz="2800"/>
        </a:p>
      </dgm:t>
    </dgm:pt>
    <dgm:pt modelId="{1C7DF84E-281F-4E63-A52E-01B79816D930}" type="parTrans" cxnId="{892DE2A1-7200-43B7-93A7-85E7209D14A7}">
      <dgm:prSet/>
      <dgm:spPr/>
      <dgm:t>
        <a:bodyPr/>
        <a:lstStyle/>
        <a:p>
          <a:endParaRPr lang="en-US" sz="2800"/>
        </a:p>
      </dgm:t>
    </dgm:pt>
    <dgm:pt modelId="{521B6934-5CE9-45AE-97B0-A18AF4740BC4}" type="sibTrans" cxnId="{892DE2A1-7200-43B7-93A7-85E7209D14A7}">
      <dgm:prSet/>
      <dgm:spPr/>
      <dgm:t>
        <a:bodyPr/>
        <a:lstStyle/>
        <a:p>
          <a:endParaRPr lang="en-US" sz="2800"/>
        </a:p>
      </dgm:t>
    </dgm:pt>
    <dgm:pt modelId="{6A5412C6-D597-4D53-8353-09BA4ED44FDE}" type="pres">
      <dgm:prSet presAssocID="{4AF984EB-DEBD-455A-A5F8-8096D56AD1B7}" presName="linear" presStyleCnt="0">
        <dgm:presLayoutVars>
          <dgm:animLvl val="lvl"/>
          <dgm:resizeHandles val="exact"/>
        </dgm:presLayoutVars>
      </dgm:prSet>
      <dgm:spPr/>
    </dgm:pt>
    <dgm:pt modelId="{3938F2DE-8154-40B7-99D4-681A03DACB9C}" type="pres">
      <dgm:prSet presAssocID="{1BA1F197-2A61-47F8-BB77-700A8F2ECE0F}" presName="parentText" presStyleLbl="node1" presStyleIdx="0" presStyleCnt="4">
        <dgm:presLayoutVars>
          <dgm:chMax val="0"/>
          <dgm:bulletEnabled val="1"/>
        </dgm:presLayoutVars>
      </dgm:prSet>
      <dgm:spPr/>
    </dgm:pt>
    <dgm:pt modelId="{2CFE5F8D-0C60-4104-A38B-D3CC0C715E9A}" type="pres">
      <dgm:prSet presAssocID="{5C565DD1-C91E-4260-B05E-ADBA39EA717D}" presName="spacer" presStyleCnt="0"/>
      <dgm:spPr/>
    </dgm:pt>
    <dgm:pt modelId="{1B97FA8B-2333-4EDB-9627-6D85CA9D0D64}" type="pres">
      <dgm:prSet presAssocID="{A2D9DBE6-6129-426E-8BCF-BEEFFF782978}" presName="parentText" presStyleLbl="node1" presStyleIdx="1" presStyleCnt="4">
        <dgm:presLayoutVars>
          <dgm:chMax val="0"/>
          <dgm:bulletEnabled val="1"/>
        </dgm:presLayoutVars>
      </dgm:prSet>
      <dgm:spPr/>
    </dgm:pt>
    <dgm:pt modelId="{0E1AD99E-AD70-48F9-806E-DFA39636426D}" type="pres">
      <dgm:prSet presAssocID="{E9A39E61-41D3-4873-ACD9-977A3D1D3965}" presName="spacer" presStyleCnt="0"/>
      <dgm:spPr/>
    </dgm:pt>
    <dgm:pt modelId="{ABB41D1A-DC91-4A39-A7A7-2BFC71C53169}" type="pres">
      <dgm:prSet presAssocID="{2B89009E-81D7-4B07-9EF8-A28303BC1FF2}" presName="parentText" presStyleLbl="node1" presStyleIdx="2" presStyleCnt="4">
        <dgm:presLayoutVars>
          <dgm:chMax val="0"/>
          <dgm:bulletEnabled val="1"/>
        </dgm:presLayoutVars>
      </dgm:prSet>
      <dgm:spPr/>
    </dgm:pt>
    <dgm:pt modelId="{777F3588-F02B-41C5-8EE1-20C5DABA9DA4}" type="pres">
      <dgm:prSet presAssocID="{059F2F2C-5EFC-4698-B1C2-535D86845CDE}" presName="spacer" presStyleCnt="0"/>
      <dgm:spPr/>
    </dgm:pt>
    <dgm:pt modelId="{2D76FB33-A8B8-4EE3-A991-B31B3C3FFD8D}" type="pres">
      <dgm:prSet presAssocID="{C02207E6-EFD3-444A-AEEA-F0276BE062A9}" presName="parentText" presStyleLbl="node1" presStyleIdx="3" presStyleCnt="4">
        <dgm:presLayoutVars>
          <dgm:chMax val="0"/>
          <dgm:bulletEnabled val="1"/>
        </dgm:presLayoutVars>
      </dgm:prSet>
      <dgm:spPr/>
    </dgm:pt>
  </dgm:ptLst>
  <dgm:cxnLst>
    <dgm:cxn modelId="{8EE7530F-3539-45A8-9DE7-03AB30F1C359}" srcId="{4AF984EB-DEBD-455A-A5F8-8096D56AD1B7}" destId="{A2D9DBE6-6129-426E-8BCF-BEEFFF782978}" srcOrd="1" destOrd="0" parTransId="{837DA20B-0472-4EFF-ABCD-D50543368C41}" sibTransId="{E9A39E61-41D3-4873-ACD9-977A3D1D3965}"/>
    <dgm:cxn modelId="{7C72F90F-CA5A-4D16-8FF3-CED085264443}" srcId="{4AF984EB-DEBD-455A-A5F8-8096D56AD1B7}" destId="{2B89009E-81D7-4B07-9EF8-A28303BC1FF2}" srcOrd="2" destOrd="0" parTransId="{AD0CF230-228C-4B8D-89FE-F10F894CD3F3}" sibTransId="{059F2F2C-5EFC-4698-B1C2-535D86845CDE}"/>
    <dgm:cxn modelId="{3852C812-1DB1-45BA-A112-56DEA10E4FA1}" type="presOf" srcId="{C02207E6-EFD3-444A-AEEA-F0276BE062A9}" destId="{2D76FB33-A8B8-4EE3-A991-B31B3C3FFD8D}" srcOrd="0" destOrd="0" presId="urn:microsoft.com/office/officeart/2005/8/layout/vList2"/>
    <dgm:cxn modelId="{889E7336-6259-4CC8-865E-F33521B2A03E}" srcId="{4AF984EB-DEBD-455A-A5F8-8096D56AD1B7}" destId="{1BA1F197-2A61-47F8-BB77-700A8F2ECE0F}" srcOrd="0" destOrd="0" parTransId="{38C38F23-21C9-4937-9E99-E62F0BCB9CE0}" sibTransId="{5C565DD1-C91E-4260-B05E-ADBA39EA717D}"/>
    <dgm:cxn modelId="{601F5972-A893-4E5F-9FE9-31921BB32AA9}" type="presOf" srcId="{1BA1F197-2A61-47F8-BB77-700A8F2ECE0F}" destId="{3938F2DE-8154-40B7-99D4-681A03DACB9C}" srcOrd="0" destOrd="0" presId="urn:microsoft.com/office/officeart/2005/8/layout/vList2"/>
    <dgm:cxn modelId="{892DE2A1-7200-43B7-93A7-85E7209D14A7}" srcId="{4AF984EB-DEBD-455A-A5F8-8096D56AD1B7}" destId="{C02207E6-EFD3-444A-AEEA-F0276BE062A9}" srcOrd="3" destOrd="0" parTransId="{1C7DF84E-281F-4E63-A52E-01B79816D930}" sibTransId="{521B6934-5CE9-45AE-97B0-A18AF4740BC4}"/>
    <dgm:cxn modelId="{172DDCBD-B1F5-46F0-824A-D80C8C5B3F5B}" type="presOf" srcId="{2B89009E-81D7-4B07-9EF8-A28303BC1FF2}" destId="{ABB41D1A-DC91-4A39-A7A7-2BFC71C53169}" srcOrd="0" destOrd="0" presId="urn:microsoft.com/office/officeart/2005/8/layout/vList2"/>
    <dgm:cxn modelId="{9D6936E6-974A-4E55-AEED-527897E73816}" type="presOf" srcId="{4AF984EB-DEBD-455A-A5F8-8096D56AD1B7}" destId="{6A5412C6-D597-4D53-8353-09BA4ED44FDE}" srcOrd="0" destOrd="0" presId="urn:microsoft.com/office/officeart/2005/8/layout/vList2"/>
    <dgm:cxn modelId="{8EE593F3-D5E2-4E5A-9966-85820AAEAFBA}" type="presOf" srcId="{A2D9DBE6-6129-426E-8BCF-BEEFFF782978}" destId="{1B97FA8B-2333-4EDB-9627-6D85CA9D0D64}" srcOrd="0" destOrd="0" presId="urn:microsoft.com/office/officeart/2005/8/layout/vList2"/>
    <dgm:cxn modelId="{D272CD4D-7363-4BA0-836A-357388EA3015}" type="presParOf" srcId="{6A5412C6-D597-4D53-8353-09BA4ED44FDE}" destId="{3938F2DE-8154-40B7-99D4-681A03DACB9C}" srcOrd="0" destOrd="0" presId="urn:microsoft.com/office/officeart/2005/8/layout/vList2"/>
    <dgm:cxn modelId="{4E552AD5-44E6-40CD-87FC-7F1E0531AE27}" type="presParOf" srcId="{6A5412C6-D597-4D53-8353-09BA4ED44FDE}" destId="{2CFE5F8D-0C60-4104-A38B-D3CC0C715E9A}" srcOrd="1" destOrd="0" presId="urn:microsoft.com/office/officeart/2005/8/layout/vList2"/>
    <dgm:cxn modelId="{04572131-200D-4288-A97C-52047B7A029C}" type="presParOf" srcId="{6A5412C6-D597-4D53-8353-09BA4ED44FDE}" destId="{1B97FA8B-2333-4EDB-9627-6D85CA9D0D64}" srcOrd="2" destOrd="0" presId="urn:microsoft.com/office/officeart/2005/8/layout/vList2"/>
    <dgm:cxn modelId="{F1FBDA05-39F2-4C59-8920-EE0959F82199}" type="presParOf" srcId="{6A5412C6-D597-4D53-8353-09BA4ED44FDE}" destId="{0E1AD99E-AD70-48F9-806E-DFA39636426D}" srcOrd="3" destOrd="0" presId="urn:microsoft.com/office/officeart/2005/8/layout/vList2"/>
    <dgm:cxn modelId="{77E462C2-E41A-4EE5-87B7-EA5E25580F1B}" type="presParOf" srcId="{6A5412C6-D597-4D53-8353-09BA4ED44FDE}" destId="{ABB41D1A-DC91-4A39-A7A7-2BFC71C53169}" srcOrd="4" destOrd="0" presId="urn:microsoft.com/office/officeart/2005/8/layout/vList2"/>
    <dgm:cxn modelId="{74BD4AF0-A90C-4397-ADB6-988B1B877E82}" type="presParOf" srcId="{6A5412C6-D597-4D53-8353-09BA4ED44FDE}" destId="{777F3588-F02B-41C5-8EE1-20C5DABA9DA4}" srcOrd="5" destOrd="0" presId="urn:microsoft.com/office/officeart/2005/8/layout/vList2"/>
    <dgm:cxn modelId="{E0590BEE-4464-4FF2-A298-09CF3E30FE07}" type="presParOf" srcId="{6A5412C6-D597-4D53-8353-09BA4ED44FDE}" destId="{2D76FB33-A8B8-4EE3-A991-B31B3C3FFD8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F79FC6-22D3-478F-934F-44CD28DC606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071B6E3-02FE-4931-8411-9B34766B63A6}">
      <dgm:prSet/>
      <dgm:spPr/>
      <dgm:t>
        <a:bodyPr/>
        <a:lstStyle/>
        <a:p>
          <a:r>
            <a:rPr lang="en-US" b="0" i="0"/>
            <a:t>A. chất tinh khiết.                            </a:t>
          </a:r>
          <a:endParaRPr lang="en-US"/>
        </a:p>
      </dgm:t>
    </dgm:pt>
    <dgm:pt modelId="{C133D000-26EB-4690-A342-274D883245AC}" type="parTrans" cxnId="{D68C82A0-CBFD-44D2-B0A4-EE9AF8196EB4}">
      <dgm:prSet/>
      <dgm:spPr/>
      <dgm:t>
        <a:bodyPr/>
        <a:lstStyle/>
        <a:p>
          <a:endParaRPr lang="en-US"/>
        </a:p>
      </dgm:t>
    </dgm:pt>
    <dgm:pt modelId="{5EEE2AD2-B7A4-4D47-BFDE-FF10F6B2E0C0}" type="sibTrans" cxnId="{D68C82A0-CBFD-44D2-B0A4-EE9AF8196EB4}">
      <dgm:prSet/>
      <dgm:spPr/>
      <dgm:t>
        <a:bodyPr/>
        <a:lstStyle/>
        <a:p>
          <a:endParaRPr lang="en-US"/>
        </a:p>
      </dgm:t>
    </dgm:pt>
    <dgm:pt modelId="{4C809F13-0E0C-4C7B-8D8C-883E727C4BF6}">
      <dgm:prSet/>
      <dgm:spPr/>
      <dgm:t>
        <a:bodyPr/>
        <a:lstStyle/>
        <a:p>
          <a:r>
            <a:rPr lang="en-US" b="0" i="0"/>
            <a:t>B. tập hợp các vật thể.</a:t>
          </a:r>
          <a:endParaRPr lang="en-US"/>
        </a:p>
      </dgm:t>
    </dgm:pt>
    <dgm:pt modelId="{C195F693-7837-4D62-8532-486FB1501547}" type="parTrans" cxnId="{5684636D-9C8F-447C-9833-09D10C24F6F5}">
      <dgm:prSet/>
      <dgm:spPr/>
      <dgm:t>
        <a:bodyPr/>
        <a:lstStyle/>
        <a:p>
          <a:endParaRPr lang="en-US"/>
        </a:p>
      </dgm:t>
    </dgm:pt>
    <dgm:pt modelId="{BC2B1480-B57E-44E5-9EB4-200470B00EF3}" type="sibTrans" cxnId="{5684636D-9C8F-447C-9833-09D10C24F6F5}">
      <dgm:prSet/>
      <dgm:spPr/>
      <dgm:t>
        <a:bodyPr/>
        <a:lstStyle/>
        <a:p>
          <a:endParaRPr lang="en-US"/>
        </a:p>
      </dgm:t>
    </dgm:pt>
    <dgm:pt modelId="{9F2F3C3E-C027-4036-B879-B0CB015F2284}">
      <dgm:prSet/>
      <dgm:spPr/>
      <dgm:t>
        <a:bodyPr/>
        <a:lstStyle/>
        <a:p>
          <a:r>
            <a:rPr lang="en-US" b="0" i="0"/>
            <a:t>C. hỗn hợp.                                      </a:t>
          </a:r>
          <a:endParaRPr lang="en-US"/>
        </a:p>
      </dgm:t>
    </dgm:pt>
    <dgm:pt modelId="{751B38BA-08B2-46D4-9714-729C696BB3AC}" type="parTrans" cxnId="{82875A4A-B128-4103-A515-6161F98BA9ED}">
      <dgm:prSet/>
      <dgm:spPr/>
      <dgm:t>
        <a:bodyPr/>
        <a:lstStyle/>
        <a:p>
          <a:endParaRPr lang="en-US"/>
        </a:p>
      </dgm:t>
    </dgm:pt>
    <dgm:pt modelId="{57B1D939-BCED-4560-B2D9-40C32D319F26}" type="sibTrans" cxnId="{82875A4A-B128-4103-A515-6161F98BA9ED}">
      <dgm:prSet/>
      <dgm:spPr/>
      <dgm:t>
        <a:bodyPr/>
        <a:lstStyle/>
        <a:p>
          <a:endParaRPr lang="en-US"/>
        </a:p>
      </dgm:t>
    </dgm:pt>
    <dgm:pt modelId="{B319666F-7E0D-49F7-AC78-90B84FA0BEF9}">
      <dgm:prSet/>
      <dgm:spPr/>
      <dgm:t>
        <a:bodyPr/>
        <a:lstStyle/>
        <a:p>
          <a:r>
            <a:rPr lang="en-US" b="0" i="0"/>
            <a:t>D. tập hợp các vật chất.</a:t>
          </a:r>
          <a:endParaRPr lang="en-US"/>
        </a:p>
      </dgm:t>
    </dgm:pt>
    <dgm:pt modelId="{82D9FBC3-30D8-43EC-9F8F-DE87085DBEA8}" type="parTrans" cxnId="{875D65E9-BD48-40D9-B4C8-3E991F94C28B}">
      <dgm:prSet/>
      <dgm:spPr/>
      <dgm:t>
        <a:bodyPr/>
        <a:lstStyle/>
        <a:p>
          <a:endParaRPr lang="en-US"/>
        </a:p>
      </dgm:t>
    </dgm:pt>
    <dgm:pt modelId="{569000C2-373D-4773-B04E-A276A16772AA}" type="sibTrans" cxnId="{875D65E9-BD48-40D9-B4C8-3E991F94C28B}">
      <dgm:prSet/>
      <dgm:spPr/>
      <dgm:t>
        <a:bodyPr/>
        <a:lstStyle/>
        <a:p>
          <a:endParaRPr lang="en-US"/>
        </a:p>
      </dgm:t>
    </dgm:pt>
    <dgm:pt modelId="{5C4B3F22-2F14-437C-94A7-4E8397FA66B1}" type="pres">
      <dgm:prSet presAssocID="{F0F79FC6-22D3-478F-934F-44CD28DC6067}" presName="linear" presStyleCnt="0">
        <dgm:presLayoutVars>
          <dgm:animLvl val="lvl"/>
          <dgm:resizeHandles val="exact"/>
        </dgm:presLayoutVars>
      </dgm:prSet>
      <dgm:spPr/>
    </dgm:pt>
    <dgm:pt modelId="{11B538AC-1578-43BF-A7E4-13845CDD09F8}" type="pres">
      <dgm:prSet presAssocID="{3071B6E3-02FE-4931-8411-9B34766B63A6}" presName="parentText" presStyleLbl="node1" presStyleIdx="0" presStyleCnt="4">
        <dgm:presLayoutVars>
          <dgm:chMax val="0"/>
          <dgm:bulletEnabled val="1"/>
        </dgm:presLayoutVars>
      </dgm:prSet>
      <dgm:spPr/>
    </dgm:pt>
    <dgm:pt modelId="{0C59CD3E-21A7-4B71-AE07-D0382CDA9260}" type="pres">
      <dgm:prSet presAssocID="{5EEE2AD2-B7A4-4D47-BFDE-FF10F6B2E0C0}" presName="spacer" presStyleCnt="0"/>
      <dgm:spPr/>
    </dgm:pt>
    <dgm:pt modelId="{09321D33-4E69-401A-A935-9383756454FC}" type="pres">
      <dgm:prSet presAssocID="{4C809F13-0E0C-4C7B-8D8C-883E727C4BF6}" presName="parentText" presStyleLbl="node1" presStyleIdx="1" presStyleCnt="4">
        <dgm:presLayoutVars>
          <dgm:chMax val="0"/>
          <dgm:bulletEnabled val="1"/>
        </dgm:presLayoutVars>
      </dgm:prSet>
      <dgm:spPr/>
    </dgm:pt>
    <dgm:pt modelId="{122CE128-FE1C-4727-9CEC-3124D2E5FBBE}" type="pres">
      <dgm:prSet presAssocID="{BC2B1480-B57E-44E5-9EB4-200470B00EF3}" presName="spacer" presStyleCnt="0"/>
      <dgm:spPr/>
    </dgm:pt>
    <dgm:pt modelId="{82A551D3-C1C2-4820-B61F-34B2468FA306}" type="pres">
      <dgm:prSet presAssocID="{9F2F3C3E-C027-4036-B879-B0CB015F2284}" presName="parentText" presStyleLbl="node1" presStyleIdx="2" presStyleCnt="4">
        <dgm:presLayoutVars>
          <dgm:chMax val="0"/>
          <dgm:bulletEnabled val="1"/>
        </dgm:presLayoutVars>
      </dgm:prSet>
      <dgm:spPr/>
    </dgm:pt>
    <dgm:pt modelId="{6C389039-DF41-4452-A842-DCCFF5CC9F2B}" type="pres">
      <dgm:prSet presAssocID="{57B1D939-BCED-4560-B2D9-40C32D319F26}" presName="spacer" presStyleCnt="0"/>
      <dgm:spPr/>
    </dgm:pt>
    <dgm:pt modelId="{56FC55E4-CCF8-46E7-8096-5B0BD0289541}" type="pres">
      <dgm:prSet presAssocID="{B319666F-7E0D-49F7-AC78-90B84FA0BEF9}" presName="parentText" presStyleLbl="node1" presStyleIdx="3" presStyleCnt="4">
        <dgm:presLayoutVars>
          <dgm:chMax val="0"/>
          <dgm:bulletEnabled val="1"/>
        </dgm:presLayoutVars>
      </dgm:prSet>
      <dgm:spPr/>
    </dgm:pt>
  </dgm:ptLst>
  <dgm:cxnLst>
    <dgm:cxn modelId="{12EFCF27-C063-41A4-BB46-983918E3DF0B}" type="presOf" srcId="{9F2F3C3E-C027-4036-B879-B0CB015F2284}" destId="{82A551D3-C1C2-4820-B61F-34B2468FA306}" srcOrd="0" destOrd="0" presId="urn:microsoft.com/office/officeart/2005/8/layout/vList2"/>
    <dgm:cxn modelId="{ADEEA12F-AE7F-48BA-B76C-40A4B8FD9B49}" type="presOf" srcId="{4C809F13-0E0C-4C7B-8D8C-883E727C4BF6}" destId="{09321D33-4E69-401A-A935-9383756454FC}" srcOrd="0" destOrd="0" presId="urn:microsoft.com/office/officeart/2005/8/layout/vList2"/>
    <dgm:cxn modelId="{6F062F39-A7BA-4D27-9F65-0DF8ECAC592D}" type="presOf" srcId="{B319666F-7E0D-49F7-AC78-90B84FA0BEF9}" destId="{56FC55E4-CCF8-46E7-8096-5B0BD0289541}" srcOrd="0" destOrd="0" presId="urn:microsoft.com/office/officeart/2005/8/layout/vList2"/>
    <dgm:cxn modelId="{82875A4A-B128-4103-A515-6161F98BA9ED}" srcId="{F0F79FC6-22D3-478F-934F-44CD28DC6067}" destId="{9F2F3C3E-C027-4036-B879-B0CB015F2284}" srcOrd="2" destOrd="0" parTransId="{751B38BA-08B2-46D4-9714-729C696BB3AC}" sibTransId="{57B1D939-BCED-4560-B2D9-40C32D319F26}"/>
    <dgm:cxn modelId="{5684636D-9C8F-447C-9833-09D10C24F6F5}" srcId="{F0F79FC6-22D3-478F-934F-44CD28DC6067}" destId="{4C809F13-0E0C-4C7B-8D8C-883E727C4BF6}" srcOrd="1" destOrd="0" parTransId="{C195F693-7837-4D62-8532-486FB1501547}" sibTransId="{BC2B1480-B57E-44E5-9EB4-200470B00EF3}"/>
    <dgm:cxn modelId="{D68C82A0-CBFD-44D2-B0A4-EE9AF8196EB4}" srcId="{F0F79FC6-22D3-478F-934F-44CD28DC6067}" destId="{3071B6E3-02FE-4931-8411-9B34766B63A6}" srcOrd="0" destOrd="0" parTransId="{C133D000-26EB-4690-A342-274D883245AC}" sibTransId="{5EEE2AD2-B7A4-4D47-BFDE-FF10F6B2E0C0}"/>
    <dgm:cxn modelId="{584777C1-2BA0-4EC5-89DE-0088CCF5550F}" type="presOf" srcId="{F0F79FC6-22D3-478F-934F-44CD28DC6067}" destId="{5C4B3F22-2F14-437C-94A7-4E8397FA66B1}" srcOrd="0" destOrd="0" presId="urn:microsoft.com/office/officeart/2005/8/layout/vList2"/>
    <dgm:cxn modelId="{875D65E9-BD48-40D9-B4C8-3E991F94C28B}" srcId="{F0F79FC6-22D3-478F-934F-44CD28DC6067}" destId="{B319666F-7E0D-49F7-AC78-90B84FA0BEF9}" srcOrd="3" destOrd="0" parTransId="{82D9FBC3-30D8-43EC-9F8F-DE87085DBEA8}" sibTransId="{569000C2-373D-4773-B04E-A276A16772AA}"/>
    <dgm:cxn modelId="{660526F8-AA29-4416-AE09-6BF34A982365}" type="presOf" srcId="{3071B6E3-02FE-4931-8411-9B34766B63A6}" destId="{11B538AC-1578-43BF-A7E4-13845CDD09F8}" srcOrd="0" destOrd="0" presId="urn:microsoft.com/office/officeart/2005/8/layout/vList2"/>
    <dgm:cxn modelId="{65E6F586-6103-4D15-A40F-BD47DEA68033}" type="presParOf" srcId="{5C4B3F22-2F14-437C-94A7-4E8397FA66B1}" destId="{11B538AC-1578-43BF-A7E4-13845CDD09F8}" srcOrd="0" destOrd="0" presId="urn:microsoft.com/office/officeart/2005/8/layout/vList2"/>
    <dgm:cxn modelId="{0442CF88-D761-4D06-B561-F0674AC9DCB2}" type="presParOf" srcId="{5C4B3F22-2F14-437C-94A7-4E8397FA66B1}" destId="{0C59CD3E-21A7-4B71-AE07-D0382CDA9260}" srcOrd="1" destOrd="0" presId="urn:microsoft.com/office/officeart/2005/8/layout/vList2"/>
    <dgm:cxn modelId="{4B257F57-3525-4189-B75E-E6C4407A2763}" type="presParOf" srcId="{5C4B3F22-2F14-437C-94A7-4E8397FA66B1}" destId="{09321D33-4E69-401A-A935-9383756454FC}" srcOrd="2" destOrd="0" presId="urn:microsoft.com/office/officeart/2005/8/layout/vList2"/>
    <dgm:cxn modelId="{A38A8995-F9DE-47DC-BAD5-C490789D134D}" type="presParOf" srcId="{5C4B3F22-2F14-437C-94A7-4E8397FA66B1}" destId="{122CE128-FE1C-4727-9CEC-3124D2E5FBBE}" srcOrd="3" destOrd="0" presId="urn:microsoft.com/office/officeart/2005/8/layout/vList2"/>
    <dgm:cxn modelId="{6F94372A-AAE5-460F-A543-75FB249FE138}" type="presParOf" srcId="{5C4B3F22-2F14-437C-94A7-4E8397FA66B1}" destId="{82A551D3-C1C2-4820-B61F-34B2468FA306}" srcOrd="4" destOrd="0" presId="urn:microsoft.com/office/officeart/2005/8/layout/vList2"/>
    <dgm:cxn modelId="{AB5C1225-98FA-4465-A507-F6056CD081DF}" type="presParOf" srcId="{5C4B3F22-2F14-437C-94A7-4E8397FA66B1}" destId="{6C389039-DF41-4452-A842-DCCFF5CC9F2B}" srcOrd="5" destOrd="0" presId="urn:microsoft.com/office/officeart/2005/8/layout/vList2"/>
    <dgm:cxn modelId="{E2F86FED-3C03-4CF3-85FF-CD07C28AFB38}" type="presParOf" srcId="{5C4B3F22-2F14-437C-94A7-4E8397FA66B1}" destId="{56FC55E4-CCF8-46E7-8096-5B0BD028954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9B63F5-4CB9-4F1F-B74E-40E788647DE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EFB8B16-99E0-432C-80D2-79A1C8CC2D67}">
      <dgm:prSet custT="1"/>
      <dgm:spPr/>
      <dgm:t>
        <a:bodyPr/>
        <a:lstStyle/>
        <a:p>
          <a:r>
            <a:rPr lang="vi-VN" sz="2800" b="0" i="0"/>
            <a:t>A. Hỗn hợp nước muối.                             </a:t>
          </a:r>
          <a:endParaRPr lang="en-US" sz="2800"/>
        </a:p>
      </dgm:t>
    </dgm:pt>
    <dgm:pt modelId="{276A92AD-D688-46E1-9560-8BC5E181B8E0}" type="parTrans" cxnId="{6EE6BED8-186E-4B67-AA78-9981B0B4B862}">
      <dgm:prSet/>
      <dgm:spPr/>
      <dgm:t>
        <a:bodyPr/>
        <a:lstStyle/>
        <a:p>
          <a:endParaRPr lang="en-US" sz="2800"/>
        </a:p>
      </dgm:t>
    </dgm:pt>
    <dgm:pt modelId="{E4332F11-9503-4915-9DA5-FF4FBE485271}" type="sibTrans" cxnId="{6EE6BED8-186E-4B67-AA78-9981B0B4B862}">
      <dgm:prSet/>
      <dgm:spPr/>
      <dgm:t>
        <a:bodyPr/>
        <a:lstStyle/>
        <a:p>
          <a:endParaRPr lang="en-US" sz="2800"/>
        </a:p>
      </dgm:t>
    </dgm:pt>
    <dgm:pt modelId="{6E843E97-BE16-4448-A0DC-4ED0FEF80B7C}">
      <dgm:prSet custT="1"/>
      <dgm:spPr/>
      <dgm:t>
        <a:bodyPr/>
        <a:lstStyle/>
        <a:p>
          <a:r>
            <a:rPr lang="vi-VN" sz="2800" b="0" i="0"/>
            <a:t>B. Hỗn hợp nước đường.</a:t>
          </a:r>
          <a:endParaRPr lang="en-US" sz="2800"/>
        </a:p>
      </dgm:t>
    </dgm:pt>
    <dgm:pt modelId="{59F1769B-C140-4603-8DE2-589894AD54AC}" type="parTrans" cxnId="{16675937-616B-4C69-9A11-4D54ECEF6B58}">
      <dgm:prSet/>
      <dgm:spPr/>
      <dgm:t>
        <a:bodyPr/>
        <a:lstStyle/>
        <a:p>
          <a:endParaRPr lang="en-US" sz="2800"/>
        </a:p>
      </dgm:t>
    </dgm:pt>
    <dgm:pt modelId="{45AA6622-5F86-4156-B2B7-1816122FD38B}" type="sibTrans" cxnId="{16675937-616B-4C69-9A11-4D54ECEF6B58}">
      <dgm:prSet/>
      <dgm:spPr/>
      <dgm:t>
        <a:bodyPr/>
        <a:lstStyle/>
        <a:p>
          <a:endParaRPr lang="en-US" sz="2800"/>
        </a:p>
      </dgm:t>
    </dgm:pt>
    <dgm:pt modelId="{EC3EB2B9-53FC-47FA-A26B-E2B0939F73CD}">
      <dgm:prSet custT="1"/>
      <dgm:spPr/>
      <dgm:t>
        <a:bodyPr/>
        <a:lstStyle/>
        <a:p>
          <a:r>
            <a:rPr lang="vi-VN" sz="2800" b="0" i="0"/>
            <a:t>C. Hỗn hợp nước và rượu.</a:t>
          </a:r>
          <a:endParaRPr lang="en-US" sz="2800"/>
        </a:p>
      </dgm:t>
    </dgm:pt>
    <dgm:pt modelId="{1A7B94EA-AF69-4AA7-B989-4A4A8EC58E22}" type="parTrans" cxnId="{11D644E8-5ABB-4CB2-9A4F-D59F80D99665}">
      <dgm:prSet/>
      <dgm:spPr/>
      <dgm:t>
        <a:bodyPr/>
        <a:lstStyle/>
        <a:p>
          <a:endParaRPr lang="en-US" sz="2800"/>
        </a:p>
      </dgm:t>
    </dgm:pt>
    <dgm:pt modelId="{25845334-003A-45DA-B8BC-E02E8455E7EA}" type="sibTrans" cxnId="{11D644E8-5ABB-4CB2-9A4F-D59F80D99665}">
      <dgm:prSet/>
      <dgm:spPr/>
      <dgm:t>
        <a:bodyPr/>
        <a:lstStyle/>
        <a:p>
          <a:endParaRPr lang="en-US" sz="2800"/>
        </a:p>
      </dgm:t>
    </dgm:pt>
    <dgm:pt modelId="{E0EA51FF-F339-4781-8E0D-A468A9A40C5D}">
      <dgm:prSet custT="1"/>
      <dgm:spPr/>
      <dgm:t>
        <a:bodyPr/>
        <a:lstStyle/>
        <a:p>
          <a:r>
            <a:rPr lang="vi-VN" sz="2800" b="0" i="0"/>
            <a:t>D. Hỗn hợp cát và nước.</a:t>
          </a:r>
          <a:endParaRPr lang="en-US" sz="2800"/>
        </a:p>
      </dgm:t>
    </dgm:pt>
    <dgm:pt modelId="{58597366-E969-4B04-8239-30747BCC40F5}" type="parTrans" cxnId="{089D7980-9A2F-4998-B183-1F632781EDE4}">
      <dgm:prSet/>
      <dgm:spPr/>
      <dgm:t>
        <a:bodyPr/>
        <a:lstStyle/>
        <a:p>
          <a:endParaRPr lang="en-US" sz="2800"/>
        </a:p>
      </dgm:t>
    </dgm:pt>
    <dgm:pt modelId="{E92FE2FA-CF9E-42F7-99C6-F672CCA29894}" type="sibTrans" cxnId="{089D7980-9A2F-4998-B183-1F632781EDE4}">
      <dgm:prSet/>
      <dgm:spPr/>
      <dgm:t>
        <a:bodyPr/>
        <a:lstStyle/>
        <a:p>
          <a:endParaRPr lang="en-US" sz="2800"/>
        </a:p>
      </dgm:t>
    </dgm:pt>
    <dgm:pt modelId="{191EE312-6E5C-457F-AE99-F4BD34C5ED9E}" type="pres">
      <dgm:prSet presAssocID="{6F9B63F5-4CB9-4F1F-B74E-40E788647DE7}" presName="linear" presStyleCnt="0">
        <dgm:presLayoutVars>
          <dgm:animLvl val="lvl"/>
          <dgm:resizeHandles val="exact"/>
        </dgm:presLayoutVars>
      </dgm:prSet>
      <dgm:spPr/>
    </dgm:pt>
    <dgm:pt modelId="{A1C2129F-9BA9-4112-8218-EAF507EDD491}" type="pres">
      <dgm:prSet presAssocID="{AEFB8B16-99E0-432C-80D2-79A1C8CC2D67}" presName="parentText" presStyleLbl="node1" presStyleIdx="0" presStyleCnt="4">
        <dgm:presLayoutVars>
          <dgm:chMax val="0"/>
          <dgm:bulletEnabled val="1"/>
        </dgm:presLayoutVars>
      </dgm:prSet>
      <dgm:spPr/>
    </dgm:pt>
    <dgm:pt modelId="{9DE00814-C505-440A-A2BD-3EEAAB18AFC0}" type="pres">
      <dgm:prSet presAssocID="{E4332F11-9503-4915-9DA5-FF4FBE485271}" presName="spacer" presStyleCnt="0"/>
      <dgm:spPr/>
    </dgm:pt>
    <dgm:pt modelId="{DEDD3179-4D5C-46A1-A9BA-2483D1C9A6A9}" type="pres">
      <dgm:prSet presAssocID="{6E843E97-BE16-4448-A0DC-4ED0FEF80B7C}" presName="parentText" presStyleLbl="node1" presStyleIdx="1" presStyleCnt="4">
        <dgm:presLayoutVars>
          <dgm:chMax val="0"/>
          <dgm:bulletEnabled val="1"/>
        </dgm:presLayoutVars>
      </dgm:prSet>
      <dgm:spPr/>
    </dgm:pt>
    <dgm:pt modelId="{907EE930-84D1-4DA7-AB24-CF16817B59CA}" type="pres">
      <dgm:prSet presAssocID="{45AA6622-5F86-4156-B2B7-1816122FD38B}" presName="spacer" presStyleCnt="0"/>
      <dgm:spPr/>
    </dgm:pt>
    <dgm:pt modelId="{A597C92B-7F15-43F8-A6A2-C952D43143DB}" type="pres">
      <dgm:prSet presAssocID="{EC3EB2B9-53FC-47FA-A26B-E2B0939F73CD}" presName="parentText" presStyleLbl="node1" presStyleIdx="2" presStyleCnt="4">
        <dgm:presLayoutVars>
          <dgm:chMax val="0"/>
          <dgm:bulletEnabled val="1"/>
        </dgm:presLayoutVars>
      </dgm:prSet>
      <dgm:spPr/>
    </dgm:pt>
    <dgm:pt modelId="{756F0473-95AC-4B71-9CF6-268E57CD381F}" type="pres">
      <dgm:prSet presAssocID="{25845334-003A-45DA-B8BC-E02E8455E7EA}" presName="spacer" presStyleCnt="0"/>
      <dgm:spPr/>
    </dgm:pt>
    <dgm:pt modelId="{42D8693A-FB62-4EE4-BA2B-F495D1800225}" type="pres">
      <dgm:prSet presAssocID="{E0EA51FF-F339-4781-8E0D-A468A9A40C5D}" presName="parentText" presStyleLbl="node1" presStyleIdx="3" presStyleCnt="4">
        <dgm:presLayoutVars>
          <dgm:chMax val="0"/>
          <dgm:bulletEnabled val="1"/>
        </dgm:presLayoutVars>
      </dgm:prSet>
      <dgm:spPr/>
    </dgm:pt>
  </dgm:ptLst>
  <dgm:cxnLst>
    <dgm:cxn modelId="{1D4CD603-14F8-4018-9311-05F3D413F84E}" type="presOf" srcId="{E0EA51FF-F339-4781-8E0D-A468A9A40C5D}" destId="{42D8693A-FB62-4EE4-BA2B-F495D1800225}" srcOrd="0" destOrd="0" presId="urn:microsoft.com/office/officeart/2005/8/layout/vList2"/>
    <dgm:cxn modelId="{16675937-616B-4C69-9A11-4D54ECEF6B58}" srcId="{6F9B63F5-4CB9-4F1F-B74E-40E788647DE7}" destId="{6E843E97-BE16-4448-A0DC-4ED0FEF80B7C}" srcOrd="1" destOrd="0" parTransId="{59F1769B-C140-4603-8DE2-589894AD54AC}" sibTransId="{45AA6622-5F86-4156-B2B7-1816122FD38B}"/>
    <dgm:cxn modelId="{B00E3764-9594-4015-9684-F2DEE20A870C}" type="presOf" srcId="{6F9B63F5-4CB9-4F1F-B74E-40E788647DE7}" destId="{191EE312-6E5C-457F-AE99-F4BD34C5ED9E}" srcOrd="0" destOrd="0" presId="urn:microsoft.com/office/officeart/2005/8/layout/vList2"/>
    <dgm:cxn modelId="{61A20F58-7FEF-439B-91FA-1BAE6B89D6E4}" type="presOf" srcId="{AEFB8B16-99E0-432C-80D2-79A1C8CC2D67}" destId="{A1C2129F-9BA9-4112-8218-EAF507EDD491}" srcOrd="0" destOrd="0" presId="urn:microsoft.com/office/officeart/2005/8/layout/vList2"/>
    <dgm:cxn modelId="{089D7980-9A2F-4998-B183-1F632781EDE4}" srcId="{6F9B63F5-4CB9-4F1F-B74E-40E788647DE7}" destId="{E0EA51FF-F339-4781-8E0D-A468A9A40C5D}" srcOrd="3" destOrd="0" parTransId="{58597366-E969-4B04-8239-30747BCC40F5}" sibTransId="{E92FE2FA-CF9E-42F7-99C6-F672CCA29894}"/>
    <dgm:cxn modelId="{394871AB-10B9-4764-8A08-FE9FD3946CE2}" type="presOf" srcId="{6E843E97-BE16-4448-A0DC-4ED0FEF80B7C}" destId="{DEDD3179-4D5C-46A1-A9BA-2483D1C9A6A9}" srcOrd="0" destOrd="0" presId="urn:microsoft.com/office/officeart/2005/8/layout/vList2"/>
    <dgm:cxn modelId="{FC7F8FCC-BE9A-42CC-B894-9440E1E51AD9}" type="presOf" srcId="{EC3EB2B9-53FC-47FA-A26B-E2B0939F73CD}" destId="{A597C92B-7F15-43F8-A6A2-C952D43143DB}" srcOrd="0" destOrd="0" presId="urn:microsoft.com/office/officeart/2005/8/layout/vList2"/>
    <dgm:cxn modelId="{6EE6BED8-186E-4B67-AA78-9981B0B4B862}" srcId="{6F9B63F5-4CB9-4F1F-B74E-40E788647DE7}" destId="{AEFB8B16-99E0-432C-80D2-79A1C8CC2D67}" srcOrd="0" destOrd="0" parTransId="{276A92AD-D688-46E1-9560-8BC5E181B8E0}" sibTransId="{E4332F11-9503-4915-9DA5-FF4FBE485271}"/>
    <dgm:cxn modelId="{11D644E8-5ABB-4CB2-9A4F-D59F80D99665}" srcId="{6F9B63F5-4CB9-4F1F-B74E-40E788647DE7}" destId="{EC3EB2B9-53FC-47FA-A26B-E2B0939F73CD}" srcOrd="2" destOrd="0" parTransId="{1A7B94EA-AF69-4AA7-B989-4A4A8EC58E22}" sibTransId="{25845334-003A-45DA-B8BC-E02E8455E7EA}"/>
    <dgm:cxn modelId="{C8066717-FB13-4489-9C10-3E04C3D24ACC}" type="presParOf" srcId="{191EE312-6E5C-457F-AE99-F4BD34C5ED9E}" destId="{A1C2129F-9BA9-4112-8218-EAF507EDD491}" srcOrd="0" destOrd="0" presId="urn:microsoft.com/office/officeart/2005/8/layout/vList2"/>
    <dgm:cxn modelId="{E723C2C2-4F6D-43B9-A8A5-1BD809F2C6BC}" type="presParOf" srcId="{191EE312-6E5C-457F-AE99-F4BD34C5ED9E}" destId="{9DE00814-C505-440A-A2BD-3EEAAB18AFC0}" srcOrd="1" destOrd="0" presId="urn:microsoft.com/office/officeart/2005/8/layout/vList2"/>
    <dgm:cxn modelId="{265AED52-B77B-4B1E-8568-923E9817E8EE}" type="presParOf" srcId="{191EE312-6E5C-457F-AE99-F4BD34C5ED9E}" destId="{DEDD3179-4D5C-46A1-A9BA-2483D1C9A6A9}" srcOrd="2" destOrd="0" presId="urn:microsoft.com/office/officeart/2005/8/layout/vList2"/>
    <dgm:cxn modelId="{A7402D06-7639-4BE6-A73C-7788F3FAD6DA}" type="presParOf" srcId="{191EE312-6E5C-457F-AE99-F4BD34C5ED9E}" destId="{907EE930-84D1-4DA7-AB24-CF16817B59CA}" srcOrd="3" destOrd="0" presId="urn:microsoft.com/office/officeart/2005/8/layout/vList2"/>
    <dgm:cxn modelId="{E229FC40-3AE8-44C8-B4B9-A09DF30324C6}" type="presParOf" srcId="{191EE312-6E5C-457F-AE99-F4BD34C5ED9E}" destId="{A597C92B-7F15-43F8-A6A2-C952D43143DB}" srcOrd="4" destOrd="0" presId="urn:microsoft.com/office/officeart/2005/8/layout/vList2"/>
    <dgm:cxn modelId="{002B9207-3E43-4351-A264-9971D097A736}" type="presParOf" srcId="{191EE312-6E5C-457F-AE99-F4BD34C5ED9E}" destId="{756F0473-95AC-4B71-9CF6-268E57CD381F}" srcOrd="5" destOrd="0" presId="urn:microsoft.com/office/officeart/2005/8/layout/vList2"/>
    <dgm:cxn modelId="{869DB4EA-6914-495E-AC78-17CFDA52D4F5}" type="presParOf" srcId="{191EE312-6E5C-457F-AE99-F4BD34C5ED9E}" destId="{42D8693A-FB62-4EE4-BA2B-F495D180022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62D539-E660-482B-AEDA-902D5F7FCEE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73B103A-D290-4D26-BACA-5690ED1FB313}">
      <dgm:prSet custT="1"/>
      <dgm:spPr/>
      <dgm:t>
        <a:bodyPr/>
        <a:lstStyle/>
        <a:p>
          <a:r>
            <a:rPr lang="vi-VN" sz="2800" b="0" i="0"/>
            <a:t>A. dung dịch.                                             </a:t>
          </a:r>
          <a:endParaRPr lang="en-US" sz="2800"/>
        </a:p>
      </dgm:t>
    </dgm:pt>
    <dgm:pt modelId="{636544B4-9E62-405F-B2FA-F24FBB725152}" type="parTrans" cxnId="{489F073D-A5C9-43E5-8B03-9BD92C2ECBD0}">
      <dgm:prSet/>
      <dgm:spPr/>
      <dgm:t>
        <a:bodyPr/>
        <a:lstStyle/>
        <a:p>
          <a:endParaRPr lang="en-US" sz="2800"/>
        </a:p>
      </dgm:t>
    </dgm:pt>
    <dgm:pt modelId="{BF781A2A-E1B0-4F2B-8754-4DA67B78E6AB}" type="sibTrans" cxnId="{489F073D-A5C9-43E5-8B03-9BD92C2ECBD0}">
      <dgm:prSet/>
      <dgm:spPr/>
      <dgm:t>
        <a:bodyPr/>
        <a:lstStyle/>
        <a:p>
          <a:endParaRPr lang="en-US" sz="2800"/>
        </a:p>
      </dgm:t>
    </dgm:pt>
    <dgm:pt modelId="{D5805A07-892E-4587-98AA-971658C58CD2}">
      <dgm:prSet custT="1"/>
      <dgm:spPr/>
      <dgm:t>
        <a:bodyPr/>
        <a:lstStyle/>
        <a:p>
          <a:r>
            <a:rPr lang="vi-VN" sz="2800" b="0" i="0"/>
            <a:t>B. huyền phù.</a:t>
          </a:r>
          <a:endParaRPr lang="en-US" sz="2800"/>
        </a:p>
      </dgm:t>
    </dgm:pt>
    <dgm:pt modelId="{CB097DF2-4DF9-4432-8BCB-C1320669E182}" type="parTrans" cxnId="{33137370-B40F-4C2F-807F-A45D45ACB71C}">
      <dgm:prSet/>
      <dgm:spPr/>
      <dgm:t>
        <a:bodyPr/>
        <a:lstStyle/>
        <a:p>
          <a:endParaRPr lang="en-US" sz="2800"/>
        </a:p>
      </dgm:t>
    </dgm:pt>
    <dgm:pt modelId="{C45787CA-6011-4DAD-BB38-0A85F67EBCC7}" type="sibTrans" cxnId="{33137370-B40F-4C2F-807F-A45D45ACB71C}">
      <dgm:prSet/>
      <dgm:spPr/>
      <dgm:t>
        <a:bodyPr/>
        <a:lstStyle/>
        <a:p>
          <a:endParaRPr lang="en-US" sz="2800"/>
        </a:p>
      </dgm:t>
    </dgm:pt>
    <dgm:pt modelId="{6193AF69-2014-4A29-B845-9371EB422F5F}">
      <dgm:prSet custT="1"/>
      <dgm:spPr/>
      <dgm:t>
        <a:bodyPr/>
        <a:lstStyle/>
        <a:p>
          <a:r>
            <a:rPr lang="vi-VN" sz="2800" b="0" i="0"/>
            <a:t>C. nhũ tương.                                            </a:t>
          </a:r>
          <a:endParaRPr lang="en-US" sz="2800"/>
        </a:p>
      </dgm:t>
    </dgm:pt>
    <dgm:pt modelId="{C800A12E-036E-47BD-92F4-F1AACD60C0FF}" type="parTrans" cxnId="{8B604575-98ED-4112-A4B1-7EFEE6208D48}">
      <dgm:prSet/>
      <dgm:spPr/>
      <dgm:t>
        <a:bodyPr/>
        <a:lstStyle/>
        <a:p>
          <a:endParaRPr lang="en-US" sz="2800"/>
        </a:p>
      </dgm:t>
    </dgm:pt>
    <dgm:pt modelId="{B9DE6E01-E365-4A27-A62C-34D9A8C04471}" type="sibTrans" cxnId="{8B604575-98ED-4112-A4B1-7EFEE6208D48}">
      <dgm:prSet/>
      <dgm:spPr/>
      <dgm:t>
        <a:bodyPr/>
        <a:lstStyle/>
        <a:p>
          <a:endParaRPr lang="en-US" sz="2800"/>
        </a:p>
      </dgm:t>
    </dgm:pt>
    <dgm:pt modelId="{0C934AA8-75BE-46D6-8CFC-303E7EE000B1}">
      <dgm:prSet custT="1"/>
      <dgm:spPr/>
      <dgm:t>
        <a:bodyPr/>
        <a:lstStyle/>
        <a:p>
          <a:r>
            <a:rPr lang="vi-VN" sz="2800" b="0" i="0"/>
            <a:t>D. chất tinh khiết.</a:t>
          </a:r>
          <a:endParaRPr lang="en-US" sz="2800"/>
        </a:p>
      </dgm:t>
    </dgm:pt>
    <dgm:pt modelId="{0C8E0919-E708-4988-A5EA-18EB7014EE36}" type="parTrans" cxnId="{37BFD726-4171-4D1B-AF15-4ED2665C39F9}">
      <dgm:prSet/>
      <dgm:spPr/>
      <dgm:t>
        <a:bodyPr/>
        <a:lstStyle/>
        <a:p>
          <a:endParaRPr lang="en-US" sz="2800"/>
        </a:p>
      </dgm:t>
    </dgm:pt>
    <dgm:pt modelId="{C26AE7C9-F5BD-4B96-B915-76FE59C82986}" type="sibTrans" cxnId="{37BFD726-4171-4D1B-AF15-4ED2665C39F9}">
      <dgm:prSet/>
      <dgm:spPr/>
      <dgm:t>
        <a:bodyPr/>
        <a:lstStyle/>
        <a:p>
          <a:endParaRPr lang="en-US" sz="2800"/>
        </a:p>
      </dgm:t>
    </dgm:pt>
    <dgm:pt modelId="{BBEA455E-195B-4A81-A437-4525FD379F58}" type="pres">
      <dgm:prSet presAssocID="{9962D539-E660-482B-AEDA-902D5F7FCEE0}" presName="linear" presStyleCnt="0">
        <dgm:presLayoutVars>
          <dgm:animLvl val="lvl"/>
          <dgm:resizeHandles val="exact"/>
        </dgm:presLayoutVars>
      </dgm:prSet>
      <dgm:spPr/>
    </dgm:pt>
    <dgm:pt modelId="{B9FE3C2B-B067-4974-8E92-01BB6C9E2BAC}" type="pres">
      <dgm:prSet presAssocID="{773B103A-D290-4D26-BACA-5690ED1FB313}" presName="parentText" presStyleLbl="node1" presStyleIdx="0" presStyleCnt="4">
        <dgm:presLayoutVars>
          <dgm:chMax val="0"/>
          <dgm:bulletEnabled val="1"/>
        </dgm:presLayoutVars>
      </dgm:prSet>
      <dgm:spPr/>
    </dgm:pt>
    <dgm:pt modelId="{53625D6C-7664-4BF9-AC15-A37EEFF43DDA}" type="pres">
      <dgm:prSet presAssocID="{BF781A2A-E1B0-4F2B-8754-4DA67B78E6AB}" presName="spacer" presStyleCnt="0"/>
      <dgm:spPr/>
    </dgm:pt>
    <dgm:pt modelId="{E569C02F-55FB-4D9E-89B1-FF8D7BCDF63A}" type="pres">
      <dgm:prSet presAssocID="{D5805A07-892E-4587-98AA-971658C58CD2}" presName="parentText" presStyleLbl="node1" presStyleIdx="1" presStyleCnt="4">
        <dgm:presLayoutVars>
          <dgm:chMax val="0"/>
          <dgm:bulletEnabled val="1"/>
        </dgm:presLayoutVars>
      </dgm:prSet>
      <dgm:spPr/>
    </dgm:pt>
    <dgm:pt modelId="{C4E2B69A-11B5-4A50-B24B-642C61D835D6}" type="pres">
      <dgm:prSet presAssocID="{C45787CA-6011-4DAD-BB38-0A85F67EBCC7}" presName="spacer" presStyleCnt="0"/>
      <dgm:spPr/>
    </dgm:pt>
    <dgm:pt modelId="{68221722-115D-4F03-9022-18D486E447E6}" type="pres">
      <dgm:prSet presAssocID="{6193AF69-2014-4A29-B845-9371EB422F5F}" presName="parentText" presStyleLbl="node1" presStyleIdx="2" presStyleCnt="4">
        <dgm:presLayoutVars>
          <dgm:chMax val="0"/>
          <dgm:bulletEnabled val="1"/>
        </dgm:presLayoutVars>
      </dgm:prSet>
      <dgm:spPr/>
    </dgm:pt>
    <dgm:pt modelId="{D03810B3-A177-4039-BB46-AF4CAFB278EE}" type="pres">
      <dgm:prSet presAssocID="{B9DE6E01-E365-4A27-A62C-34D9A8C04471}" presName="spacer" presStyleCnt="0"/>
      <dgm:spPr/>
    </dgm:pt>
    <dgm:pt modelId="{D68F3DBC-DE14-4820-9D2C-6C80A36E0EB5}" type="pres">
      <dgm:prSet presAssocID="{0C934AA8-75BE-46D6-8CFC-303E7EE000B1}" presName="parentText" presStyleLbl="node1" presStyleIdx="3" presStyleCnt="4">
        <dgm:presLayoutVars>
          <dgm:chMax val="0"/>
          <dgm:bulletEnabled val="1"/>
        </dgm:presLayoutVars>
      </dgm:prSet>
      <dgm:spPr/>
    </dgm:pt>
  </dgm:ptLst>
  <dgm:cxnLst>
    <dgm:cxn modelId="{37BFD726-4171-4D1B-AF15-4ED2665C39F9}" srcId="{9962D539-E660-482B-AEDA-902D5F7FCEE0}" destId="{0C934AA8-75BE-46D6-8CFC-303E7EE000B1}" srcOrd="3" destOrd="0" parTransId="{0C8E0919-E708-4988-A5EA-18EB7014EE36}" sibTransId="{C26AE7C9-F5BD-4B96-B915-76FE59C82986}"/>
    <dgm:cxn modelId="{489F073D-A5C9-43E5-8B03-9BD92C2ECBD0}" srcId="{9962D539-E660-482B-AEDA-902D5F7FCEE0}" destId="{773B103A-D290-4D26-BACA-5690ED1FB313}" srcOrd="0" destOrd="0" parTransId="{636544B4-9E62-405F-B2FA-F24FBB725152}" sibTransId="{BF781A2A-E1B0-4F2B-8754-4DA67B78E6AB}"/>
    <dgm:cxn modelId="{137E0D4A-44D5-4E4D-AC8E-55774F130B62}" type="presOf" srcId="{0C934AA8-75BE-46D6-8CFC-303E7EE000B1}" destId="{D68F3DBC-DE14-4820-9D2C-6C80A36E0EB5}" srcOrd="0" destOrd="0" presId="urn:microsoft.com/office/officeart/2005/8/layout/vList2"/>
    <dgm:cxn modelId="{33137370-B40F-4C2F-807F-A45D45ACB71C}" srcId="{9962D539-E660-482B-AEDA-902D5F7FCEE0}" destId="{D5805A07-892E-4587-98AA-971658C58CD2}" srcOrd="1" destOrd="0" parTransId="{CB097DF2-4DF9-4432-8BCB-C1320669E182}" sibTransId="{C45787CA-6011-4DAD-BB38-0A85F67EBCC7}"/>
    <dgm:cxn modelId="{8B604575-98ED-4112-A4B1-7EFEE6208D48}" srcId="{9962D539-E660-482B-AEDA-902D5F7FCEE0}" destId="{6193AF69-2014-4A29-B845-9371EB422F5F}" srcOrd="2" destOrd="0" parTransId="{C800A12E-036E-47BD-92F4-F1AACD60C0FF}" sibTransId="{B9DE6E01-E365-4A27-A62C-34D9A8C04471}"/>
    <dgm:cxn modelId="{C827D497-7A04-46C9-82D4-5326D20E74B1}" type="presOf" srcId="{6193AF69-2014-4A29-B845-9371EB422F5F}" destId="{68221722-115D-4F03-9022-18D486E447E6}" srcOrd="0" destOrd="0" presId="urn:microsoft.com/office/officeart/2005/8/layout/vList2"/>
    <dgm:cxn modelId="{3A8832A7-7815-45AC-8735-4958DAF334A3}" type="presOf" srcId="{9962D539-E660-482B-AEDA-902D5F7FCEE0}" destId="{BBEA455E-195B-4A81-A437-4525FD379F58}" srcOrd="0" destOrd="0" presId="urn:microsoft.com/office/officeart/2005/8/layout/vList2"/>
    <dgm:cxn modelId="{2A7AAFAE-03EF-4287-BA0F-D5F0835E97FA}" type="presOf" srcId="{D5805A07-892E-4587-98AA-971658C58CD2}" destId="{E569C02F-55FB-4D9E-89B1-FF8D7BCDF63A}" srcOrd="0" destOrd="0" presId="urn:microsoft.com/office/officeart/2005/8/layout/vList2"/>
    <dgm:cxn modelId="{540F18E8-8FEC-42E3-9242-119873AE5FE4}" type="presOf" srcId="{773B103A-D290-4D26-BACA-5690ED1FB313}" destId="{B9FE3C2B-B067-4974-8E92-01BB6C9E2BAC}" srcOrd="0" destOrd="0" presId="urn:microsoft.com/office/officeart/2005/8/layout/vList2"/>
    <dgm:cxn modelId="{71C79DC6-1B8C-4237-84ED-83492ECF771F}" type="presParOf" srcId="{BBEA455E-195B-4A81-A437-4525FD379F58}" destId="{B9FE3C2B-B067-4974-8E92-01BB6C9E2BAC}" srcOrd="0" destOrd="0" presId="urn:microsoft.com/office/officeart/2005/8/layout/vList2"/>
    <dgm:cxn modelId="{BC6212F9-82BD-44AB-8437-8944ECA5B390}" type="presParOf" srcId="{BBEA455E-195B-4A81-A437-4525FD379F58}" destId="{53625D6C-7664-4BF9-AC15-A37EEFF43DDA}" srcOrd="1" destOrd="0" presId="urn:microsoft.com/office/officeart/2005/8/layout/vList2"/>
    <dgm:cxn modelId="{B2C2E97D-F383-44C1-9A70-C826498A0194}" type="presParOf" srcId="{BBEA455E-195B-4A81-A437-4525FD379F58}" destId="{E569C02F-55FB-4D9E-89B1-FF8D7BCDF63A}" srcOrd="2" destOrd="0" presId="urn:microsoft.com/office/officeart/2005/8/layout/vList2"/>
    <dgm:cxn modelId="{4907B1F6-83F7-4701-98EE-87ED4923E3B7}" type="presParOf" srcId="{BBEA455E-195B-4A81-A437-4525FD379F58}" destId="{C4E2B69A-11B5-4A50-B24B-642C61D835D6}" srcOrd="3" destOrd="0" presId="urn:microsoft.com/office/officeart/2005/8/layout/vList2"/>
    <dgm:cxn modelId="{7DF84144-8E87-4B06-8609-DCF219B98D22}" type="presParOf" srcId="{BBEA455E-195B-4A81-A437-4525FD379F58}" destId="{68221722-115D-4F03-9022-18D486E447E6}" srcOrd="4" destOrd="0" presId="urn:microsoft.com/office/officeart/2005/8/layout/vList2"/>
    <dgm:cxn modelId="{BA1DA026-8456-4351-8E94-5AAA0A9EFFF5}" type="presParOf" srcId="{BBEA455E-195B-4A81-A437-4525FD379F58}" destId="{D03810B3-A177-4039-BB46-AF4CAFB278EE}" srcOrd="5" destOrd="0" presId="urn:microsoft.com/office/officeart/2005/8/layout/vList2"/>
    <dgm:cxn modelId="{F15862E5-A32F-4434-A3DA-BD30727414A4}" type="presParOf" srcId="{BBEA455E-195B-4A81-A437-4525FD379F58}" destId="{D68F3DBC-DE14-4820-9D2C-6C80A36E0EB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F6CCC5-A522-4B22-81EA-29638156899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12A6A25-EA64-4CAC-B4E5-F71D18E1E910}">
      <dgm:prSet custT="1"/>
      <dgm:spPr/>
      <dgm:t>
        <a:bodyPr/>
        <a:lstStyle/>
        <a:p>
          <a:r>
            <a:rPr lang="vi-VN" sz="2800" b="0" i="0"/>
            <a:t>A. nhũ tương.                         </a:t>
          </a:r>
          <a:endParaRPr lang="en-US" sz="2800"/>
        </a:p>
      </dgm:t>
    </dgm:pt>
    <dgm:pt modelId="{42041232-4B06-4872-8990-3177C78B0ECF}" type="parTrans" cxnId="{8945F7CA-4BC5-47D4-98AC-DB3AD2D803EC}">
      <dgm:prSet/>
      <dgm:spPr/>
      <dgm:t>
        <a:bodyPr/>
        <a:lstStyle/>
        <a:p>
          <a:endParaRPr lang="en-US" sz="2800"/>
        </a:p>
      </dgm:t>
    </dgm:pt>
    <dgm:pt modelId="{DFE3CA3D-92CE-49B2-B2CB-1F9C995FAA17}" type="sibTrans" cxnId="{8945F7CA-4BC5-47D4-98AC-DB3AD2D803EC}">
      <dgm:prSet/>
      <dgm:spPr/>
      <dgm:t>
        <a:bodyPr/>
        <a:lstStyle/>
        <a:p>
          <a:endParaRPr lang="en-US" sz="2800"/>
        </a:p>
      </dgm:t>
    </dgm:pt>
    <dgm:pt modelId="{CB2139D5-FD1C-4805-864B-DCFAF76697F5}">
      <dgm:prSet custT="1"/>
      <dgm:spPr/>
      <dgm:t>
        <a:bodyPr/>
        <a:lstStyle/>
        <a:p>
          <a:r>
            <a:rPr lang="vi-VN" sz="2800" b="0" i="0"/>
            <a:t>B. huyền phù.</a:t>
          </a:r>
          <a:endParaRPr lang="en-US" sz="2800"/>
        </a:p>
      </dgm:t>
    </dgm:pt>
    <dgm:pt modelId="{9497B76C-1958-48A6-A4F9-60AEEEFCFFAB}" type="parTrans" cxnId="{12BB4144-A13A-4D6B-B236-AF49F2014D25}">
      <dgm:prSet/>
      <dgm:spPr/>
      <dgm:t>
        <a:bodyPr/>
        <a:lstStyle/>
        <a:p>
          <a:endParaRPr lang="en-US" sz="2800"/>
        </a:p>
      </dgm:t>
    </dgm:pt>
    <dgm:pt modelId="{36D38E1D-F030-4BFF-A66A-CD59822B695D}" type="sibTrans" cxnId="{12BB4144-A13A-4D6B-B236-AF49F2014D25}">
      <dgm:prSet/>
      <dgm:spPr/>
      <dgm:t>
        <a:bodyPr/>
        <a:lstStyle/>
        <a:p>
          <a:endParaRPr lang="en-US" sz="2800"/>
        </a:p>
      </dgm:t>
    </dgm:pt>
    <dgm:pt modelId="{B3E608E1-3388-4C64-BB12-22FBF63160F5}">
      <dgm:prSet custT="1"/>
      <dgm:spPr/>
      <dgm:t>
        <a:bodyPr/>
        <a:lstStyle/>
        <a:p>
          <a:r>
            <a:rPr lang="vi-VN" sz="2800" b="0" i="0"/>
            <a:t>C. dung dịch.                          </a:t>
          </a:r>
          <a:endParaRPr lang="en-US" sz="2800"/>
        </a:p>
      </dgm:t>
    </dgm:pt>
    <dgm:pt modelId="{7D4D753A-4415-4D21-A1DA-EDB1B49A2676}" type="parTrans" cxnId="{D38AC5CF-1AB2-44BE-9785-3A098ECE1668}">
      <dgm:prSet/>
      <dgm:spPr/>
      <dgm:t>
        <a:bodyPr/>
        <a:lstStyle/>
        <a:p>
          <a:endParaRPr lang="en-US" sz="2800"/>
        </a:p>
      </dgm:t>
    </dgm:pt>
    <dgm:pt modelId="{7570C73E-C359-4079-8B1B-7056ADDA031D}" type="sibTrans" cxnId="{D38AC5CF-1AB2-44BE-9785-3A098ECE1668}">
      <dgm:prSet/>
      <dgm:spPr/>
      <dgm:t>
        <a:bodyPr/>
        <a:lstStyle/>
        <a:p>
          <a:endParaRPr lang="en-US" sz="2800"/>
        </a:p>
      </dgm:t>
    </dgm:pt>
    <dgm:pt modelId="{F43413BE-BF39-4937-A08D-22B1ECEC0627}">
      <dgm:prSet custT="1"/>
      <dgm:spPr/>
      <dgm:t>
        <a:bodyPr/>
        <a:lstStyle/>
        <a:p>
          <a:r>
            <a:rPr lang="vi-VN" sz="2800" b="0" i="0"/>
            <a:t>D. dung môi.</a:t>
          </a:r>
          <a:endParaRPr lang="en-US" sz="2800"/>
        </a:p>
      </dgm:t>
    </dgm:pt>
    <dgm:pt modelId="{F39B3B83-526A-447C-8874-28A31DA3FED9}" type="parTrans" cxnId="{3BC5DED9-EBF9-42E5-924F-66F15910AA5D}">
      <dgm:prSet/>
      <dgm:spPr/>
      <dgm:t>
        <a:bodyPr/>
        <a:lstStyle/>
        <a:p>
          <a:endParaRPr lang="en-US" sz="2800"/>
        </a:p>
      </dgm:t>
    </dgm:pt>
    <dgm:pt modelId="{B6695BF1-C2E8-4EBD-8916-3C07A5A63184}" type="sibTrans" cxnId="{3BC5DED9-EBF9-42E5-924F-66F15910AA5D}">
      <dgm:prSet/>
      <dgm:spPr/>
      <dgm:t>
        <a:bodyPr/>
        <a:lstStyle/>
        <a:p>
          <a:endParaRPr lang="en-US" sz="2800"/>
        </a:p>
      </dgm:t>
    </dgm:pt>
    <dgm:pt modelId="{420B6C93-B831-4435-9C2C-2292EB53F195}" type="pres">
      <dgm:prSet presAssocID="{B9F6CCC5-A522-4B22-81EA-296381568990}" presName="linear" presStyleCnt="0">
        <dgm:presLayoutVars>
          <dgm:animLvl val="lvl"/>
          <dgm:resizeHandles val="exact"/>
        </dgm:presLayoutVars>
      </dgm:prSet>
      <dgm:spPr/>
    </dgm:pt>
    <dgm:pt modelId="{E73C66F2-FD4A-4BD3-AD66-D35CE2934253}" type="pres">
      <dgm:prSet presAssocID="{012A6A25-EA64-4CAC-B4E5-F71D18E1E910}" presName="parentText" presStyleLbl="node1" presStyleIdx="0" presStyleCnt="4">
        <dgm:presLayoutVars>
          <dgm:chMax val="0"/>
          <dgm:bulletEnabled val="1"/>
        </dgm:presLayoutVars>
      </dgm:prSet>
      <dgm:spPr/>
    </dgm:pt>
    <dgm:pt modelId="{62BCE678-4B96-4856-B948-186DD79FB72D}" type="pres">
      <dgm:prSet presAssocID="{DFE3CA3D-92CE-49B2-B2CB-1F9C995FAA17}" presName="spacer" presStyleCnt="0"/>
      <dgm:spPr/>
    </dgm:pt>
    <dgm:pt modelId="{FF8F3494-233C-4A2B-9F29-4C5EE89516CE}" type="pres">
      <dgm:prSet presAssocID="{CB2139D5-FD1C-4805-864B-DCFAF76697F5}" presName="parentText" presStyleLbl="node1" presStyleIdx="1" presStyleCnt="4">
        <dgm:presLayoutVars>
          <dgm:chMax val="0"/>
          <dgm:bulletEnabled val="1"/>
        </dgm:presLayoutVars>
      </dgm:prSet>
      <dgm:spPr/>
    </dgm:pt>
    <dgm:pt modelId="{4E9ED5DA-EC0A-4E48-9B4E-6ECE05CE6FAF}" type="pres">
      <dgm:prSet presAssocID="{36D38E1D-F030-4BFF-A66A-CD59822B695D}" presName="spacer" presStyleCnt="0"/>
      <dgm:spPr/>
    </dgm:pt>
    <dgm:pt modelId="{193A6ACE-3874-4ED6-8253-96F221496625}" type="pres">
      <dgm:prSet presAssocID="{B3E608E1-3388-4C64-BB12-22FBF63160F5}" presName="parentText" presStyleLbl="node1" presStyleIdx="2" presStyleCnt="4">
        <dgm:presLayoutVars>
          <dgm:chMax val="0"/>
          <dgm:bulletEnabled val="1"/>
        </dgm:presLayoutVars>
      </dgm:prSet>
      <dgm:spPr/>
    </dgm:pt>
    <dgm:pt modelId="{03D85863-9607-4DC9-A43D-488F80CD38D0}" type="pres">
      <dgm:prSet presAssocID="{7570C73E-C359-4079-8B1B-7056ADDA031D}" presName="spacer" presStyleCnt="0"/>
      <dgm:spPr/>
    </dgm:pt>
    <dgm:pt modelId="{DB8106FD-3DFB-4860-8471-FB6297E60157}" type="pres">
      <dgm:prSet presAssocID="{F43413BE-BF39-4937-A08D-22B1ECEC0627}" presName="parentText" presStyleLbl="node1" presStyleIdx="3" presStyleCnt="4">
        <dgm:presLayoutVars>
          <dgm:chMax val="0"/>
          <dgm:bulletEnabled val="1"/>
        </dgm:presLayoutVars>
      </dgm:prSet>
      <dgm:spPr/>
    </dgm:pt>
  </dgm:ptLst>
  <dgm:cxnLst>
    <dgm:cxn modelId="{12BB4144-A13A-4D6B-B236-AF49F2014D25}" srcId="{B9F6CCC5-A522-4B22-81EA-296381568990}" destId="{CB2139D5-FD1C-4805-864B-DCFAF76697F5}" srcOrd="1" destOrd="0" parTransId="{9497B76C-1958-48A6-A4F9-60AEEEFCFFAB}" sibTransId="{36D38E1D-F030-4BFF-A66A-CD59822B695D}"/>
    <dgm:cxn modelId="{2B153C6B-2D81-453A-BC9A-9777FDFC4497}" type="presOf" srcId="{CB2139D5-FD1C-4805-864B-DCFAF76697F5}" destId="{FF8F3494-233C-4A2B-9F29-4C5EE89516CE}" srcOrd="0" destOrd="0" presId="urn:microsoft.com/office/officeart/2005/8/layout/vList2"/>
    <dgm:cxn modelId="{1362487A-DDEC-41C5-8BF0-91EAE56CEC71}" type="presOf" srcId="{B9F6CCC5-A522-4B22-81EA-296381568990}" destId="{420B6C93-B831-4435-9C2C-2292EB53F195}" srcOrd="0" destOrd="0" presId="urn:microsoft.com/office/officeart/2005/8/layout/vList2"/>
    <dgm:cxn modelId="{0431AF5A-C256-4593-ACE4-BB08E95AB6D4}" type="presOf" srcId="{F43413BE-BF39-4937-A08D-22B1ECEC0627}" destId="{DB8106FD-3DFB-4860-8471-FB6297E60157}" srcOrd="0" destOrd="0" presId="urn:microsoft.com/office/officeart/2005/8/layout/vList2"/>
    <dgm:cxn modelId="{81A74EB6-3588-4BB7-990E-C8B67A1F00BD}" type="presOf" srcId="{012A6A25-EA64-4CAC-B4E5-F71D18E1E910}" destId="{E73C66F2-FD4A-4BD3-AD66-D35CE2934253}" srcOrd="0" destOrd="0" presId="urn:microsoft.com/office/officeart/2005/8/layout/vList2"/>
    <dgm:cxn modelId="{8945F7CA-4BC5-47D4-98AC-DB3AD2D803EC}" srcId="{B9F6CCC5-A522-4B22-81EA-296381568990}" destId="{012A6A25-EA64-4CAC-B4E5-F71D18E1E910}" srcOrd="0" destOrd="0" parTransId="{42041232-4B06-4872-8990-3177C78B0ECF}" sibTransId="{DFE3CA3D-92CE-49B2-B2CB-1F9C995FAA17}"/>
    <dgm:cxn modelId="{D38AC5CF-1AB2-44BE-9785-3A098ECE1668}" srcId="{B9F6CCC5-A522-4B22-81EA-296381568990}" destId="{B3E608E1-3388-4C64-BB12-22FBF63160F5}" srcOrd="2" destOrd="0" parTransId="{7D4D753A-4415-4D21-A1DA-EDB1B49A2676}" sibTransId="{7570C73E-C359-4079-8B1B-7056ADDA031D}"/>
    <dgm:cxn modelId="{3BC5DED9-EBF9-42E5-924F-66F15910AA5D}" srcId="{B9F6CCC5-A522-4B22-81EA-296381568990}" destId="{F43413BE-BF39-4937-A08D-22B1ECEC0627}" srcOrd="3" destOrd="0" parTransId="{F39B3B83-526A-447C-8874-28A31DA3FED9}" sibTransId="{B6695BF1-C2E8-4EBD-8916-3C07A5A63184}"/>
    <dgm:cxn modelId="{B159B2EF-648E-4DE1-BAE8-1129D8950864}" type="presOf" srcId="{B3E608E1-3388-4C64-BB12-22FBF63160F5}" destId="{193A6ACE-3874-4ED6-8253-96F221496625}" srcOrd="0" destOrd="0" presId="urn:microsoft.com/office/officeart/2005/8/layout/vList2"/>
    <dgm:cxn modelId="{76A40CA3-3F3C-4C8E-AE0F-31EE837E413C}" type="presParOf" srcId="{420B6C93-B831-4435-9C2C-2292EB53F195}" destId="{E73C66F2-FD4A-4BD3-AD66-D35CE2934253}" srcOrd="0" destOrd="0" presId="urn:microsoft.com/office/officeart/2005/8/layout/vList2"/>
    <dgm:cxn modelId="{22AF609F-ACB4-4436-BFD9-7511961B24B2}" type="presParOf" srcId="{420B6C93-B831-4435-9C2C-2292EB53F195}" destId="{62BCE678-4B96-4856-B948-186DD79FB72D}" srcOrd="1" destOrd="0" presId="urn:microsoft.com/office/officeart/2005/8/layout/vList2"/>
    <dgm:cxn modelId="{3C535FD2-D80F-4E96-9BEF-ED88A3198C73}" type="presParOf" srcId="{420B6C93-B831-4435-9C2C-2292EB53F195}" destId="{FF8F3494-233C-4A2B-9F29-4C5EE89516CE}" srcOrd="2" destOrd="0" presId="urn:microsoft.com/office/officeart/2005/8/layout/vList2"/>
    <dgm:cxn modelId="{6CE5F944-F9F8-4D16-9E6B-318EA83044B4}" type="presParOf" srcId="{420B6C93-B831-4435-9C2C-2292EB53F195}" destId="{4E9ED5DA-EC0A-4E48-9B4E-6ECE05CE6FAF}" srcOrd="3" destOrd="0" presId="urn:microsoft.com/office/officeart/2005/8/layout/vList2"/>
    <dgm:cxn modelId="{66B216CD-4893-418B-9992-4652C19590DC}" type="presParOf" srcId="{420B6C93-B831-4435-9C2C-2292EB53F195}" destId="{193A6ACE-3874-4ED6-8253-96F221496625}" srcOrd="4" destOrd="0" presId="urn:microsoft.com/office/officeart/2005/8/layout/vList2"/>
    <dgm:cxn modelId="{99A3FF8E-B1D7-40C5-9FB6-00B075A590EF}" type="presParOf" srcId="{420B6C93-B831-4435-9C2C-2292EB53F195}" destId="{03D85863-9607-4DC9-A43D-488F80CD38D0}" srcOrd="5" destOrd="0" presId="urn:microsoft.com/office/officeart/2005/8/layout/vList2"/>
    <dgm:cxn modelId="{05C1CAD7-C064-4CFA-ACA5-80236769CA5D}" type="presParOf" srcId="{420B6C93-B831-4435-9C2C-2292EB53F195}" destId="{DB8106FD-3DFB-4860-8471-FB6297E6015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CCB338-E03E-47AF-B404-1B704BD3B09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AFFC635-DD0A-4553-B60C-5810AFFBF942}">
      <dgm:prSet custT="1"/>
      <dgm:spPr/>
      <dgm:t>
        <a:bodyPr/>
        <a:lstStyle/>
        <a:p>
          <a:r>
            <a:rPr lang="vi-VN" sz="2800" b="0" i="0"/>
            <a:t>A. Chiết.                                          </a:t>
          </a:r>
          <a:endParaRPr lang="en-US" sz="2800"/>
        </a:p>
      </dgm:t>
    </dgm:pt>
    <dgm:pt modelId="{A050103F-9F60-4C3C-A486-399A6A26876E}" type="parTrans" cxnId="{1A355DB3-846B-4095-B37E-04746B33F12B}">
      <dgm:prSet/>
      <dgm:spPr/>
      <dgm:t>
        <a:bodyPr/>
        <a:lstStyle/>
        <a:p>
          <a:endParaRPr lang="en-US" sz="2800"/>
        </a:p>
      </dgm:t>
    </dgm:pt>
    <dgm:pt modelId="{1C7F633F-FA2B-4E10-BF5B-C2867ACED449}" type="sibTrans" cxnId="{1A355DB3-846B-4095-B37E-04746B33F12B}">
      <dgm:prSet/>
      <dgm:spPr/>
      <dgm:t>
        <a:bodyPr/>
        <a:lstStyle/>
        <a:p>
          <a:endParaRPr lang="en-US" sz="2800"/>
        </a:p>
      </dgm:t>
    </dgm:pt>
    <dgm:pt modelId="{D5DCD6AC-0C85-4A72-BDC2-A8D3E6AAAB92}">
      <dgm:prSet custT="1"/>
      <dgm:spPr/>
      <dgm:t>
        <a:bodyPr/>
        <a:lstStyle/>
        <a:p>
          <a:r>
            <a:rPr lang="vi-VN" sz="2800" b="0" i="0"/>
            <a:t>B. Cô cạn.</a:t>
          </a:r>
          <a:endParaRPr lang="en-US" sz="2800"/>
        </a:p>
      </dgm:t>
    </dgm:pt>
    <dgm:pt modelId="{7195B73B-1A3C-4B93-AE0B-ADC3D9B4C8C0}" type="parTrans" cxnId="{29FA5AFE-2390-440E-BCA6-45C7F7CE5EFA}">
      <dgm:prSet/>
      <dgm:spPr/>
      <dgm:t>
        <a:bodyPr/>
        <a:lstStyle/>
        <a:p>
          <a:endParaRPr lang="en-US" sz="2800"/>
        </a:p>
      </dgm:t>
    </dgm:pt>
    <dgm:pt modelId="{112840FF-92D2-4CE5-8F4E-CC004E1DDA79}" type="sibTrans" cxnId="{29FA5AFE-2390-440E-BCA6-45C7F7CE5EFA}">
      <dgm:prSet/>
      <dgm:spPr/>
      <dgm:t>
        <a:bodyPr/>
        <a:lstStyle/>
        <a:p>
          <a:endParaRPr lang="en-US" sz="2800"/>
        </a:p>
      </dgm:t>
    </dgm:pt>
    <dgm:pt modelId="{9FA9AFA0-FFAE-4B28-8658-8B8725ABAFDB}">
      <dgm:prSet custT="1"/>
      <dgm:spPr/>
      <dgm:t>
        <a:bodyPr/>
        <a:lstStyle/>
        <a:p>
          <a:r>
            <a:rPr lang="vi-VN" sz="2800" b="0" i="0"/>
            <a:t>C. Lọc.                                             </a:t>
          </a:r>
          <a:endParaRPr lang="en-US" sz="2800"/>
        </a:p>
      </dgm:t>
    </dgm:pt>
    <dgm:pt modelId="{96EC8CFA-7AB8-469B-BD75-0B7475D39EDB}" type="parTrans" cxnId="{8AFD7DE5-16A3-4182-81A7-1DC066354B10}">
      <dgm:prSet/>
      <dgm:spPr/>
      <dgm:t>
        <a:bodyPr/>
        <a:lstStyle/>
        <a:p>
          <a:endParaRPr lang="en-US" sz="2800"/>
        </a:p>
      </dgm:t>
    </dgm:pt>
    <dgm:pt modelId="{3AF8BBD5-4728-40C6-8320-EFBF14C9FB16}" type="sibTrans" cxnId="{8AFD7DE5-16A3-4182-81A7-1DC066354B10}">
      <dgm:prSet/>
      <dgm:spPr/>
      <dgm:t>
        <a:bodyPr/>
        <a:lstStyle/>
        <a:p>
          <a:endParaRPr lang="en-US" sz="2800"/>
        </a:p>
      </dgm:t>
    </dgm:pt>
    <dgm:pt modelId="{9146A383-AECD-476B-858A-7C84AA99A97D}">
      <dgm:prSet custT="1"/>
      <dgm:spPr/>
      <dgm:t>
        <a:bodyPr/>
        <a:lstStyle/>
        <a:p>
          <a:r>
            <a:rPr lang="vi-VN" sz="2800" b="0" i="0"/>
            <a:t>D. Dùng phản ứng hóa học.</a:t>
          </a:r>
          <a:endParaRPr lang="en-US" sz="2800"/>
        </a:p>
      </dgm:t>
    </dgm:pt>
    <dgm:pt modelId="{3711071F-4903-4C5E-A10F-3597C48A4E8A}" type="parTrans" cxnId="{912A4D77-BA56-483A-A9F2-5E9BA2E63D10}">
      <dgm:prSet/>
      <dgm:spPr/>
      <dgm:t>
        <a:bodyPr/>
        <a:lstStyle/>
        <a:p>
          <a:endParaRPr lang="en-US" sz="2800"/>
        </a:p>
      </dgm:t>
    </dgm:pt>
    <dgm:pt modelId="{F10F5964-C76D-4BF2-8C95-407C6905469D}" type="sibTrans" cxnId="{912A4D77-BA56-483A-A9F2-5E9BA2E63D10}">
      <dgm:prSet/>
      <dgm:spPr/>
      <dgm:t>
        <a:bodyPr/>
        <a:lstStyle/>
        <a:p>
          <a:endParaRPr lang="en-US" sz="2800"/>
        </a:p>
      </dgm:t>
    </dgm:pt>
    <dgm:pt modelId="{6707C303-179A-4829-B34F-41A414CB9573}" type="pres">
      <dgm:prSet presAssocID="{CECCB338-E03E-47AF-B404-1B704BD3B096}" presName="linear" presStyleCnt="0">
        <dgm:presLayoutVars>
          <dgm:animLvl val="lvl"/>
          <dgm:resizeHandles val="exact"/>
        </dgm:presLayoutVars>
      </dgm:prSet>
      <dgm:spPr/>
    </dgm:pt>
    <dgm:pt modelId="{D890B4CA-811C-4C23-BDC7-2D3C80763CDF}" type="pres">
      <dgm:prSet presAssocID="{DAFFC635-DD0A-4553-B60C-5810AFFBF942}" presName="parentText" presStyleLbl="node1" presStyleIdx="0" presStyleCnt="4">
        <dgm:presLayoutVars>
          <dgm:chMax val="0"/>
          <dgm:bulletEnabled val="1"/>
        </dgm:presLayoutVars>
      </dgm:prSet>
      <dgm:spPr/>
    </dgm:pt>
    <dgm:pt modelId="{E9381218-DE6C-4A4F-85C3-04D5312F0AA5}" type="pres">
      <dgm:prSet presAssocID="{1C7F633F-FA2B-4E10-BF5B-C2867ACED449}" presName="spacer" presStyleCnt="0"/>
      <dgm:spPr/>
    </dgm:pt>
    <dgm:pt modelId="{A5B7BE9E-8C1E-4DEC-BD63-20D12E2F8CDB}" type="pres">
      <dgm:prSet presAssocID="{D5DCD6AC-0C85-4A72-BDC2-A8D3E6AAAB92}" presName="parentText" presStyleLbl="node1" presStyleIdx="1" presStyleCnt="4">
        <dgm:presLayoutVars>
          <dgm:chMax val="0"/>
          <dgm:bulletEnabled val="1"/>
        </dgm:presLayoutVars>
      </dgm:prSet>
      <dgm:spPr/>
    </dgm:pt>
    <dgm:pt modelId="{C2A4C63A-AA96-4C8D-8F64-3D65919DCCE9}" type="pres">
      <dgm:prSet presAssocID="{112840FF-92D2-4CE5-8F4E-CC004E1DDA79}" presName="spacer" presStyleCnt="0"/>
      <dgm:spPr/>
    </dgm:pt>
    <dgm:pt modelId="{97C9E067-7FDC-4C16-A489-C5A7D4EBD252}" type="pres">
      <dgm:prSet presAssocID="{9FA9AFA0-FFAE-4B28-8658-8B8725ABAFDB}" presName="parentText" presStyleLbl="node1" presStyleIdx="2" presStyleCnt="4">
        <dgm:presLayoutVars>
          <dgm:chMax val="0"/>
          <dgm:bulletEnabled val="1"/>
        </dgm:presLayoutVars>
      </dgm:prSet>
      <dgm:spPr/>
    </dgm:pt>
    <dgm:pt modelId="{A994582C-CDD1-44B4-871D-89E0A06552E5}" type="pres">
      <dgm:prSet presAssocID="{3AF8BBD5-4728-40C6-8320-EFBF14C9FB16}" presName="spacer" presStyleCnt="0"/>
      <dgm:spPr/>
    </dgm:pt>
    <dgm:pt modelId="{DB08A014-727D-45DA-9F5D-82D1DCB2BFBE}" type="pres">
      <dgm:prSet presAssocID="{9146A383-AECD-476B-858A-7C84AA99A97D}" presName="parentText" presStyleLbl="node1" presStyleIdx="3" presStyleCnt="4">
        <dgm:presLayoutVars>
          <dgm:chMax val="0"/>
          <dgm:bulletEnabled val="1"/>
        </dgm:presLayoutVars>
      </dgm:prSet>
      <dgm:spPr/>
    </dgm:pt>
  </dgm:ptLst>
  <dgm:cxnLst>
    <dgm:cxn modelId="{4AD0C512-668E-4DC3-8B28-3411CF5C3B65}" type="presOf" srcId="{9FA9AFA0-FFAE-4B28-8658-8B8725ABAFDB}" destId="{97C9E067-7FDC-4C16-A489-C5A7D4EBD252}" srcOrd="0" destOrd="0" presId="urn:microsoft.com/office/officeart/2005/8/layout/vList2"/>
    <dgm:cxn modelId="{4A2A9930-9F5A-455A-87E9-A82B4B811251}" type="presOf" srcId="{CECCB338-E03E-47AF-B404-1B704BD3B096}" destId="{6707C303-179A-4829-B34F-41A414CB9573}" srcOrd="0" destOrd="0" presId="urn:microsoft.com/office/officeart/2005/8/layout/vList2"/>
    <dgm:cxn modelId="{912A4D77-BA56-483A-A9F2-5E9BA2E63D10}" srcId="{CECCB338-E03E-47AF-B404-1B704BD3B096}" destId="{9146A383-AECD-476B-858A-7C84AA99A97D}" srcOrd="3" destOrd="0" parTransId="{3711071F-4903-4C5E-A10F-3597C48A4E8A}" sibTransId="{F10F5964-C76D-4BF2-8C95-407C6905469D}"/>
    <dgm:cxn modelId="{4DCBB37E-732A-4561-A0C3-8B57529F1E42}" type="presOf" srcId="{DAFFC635-DD0A-4553-B60C-5810AFFBF942}" destId="{D890B4CA-811C-4C23-BDC7-2D3C80763CDF}" srcOrd="0" destOrd="0" presId="urn:microsoft.com/office/officeart/2005/8/layout/vList2"/>
    <dgm:cxn modelId="{1A355DB3-846B-4095-B37E-04746B33F12B}" srcId="{CECCB338-E03E-47AF-B404-1B704BD3B096}" destId="{DAFFC635-DD0A-4553-B60C-5810AFFBF942}" srcOrd="0" destOrd="0" parTransId="{A050103F-9F60-4C3C-A486-399A6A26876E}" sibTransId="{1C7F633F-FA2B-4E10-BF5B-C2867ACED449}"/>
    <dgm:cxn modelId="{737725CB-19AD-4CFF-88AF-A3A627AEEE9A}" type="presOf" srcId="{9146A383-AECD-476B-858A-7C84AA99A97D}" destId="{DB08A014-727D-45DA-9F5D-82D1DCB2BFBE}" srcOrd="0" destOrd="0" presId="urn:microsoft.com/office/officeart/2005/8/layout/vList2"/>
    <dgm:cxn modelId="{A961A2D7-C991-4A0C-80FF-EE68394B684E}" type="presOf" srcId="{D5DCD6AC-0C85-4A72-BDC2-A8D3E6AAAB92}" destId="{A5B7BE9E-8C1E-4DEC-BD63-20D12E2F8CDB}" srcOrd="0" destOrd="0" presId="urn:microsoft.com/office/officeart/2005/8/layout/vList2"/>
    <dgm:cxn modelId="{8AFD7DE5-16A3-4182-81A7-1DC066354B10}" srcId="{CECCB338-E03E-47AF-B404-1B704BD3B096}" destId="{9FA9AFA0-FFAE-4B28-8658-8B8725ABAFDB}" srcOrd="2" destOrd="0" parTransId="{96EC8CFA-7AB8-469B-BD75-0B7475D39EDB}" sibTransId="{3AF8BBD5-4728-40C6-8320-EFBF14C9FB16}"/>
    <dgm:cxn modelId="{29FA5AFE-2390-440E-BCA6-45C7F7CE5EFA}" srcId="{CECCB338-E03E-47AF-B404-1B704BD3B096}" destId="{D5DCD6AC-0C85-4A72-BDC2-A8D3E6AAAB92}" srcOrd="1" destOrd="0" parTransId="{7195B73B-1A3C-4B93-AE0B-ADC3D9B4C8C0}" sibTransId="{112840FF-92D2-4CE5-8F4E-CC004E1DDA79}"/>
    <dgm:cxn modelId="{0E00708D-0E88-47F4-9743-C88346165A50}" type="presParOf" srcId="{6707C303-179A-4829-B34F-41A414CB9573}" destId="{D890B4CA-811C-4C23-BDC7-2D3C80763CDF}" srcOrd="0" destOrd="0" presId="urn:microsoft.com/office/officeart/2005/8/layout/vList2"/>
    <dgm:cxn modelId="{C824AC76-F500-4854-93F7-B2721A20E13F}" type="presParOf" srcId="{6707C303-179A-4829-B34F-41A414CB9573}" destId="{E9381218-DE6C-4A4F-85C3-04D5312F0AA5}" srcOrd="1" destOrd="0" presId="urn:microsoft.com/office/officeart/2005/8/layout/vList2"/>
    <dgm:cxn modelId="{115BEA7C-1290-463E-8390-CF2AB17E0C9A}" type="presParOf" srcId="{6707C303-179A-4829-B34F-41A414CB9573}" destId="{A5B7BE9E-8C1E-4DEC-BD63-20D12E2F8CDB}" srcOrd="2" destOrd="0" presId="urn:microsoft.com/office/officeart/2005/8/layout/vList2"/>
    <dgm:cxn modelId="{EC57F1CD-5501-4E21-9627-52F3BDD89F27}" type="presParOf" srcId="{6707C303-179A-4829-B34F-41A414CB9573}" destId="{C2A4C63A-AA96-4C8D-8F64-3D65919DCCE9}" srcOrd="3" destOrd="0" presId="urn:microsoft.com/office/officeart/2005/8/layout/vList2"/>
    <dgm:cxn modelId="{3D4D63ED-BE76-4DEC-A9AF-205F4DBE6900}" type="presParOf" srcId="{6707C303-179A-4829-B34F-41A414CB9573}" destId="{97C9E067-7FDC-4C16-A489-C5A7D4EBD252}" srcOrd="4" destOrd="0" presId="urn:microsoft.com/office/officeart/2005/8/layout/vList2"/>
    <dgm:cxn modelId="{D8BA1138-6DDB-4214-B6D3-1AC30EBE87A8}" type="presParOf" srcId="{6707C303-179A-4829-B34F-41A414CB9573}" destId="{A994582C-CDD1-44B4-871D-89E0A06552E5}" srcOrd="5" destOrd="0" presId="urn:microsoft.com/office/officeart/2005/8/layout/vList2"/>
    <dgm:cxn modelId="{C471BB21-4CD2-4E23-BD33-E4463DC850DC}" type="presParOf" srcId="{6707C303-179A-4829-B34F-41A414CB9573}" destId="{DB08A014-727D-45DA-9F5D-82D1DCB2BFB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83F45-8808-47C0-8FC7-B46D26923493}">
      <dsp:nvSpPr>
        <dsp:cNvPr id="0" name=""/>
        <dsp:cNvSpPr/>
      </dsp:nvSpPr>
      <dsp:spPr>
        <a:xfrm>
          <a:off x="0" y="1575"/>
          <a:ext cx="9123336" cy="10248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A. Không tan trong nước.                </a:t>
          </a:r>
          <a:endParaRPr lang="en-US" sz="2800" kern="1200"/>
        </a:p>
      </dsp:txBody>
      <dsp:txXfrm>
        <a:off x="50031" y="51606"/>
        <a:ext cx="9023274" cy="924837"/>
      </dsp:txXfrm>
    </dsp:sp>
    <dsp:sp modelId="{77A85886-6D2F-44C7-9F50-12EF4B8C0582}">
      <dsp:nvSpPr>
        <dsp:cNvPr id="0" name=""/>
        <dsp:cNvSpPr/>
      </dsp:nvSpPr>
      <dsp:spPr>
        <a:xfrm>
          <a:off x="0" y="1040678"/>
          <a:ext cx="9123336" cy="10248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B. Có vị ngọt, mặn, chua.</a:t>
          </a:r>
          <a:endParaRPr lang="en-US" sz="2800" kern="1200"/>
        </a:p>
      </dsp:txBody>
      <dsp:txXfrm>
        <a:off x="50031" y="1090709"/>
        <a:ext cx="9023274" cy="924837"/>
      </dsp:txXfrm>
    </dsp:sp>
    <dsp:sp modelId="{DA2AA369-8ED1-42C2-BDE2-F23526F869FC}">
      <dsp:nvSpPr>
        <dsp:cNvPr id="0" name=""/>
        <dsp:cNvSpPr/>
      </dsp:nvSpPr>
      <dsp:spPr>
        <a:xfrm>
          <a:off x="0" y="2079781"/>
          <a:ext cx="9123336" cy="10248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C. Không màu, không mùi, không vị.       </a:t>
          </a:r>
          <a:endParaRPr lang="en-US" sz="2800" kern="1200"/>
        </a:p>
      </dsp:txBody>
      <dsp:txXfrm>
        <a:off x="50031" y="2129812"/>
        <a:ext cx="9023274" cy="924837"/>
      </dsp:txXfrm>
    </dsp:sp>
    <dsp:sp modelId="{CC0E542D-5214-47EC-827C-80E20113649D}">
      <dsp:nvSpPr>
        <dsp:cNvPr id="0" name=""/>
        <dsp:cNvSpPr/>
      </dsp:nvSpPr>
      <dsp:spPr>
        <a:xfrm>
          <a:off x="0" y="3118883"/>
          <a:ext cx="9123336" cy="10248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D. Khi đun chất sôi ở nhiệt độ nhất định và chất hoá rắn ở nhiệt độ không đổi.</a:t>
          </a:r>
          <a:endParaRPr lang="en-US" sz="2800" kern="1200"/>
        </a:p>
      </dsp:txBody>
      <dsp:txXfrm>
        <a:off x="50031" y="3168914"/>
        <a:ext cx="9023274" cy="9248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CFB22-78BC-4E2C-86AA-A90B2FA72DB6}">
      <dsp:nvSpPr>
        <dsp:cNvPr id="0" name=""/>
        <dsp:cNvSpPr/>
      </dsp:nvSpPr>
      <dsp:spPr>
        <a:xfrm>
          <a:off x="0" y="14685"/>
          <a:ext cx="6096000" cy="861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A. Chiết.                                          </a:t>
          </a:r>
          <a:endParaRPr lang="en-US" sz="2800" kern="1200"/>
        </a:p>
      </dsp:txBody>
      <dsp:txXfrm>
        <a:off x="42036" y="56721"/>
        <a:ext cx="6011928" cy="777048"/>
      </dsp:txXfrm>
    </dsp:sp>
    <dsp:sp modelId="{4A70668F-0A50-455B-9D18-B55DFA1C3B41}">
      <dsp:nvSpPr>
        <dsp:cNvPr id="0" name=""/>
        <dsp:cNvSpPr/>
      </dsp:nvSpPr>
      <dsp:spPr>
        <a:xfrm>
          <a:off x="0" y="1008285"/>
          <a:ext cx="6096000" cy="861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B. Cô cạn.</a:t>
          </a:r>
          <a:endParaRPr lang="en-US" sz="2800" kern="1200"/>
        </a:p>
      </dsp:txBody>
      <dsp:txXfrm>
        <a:off x="42036" y="1050321"/>
        <a:ext cx="6011928" cy="777048"/>
      </dsp:txXfrm>
    </dsp:sp>
    <dsp:sp modelId="{A9FB6FD1-75B1-41AA-AF0C-530917DA612D}">
      <dsp:nvSpPr>
        <dsp:cNvPr id="0" name=""/>
        <dsp:cNvSpPr/>
      </dsp:nvSpPr>
      <dsp:spPr>
        <a:xfrm>
          <a:off x="0" y="2001886"/>
          <a:ext cx="6096000" cy="861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C. Lọc.                                             </a:t>
          </a:r>
          <a:endParaRPr lang="en-US" sz="2800" kern="1200"/>
        </a:p>
      </dsp:txBody>
      <dsp:txXfrm>
        <a:off x="42036" y="2043922"/>
        <a:ext cx="6011928" cy="777048"/>
      </dsp:txXfrm>
    </dsp:sp>
    <dsp:sp modelId="{A016AB72-36CC-4873-B348-7D34037DC8A9}">
      <dsp:nvSpPr>
        <dsp:cNvPr id="0" name=""/>
        <dsp:cNvSpPr/>
      </dsp:nvSpPr>
      <dsp:spPr>
        <a:xfrm>
          <a:off x="0" y="2995486"/>
          <a:ext cx="6096000" cy="861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D. Dùng phản ứng hóa học.</a:t>
          </a:r>
          <a:endParaRPr lang="en-US" sz="2800" kern="1200"/>
        </a:p>
      </dsp:txBody>
      <dsp:txXfrm>
        <a:off x="42036" y="3037522"/>
        <a:ext cx="6011928" cy="7770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8E869-54FE-4471-9090-991A15E1EF57}">
      <dsp:nvSpPr>
        <dsp:cNvPr id="0" name=""/>
        <dsp:cNvSpPr/>
      </dsp:nvSpPr>
      <dsp:spPr>
        <a:xfrm>
          <a:off x="0" y="16006"/>
          <a:ext cx="6098344"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A. Cô cạn.                                        </a:t>
          </a:r>
          <a:endParaRPr lang="en-US" sz="2800" kern="1200"/>
        </a:p>
      </dsp:txBody>
      <dsp:txXfrm>
        <a:off x="47519" y="63525"/>
        <a:ext cx="6003306" cy="878402"/>
      </dsp:txXfrm>
    </dsp:sp>
    <dsp:sp modelId="{80674F68-1A7D-4A38-AD5F-12092BFC3C18}">
      <dsp:nvSpPr>
        <dsp:cNvPr id="0" name=""/>
        <dsp:cNvSpPr/>
      </dsp:nvSpPr>
      <dsp:spPr>
        <a:xfrm>
          <a:off x="0" y="1139206"/>
          <a:ext cx="6098344"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B. Dùng máy li tâm.</a:t>
          </a:r>
          <a:endParaRPr lang="en-US" sz="2800" kern="1200"/>
        </a:p>
      </dsp:txBody>
      <dsp:txXfrm>
        <a:off x="47519" y="1186725"/>
        <a:ext cx="6003306" cy="878402"/>
      </dsp:txXfrm>
    </dsp:sp>
    <dsp:sp modelId="{5661C8C5-63C8-40FA-9FA8-29C69C3A4404}">
      <dsp:nvSpPr>
        <dsp:cNvPr id="0" name=""/>
        <dsp:cNvSpPr/>
      </dsp:nvSpPr>
      <dsp:spPr>
        <a:xfrm>
          <a:off x="0" y="2262406"/>
          <a:ext cx="6098344"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C. Chiết.                                          </a:t>
          </a:r>
          <a:endParaRPr lang="en-US" sz="2800" kern="1200"/>
        </a:p>
      </dsp:txBody>
      <dsp:txXfrm>
        <a:off x="47519" y="2309925"/>
        <a:ext cx="6003306" cy="878402"/>
      </dsp:txXfrm>
    </dsp:sp>
    <dsp:sp modelId="{F6B20E99-8A54-41A7-83F6-BD2B0E60E306}">
      <dsp:nvSpPr>
        <dsp:cNvPr id="0" name=""/>
        <dsp:cNvSpPr/>
      </dsp:nvSpPr>
      <dsp:spPr>
        <a:xfrm>
          <a:off x="0" y="3385606"/>
          <a:ext cx="6098344"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D. Lọc.     </a:t>
          </a:r>
          <a:endParaRPr lang="en-US" sz="2800" kern="1200"/>
        </a:p>
      </dsp:txBody>
      <dsp:txXfrm>
        <a:off x="47519" y="3433125"/>
        <a:ext cx="6003306" cy="8784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A8A43-A8AB-4361-8F1A-71B3F3F47278}">
      <dsp:nvSpPr>
        <dsp:cNvPr id="0" name=""/>
        <dsp:cNvSpPr/>
      </dsp:nvSpPr>
      <dsp:spPr>
        <a:xfrm>
          <a:off x="0" y="8529"/>
          <a:ext cx="8740726" cy="95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A. Tách hơi nước ra khỏi không khí hít vào.</a:t>
          </a:r>
          <a:endParaRPr lang="en-US" sz="2800" kern="1200"/>
        </a:p>
      </dsp:txBody>
      <dsp:txXfrm>
        <a:off x="46606" y="55135"/>
        <a:ext cx="8647514" cy="861508"/>
      </dsp:txXfrm>
    </dsp:sp>
    <dsp:sp modelId="{797D4352-A56C-4919-8B73-C57843B190BF}">
      <dsp:nvSpPr>
        <dsp:cNvPr id="0" name=""/>
        <dsp:cNvSpPr/>
      </dsp:nvSpPr>
      <dsp:spPr>
        <a:xfrm>
          <a:off x="0" y="1110129"/>
          <a:ext cx="8740726" cy="95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B. Tách oxygen ra khỏi không khí hít vào.</a:t>
          </a:r>
          <a:endParaRPr lang="en-US" sz="2800" kern="1200"/>
        </a:p>
      </dsp:txBody>
      <dsp:txXfrm>
        <a:off x="46606" y="1156735"/>
        <a:ext cx="8647514" cy="861508"/>
      </dsp:txXfrm>
    </dsp:sp>
    <dsp:sp modelId="{F3E9B258-DB39-40B5-9372-61B47CCFF5A5}">
      <dsp:nvSpPr>
        <dsp:cNvPr id="0" name=""/>
        <dsp:cNvSpPr/>
      </dsp:nvSpPr>
      <dsp:spPr>
        <a:xfrm>
          <a:off x="0" y="2211729"/>
          <a:ext cx="8740726" cy="95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C. Tách khí carbon dioxide ra khỏi không khí hít vào.</a:t>
          </a:r>
          <a:endParaRPr lang="en-US" sz="2800" kern="1200"/>
        </a:p>
      </dsp:txBody>
      <dsp:txXfrm>
        <a:off x="46606" y="2258335"/>
        <a:ext cx="8647514" cy="861508"/>
      </dsp:txXfrm>
    </dsp:sp>
    <dsp:sp modelId="{EC04DD87-58B6-409C-AC78-1D213E416DBC}">
      <dsp:nvSpPr>
        <dsp:cNvPr id="0" name=""/>
        <dsp:cNvSpPr/>
      </dsp:nvSpPr>
      <dsp:spPr>
        <a:xfrm>
          <a:off x="0" y="3313329"/>
          <a:ext cx="8740726" cy="95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D. Tách khói bụi ra khỏi không khí hít vào.</a:t>
          </a:r>
          <a:endParaRPr lang="en-US" sz="2800" kern="1200"/>
        </a:p>
      </dsp:txBody>
      <dsp:txXfrm>
        <a:off x="46606" y="3359935"/>
        <a:ext cx="8647514" cy="8615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91AEA-8E1A-4195-9F82-DD45B302E30A}">
      <dsp:nvSpPr>
        <dsp:cNvPr id="0" name=""/>
        <dsp:cNvSpPr/>
      </dsp:nvSpPr>
      <dsp:spPr>
        <a:xfrm>
          <a:off x="0" y="16941"/>
          <a:ext cx="6098344" cy="95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a:t>A. Nước và cồn.                                         </a:t>
          </a:r>
          <a:endParaRPr lang="en-US" sz="2800" kern="1200"/>
        </a:p>
      </dsp:txBody>
      <dsp:txXfrm>
        <a:off x="46606" y="63547"/>
        <a:ext cx="6005132" cy="861508"/>
      </dsp:txXfrm>
    </dsp:sp>
    <dsp:sp modelId="{941570F6-C3E4-4CF4-9F71-477D649C4925}">
      <dsp:nvSpPr>
        <dsp:cNvPr id="0" name=""/>
        <dsp:cNvSpPr/>
      </dsp:nvSpPr>
      <dsp:spPr>
        <a:xfrm>
          <a:off x="0" y="1118541"/>
          <a:ext cx="6098344" cy="95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a:t>B. Dầu ăn và nước.</a:t>
          </a:r>
          <a:endParaRPr lang="en-US" sz="2800" kern="1200"/>
        </a:p>
      </dsp:txBody>
      <dsp:txXfrm>
        <a:off x="46606" y="1165147"/>
        <a:ext cx="6005132" cy="861508"/>
      </dsp:txXfrm>
    </dsp:sp>
    <dsp:sp modelId="{822A507D-EFBA-4E20-93FA-C8352D6474F9}">
      <dsp:nvSpPr>
        <dsp:cNvPr id="0" name=""/>
        <dsp:cNvSpPr/>
      </dsp:nvSpPr>
      <dsp:spPr>
        <a:xfrm>
          <a:off x="0" y="2220141"/>
          <a:ext cx="6098344" cy="95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a:t>C. Giấm ăn và nước.                                  </a:t>
          </a:r>
          <a:endParaRPr lang="en-US" sz="2800" kern="1200"/>
        </a:p>
      </dsp:txBody>
      <dsp:txXfrm>
        <a:off x="46606" y="2266747"/>
        <a:ext cx="6005132" cy="861508"/>
      </dsp:txXfrm>
    </dsp:sp>
    <dsp:sp modelId="{0950F2B0-DD03-4883-AAEB-25D7E529A169}">
      <dsp:nvSpPr>
        <dsp:cNvPr id="0" name=""/>
        <dsp:cNvSpPr/>
      </dsp:nvSpPr>
      <dsp:spPr>
        <a:xfrm>
          <a:off x="0" y="3321741"/>
          <a:ext cx="6098344" cy="95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a:t>D. Lưu huỳnh lẫn trong nước.</a:t>
          </a:r>
          <a:endParaRPr lang="en-US" sz="2800" kern="1200"/>
        </a:p>
      </dsp:txBody>
      <dsp:txXfrm>
        <a:off x="46606" y="3368347"/>
        <a:ext cx="6005132" cy="8615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5BC4E-1B36-4B94-B935-A09454DA62DF}">
      <dsp:nvSpPr>
        <dsp:cNvPr id="0" name=""/>
        <dsp:cNvSpPr/>
      </dsp:nvSpPr>
      <dsp:spPr>
        <a:xfrm>
          <a:off x="0" y="8972"/>
          <a:ext cx="6098344"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A. Làm lắng đọng muối.</a:t>
          </a:r>
          <a:endParaRPr lang="en-US" sz="2800" kern="1200"/>
        </a:p>
      </dsp:txBody>
      <dsp:txXfrm>
        <a:off x="47519" y="56491"/>
        <a:ext cx="6003306" cy="878402"/>
      </dsp:txXfrm>
    </dsp:sp>
    <dsp:sp modelId="{68B1117B-3C59-46DA-9C99-EA95530EC993}">
      <dsp:nvSpPr>
        <dsp:cNvPr id="0" name=""/>
        <dsp:cNvSpPr/>
      </dsp:nvSpPr>
      <dsp:spPr>
        <a:xfrm>
          <a:off x="0" y="1132172"/>
          <a:ext cx="6098344"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B. Lọc lấy muối từ nước biển.</a:t>
          </a:r>
          <a:endParaRPr lang="en-US" sz="2800" kern="1200"/>
        </a:p>
      </dsp:txBody>
      <dsp:txXfrm>
        <a:off x="47519" y="1179691"/>
        <a:ext cx="6003306" cy="878402"/>
      </dsp:txXfrm>
    </dsp:sp>
    <dsp:sp modelId="{EC1E53EF-7EA2-40BD-BE7A-E4538DE7496A}">
      <dsp:nvSpPr>
        <dsp:cNvPr id="0" name=""/>
        <dsp:cNvSpPr/>
      </dsp:nvSpPr>
      <dsp:spPr>
        <a:xfrm>
          <a:off x="0" y="2255372"/>
          <a:ext cx="6098344"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C. Làm bay hơi nước biển.</a:t>
          </a:r>
          <a:endParaRPr lang="en-US" sz="2800" kern="1200"/>
        </a:p>
      </dsp:txBody>
      <dsp:txXfrm>
        <a:off x="47519" y="2302891"/>
        <a:ext cx="6003306" cy="878402"/>
      </dsp:txXfrm>
    </dsp:sp>
    <dsp:sp modelId="{3A1D25BB-3FEA-4F6D-B73C-1CAF5AF9C0BB}">
      <dsp:nvSpPr>
        <dsp:cNvPr id="0" name=""/>
        <dsp:cNvSpPr/>
      </dsp:nvSpPr>
      <dsp:spPr>
        <a:xfrm>
          <a:off x="0" y="3378572"/>
          <a:ext cx="6098344"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D. Cô cạn nước biển.</a:t>
          </a:r>
          <a:endParaRPr lang="en-US" sz="2800" kern="1200"/>
        </a:p>
      </dsp:txBody>
      <dsp:txXfrm>
        <a:off x="47519" y="3426091"/>
        <a:ext cx="6003306" cy="8784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FACD9-6B17-4476-B4FD-88FBBB635120}">
      <dsp:nvSpPr>
        <dsp:cNvPr id="0" name=""/>
        <dsp:cNvSpPr/>
      </dsp:nvSpPr>
      <dsp:spPr>
        <a:xfrm>
          <a:off x="0" y="34891"/>
          <a:ext cx="7466008"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a:latin typeface="Open Sans" pitchFamily="2" charset="0"/>
              <a:ea typeface="Open Sans" pitchFamily="2" charset="0"/>
              <a:cs typeface="Open Sans" pitchFamily="2" charset="0"/>
            </a:rPr>
            <a:t>A. Lọc chất tan trong nước.</a:t>
          </a:r>
          <a:endParaRPr lang="en-US" sz="2800" b="0" kern="1200">
            <a:latin typeface="Open Sans" pitchFamily="2" charset="0"/>
            <a:ea typeface="Open Sans" pitchFamily="2" charset="0"/>
            <a:cs typeface="Open Sans" pitchFamily="2" charset="0"/>
          </a:endParaRPr>
        </a:p>
      </dsp:txBody>
      <dsp:txXfrm>
        <a:off x="42950" y="77841"/>
        <a:ext cx="7380108" cy="793940"/>
      </dsp:txXfrm>
    </dsp:sp>
    <dsp:sp modelId="{32AA4429-6A7A-4DDF-ADA0-F2E4BFD3C3E7}">
      <dsp:nvSpPr>
        <dsp:cNvPr id="0" name=""/>
        <dsp:cNvSpPr/>
      </dsp:nvSpPr>
      <dsp:spPr>
        <a:xfrm>
          <a:off x="0" y="1050092"/>
          <a:ext cx="7466008"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a:latin typeface="Open Sans" pitchFamily="2" charset="0"/>
              <a:ea typeface="Open Sans" pitchFamily="2" charset="0"/>
              <a:cs typeface="Open Sans" pitchFamily="2" charset="0"/>
            </a:rPr>
            <a:t>B. Lọc chất không tan trong nước, </a:t>
          </a:r>
          <a:endParaRPr lang="en-US" sz="2800" b="0" kern="1200">
            <a:latin typeface="Open Sans" pitchFamily="2" charset="0"/>
            <a:ea typeface="Open Sans" pitchFamily="2" charset="0"/>
            <a:cs typeface="Open Sans" pitchFamily="2" charset="0"/>
          </a:endParaRPr>
        </a:p>
      </dsp:txBody>
      <dsp:txXfrm>
        <a:off x="42950" y="1093042"/>
        <a:ext cx="7380108" cy="793940"/>
      </dsp:txXfrm>
    </dsp:sp>
    <dsp:sp modelId="{8C46F6F5-C8DD-402F-9D35-B8CB7A21EFCA}">
      <dsp:nvSpPr>
        <dsp:cNvPr id="0" name=""/>
        <dsp:cNvSpPr/>
      </dsp:nvSpPr>
      <dsp:spPr>
        <a:xfrm>
          <a:off x="0" y="2065292"/>
          <a:ext cx="7466008"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a:latin typeface="Open Sans" pitchFamily="2" charset="0"/>
              <a:ea typeface="Open Sans" pitchFamily="2" charset="0"/>
              <a:cs typeface="Open Sans" pitchFamily="2" charset="0"/>
            </a:rPr>
            <a:t>C. Lọc và giữ lại khoáng chất.</a:t>
          </a:r>
          <a:endParaRPr lang="en-US" sz="2800" b="0" kern="1200">
            <a:latin typeface="Open Sans" pitchFamily="2" charset="0"/>
            <a:ea typeface="Open Sans" pitchFamily="2" charset="0"/>
            <a:cs typeface="Open Sans" pitchFamily="2" charset="0"/>
          </a:endParaRPr>
        </a:p>
      </dsp:txBody>
      <dsp:txXfrm>
        <a:off x="42950" y="2108242"/>
        <a:ext cx="7380108" cy="793940"/>
      </dsp:txXfrm>
    </dsp:sp>
    <dsp:sp modelId="{BDBD7EA5-BEFC-46A4-8566-E74E88ADFBFF}">
      <dsp:nvSpPr>
        <dsp:cNvPr id="0" name=""/>
        <dsp:cNvSpPr/>
      </dsp:nvSpPr>
      <dsp:spPr>
        <a:xfrm>
          <a:off x="0" y="3080492"/>
          <a:ext cx="7466008"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a:latin typeface="Open Sans" pitchFamily="2" charset="0"/>
              <a:ea typeface="Open Sans" pitchFamily="2" charset="0"/>
              <a:cs typeface="Open Sans" pitchFamily="2" charset="0"/>
            </a:rPr>
            <a:t>D. Lọc hóa chất độc hại.</a:t>
          </a:r>
          <a:endParaRPr lang="en-US" sz="2800" b="0" kern="1200">
            <a:latin typeface="Open Sans" pitchFamily="2" charset="0"/>
            <a:ea typeface="Open Sans" pitchFamily="2" charset="0"/>
            <a:cs typeface="Open Sans" pitchFamily="2" charset="0"/>
          </a:endParaRPr>
        </a:p>
      </dsp:txBody>
      <dsp:txXfrm>
        <a:off x="42950" y="3123442"/>
        <a:ext cx="7380108" cy="793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D8880-B32B-4943-A2CE-34E2ECFD1775}">
      <dsp:nvSpPr>
        <dsp:cNvPr id="0" name=""/>
        <dsp:cNvSpPr/>
      </dsp:nvSpPr>
      <dsp:spPr>
        <a:xfrm>
          <a:off x="0" y="20635"/>
          <a:ext cx="6637150" cy="786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A. một chất duy</a:t>
          </a:r>
          <a:r>
            <a:rPr lang="en-US" sz="2800" b="0" i="0" kern="1200"/>
            <a:t> </a:t>
          </a:r>
          <a:r>
            <a:rPr lang="vi-VN" sz="2800" b="0" i="0" kern="1200"/>
            <a:t>nhất.                      </a:t>
          </a:r>
          <a:endParaRPr lang="en-US" sz="2800" kern="1200"/>
        </a:p>
      </dsp:txBody>
      <dsp:txXfrm>
        <a:off x="38381" y="59016"/>
        <a:ext cx="6560388" cy="709478"/>
      </dsp:txXfrm>
    </dsp:sp>
    <dsp:sp modelId="{0F5C728A-F6B1-4837-A792-2617603E9EA7}">
      <dsp:nvSpPr>
        <dsp:cNvPr id="0" name=""/>
        <dsp:cNvSpPr/>
      </dsp:nvSpPr>
      <dsp:spPr>
        <a:xfrm>
          <a:off x="0" y="927835"/>
          <a:ext cx="6637150" cy="786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B. một nguyên tố duy nhất.</a:t>
          </a:r>
          <a:endParaRPr lang="en-US" sz="2800" kern="1200"/>
        </a:p>
      </dsp:txBody>
      <dsp:txXfrm>
        <a:off x="38381" y="966216"/>
        <a:ext cx="6560388" cy="709478"/>
      </dsp:txXfrm>
    </dsp:sp>
    <dsp:sp modelId="{206061AE-ED2B-48CE-BAB0-3F145B30DB7D}">
      <dsp:nvSpPr>
        <dsp:cNvPr id="0" name=""/>
        <dsp:cNvSpPr/>
      </dsp:nvSpPr>
      <dsp:spPr>
        <a:xfrm>
          <a:off x="0" y="1835035"/>
          <a:ext cx="6637150" cy="786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C. một nguyên tử.                  </a:t>
          </a:r>
          <a:endParaRPr lang="en-US" sz="2800" kern="1200"/>
        </a:p>
      </dsp:txBody>
      <dsp:txXfrm>
        <a:off x="38381" y="1873416"/>
        <a:ext cx="6560388" cy="709478"/>
      </dsp:txXfrm>
    </dsp:sp>
    <dsp:sp modelId="{E2E2AE37-5357-4741-B67E-032FA947EB82}">
      <dsp:nvSpPr>
        <dsp:cNvPr id="0" name=""/>
        <dsp:cNvSpPr/>
      </dsp:nvSpPr>
      <dsp:spPr>
        <a:xfrm>
          <a:off x="0" y="2742235"/>
          <a:ext cx="6637150" cy="786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D. hai chất khác nhau.</a:t>
          </a:r>
          <a:endParaRPr lang="en-US" sz="2800" kern="1200"/>
        </a:p>
      </dsp:txBody>
      <dsp:txXfrm>
        <a:off x="38381" y="2780616"/>
        <a:ext cx="6560388" cy="7094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2535B-0CA9-4ED5-ABC0-408A3F9C3026}">
      <dsp:nvSpPr>
        <dsp:cNvPr id="0" name=""/>
        <dsp:cNvSpPr/>
      </dsp:nvSpPr>
      <dsp:spPr>
        <a:xfrm>
          <a:off x="0" y="20635"/>
          <a:ext cx="8515027" cy="786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A. nhiều nguyên tử.                          </a:t>
          </a:r>
          <a:endParaRPr lang="en-US" sz="2800" kern="1200"/>
        </a:p>
      </dsp:txBody>
      <dsp:txXfrm>
        <a:off x="38381" y="59016"/>
        <a:ext cx="8438265" cy="709478"/>
      </dsp:txXfrm>
    </dsp:sp>
    <dsp:sp modelId="{9ED6D555-5907-4115-A14D-FF3194F67ADC}">
      <dsp:nvSpPr>
        <dsp:cNvPr id="0" name=""/>
        <dsp:cNvSpPr/>
      </dsp:nvSpPr>
      <dsp:spPr>
        <a:xfrm>
          <a:off x="0" y="927835"/>
          <a:ext cx="8515027" cy="786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B. một chất.        </a:t>
          </a:r>
          <a:endParaRPr lang="en-US" sz="2800" kern="1200"/>
        </a:p>
      </dsp:txBody>
      <dsp:txXfrm>
        <a:off x="38381" y="966216"/>
        <a:ext cx="8438265" cy="709478"/>
      </dsp:txXfrm>
    </dsp:sp>
    <dsp:sp modelId="{885F3BFE-9440-472A-9C5B-37C5BA1CFEC4}">
      <dsp:nvSpPr>
        <dsp:cNvPr id="0" name=""/>
        <dsp:cNvSpPr/>
      </dsp:nvSpPr>
      <dsp:spPr>
        <a:xfrm>
          <a:off x="0" y="1835035"/>
          <a:ext cx="8515027" cy="786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C. nhiều chất trộn lẫn vào nhau.</a:t>
          </a:r>
          <a:endParaRPr lang="en-US" sz="2800" kern="1200"/>
        </a:p>
      </dsp:txBody>
      <dsp:txXfrm>
        <a:off x="38381" y="1873416"/>
        <a:ext cx="8438265" cy="709478"/>
      </dsp:txXfrm>
    </dsp:sp>
    <dsp:sp modelId="{112DE601-139E-4F4B-AD6B-499714999A1D}">
      <dsp:nvSpPr>
        <dsp:cNvPr id="0" name=""/>
        <dsp:cNvSpPr/>
      </dsp:nvSpPr>
      <dsp:spPr>
        <a:xfrm>
          <a:off x="0" y="2742235"/>
          <a:ext cx="8515027" cy="786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D. nhiều chất để riêng biệt.</a:t>
          </a:r>
          <a:endParaRPr lang="en-US" sz="2800" kern="1200"/>
        </a:p>
      </dsp:txBody>
      <dsp:txXfrm>
        <a:off x="38381" y="2780616"/>
        <a:ext cx="8438265" cy="7094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8F2DE-8154-40B7-99D4-681A03DACB9C}">
      <dsp:nvSpPr>
        <dsp:cNvPr id="0" name=""/>
        <dsp:cNvSpPr/>
      </dsp:nvSpPr>
      <dsp:spPr>
        <a:xfrm>
          <a:off x="0" y="32253"/>
          <a:ext cx="6098582" cy="95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A. vật lý và hoá học nhất định.             </a:t>
          </a:r>
          <a:endParaRPr lang="en-US" sz="2800" kern="1200"/>
        </a:p>
      </dsp:txBody>
      <dsp:txXfrm>
        <a:off x="46606" y="78859"/>
        <a:ext cx="6005370" cy="861508"/>
      </dsp:txXfrm>
    </dsp:sp>
    <dsp:sp modelId="{1B97FA8B-2333-4EDB-9627-6D85CA9D0D64}">
      <dsp:nvSpPr>
        <dsp:cNvPr id="0" name=""/>
        <dsp:cNvSpPr/>
      </dsp:nvSpPr>
      <dsp:spPr>
        <a:xfrm>
          <a:off x="0" y="1133853"/>
          <a:ext cx="6098582" cy="95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B. vật lý nhất định, hoá học thay đổi.</a:t>
          </a:r>
          <a:endParaRPr lang="en-US" sz="2800" kern="1200"/>
        </a:p>
      </dsp:txBody>
      <dsp:txXfrm>
        <a:off x="46606" y="1180459"/>
        <a:ext cx="6005370" cy="861508"/>
      </dsp:txXfrm>
    </dsp:sp>
    <dsp:sp modelId="{ABB41D1A-DC91-4A39-A7A7-2BFC71C53169}">
      <dsp:nvSpPr>
        <dsp:cNvPr id="0" name=""/>
        <dsp:cNvSpPr/>
      </dsp:nvSpPr>
      <dsp:spPr>
        <a:xfrm>
          <a:off x="0" y="2235453"/>
          <a:ext cx="6098582" cy="95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C. thay đổi.                                 </a:t>
          </a:r>
          <a:endParaRPr lang="en-US" sz="2800" kern="1200"/>
        </a:p>
      </dsp:txBody>
      <dsp:txXfrm>
        <a:off x="46606" y="2282059"/>
        <a:ext cx="6005370" cy="861508"/>
      </dsp:txXfrm>
    </dsp:sp>
    <dsp:sp modelId="{2D76FB33-A8B8-4EE3-A991-B31B3C3FFD8D}">
      <dsp:nvSpPr>
        <dsp:cNvPr id="0" name=""/>
        <dsp:cNvSpPr/>
      </dsp:nvSpPr>
      <dsp:spPr>
        <a:xfrm>
          <a:off x="0" y="3337053"/>
          <a:ext cx="6098582" cy="95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D. hoá học nhất định, vật lý thay đổi.</a:t>
          </a:r>
          <a:endParaRPr lang="en-US" sz="2800" kern="1200"/>
        </a:p>
      </dsp:txBody>
      <dsp:txXfrm>
        <a:off x="46606" y="3383659"/>
        <a:ext cx="6005370" cy="8615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538AC-1578-43BF-A7E4-13845CDD09F8}">
      <dsp:nvSpPr>
        <dsp:cNvPr id="0" name=""/>
        <dsp:cNvSpPr/>
      </dsp:nvSpPr>
      <dsp:spPr>
        <a:xfrm>
          <a:off x="0" y="525670"/>
          <a:ext cx="6098344"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a:t>A. chất tinh khiết.                            </a:t>
          </a:r>
          <a:endParaRPr lang="en-US" sz="3300" kern="1200"/>
        </a:p>
      </dsp:txBody>
      <dsp:txXfrm>
        <a:off x="38638" y="564308"/>
        <a:ext cx="6021068" cy="714229"/>
      </dsp:txXfrm>
    </dsp:sp>
    <dsp:sp modelId="{09321D33-4E69-401A-A935-9383756454FC}">
      <dsp:nvSpPr>
        <dsp:cNvPr id="0" name=""/>
        <dsp:cNvSpPr/>
      </dsp:nvSpPr>
      <dsp:spPr>
        <a:xfrm>
          <a:off x="0" y="1412215"/>
          <a:ext cx="6098344"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a:t>B. tập hợp các vật thể.</a:t>
          </a:r>
          <a:endParaRPr lang="en-US" sz="3300" kern="1200"/>
        </a:p>
      </dsp:txBody>
      <dsp:txXfrm>
        <a:off x="38638" y="1450853"/>
        <a:ext cx="6021068" cy="714229"/>
      </dsp:txXfrm>
    </dsp:sp>
    <dsp:sp modelId="{82A551D3-C1C2-4820-B61F-34B2468FA306}">
      <dsp:nvSpPr>
        <dsp:cNvPr id="0" name=""/>
        <dsp:cNvSpPr/>
      </dsp:nvSpPr>
      <dsp:spPr>
        <a:xfrm>
          <a:off x="0" y="2298761"/>
          <a:ext cx="6098344"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a:t>C. hỗn hợp.                                      </a:t>
          </a:r>
          <a:endParaRPr lang="en-US" sz="3300" kern="1200"/>
        </a:p>
      </dsp:txBody>
      <dsp:txXfrm>
        <a:off x="38638" y="2337399"/>
        <a:ext cx="6021068" cy="714229"/>
      </dsp:txXfrm>
    </dsp:sp>
    <dsp:sp modelId="{56FC55E4-CCF8-46E7-8096-5B0BD0289541}">
      <dsp:nvSpPr>
        <dsp:cNvPr id="0" name=""/>
        <dsp:cNvSpPr/>
      </dsp:nvSpPr>
      <dsp:spPr>
        <a:xfrm>
          <a:off x="0" y="3185306"/>
          <a:ext cx="6098344"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a:t>D. tập hợp các vật chất.</a:t>
          </a:r>
          <a:endParaRPr lang="en-US" sz="3300" kern="1200"/>
        </a:p>
      </dsp:txBody>
      <dsp:txXfrm>
        <a:off x="38638" y="3223944"/>
        <a:ext cx="6021068" cy="7142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2129F-9BA9-4112-8218-EAF507EDD491}">
      <dsp:nvSpPr>
        <dsp:cNvPr id="0" name=""/>
        <dsp:cNvSpPr/>
      </dsp:nvSpPr>
      <dsp:spPr>
        <a:xfrm>
          <a:off x="0" y="18461"/>
          <a:ext cx="6910753" cy="82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A. Hỗn hợp nước muối.                             </a:t>
          </a:r>
          <a:endParaRPr lang="en-US" sz="2800" kern="1200"/>
        </a:p>
      </dsp:txBody>
      <dsp:txXfrm>
        <a:off x="40209" y="58670"/>
        <a:ext cx="6830335" cy="743262"/>
      </dsp:txXfrm>
    </dsp:sp>
    <dsp:sp modelId="{DEDD3179-4D5C-46A1-A9BA-2483D1C9A6A9}">
      <dsp:nvSpPr>
        <dsp:cNvPr id="0" name=""/>
        <dsp:cNvSpPr/>
      </dsp:nvSpPr>
      <dsp:spPr>
        <a:xfrm>
          <a:off x="0" y="968861"/>
          <a:ext cx="6910753" cy="82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B. Hỗn hợp nước đường.</a:t>
          </a:r>
          <a:endParaRPr lang="en-US" sz="2800" kern="1200"/>
        </a:p>
      </dsp:txBody>
      <dsp:txXfrm>
        <a:off x="40209" y="1009070"/>
        <a:ext cx="6830335" cy="743262"/>
      </dsp:txXfrm>
    </dsp:sp>
    <dsp:sp modelId="{A597C92B-7F15-43F8-A6A2-C952D43143DB}">
      <dsp:nvSpPr>
        <dsp:cNvPr id="0" name=""/>
        <dsp:cNvSpPr/>
      </dsp:nvSpPr>
      <dsp:spPr>
        <a:xfrm>
          <a:off x="0" y="1919262"/>
          <a:ext cx="6910753" cy="82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C. Hỗn hợp nước và rượu.</a:t>
          </a:r>
          <a:endParaRPr lang="en-US" sz="2800" kern="1200"/>
        </a:p>
      </dsp:txBody>
      <dsp:txXfrm>
        <a:off x="40209" y="1959471"/>
        <a:ext cx="6830335" cy="743262"/>
      </dsp:txXfrm>
    </dsp:sp>
    <dsp:sp modelId="{42D8693A-FB62-4EE4-BA2B-F495D1800225}">
      <dsp:nvSpPr>
        <dsp:cNvPr id="0" name=""/>
        <dsp:cNvSpPr/>
      </dsp:nvSpPr>
      <dsp:spPr>
        <a:xfrm>
          <a:off x="0" y="2869661"/>
          <a:ext cx="6910753" cy="82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D. Hỗn hợp cát và nước.</a:t>
          </a:r>
          <a:endParaRPr lang="en-US" sz="2800" kern="1200"/>
        </a:p>
      </dsp:txBody>
      <dsp:txXfrm>
        <a:off x="40209" y="2909870"/>
        <a:ext cx="6830335" cy="7432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E3C2B-B067-4974-8E92-01BB6C9E2BAC}">
      <dsp:nvSpPr>
        <dsp:cNvPr id="0" name=""/>
        <dsp:cNvSpPr/>
      </dsp:nvSpPr>
      <dsp:spPr>
        <a:xfrm>
          <a:off x="0" y="9725"/>
          <a:ext cx="7010402" cy="1029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A. dung dịch.                                             </a:t>
          </a:r>
          <a:endParaRPr lang="en-US" sz="2800" kern="1200"/>
        </a:p>
      </dsp:txBody>
      <dsp:txXfrm>
        <a:off x="50261" y="59986"/>
        <a:ext cx="6909880" cy="929078"/>
      </dsp:txXfrm>
    </dsp:sp>
    <dsp:sp modelId="{E569C02F-55FB-4D9E-89B1-FF8D7BCDF63A}">
      <dsp:nvSpPr>
        <dsp:cNvPr id="0" name=""/>
        <dsp:cNvSpPr/>
      </dsp:nvSpPr>
      <dsp:spPr>
        <a:xfrm>
          <a:off x="0" y="1197725"/>
          <a:ext cx="7010402" cy="1029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B. huyền phù.</a:t>
          </a:r>
          <a:endParaRPr lang="en-US" sz="2800" kern="1200"/>
        </a:p>
      </dsp:txBody>
      <dsp:txXfrm>
        <a:off x="50261" y="1247986"/>
        <a:ext cx="6909880" cy="929078"/>
      </dsp:txXfrm>
    </dsp:sp>
    <dsp:sp modelId="{68221722-115D-4F03-9022-18D486E447E6}">
      <dsp:nvSpPr>
        <dsp:cNvPr id="0" name=""/>
        <dsp:cNvSpPr/>
      </dsp:nvSpPr>
      <dsp:spPr>
        <a:xfrm>
          <a:off x="0" y="2385725"/>
          <a:ext cx="7010402" cy="1029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C. nhũ tương.                                            </a:t>
          </a:r>
          <a:endParaRPr lang="en-US" sz="2800" kern="1200"/>
        </a:p>
      </dsp:txBody>
      <dsp:txXfrm>
        <a:off x="50261" y="2435986"/>
        <a:ext cx="6909880" cy="929078"/>
      </dsp:txXfrm>
    </dsp:sp>
    <dsp:sp modelId="{D68F3DBC-DE14-4820-9D2C-6C80A36E0EB5}">
      <dsp:nvSpPr>
        <dsp:cNvPr id="0" name=""/>
        <dsp:cNvSpPr/>
      </dsp:nvSpPr>
      <dsp:spPr>
        <a:xfrm>
          <a:off x="0" y="3573725"/>
          <a:ext cx="7010402" cy="1029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D. chất tinh khiết.</a:t>
          </a:r>
          <a:endParaRPr lang="en-US" sz="2800" kern="1200"/>
        </a:p>
      </dsp:txBody>
      <dsp:txXfrm>
        <a:off x="50261" y="3623986"/>
        <a:ext cx="6909880" cy="9290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C66F2-FD4A-4BD3-AD66-D35CE2934253}">
      <dsp:nvSpPr>
        <dsp:cNvPr id="0" name=""/>
        <dsp:cNvSpPr/>
      </dsp:nvSpPr>
      <dsp:spPr>
        <a:xfrm>
          <a:off x="0" y="22804"/>
          <a:ext cx="6098344" cy="992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A. nhũ tương.                         </a:t>
          </a:r>
          <a:endParaRPr lang="en-US" sz="2800" kern="1200"/>
        </a:p>
      </dsp:txBody>
      <dsp:txXfrm>
        <a:off x="48433" y="71237"/>
        <a:ext cx="6001478" cy="895294"/>
      </dsp:txXfrm>
    </dsp:sp>
    <dsp:sp modelId="{FF8F3494-233C-4A2B-9F29-4C5EE89516CE}">
      <dsp:nvSpPr>
        <dsp:cNvPr id="0" name=""/>
        <dsp:cNvSpPr/>
      </dsp:nvSpPr>
      <dsp:spPr>
        <a:xfrm>
          <a:off x="0" y="1167605"/>
          <a:ext cx="6098344" cy="992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B. huyền phù.</a:t>
          </a:r>
          <a:endParaRPr lang="en-US" sz="2800" kern="1200"/>
        </a:p>
      </dsp:txBody>
      <dsp:txXfrm>
        <a:off x="48433" y="1216038"/>
        <a:ext cx="6001478" cy="895294"/>
      </dsp:txXfrm>
    </dsp:sp>
    <dsp:sp modelId="{193A6ACE-3874-4ED6-8253-96F221496625}">
      <dsp:nvSpPr>
        <dsp:cNvPr id="0" name=""/>
        <dsp:cNvSpPr/>
      </dsp:nvSpPr>
      <dsp:spPr>
        <a:xfrm>
          <a:off x="0" y="2312405"/>
          <a:ext cx="6098344" cy="992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C. dung dịch.                          </a:t>
          </a:r>
          <a:endParaRPr lang="en-US" sz="2800" kern="1200"/>
        </a:p>
      </dsp:txBody>
      <dsp:txXfrm>
        <a:off x="48433" y="2360838"/>
        <a:ext cx="6001478" cy="895294"/>
      </dsp:txXfrm>
    </dsp:sp>
    <dsp:sp modelId="{DB8106FD-3DFB-4860-8471-FB6297E60157}">
      <dsp:nvSpPr>
        <dsp:cNvPr id="0" name=""/>
        <dsp:cNvSpPr/>
      </dsp:nvSpPr>
      <dsp:spPr>
        <a:xfrm>
          <a:off x="0" y="3457205"/>
          <a:ext cx="6098344" cy="992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D. dung môi.</a:t>
          </a:r>
          <a:endParaRPr lang="en-US" sz="2800" kern="1200"/>
        </a:p>
      </dsp:txBody>
      <dsp:txXfrm>
        <a:off x="48433" y="3505638"/>
        <a:ext cx="6001478" cy="8952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0B4CA-811C-4C23-BDC7-2D3C80763CDF}">
      <dsp:nvSpPr>
        <dsp:cNvPr id="0" name=""/>
        <dsp:cNvSpPr/>
      </dsp:nvSpPr>
      <dsp:spPr>
        <a:xfrm>
          <a:off x="0" y="21438"/>
          <a:ext cx="6098344"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A. Chiết.                                          </a:t>
          </a:r>
          <a:endParaRPr lang="en-US" sz="2800" kern="1200"/>
        </a:p>
      </dsp:txBody>
      <dsp:txXfrm>
        <a:off x="45692" y="67130"/>
        <a:ext cx="6006960" cy="844616"/>
      </dsp:txXfrm>
    </dsp:sp>
    <dsp:sp modelId="{A5B7BE9E-8C1E-4DEC-BD63-20D12E2F8CDB}">
      <dsp:nvSpPr>
        <dsp:cNvPr id="0" name=""/>
        <dsp:cNvSpPr/>
      </dsp:nvSpPr>
      <dsp:spPr>
        <a:xfrm>
          <a:off x="0" y="1101438"/>
          <a:ext cx="6098344"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B. Cô cạn.</a:t>
          </a:r>
          <a:endParaRPr lang="en-US" sz="2800" kern="1200"/>
        </a:p>
      </dsp:txBody>
      <dsp:txXfrm>
        <a:off x="45692" y="1147130"/>
        <a:ext cx="6006960" cy="844616"/>
      </dsp:txXfrm>
    </dsp:sp>
    <dsp:sp modelId="{97C9E067-7FDC-4C16-A489-C5A7D4EBD252}">
      <dsp:nvSpPr>
        <dsp:cNvPr id="0" name=""/>
        <dsp:cNvSpPr/>
      </dsp:nvSpPr>
      <dsp:spPr>
        <a:xfrm>
          <a:off x="0" y="2181438"/>
          <a:ext cx="6098344"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C. Lọc.                                             </a:t>
          </a:r>
          <a:endParaRPr lang="en-US" sz="2800" kern="1200"/>
        </a:p>
      </dsp:txBody>
      <dsp:txXfrm>
        <a:off x="45692" y="2227130"/>
        <a:ext cx="6006960" cy="844616"/>
      </dsp:txXfrm>
    </dsp:sp>
    <dsp:sp modelId="{DB08A014-727D-45DA-9F5D-82D1DCB2BFBE}">
      <dsp:nvSpPr>
        <dsp:cNvPr id="0" name=""/>
        <dsp:cNvSpPr/>
      </dsp:nvSpPr>
      <dsp:spPr>
        <a:xfrm>
          <a:off x="0" y="3261438"/>
          <a:ext cx="6098344"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vi-VN" sz="2800" b="0" i="0" kern="1200"/>
            <a:t>D. Dùng phản ứng hóa học.</a:t>
          </a:r>
          <a:endParaRPr lang="en-US" sz="2800" kern="1200"/>
        </a:p>
      </dsp:txBody>
      <dsp:txXfrm>
        <a:off x="45692" y="3307130"/>
        <a:ext cx="6006960" cy="8446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5</a:t>
            </a:fld>
            <a:endParaRPr lang="en-US"/>
          </a:p>
        </p:txBody>
      </p:sp>
    </p:spTree>
    <p:extLst>
      <p:ext uri="{BB962C8B-B14F-4D97-AF65-F5344CB8AC3E}">
        <p14:creationId xmlns:p14="http://schemas.microsoft.com/office/powerpoint/2010/main" val="33739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11/10/2022</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11/10/2022</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11/10/2022</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11/10/2022</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11/10/2022</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11/10/2022</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11/10/2022</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11/10/2022</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11/10/2022</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11/10/2022</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8.gif"/><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8.gif"/><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8.gif"/><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8.gif"/><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8.gif"/><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8.gif"/><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8.gif"/><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8.gif"/><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3.xml"/><Relationship Id="rId7" Type="http://schemas.openxmlformats.org/officeDocument/2006/relationships/image" Target="../media/image18.gif"/><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8.gif"/><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svg"/><Relationship Id="rId5" Type="http://schemas.openxmlformats.org/officeDocument/2006/relationships/image" Target="../media/image6.svg"/><Relationship Id="rId15" Type="http://schemas.openxmlformats.org/officeDocument/2006/relationships/image" Target="../media/image14.sv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8.gif"/><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gif"/><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gif"/><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46E3E84-D1E6-4422-AA93-3EE98A821B9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451125">
            <a:off x="8514237" y="-118161"/>
            <a:ext cx="3005286" cy="3005286"/>
          </a:xfrm>
          <a:prstGeom prst="rect">
            <a:avLst/>
          </a:prstGeom>
        </p:spPr>
      </p:pic>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b="1">
                <a:solidFill>
                  <a:schemeClr val="bg1"/>
                </a:solidFill>
                <a:latin typeface="Roboto" pitchFamily="2" charset="0"/>
                <a:ea typeface="Roboto" pitchFamily="2" charset="0"/>
              </a:rPr>
              <a:t>ÔN TẬP CHỦ ĐỀ 5</a:t>
            </a:r>
            <a:endParaRPr lang="en-US" sz="8000" b="1" dirty="0">
              <a:solidFill>
                <a:schemeClr val="bg1"/>
              </a:solidFill>
              <a:latin typeface="Roboto" pitchFamily="2" charset="0"/>
              <a:ea typeface="Roboto" pitchFamily="2"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524000" y="3331882"/>
            <a:ext cx="9144000" cy="1655762"/>
          </a:xfrm>
        </p:spPr>
        <p:txBody>
          <a:bodyPr>
            <a:normAutofit/>
          </a:bodyPr>
          <a:lstStyle/>
          <a:p>
            <a:r>
              <a:rPr lang="en-US" sz="2800">
                <a:solidFill>
                  <a:schemeClr val="bg1"/>
                </a:solidFill>
                <a:latin typeface="Tahoma" panose="020B0604030504040204" pitchFamily="34" charset="0"/>
                <a:ea typeface="Tahoma" panose="020B0604030504040204" pitchFamily="34" charset="0"/>
                <a:cs typeface="Tahoma" panose="020B0604030504040204" pitchFamily="34" charset="0"/>
              </a:rPr>
              <a:t>Khoa học tự nhiên 6</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a:extLst>
              <a:ext uri="{FF2B5EF4-FFF2-40B4-BE49-F238E27FC236}">
                <a16:creationId xmlns:a16="http://schemas.microsoft.com/office/drawing/2014/main" id="{2A123BD8-A09C-49C0-98E8-54B55610A92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3790715" y="4482751"/>
            <a:ext cx="3194131" cy="3194131"/>
          </a:xfrm>
          <a:prstGeom prst="rect">
            <a:avLst/>
          </a:prstGeom>
        </p:spPr>
      </p:pic>
      <p:pic>
        <p:nvPicPr>
          <p:cNvPr id="11" name="Graphic 10">
            <a:extLst>
              <a:ext uri="{FF2B5EF4-FFF2-40B4-BE49-F238E27FC236}">
                <a16:creationId xmlns:a16="http://schemas.microsoft.com/office/drawing/2014/main" id="{3CB00449-E308-4DF3-9CFD-9A7D30B672D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338607" flipH="1">
            <a:off x="-587261" y="1663257"/>
            <a:ext cx="2684499" cy="2684499"/>
          </a:xfrm>
          <a:prstGeom prst="rect">
            <a:avLst/>
          </a:prstGeom>
        </p:spPr>
      </p:pic>
      <p:pic>
        <p:nvPicPr>
          <p:cNvPr id="13" name="Graphic 12">
            <a:extLst>
              <a:ext uri="{FF2B5EF4-FFF2-40B4-BE49-F238E27FC236}">
                <a16:creationId xmlns:a16="http://schemas.microsoft.com/office/drawing/2014/main" id="{6A56DF0C-1331-406E-AEE6-06E0E59FB9A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1078969">
            <a:off x="1920309" y="4797205"/>
            <a:ext cx="2453456" cy="2453456"/>
          </a:xfrm>
          <a:prstGeom prst="rect">
            <a:avLst/>
          </a:prstGeom>
        </p:spPr>
      </p:pic>
      <p:pic>
        <p:nvPicPr>
          <p:cNvPr id="7" name="Graphic 6">
            <a:extLst>
              <a:ext uri="{FF2B5EF4-FFF2-40B4-BE49-F238E27FC236}">
                <a16:creationId xmlns:a16="http://schemas.microsoft.com/office/drawing/2014/main" id="{88D22565-F42F-439B-A6A4-CF161165E6B6}"/>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213697">
            <a:off x="-491837" y="3688628"/>
            <a:ext cx="3245427" cy="3245427"/>
          </a:xfrm>
          <a:prstGeom prst="rect">
            <a:avLst/>
          </a:prstGeom>
        </p:spPr>
      </p:pic>
      <p:pic>
        <p:nvPicPr>
          <p:cNvPr id="19" name="Graphic 18">
            <a:extLst>
              <a:ext uri="{FF2B5EF4-FFF2-40B4-BE49-F238E27FC236}">
                <a16:creationId xmlns:a16="http://schemas.microsoft.com/office/drawing/2014/main" id="{39130E3C-1E93-4315-AE76-13C55147DCF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889495">
            <a:off x="10171718" y="145767"/>
            <a:ext cx="1574403" cy="1574403"/>
          </a:xfrm>
          <a:prstGeom prst="rect">
            <a:avLst/>
          </a:prstGeom>
        </p:spPr>
      </p:pic>
      <p:pic>
        <p:nvPicPr>
          <p:cNvPr id="21" name="Graphic 20">
            <a:extLst>
              <a:ext uri="{FF2B5EF4-FFF2-40B4-BE49-F238E27FC236}">
                <a16:creationId xmlns:a16="http://schemas.microsoft.com/office/drawing/2014/main" id="{FFEC1660-205F-490E-800A-0D57D250BAE4}"/>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2906397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A7BF1FD4-408B-4C1E-4B4E-7CC7C06CDC07}"/>
              </a:ext>
            </a:extLst>
          </p:cNvPr>
          <p:cNvGraphicFramePr/>
          <p:nvPr>
            <p:extLst>
              <p:ext uri="{D42A27DB-BD31-4B8C-83A1-F6EECF244321}">
                <p14:modId xmlns:p14="http://schemas.microsoft.com/office/powerpoint/2010/main" val="1240997978"/>
              </p:ext>
            </p:extLst>
          </p:nvPr>
        </p:nvGraphicFramePr>
        <p:xfrm>
          <a:off x="2036298" y="1068324"/>
          <a:ext cx="6098344" cy="4502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697695B-E2E1-748B-CF0F-6C21CCFA3BC8}"/>
              </a:ext>
            </a:extLst>
          </p:cNvPr>
          <p:cNvSpPr txBox="1"/>
          <p:nvPr/>
        </p:nvSpPr>
        <p:spPr>
          <a:xfrm>
            <a:off x="629529" y="483549"/>
            <a:ext cx="6098344" cy="584775"/>
          </a:xfrm>
          <a:prstGeom prst="rect">
            <a:avLst/>
          </a:prstGeom>
          <a:noFill/>
        </p:spPr>
        <p:txBody>
          <a:bodyPr wrap="square">
            <a:spAutoFit/>
          </a:bodyPr>
          <a:lstStyle/>
          <a:p>
            <a:pPr algn="just"/>
            <a:r>
              <a:rPr lang="en-US" sz="3200" b="1" i="0">
                <a:solidFill>
                  <a:srgbClr val="0070C0"/>
                </a:solidFill>
                <a:effectLst/>
                <a:latin typeface="Open Sans" pitchFamily="2" charset="0"/>
              </a:rPr>
              <a:t>Câu 5:</a:t>
            </a:r>
            <a:r>
              <a:rPr lang="en-US" sz="3200" b="0" i="0">
                <a:solidFill>
                  <a:srgbClr val="0070C0"/>
                </a:solidFill>
                <a:effectLst/>
                <a:latin typeface="Open Sans" pitchFamily="2" charset="0"/>
              </a:rPr>
              <a:t> Không khí là</a:t>
            </a:r>
          </a:p>
        </p:txBody>
      </p:sp>
      <p:pic>
        <p:nvPicPr>
          <p:cNvPr id="7" name="Picture 4" descr="Pin on Ami Fat Cat Cute - Chú mèo béo Ami">
            <a:extLst>
              <a:ext uri="{FF2B5EF4-FFF2-40B4-BE49-F238E27FC236}">
                <a16:creationId xmlns:a16="http://schemas.microsoft.com/office/drawing/2014/main" id="{DD2BB232-3606-F9C3-3CC6-66757742A8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836" y="3201752"/>
            <a:ext cx="1082462" cy="95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34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5BE8407-094F-E9D2-22BD-F841FB442496}"/>
              </a:ext>
            </a:extLst>
          </p:cNvPr>
          <p:cNvGraphicFramePr/>
          <p:nvPr>
            <p:extLst>
              <p:ext uri="{D42A27DB-BD31-4B8C-83A1-F6EECF244321}">
                <p14:modId xmlns:p14="http://schemas.microsoft.com/office/powerpoint/2010/main" val="1162023879"/>
              </p:ext>
            </p:extLst>
          </p:nvPr>
        </p:nvGraphicFramePr>
        <p:xfrm>
          <a:off x="2191042" y="1774596"/>
          <a:ext cx="6910753" cy="3711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6C5AC7C-9E1C-B1FF-382B-A383F2E19E00}"/>
              </a:ext>
            </a:extLst>
          </p:cNvPr>
          <p:cNvSpPr txBox="1"/>
          <p:nvPr/>
        </p:nvSpPr>
        <p:spPr>
          <a:xfrm>
            <a:off x="587325" y="598269"/>
            <a:ext cx="10329203" cy="1077218"/>
          </a:xfrm>
          <a:prstGeom prst="rect">
            <a:avLst/>
          </a:prstGeom>
          <a:noFill/>
        </p:spPr>
        <p:txBody>
          <a:bodyPr wrap="square">
            <a:spAutoFit/>
          </a:bodyPr>
          <a:lstStyle/>
          <a:p>
            <a:pPr algn="just"/>
            <a:r>
              <a:rPr lang="en-US" sz="3200" b="1" i="0">
                <a:solidFill>
                  <a:srgbClr val="0070C0"/>
                </a:solidFill>
                <a:effectLst/>
                <a:latin typeface="Open Sans" pitchFamily="2" charset="0"/>
              </a:rPr>
              <a:t>Câu</a:t>
            </a:r>
            <a:r>
              <a:rPr lang="vi-VN" sz="3200" b="1" i="0">
                <a:solidFill>
                  <a:srgbClr val="0070C0"/>
                </a:solidFill>
                <a:effectLst/>
                <a:latin typeface="Open Sans" pitchFamily="2" charset="0"/>
              </a:rPr>
              <a:t> 6:</a:t>
            </a:r>
            <a:r>
              <a:rPr lang="vi-VN" sz="3200" b="0" i="0">
                <a:solidFill>
                  <a:srgbClr val="0070C0"/>
                </a:solidFill>
                <a:effectLst/>
                <a:latin typeface="Open Sans" pitchFamily="2" charset="0"/>
              </a:rPr>
              <a:t> Hỗn hợp nào sau đây không được xem là dung dịch?</a:t>
            </a:r>
          </a:p>
        </p:txBody>
      </p:sp>
      <p:pic>
        <p:nvPicPr>
          <p:cNvPr id="7" name="Picture 4" descr="Pin on Ami Fat Cat Cute - Chú mèo béo Ami">
            <a:extLst>
              <a:ext uri="{FF2B5EF4-FFF2-40B4-BE49-F238E27FC236}">
                <a16:creationId xmlns:a16="http://schemas.microsoft.com/office/drawing/2014/main" id="{632CD2F8-1CFB-53F6-EB7C-2B791970D4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8580" y="4532293"/>
            <a:ext cx="1082462" cy="95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80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F00DC40E-7F26-DA97-E79F-1094187D4152}"/>
              </a:ext>
            </a:extLst>
          </p:cNvPr>
          <p:cNvGraphicFramePr/>
          <p:nvPr>
            <p:extLst>
              <p:ext uri="{D42A27DB-BD31-4B8C-83A1-F6EECF244321}">
                <p14:modId xmlns:p14="http://schemas.microsoft.com/office/powerpoint/2010/main" val="1225995972"/>
              </p:ext>
            </p:extLst>
          </p:nvPr>
        </p:nvGraphicFramePr>
        <p:xfrm>
          <a:off x="2189869" y="1410378"/>
          <a:ext cx="7010402" cy="4613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23794FF-3BBC-A103-12DE-DBF768B74994}"/>
              </a:ext>
            </a:extLst>
          </p:cNvPr>
          <p:cNvSpPr txBox="1"/>
          <p:nvPr/>
        </p:nvSpPr>
        <p:spPr>
          <a:xfrm>
            <a:off x="545122" y="333160"/>
            <a:ext cx="11145129" cy="1077218"/>
          </a:xfrm>
          <a:prstGeom prst="rect">
            <a:avLst/>
          </a:prstGeom>
          <a:noFill/>
        </p:spPr>
        <p:txBody>
          <a:bodyPr wrap="square">
            <a:spAutoFit/>
          </a:bodyPr>
          <a:lstStyle/>
          <a:p>
            <a:pPr algn="just"/>
            <a:r>
              <a:rPr lang="en-US" sz="3200" b="1" i="0">
                <a:solidFill>
                  <a:srgbClr val="0070C0"/>
                </a:solidFill>
                <a:effectLst/>
                <a:latin typeface="Open Sans" pitchFamily="2" charset="0"/>
              </a:rPr>
              <a:t>Câu</a:t>
            </a:r>
            <a:r>
              <a:rPr lang="vi-VN" sz="3200" b="1" i="0">
                <a:solidFill>
                  <a:srgbClr val="0070C0"/>
                </a:solidFill>
                <a:effectLst/>
                <a:latin typeface="Open Sans" pitchFamily="2" charset="0"/>
              </a:rPr>
              <a:t> 7:</a:t>
            </a:r>
            <a:r>
              <a:rPr lang="vi-VN" sz="3200" b="0" i="0">
                <a:solidFill>
                  <a:srgbClr val="0070C0"/>
                </a:solidFill>
                <a:effectLst/>
                <a:latin typeface="Open Sans" pitchFamily="2" charset="0"/>
              </a:rPr>
              <a:t> Hai chất lỏng không hòa tan vào nhau nhưng khi chịu tác động, chúng lại phân tán vào nhau thì được gọi là</a:t>
            </a:r>
          </a:p>
        </p:txBody>
      </p:sp>
      <p:pic>
        <p:nvPicPr>
          <p:cNvPr id="7" name="Picture 4" descr="Pin on Ami Fat Cat Cute - Chú mèo béo Ami">
            <a:extLst>
              <a:ext uri="{FF2B5EF4-FFF2-40B4-BE49-F238E27FC236}">
                <a16:creationId xmlns:a16="http://schemas.microsoft.com/office/drawing/2014/main" id="{7DEABBD3-B66A-17E7-A383-803D964764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407" y="3777550"/>
            <a:ext cx="1082462" cy="95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79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961EE29-2154-16B3-0278-42B53C8230A8}"/>
              </a:ext>
            </a:extLst>
          </p:cNvPr>
          <p:cNvGraphicFramePr/>
          <p:nvPr>
            <p:extLst>
              <p:ext uri="{D42A27DB-BD31-4B8C-83A1-F6EECF244321}">
                <p14:modId xmlns:p14="http://schemas.microsoft.com/office/powerpoint/2010/main" val="3568386927"/>
              </p:ext>
            </p:extLst>
          </p:nvPr>
        </p:nvGraphicFramePr>
        <p:xfrm>
          <a:off x="2120705" y="1014230"/>
          <a:ext cx="6098344" cy="4472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77EC5EB-F50E-8803-19D3-6B5B4038EAF9}"/>
              </a:ext>
            </a:extLst>
          </p:cNvPr>
          <p:cNvSpPr txBox="1"/>
          <p:nvPr/>
        </p:nvSpPr>
        <p:spPr>
          <a:xfrm>
            <a:off x="643596" y="429456"/>
            <a:ext cx="11342078" cy="584775"/>
          </a:xfrm>
          <a:prstGeom prst="rect">
            <a:avLst/>
          </a:prstGeom>
          <a:noFill/>
        </p:spPr>
        <p:txBody>
          <a:bodyPr wrap="square">
            <a:spAutoFit/>
          </a:bodyPr>
          <a:lstStyle/>
          <a:p>
            <a:pPr algn="just"/>
            <a:r>
              <a:rPr lang="en-US" sz="3200" b="1" i="0">
                <a:solidFill>
                  <a:srgbClr val="0070C0"/>
                </a:solidFill>
                <a:effectLst/>
                <a:latin typeface="Open Sans" pitchFamily="2" charset="0"/>
              </a:rPr>
              <a:t>Câu 8</a:t>
            </a:r>
            <a:r>
              <a:rPr lang="vi-VN" sz="3200" b="1" i="0">
                <a:solidFill>
                  <a:srgbClr val="0070C0"/>
                </a:solidFill>
                <a:effectLst/>
                <a:latin typeface="Open Sans" pitchFamily="2" charset="0"/>
              </a:rPr>
              <a:t>:</a:t>
            </a:r>
            <a:r>
              <a:rPr lang="vi-VN" sz="3200" b="0" i="0">
                <a:solidFill>
                  <a:srgbClr val="0070C0"/>
                </a:solidFill>
                <a:effectLst/>
                <a:latin typeface="Open Sans" pitchFamily="2" charset="0"/>
              </a:rPr>
              <a:t> Khi cho bột gạo vào nước và khuấy đều, ta thu được</a:t>
            </a:r>
          </a:p>
        </p:txBody>
      </p:sp>
      <p:pic>
        <p:nvPicPr>
          <p:cNvPr id="7" name="Picture 4" descr="Pin on Ami Fat Cat Cute - Chú mèo béo Ami">
            <a:extLst>
              <a:ext uri="{FF2B5EF4-FFF2-40B4-BE49-F238E27FC236}">
                <a16:creationId xmlns:a16="http://schemas.microsoft.com/office/drawing/2014/main" id="{8569F279-5FC2-F42B-71B8-24BCF51BA7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8243" y="2159765"/>
            <a:ext cx="1082462" cy="95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71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A4D92CAA-B3E8-C41C-CF84-89089AA84587}"/>
              </a:ext>
            </a:extLst>
          </p:cNvPr>
          <p:cNvGraphicFramePr/>
          <p:nvPr>
            <p:extLst>
              <p:ext uri="{D42A27DB-BD31-4B8C-83A1-F6EECF244321}">
                <p14:modId xmlns:p14="http://schemas.microsoft.com/office/powerpoint/2010/main" val="3375836663"/>
              </p:ext>
            </p:extLst>
          </p:nvPr>
        </p:nvGraphicFramePr>
        <p:xfrm>
          <a:off x="2148840" y="1520742"/>
          <a:ext cx="6098344" cy="421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9194187-5C2D-065D-2A29-E31446C80232}"/>
              </a:ext>
            </a:extLst>
          </p:cNvPr>
          <p:cNvSpPr txBox="1"/>
          <p:nvPr/>
        </p:nvSpPr>
        <p:spPr>
          <a:xfrm>
            <a:off x="615461" y="443524"/>
            <a:ext cx="10948182" cy="1077218"/>
          </a:xfrm>
          <a:prstGeom prst="rect">
            <a:avLst/>
          </a:prstGeom>
          <a:noFill/>
        </p:spPr>
        <p:txBody>
          <a:bodyPr wrap="square">
            <a:spAutoFit/>
          </a:bodyPr>
          <a:lstStyle/>
          <a:p>
            <a:pPr algn="just"/>
            <a:r>
              <a:rPr lang="en-US" sz="3200" b="1" i="0">
                <a:solidFill>
                  <a:srgbClr val="0070C0"/>
                </a:solidFill>
                <a:effectLst/>
                <a:latin typeface="Open Sans" pitchFamily="2" charset="0"/>
              </a:rPr>
              <a:t>Câu 9</a:t>
            </a:r>
            <a:r>
              <a:rPr lang="vi-VN" sz="3200" b="1" i="0">
                <a:solidFill>
                  <a:srgbClr val="0070C0"/>
                </a:solidFill>
                <a:effectLst/>
                <a:latin typeface="Open Sans" pitchFamily="2" charset="0"/>
              </a:rPr>
              <a:t>:</a:t>
            </a:r>
            <a:r>
              <a:rPr lang="vi-VN" sz="3200" b="0" i="0">
                <a:solidFill>
                  <a:srgbClr val="0070C0"/>
                </a:solidFill>
                <a:effectLst/>
                <a:latin typeface="Open Sans" pitchFamily="2" charset="0"/>
              </a:rPr>
              <a:t> Phương pháp nào sau đây dùng để tách chất rắn không tan ra khỏi hỗn hợp lỏng?</a:t>
            </a:r>
          </a:p>
        </p:txBody>
      </p:sp>
      <p:pic>
        <p:nvPicPr>
          <p:cNvPr id="7" name="Picture 4" descr="Pin on Ami Fat Cat Cute - Chú mèo béo Ami">
            <a:extLst>
              <a:ext uri="{FF2B5EF4-FFF2-40B4-BE49-F238E27FC236}">
                <a16:creationId xmlns:a16="http://schemas.microsoft.com/office/drawing/2014/main" id="{5ED1D3F2-1FD2-2DEF-D750-5FF3D71E3B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378" y="3630180"/>
            <a:ext cx="1082462" cy="95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67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AC4454B3-59F6-F478-58F6-587B578FAC1E}"/>
              </a:ext>
            </a:extLst>
          </p:cNvPr>
          <p:cNvGraphicFramePr/>
          <p:nvPr>
            <p:extLst>
              <p:ext uri="{D42A27DB-BD31-4B8C-83A1-F6EECF244321}">
                <p14:modId xmlns:p14="http://schemas.microsoft.com/office/powerpoint/2010/main" val="2387242243"/>
              </p:ext>
            </p:extLst>
          </p:nvPr>
        </p:nvGraphicFramePr>
        <p:xfrm>
          <a:off x="2218006" y="2050980"/>
          <a:ext cx="6096000" cy="3871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22B17F7-4393-795E-51EA-ABAF36686DAE}"/>
              </a:ext>
            </a:extLst>
          </p:cNvPr>
          <p:cNvSpPr txBox="1"/>
          <p:nvPr/>
        </p:nvSpPr>
        <p:spPr>
          <a:xfrm>
            <a:off x="509368" y="347228"/>
            <a:ext cx="11173264" cy="1569660"/>
          </a:xfrm>
          <a:prstGeom prst="rect">
            <a:avLst/>
          </a:prstGeom>
          <a:noFill/>
        </p:spPr>
        <p:txBody>
          <a:bodyPr wrap="square">
            <a:spAutoFit/>
          </a:bodyPr>
          <a:lstStyle/>
          <a:p>
            <a:pPr algn="just"/>
            <a:r>
              <a:rPr lang="en-US" sz="3200" b="1" i="0">
                <a:solidFill>
                  <a:srgbClr val="0070C0"/>
                </a:solidFill>
                <a:effectLst/>
                <a:latin typeface="Open Sans" pitchFamily="2" charset="0"/>
              </a:rPr>
              <a:t>Câu 10: </a:t>
            </a:r>
            <a:r>
              <a:rPr lang="vi-VN" sz="3200" b="0" i="0">
                <a:solidFill>
                  <a:srgbClr val="0070C0"/>
                </a:solidFill>
                <a:effectLst/>
                <a:latin typeface="Open Sans" pitchFamily="2" charset="0"/>
              </a:rPr>
              <a:t>Phương pháp nào sau đây dùng để tách các chất rắn tan, không hóa hơi khi gặp  nhiệt độ cao ra khỏi dung dịch hỗn hợp lỏng?</a:t>
            </a:r>
          </a:p>
        </p:txBody>
      </p:sp>
      <p:pic>
        <p:nvPicPr>
          <p:cNvPr id="7" name="Picture 4" descr="Pin on Ami Fat Cat Cute - Chú mèo béo Ami">
            <a:extLst>
              <a:ext uri="{FF2B5EF4-FFF2-40B4-BE49-F238E27FC236}">
                <a16:creationId xmlns:a16="http://schemas.microsoft.com/office/drawing/2014/main" id="{C1D40D7C-40B8-DE88-133E-4006FBCC56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5544" y="3032519"/>
            <a:ext cx="1082462" cy="95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A4D30F-50F6-610A-1455-5388DD6B1DA5}"/>
              </a:ext>
            </a:extLst>
          </p:cNvPr>
          <p:cNvGraphicFramePr/>
          <p:nvPr>
            <p:extLst>
              <p:ext uri="{D42A27DB-BD31-4B8C-83A1-F6EECF244321}">
                <p14:modId xmlns:p14="http://schemas.microsoft.com/office/powerpoint/2010/main" val="378288346"/>
              </p:ext>
            </p:extLst>
          </p:nvPr>
        </p:nvGraphicFramePr>
        <p:xfrm>
          <a:off x="2134772" y="1464472"/>
          <a:ext cx="6098344" cy="4375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CF9BF41-32A3-AF77-4D34-8EFE9900BBEB}"/>
              </a:ext>
            </a:extLst>
          </p:cNvPr>
          <p:cNvSpPr txBox="1"/>
          <p:nvPr/>
        </p:nvSpPr>
        <p:spPr>
          <a:xfrm>
            <a:off x="446648" y="387254"/>
            <a:ext cx="11159197" cy="1077218"/>
          </a:xfrm>
          <a:prstGeom prst="rect">
            <a:avLst/>
          </a:prstGeom>
          <a:noFill/>
        </p:spPr>
        <p:txBody>
          <a:bodyPr wrap="square">
            <a:spAutoFit/>
          </a:bodyPr>
          <a:lstStyle/>
          <a:p>
            <a:pPr algn="just"/>
            <a:r>
              <a:rPr lang="en-US" sz="3200" b="1" i="0">
                <a:solidFill>
                  <a:srgbClr val="0070C0"/>
                </a:solidFill>
                <a:effectLst/>
                <a:latin typeface="Open Sans" pitchFamily="2" charset="0"/>
              </a:rPr>
              <a:t>Câu 11: </a:t>
            </a:r>
            <a:r>
              <a:rPr lang="vi-VN" sz="3200" b="0" i="0">
                <a:solidFill>
                  <a:srgbClr val="0070C0"/>
                </a:solidFill>
                <a:effectLst/>
                <a:latin typeface="Open Sans" pitchFamily="2" charset="0"/>
              </a:rPr>
              <a:t>Có hỗn hợp dầu ăn và nước. Phương pháp nào để tách riêng dầu ăn ra khỏi nước?</a:t>
            </a:r>
          </a:p>
        </p:txBody>
      </p:sp>
      <p:pic>
        <p:nvPicPr>
          <p:cNvPr id="7" name="Picture 4" descr="Pin on Ami Fat Cat Cute - Chú mèo béo Ami">
            <a:extLst>
              <a:ext uri="{FF2B5EF4-FFF2-40B4-BE49-F238E27FC236}">
                <a16:creationId xmlns:a16="http://schemas.microsoft.com/office/drawing/2014/main" id="{E98E1F9D-5227-96C7-9BB9-C37185A3BE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2310" y="3708270"/>
            <a:ext cx="1082462" cy="95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2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D462E6E-CBBB-8C4E-E9B9-2B5634C1A0AB}"/>
              </a:ext>
            </a:extLst>
          </p:cNvPr>
          <p:cNvGraphicFramePr/>
          <p:nvPr>
            <p:extLst>
              <p:ext uri="{D42A27DB-BD31-4B8C-83A1-F6EECF244321}">
                <p14:modId xmlns:p14="http://schemas.microsoft.com/office/powerpoint/2010/main" val="1141292455"/>
              </p:ext>
            </p:extLst>
          </p:nvPr>
        </p:nvGraphicFramePr>
        <p:xfrm>
          <a:off x="2063261" y="1290710"/>
          <a:ext cx="8740726" cy="4276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85E6268-2FA0-55C7-EF9E-EDB3FFDE4135}"/>
              </a:ext>
            </a:extLst>
          </p:cNvPr>
          <p:cNvSpPr txBox="1"/>
          <p:nvPr/>
        </p:nvSpPr>
        <p:spPr>
          <a:xfrm>
            <a:off x="474784" y="525753"/>
            <a:ext cx="10793437" cy="584775"/>
          </a:xfrm>
          <a:prstGeom prst="rect">
            <a:avLst/>
          </a:prstGeom>
          <a:noFill/>
        </p:spPr>
        <p:txBody>
          <a:bodyPr wrap="square">
            <a:spAutoFit/>
          </a:bodyPr>
          <a:lstStyle/>
          <a:p>
            <a:pPr algn="just"/>
            <a:r>
              <a:rPr lang="en-US" sz="3200" b="1" i="0">
                <a:solidFill>
                  <a:srgbClr val="0070C0"/>
                </a:solidFill>
                <a:effectLst/>
                <a:latin typeface="Open Sans" pitchFamily="2" charset="0"/>
              </a:rPr>
              <a:t>Câu 12</a:t>
            </a:r>
            <a:r>
              <a:rPr lang="vi-VN" sz="3200" b="1" i="0">
                <a:solidFill>
                  <a:srgbClr val="0070C0"/>
                </a:solidFill>
                <a:effectLst/>
                <a:latin typeface="Open Sans" pitchFamily="2" charset="0"/>
              </a:rPr>
              <a:t>:</a:t>
            </a:r>
            <a:r>
              <a:rPr lang="vi-VN" sz="3200" b="0" i="0">
                <a:solidFill>
                  <a:srgbClr val="0070C0"/>
                </a:solidFill>
                <a:effectLst/>
                <a:latin typeface="Open Sans" pitchFamily="2" charset="0"/>
              </a:rPr>
              <a:t> Tác dụng chủ yếu của việc đeo khẩu trang là gì?</a:t>
            </a:r>
          </a:p>
        </p:txBody>
      </p:sp>
      <p:pic>
        <p:nvPicPr>
          <p:cNvPr id="7" name="Picture 4" descr="Pin on Ami Fat Cat Cute - Chú mèo béo Ami">
            <a:extLst>
              <a:ext uri="{FF2B5EF4-FFF2-40B4-BE49-F238E27FC236}">
                <a16:creationId xmlns:a16="http://schemas.microsoft.com/office/drawing/2014/main" id="{4C7E67B9-EDF4-324D-5BC1-FA393CCDBE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799" y="4613182"/>
            <a:ext cx="1082462" cy="95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57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66AA6D-F415-E258-816E-A2480496158E}"/>
              </a:ext>
            </a:extLst>
          </p:cNvPr>
          <p:cNvSpPr>
            <a:spLocks noChangeArrowheads="1"/>
          </p:cNvSpPr>
          <p:nvPr/>
        </p:nvSpPr>
        <p:spPr bwMode="auto">
          <a:xfrm>
            <a:off x="507108" y="251247"/>
            <a:ext cx="8172660" cy="20621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kumimoji="0" lang="en-US" altLang="en-US" sz="3200" b="1" i="0" u="none" strike="noStrike" cap="none" normalizeH="0" baseline="0">
                <a:ln>
                  <a:noFill/>
                </a:ln>
                <a:solidFill>
                  <a:srgbClr val="0070C0"/>
                </a:solidFill>
                <a:effectLst/>
                <a:latin typeface="Open Sans" pitchFamily="2" charset="0"/>
                <a:cs typeface="Open Sans" pitchFamily="2" charset="0"/>
              </a:rPr>
              <a:t>Câu 13:</a:t>
            </a:r>
            <a:r>
              <a:rPr kumimoji="0" lang="en-US" altLang="en-US" sz="3200" b="0" i="0" u="none" strike="noStrike" cap="none" normalizeH="0" baseline="0">
                <a:ln>
                  <a:noFill/>
                </a:ln>
                <a:solidFill>
                  <a:srgbClr val="0070C0"/>
                </a:solidFill>
                <a:effectLst/>
                <a:latin typeface="Open Sans" pitchFamily="2" charset="0"/>
                <a:cs typeface="Open Sans" pitchFamily="2" charset="0"/>
              </a:rPr>
              <a:t> Cho hình ảnh về dụng cụ bên:</a:t>
            </a:r>
          </a:p>
          <a:p>
            <a:pPr algn="just"/>
            <a:r>
              <a:rPr kumimoji="0" lang="en-US" altLang="en-US" sz="3200" b="0" i="0" u="none" strike="noStrike" cap="none" normalizeH="0" baseline="0">
                <a:ln>
                  <a:noFill/>
                </a:ln>
                <a:solidFill>
                  <a:srgbClr val="0070C0"/>
                </a:solidFill>
                <a:effectLst/>
                <a:latin typeface="Open Sans" pitchFamily="2" charset="0"/>
                <a:cs typeface="Open Sans" pitchFamily="2" charset="0"/>
              </a:rPr>
              <a:t>Theo em, dụng cụ này có thể dùng để tách riêng các chất trong hỗn hợp nào dưới đây?</a:t>
            </a:r>
            <a:endParaRPr kumimoji="0" lang="en-US" altLang="en-US" sz="3200" b="0" i="0" u="none" strike="noStrike" cap="none" normalizeH="0" baseline="0">
              <a:ln>
                <a:noFill/>
              </a:ln>
              <a:solidFill>
                <a:srgbClr val="0070C0"/>
              </a:solidFill>
              <a:effectLst/>
            </a:endParaRPr>
          </a:p>
        </p:txBody>
      </p:sp>
      <p:graphicFrame>
        <p:nvGraphicFramePr>
          <p:cNvPr id="5" name="Diagram 4">
            <a:extLst>
              <a:ext uri="{FF2B5EF4-FFF2-40B4-BE49-F238E27FC236}">
                <a16:creationId xmlns:a16="http://schemas.microsoft.com/office/drawing/2014/main" id="{8AEE6902-709C-1A9E-2CA2-E02A22421992}"/>
              </a:ext>
            </a:extLst>
          </p:cNvPr>
          <p:cNvGraphicFramePr/>
          <p:nvPr>
            <p:extLst>
              <p:ext uri="{D42A27DB-BD31-4B8C-83A1-F6EECF244321}">
                <p14:modId xmlns:p14="http://schemas.microsoft.com/office/powerpoint/2010/main" val="1872150506"/>
              </p:ext>
            </p:extLst>
          </p:nvPr>
        </p:nvGraphicFramePr>
        <p:xfrm>
          <a:off x="2064434" y="2305529"/>
          <a:ext cx="6098344" cy="4293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Pin on Ami Fat Cat Cute - Chú mèo béo Ami">
            <a:extLst>
              <a:ext uri="{FF2B5EF4-FFF2-40B4-BE49-F238E27FC236}">
                <a16:creationId xmlns:a16="http://schemas.microsoft.com/office/drawing/2014/main" id="{E7B60BC7-8FB8-A598-F27F-D4F854404A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832" y="3373516"/>
            <a:ext cx="1082462" cy="95410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hễu chiết quả lê khóa nhựa 500ml Borosil">
            <a:extLst>
              <a:ext uri="{FF2B5EF4-FFF2-40B4-BE49-F238E27FC236}">
                <a16:creationId xmlns:a16="http://schemas.microsoft.com/office/drawing/2014/main" id="{1077F04C-81C3-E669-DC9A-74DC9BF5A6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67556" y="248517"/>
            <a:ext cx="1969599" cy="429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05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6A1B084-283C-AC49-43A9-A7ECF90579FF}"/>
              </a:ext>
            </a:extLst>
          </p:cNvPr>
          <p:cNvGraphicFramePr/>
          <p:nvPr>
            <p:extLst>
              <p:ext uri="{D42A27DB-BD31-4B8C-83A1-F6EECF244321}">
                <p14:modId xmlns:p14="http://schemas.microsoft.com/office/powerpoint/2010/main" val="1289431179"/>
              </p:ext>
            </p:extLst>
          </p:nvPr>
        </p:nvGraphicFramePr>
        <p:xfrm>
          <a:off x="2090782" y="1547446"/>
          <a:ext cx="6098344" cy="4360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9A8AB26-B15F-7E1F-CA5E-99178955385E}"/>
              </a:ext>
            </a:extLst>
          </p:cNvPr>
          <p:cNvSpPr txBox="1"/>
          <p:nvPr/>
        </p:nvSpPr>
        <p:spPr>
          <a:xfrm>
            <a:off x="418513" y="359118"/>
            <a:ext cx="10976317" cy="1077218"/>
          </a:xfrm>
          <a:prstGeom prst="rect">
            <a:avLst/>
          </a:prstGeom>
          <a:noFill/>
        </p:spPr>
        <p:txBody>
          <a:bodyPr wrap="square">
            <a:spAutoFit/>
          </a:bodyPr>
          <a:lstStyle/>
          <a:p>
            <a:pPr algn="just"/>
            <a:r>
              <a:rPr lang="en-US" sz="3200" b="1" i="0">
                <a:solidFill>
                  <a:srgbClr val="0070C0"/>
                </a:solidFill>
                <a:effectLst/>
                <a:latin typeface="Open Sans" pitchFamily="2" charset="0"/>
              </a:rPr>
              <a:t>Câu 14</a:t>
            </a:r>
            <a:r>
              <a:rPr lang="vi-VN" sz="3200" b="1" i="0">
                <a:solidFill>
                  <a:srgbClr val="0070C0"/>
                </a:solidFill>
                <a:effectLst/>
                <a:latin typeface="Open Sans" pitchFamily="2" charset="0"/>
              </a:rPr>
              <a:t>:</a:t>
            </a:r>
            <a:r>
              <a:rPr lang="vi-VN" sz="3200" b="0" i="0">
                <a:solidFill>
                  <a:srgbClr val="0070C0"/>
                </a:solidFill>
                <a:effectLst/>
                <a:latin typeface="Open Sans" pitchFamily="2" charset="0"/>
              </a:rPr>
              <a:t> Người diêm dân đã sử dụng phương pháp nào để thu được muối ăn từ nước biển?</a:t>
            </a:r>
          </a:p>
        </p:txBody>
      </p:sp>
      <p:pic>
        <p:nvPicPr>
          <p:cNvPr id="7" name="Picture 4" descr="Pin on Ami Fat Cat Cute - Chú mèo béo Ami">
            <a:extLst>
              <a:ext uri="{FF2B5EF4-FFF2-40B4-BE49-F238E27FC236}">
                <a16:creationId xmlns:a16="http://schemas.microsoft.com/office/drawing/2014/main" id="{D3CBFEF7-BA03-8D37-1178-C496D4867E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2318" y="3804138"/>
            <a:ext cx="1082462" cy="95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2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p:spPr>
        <p:txBody>
          <a:bodyPr/>
          <a:lstStyle/>
          <a:p>
            <a:r>
              <a:rPr lang="en-US" b="1">
                <a:solidFill>
                  <a:schemeClr val="accent5">
                    <a:lumMod val="50000"/>
                  </a:schemeClr>
                </a:solidFill>
                <a:latin typeface="Roboto" pitchFamily="2" charset="0"/>
                <a:ea typeface="Roboto" pitchFamily="2" charset="0"/>
              </a:rPr>
              <a:t>1. Hệ thống hóa kiến thức</a:t>
            </a:r>
            <a:endParaRPr lang="en-US" b="1" dirty="0">
              <a:solidFill>
                <a:schemeClr val="accent5">
                  <a:lumMod val="50000"/>
                </a:schemeClr>
              </a:solidFill>
              <a:latin typeface="Roboto" pitchFamily="2" charset="0"/>
              <a:ea typeface="Roboto" pitchFamily="2" charset="0"/>
            </a:endParaRPr>
          </a:p>
        </p:txBody>
      </p:sp>
      <p:grpSp>
        <p:nvGrpSpPr>
          <p:cNvPr id="9" name="Group 8">
            <a:extLst>
              <a:ext uri="{FF2B5EF4-FFF2-40B4-BE49-F238E27FC236}">
                <a16:creationId xmlns:a16="http://schemas.microsoft.com/office/drawing/2014/main" id="{798EA88B-C439-4F17-9585-820972CE0BA5}"/>
              </a:ext>
              <a:ext uri="{C183D7F6-B498-43B3-948B-1728B52AA6E4}">
                <adec:decorative xmlns:adec="http://schemas.microsoft.com/office/drawing/2017/decorative" val="1"/>
              </a:ext>
            </a:extLst>
          </p:cNvPr>
          <p:cNvGrpSpPr/>
          <p:nvPr/>
        </p:nvGrpSpPr>
        <p:grpSpPr>
          <a:xfrm>
            <a:off x="9009186" y="0"/>
            <a:ext cx="3668917" cy="6941127"/>
            <a:chOff x="9009186" y="0"/>
            <a:chExt cx="3668917" cy="6941127"/>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id="{4F58D0C9-D25F-4044-8F1B-4190E5A1BD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09186" y="3272210"/>
              <a:ext cx="3668917" cy="3668917"/>
            </a:xfrm>
            <a:prstGeom prst="rect">
              <a:avLst/>
            </a:prstGeom>
          </p:spPr>
        </p:pic>
      </p:grpSp>
      <p:sp>
        <p:nvSpPr>
          <p:cNvPr id="13" name="Content Placeholder 12">
            <a:extLst>
              <a:ext uri="{FF2B5EF4-FFF2-40B4-BE49-F238E27FC236}">
                <a16:creationId xmlns:a16="http://schemas.microsoft.com/office/drawing/2014/main" id="{CDAE9D55-3378-4616-C34F-E579B8B7CFF6}"/>
              </a:ext>
            </a:extLst>
          </p:cNvPr>
          <p:cNvSpPr>
            <a:spLocks noGrp="1"/>
          </p:cNvSpPr>
          <p:nvPr>
            <p:ph idx="1"/>
          </p:nvPr>
        </p:nvSpPr>
        <p:spPr/>
        <p:txBody>
          <a:bodyPr/>
          <a:lstStyle/>
          <a:p>
            <a:r>
              <a:rPr lang="en-US"/>
              <a:t>Chất tinh khiết – hỗn hợp</a:t>
            </a:r>
          </a:p>
          <a:p>
            <a:r>
              <a:rPr lang="en-US"/>
              <a:t>Tách chất ra khỏi hỗn hợp</a:t>
            </a:r>
          </a:p>
        </p:txBody>
      </p:sp>
    </p:spTree>
    <p:extLst>
      <p:ext uri="{BB962C8B-B14F-4D97-AF65-F5344CB8AC3E}">
        <p14:creationId xmlns:p14="http://schemas.microsoft.com/office/powerpoint/2010/main" val="2490499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Thắc Mắc Máy Lọc Nước Cần Bao Nhiêu Lỗi Là Tốt Nhất?">
            <a:extLst>
              <a:ext uri="{FF2B5EF4-FFF2-40B4-BE49-F238E27FC236}">
                <a16:creationId xmlns:a16="http://schemas.microsoft.com/office/drawing/2014/main" id="{6F7E5F30-B2D0-6CA1-C979-C9370A81E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475" y="296842"/>
            <a:ext cx="4543525" cy="24560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8BF0BCE6-C7E4-E585-BB37-80B79CEE9399}"/>
              </a:ext>
            </a:extLst>
          </p:cNvPr>
          <p:cNvSpPr>
            <a:spLocks noChangeArrowheads="1"/>
          </p:cNvSpPr>
          <p:nvPr/>
        </p:nvSpPr>
        <p:spPr bwMode="auto">
          <a:xfrm>
            <a:off x="383763" y="307386"/>
            <a:ext cx="731126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200" b="1" i="0" u="none" strike="noStrike" cap="none" normalizeH="0" baseline="0">
                <a:ln>
                  <a:noFill/>
                </a:ln>
                <a:solidFill>
                  <a:srgbClr val="0070C0"/>
                </a:solidFill>
                <a:effectLst/>
                <a:latin typeface="Open Sans" pitchFamily="2" charset="0"/>
                <a:ea typeface="Open Sans" pitchFamily="2" charset="0"/>
                <a:cs typeface="Open Sans" pitchFamily="2" charset="0"/>
              </a:rPr>
              <a:t>Câu </a:t>
            </a:r>
            <a:r>
              <a:rPr lang="fr-FR" altLang="en-US" sz="3200" b="1">
                <a:solidFill>
                  <a:srgbClr val="0070C0"/>
                </a:solidFill>
                <a:latin typeface="Open Sans" pitchFamily="2" charset="0"/>
                <a:ea typeface="Open Sans" pitchFamily="2" charset="0"/>
                <a:cs typeface="Open Sans" pitchFamily="2" charset="0"/>
              </a:rPr>
              <a:t>15:</a:t>
            </a:r>
            <a:r>
              <a:rPr kumimoji="0" lang="fr-FR" altLang="en-US" sz="3200" b="1" i="0" u="none" strike="noStrike" cap="none" normalizeH="0" baseline="0">
                <a:ln>
                  <a:noFill/>
                </a:ln>
                <a:solidFill>
                  <a:srgbClr val="0070C0"/>
                </a:solidFill>
                <a:effectLst/>
                <a:latin typeface="Open Sans" pitchFamily="2" charset="0"/>
                <a:ea typeface="Open Sans" pitchFamily="2" charset="0"/>
                <a:cs typeface="Open Sans" pitchFamily="2" charset="0"/>
              </a:rPr>
              <a:t> </a:t>
            </a:r>
            <a:r>
              <a:rPr kumimoji="0" lang="fr-FR" altLang="en-US" sz="3200" b="0" i="0" u="none" strike="noStrike" cap="none" normalizeH="0" baseline="0">
                <a:ln>
                  <a:noFill/>
                </a:ln>
                <a:solidFill>
                  <a:srgbClr val="0070C0"/>
                </a:solidFill>
                <a:effectLst/>
                <a:latin typeface="Open Sans" pitchFamily="2" charset="0"/>
                <a:ea typeface="Open Sans" pitchFamily="2" charset="0"/>
                <a:cs typeface="Open Sans" pitchFamily="2" charset="0"/>
              </a:rPr>
              <a:t>Trong máy lọc nước có nhiều lõi lọc khác nhau. Trong đó, có một lõi làm bằng bông được ép rất chặt. Theo em, lõi bông đỏ có tác dụng gì? </a:t>
            </a:r>
            <a:endParaRPr kumimoji="0" lang="en-US" altLang="en-US" sz="3200" b="0" i="0" u="none" strike="noStrike" cap="none" normalizeH="0" baseline="0">
              <a:ln>
                <a:noFill/>
              </a:ln>
              <a:solidFill>
                <a:srgbClr val="0070C0"/>
              </a:solidFill>
              <a:effectLst/>
              <a:latin typeface="Open Sans" pitchFamily="2" charset="0"/>
              <a:ea typeface="Open Sans" pitchFamily="2" charset="0"/>
              <a:cs typeface="Open Sans"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a:ln>
                <a:noFill/>
              </a:ln>
              <a:solidFill>
                <a:srgbClr val="0070C0"/>
              </a:solidFill>
              <a:effectLst/>
              <a:latin typeface="Open Sans" pitchFamily="2" charset="0"/>
              <a:ea typeface="Open Sans" pitchFamily="2" charset="0"/>
              <a:cs typeface="Open Sans" pitchFamily="2" charset="0"/>
            </a:endParaRPr>
          </a:p>
        </p:txBody>
      </p:sp>
      <p:graphicFrame>
        <p:nvGraphicFramePr>
          <p:cNvPr id="6" name="Diagram 5">
            <a:extLst>
              <a:ext uri="{FF2B5EF4-FFF2-40B4-BE49-F238E27FC236}">
                <a16:creationId xmlns:a16="http://schemas.microsoft.com/office/drawing/2014/main" id="{C1F3434A-5108-2755-CCE0-DEBD5139CCF1}"/>
              </a:ext>
            </a:extLst>
          </p:cNvPr>
          <p:cNvGraphicFramePr/>
          <p:nvPr>
            <p:extLst>
              <p:ext uri="{D42A27DB-BD31-4B8C-83A1-F6EECF244321}">
                <p14:modId xmlns:p14="http://schemas.microsoft.com/office/powerpoint/2010/main" val="2023815844"/>
              </p:ext>
            </p:extLst>
          </p:nvPr>
        </p:nvGraphicFramePr>
        <p:xfrm>
          <a:off x="1748330" y="2555390"/>
          <a:ext cx="7466008" cy="399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4" descr="Pin on Ami Fat Cat Cute - Chú mèo béo Ami">
            <a:extLst>
              <a:ext uri="{FF2B5EF4-FFF2-40B4-BE49-F238E27FC236}">
                <a16:creationId xmlns:a16="http://schemas.microsoft.com/office/drawing/2014/main" id="{B08B7125-538C-0E2A-DCD4-C5079A006E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868" y="3519016"/>
            <a:ext cx="1082462" cy="95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2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lstStyle/>
          <a:p>
            <a:r>
              <a:rPr lang="en-US" b="1">
                <a:solidFill>
                  <a:schemeClr val="accent5">
                    <a:lumMod val="50000"/>
                  </a:schemeClr>
                </a:solidFill>
                <a:latin typeface="Roboto" pitchFamily="2" charset="0"/>
                <a:ea typeface="Roboto" pitchFamily="2" charset="0"/>
              </a:rPr>
              <a:t>3. Vận dụng</a:t>
            </a:r>
            <a:endParaRPr lang="en-US" b="1" dirty="0">
              <a:solidFill>
                <a:schemeClr val="accent5">
                  <a:lumMod val="50000"/>
                </a:schemeClr>
              </a:solidFill>
              <a:latin typeface="Roboto" pitchFamily="2" charset="0"/>
              <a:ea typeface="Roboto" pitchFamily="2" charset="0"/>
            </a:endParaRPr>
          </a:p>
        </p:txBody>
      </p:sp>
      <p:grpSp>
        <p:nvGrpSpPr>
          <p:cNvPr id="9" name="Group 8">
            <a:extLst>
              <a:ext uri="{FF2B5EF4-FFF2-40B4-BE49-F238E27FC236}">
                <a16:creationId xmlns:a16="http://schemas.microsoft.com/office/drawing/2014/main" id="{5EB226A9-D9EE-4576-B6BE-BA2E94C1613A}"/>
              </a:ext>
              <a:ext uri="{C183D7F6-B498-43B3-948B-1728B52AA6E4}">
                <adec:decorative xmlns:adec="http://schemas.microsoft.com/office/drawing/2017/decorative" val="1"/>
              </a:ext>
            </a:extLst>
          </p:cNvPr>
          <p:cNvGrpSpPr/>
          <p:nvPr/>
        </p:nvGrpSpPr>
        <p:grpSpPr>
          <a:xfrm>
            <a:off x="8936181" y="0"/>
            <a:ext cx="3890553" cy="6904758"/>
            <a:chOff x="8936181" y="0"/>
            <a:chExt cx="3890553" cy="6904758"/>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Microscope">
              <a:extLst>
                <a:ext uri="{FF2B5EF4-FFF2-40B4-BE49-F238E27FC236}">
                  <a16:creationId xmlns:a16="http://schemas.microsoft.com/office/drawing/2014/main" id="{A9B090FE-5998-4BAC-AB8D-6F40D44C81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36181" y="3014205"/>
              <a:ext cx="3890553" cy="3890553"/>
            </a:xfrm>
            <a:prstGeom prst="rect">
              <a:avLst/>
            </a:prstGeom>
          </p:spPr>
        </p:pic>
      </p:grpSp>
      <p:sp>
        <p:nvSpPr>
          <p:cNvPr id="16" name="Content Placeholder 15">
            <a:extLst>
              <a:ext uri="{FF2B5EF4-FFF2-40B4-BE49-F238E27FC236}">
                <a16:creationId xmlns:a16="http://schemas.microsoft.com/office/drawing/2014/main" id="{6F91598E-DAF2-6B7D-98F4-DB0B64DF7847}"/>
              </a:ext>
            </a:extLst>
          </p:cNvPr>
          <p:cNvSpPr>
            <a:spLocks noGrp="1"/>
          </p:cNvSpPr>
          <p:nvPr>
            <p:ph idx="1"/>
          </p:nvPr>
        </p:nvSpPr>
        <p:spPr/>
        <p:txBody>
          <a:bodyPr/>
          <a:lstStyle/>
          <a:p>
            <a:pPr marL="0" indent="0">
              <a:buNone/>
            </a:pPr>
            <a:r>
              <a:rPr lang="en-US"/>
              <a:t>Trả lời câu hỏi</a:t>
            </a:r>
          </a:p>
        </p:txBody>
      </p:sp>
    </p:spTree>
    <p:extLst>
      <p:ext uri="{BB962C8B-B14F-4D97-AF65-F5344CB8AC3E}">
        <p14:creationId xmlns:p14="http://schemas.microsoft.com/office/powerpoint/2010/main" val="3937033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ách tẩy cặn ấm đun nước siêu tốc bằng nguyên liệu trong nhà">
            <a:extLst>
              <a:ext uri="{FF2B5EF4-FFF2-40B4-BE49-F238E27FC236}">
                <a16:creationId xmlns:a16="http://schemas.microsoft.com/office/drawing/2014/main" id="{0B490D31-834E-64B1-0905-A8097E0B8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098" y="605936"/>
            <a:ext cx="3268613" cy="24483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B80988D-10E5-7560-AEA9-68F0A7DAA4E5}"/>
              </a:ext>
            </a:extLst>
          </p:cNvPr>
          <p:cNvSpPr txBox="1"/>
          <p:nvPr/>
        </p:nvSpPr>
        <p:spPr>
          <a:xfrm>
            <a:off x="445477" y="391218"/>
            <a:ext cx="7559040" cy="4401205"/>
          </a:xfrm>
          <a:prstGeom prst="rect">
            <a:avLst/>
          </a:prstGeom>
          <a:noFill/>
        </p:spPr>
        <p:txBody>
          <a:bodyPr wrap="square">
            <a:spAutoFit/>
          </a:bodyPr>
          <a:lstStyle/>
          <a:p>
            <a:pPr marL="0" marR="0" algn="just">
              <a:spcBef>
                <a:spcPts val="0"/>
              </a:spcBef>
              <a:spcAft>
                <a:spcPts val="0"/>
              </a:spcAft>
              <a:tabLst>
                <a:tab pos="513080" algn="l"/>
              </a:tabLst>
            </a:pPr>
            <a:r>
              <a:rPr lang="en-US" sz="2800" b="1">
                <a:solidFill>
                  <a:srgbClr val="0070C0"/>
                </a:solidFill>
                <a:effectLst/>
                <a:latin typeface="Open Sans" pitchFamily="2" charset="0"/>
                <a:ea typeface="Open Sans" pitchFamily="2" charset="0"/>
                <a:cs typeface="Open Sans" pitchFamily="2" charset="0"/>
              </a:rPr>
              <a:t>Câu 1: </a:t>
            </a:r>
            <a:r>
              <a:rPr lang="en-US" sz="2800">
                <a:solidFill>
                  <a:srgbClr val="0070C0"/>
                </a:solidFill>
                <a:effectLst/>
                <a:latin typeface="Open Sans" pitchFamily="2" charset="0"/>
                <a:ea typeface="Open Sans" pitchFamily="2" charset="0"/>
                <a:cs typeface="Open Sans" pitchFamily="2" charset="0"/>
              </a:rPr>
              <a:t>Khi sử dụng ấm để đun sôi nước suối hoặc nước máy thì sau một thời gian sử dụng sẽ xuất hiện nhiều cặn trắng bám vào bên trong ấm. Cho biết:</a:t>
            </a:r>
          </a:p>
          <a:p>
            <a:pPr marL="0" marR="0" indent="180340" algn="just">
              <a:spcBef>
                <a:spcPts val="0"/>
              </a:spcBef>
              <a:spcAft>
                <a:spcPts val="0"/>
              </a:spcAft>
            </a:pPr>
            <a:r>
              <a:rPr lang="en-US" sz="2800">
                <a:effectLst/>
                <a:latin typeface="Open Sans" pitchFamily="2" charset="0"/>
                <a:ea typeface="Open Sans" pitchFamily="2" charset="0"/>
                <a:cs typeface="Open Sans" pitchFamily="2" charset="0"/>
              </a:rPr>
              <a:t>a) Nước suối, nước máy có phải là nước tinh khiết không. </a:t>
            </a:r>
          </a:p>
          <a:p>
            <a:pPr marL="0" marR="0" indent="180340" algn="just">
              <a:spcBef>
                <a:spcPts val="0"/>
              </a:spcBef>
              <a:spcAft>
                <a:spcPts val="0"/>
              </a:spcAft>
            </a:pPr>
            <a:r>
              <a:rPr lang="en-US" sz="2800">
                <a:effectLst/>
                <a:latin typeface="Open Sans" pitchFamily="2" charset="0"/>
                <a:ea typeface="Open Sans" pitchFamily="2" charset="0"/>
                <a:cs typeface="Open Sans" pitchFamily="2" charset="0"/>
              </a:rPr>
              <a:t>b) Tại sao khi đun nước lấy từ máy lọc nước thì bên trong ấm ít bị đóng cặn hơn.</a:t>
            </a:r>
          </a:p>
          <a:p>
            <a:pPr marL="0" marR="0" indent="180340" algn="just">
              <a:spcBef>
                <a:spcPts val="0"/>
              </a:spcBef>
              <a:spcAft>
                <a:spcPts val="0"/>
              </a:spcAft>
              <a:tabLst>
                <a:tab pos="509905" algn="l"/>
              </a:tabLst>
            </a:pPr>
            <a:r>
              <a:rPr lang="en-US" sz="2800">
                <a:effectLst/>
                <a:latin typeface="Open Sans" pitchFamily="2" charset="0"/>
                <a:ea typeface="Open Sans" pitchFamily="2" charset="0"/>
                <a:cs typeface="Open Sans" pitchFamily="2" charset="0"/>
              </a:rPr>
              <a:t>c) Làm thế nào để có thể làm sạch cặn trong ấm.</a:t>
            </a:r>
          </a:p>
        </p:txBody>
      </p:sp>
    </p:spTree>
    <p:extLst>
      <p:ext uri="{BB962C8B-B14F-4D97-AF65-F5344CB8AC3E}">
        <p14:creationId xmlns:p14="http://schemas.microsoft.com/office/powerpoint/2010/main" val="3955807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8" name="Rectangle 19462">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9" name="Freeform: Shape 19464">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9467" name="Freeform: Shape 19466">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C8ACEB15-9659-602B-6CB5-79ED91378ED6}"/>
              </a:ext>
            </a:extLst>
          </p:cNvPr>
          <p:cNvSpPr txBox="1"/>
          <p:nvPr/>
        </p:nvSpPr>
        <p:spPr>
          <a:xfrm>
            <a:off x="340963" y="732175"/>
            <a:ext cx="3905573" cy="5262979"/>
          </a:xfrm>
          <a:prstGeom prst="rect">
            <a:avLst/>
          </a:prstGeom>
          <a:noFill/>
        </p:spPr>
        <p:txBody>
          <a:bodyPr wrap="square">
            <a:spAutoFit/>
          </a:bodyPr>
          <a:lstStyle/>
          <a:p>
            <a:pPr marL="0" marR="0" indent="180340" algn="just">
              <a:spcBef>
                <a:spcPts val="0"/>
              </a:spcBef>
              <a:spcAft>
                <a:spcPts val="0"/>
              </a:spcAft>
              <a:tabLst>
                <a:tab pos="704850" algn="l"/>
              </a:tabLst>
            </a:pPr>
            <a:r>
              <a:rPr lang="en-US" sz="2800">
                <a:solidFill>
                  <a:srgbClr val="FFFF00"/>
                </a:solidFill>
                <a:effectLst/>
                <a:latin typeface="Open Sans" pitchFamily="2" charset="0"/>
                <a:ea typeface="Open Sans" pitchFamily="2" charset="0"/>
                <a:cs typeface="Open Sans" pitchFamily="2" charset="0"/>
              </a:rPr>
              <a:t>a) Nước suối, nước máy không phải là nước tinh khiết vì ngoài nước còn có thêm các chất khác (chất đóng cặn).</a:t>
            </a:r>
          </a:p>
          <a:p>
            <a:pPr marL="0" marR="0" indent="180340" algn="just">
              <a:spcBef>
                <a:spcPts val="0"/>
              </a:spcBef>
              <a:spcAft>
                <a:spcPts val="0"/>
              </a:spcAft>
              <a:tabLst>
                <a:tab pos="500380" algn="l"/>
              </a:tabLst>
            </a:pPr>
            <a:r>
              <a:rPr lang="en-US" sz="2800">
                <a:solidFill>
                  <a:srgbClr val="FFFF00"/>
                </a:solidFill>
                <a:effectLst/>
                <a:latin typeface="Open Sans" pitchFamily="2" charset="0"/>
                <a:ea typeface="Open Sans" pitchFamily="2" charset="0"/>
                <a:cs typeface="Open Sans" pitchFamily="2" charset="0"/>
              </a:rPr>
              <a:t>b) Đun sôi nước lấy từ máy lọc sẽ xuất hiện ít cặn trong ấm hơn vì máy lọc đã loại bỏ bớt các chất có trong nước tự nhiên.</a:t>
            </a:r>
          </a:p>
        </p:txBody>
      </p:sp>
      <p:pic>
        <p:nvPicPr>
          <p:cNvPr id="4" name="Picture 2" descr="Ấm đun nước siêu tốc đóng cặn bẩn dơ tới đâu, chỉ cần 5 phút là">
            <a:extLst>
              <a:ext uri="{FF2B5EF4-FFF2-40B4-BE49-F238E27FC236}">
                <a16:creationId xmlns:a16="http://schemas.microsoft.com/office/drawing/2014/main" id="{929FEB88-466E-0C74-C481-86C7EEA6E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954" y="1569490"/>
            <a:ext cx="5381625" cy="3362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DE6E98B-135A-B6DE-3615-905022E97316}"/>
              </a:ext>
            </a:extLst>
          </p:cNvPr>
          <p:cNvSpPr txBox="1"/>
          <p:nvPr/>
        </p:nvSpPr>
        <p:spPr>
          <a:xfrm>
            <a:off x="340963" y="2087446"/>
            <a:ext cx="3905573" cy="2677656"/>
          </a:xfrm>
          <a:prstGeom prst="rect">
            <a:avLst/>
          </a:prstGeom>
          <a:noFill/>
        </p:spPr>
        <p:txBody>
          <a:bodyPr wrap="square">
            <a:spAutoFit/>
          </a:bodyPr>
          <a:lstStyle/>
          <a:p>
            <a:pPr marL="0" marR="0" indent="180340" algn="just">
              <a:spcBef>
                <a:spcPts val="0"/>
              </a:spcBef>
              <a:spcAft>
                <a:spcPts val="0"/>
              </a:spcAft>
              <a:tabLst>
                <a:tab pos="497205" algn="l"/>
              </a:tabLst>
            </a:pPr>
            <a:r>
              <a:rPr lang="en-US" sz="2800">
                <a:solidFill>
                  <a:srgbClr val="FFFF00"/>
                </a:solidFill>
                <a:effectLst/>
                <a:latin typeface="Open Sans" pitchFamily="2" charset="0"/>
                <a:ea typeface="Open Sans" pitchFamily="2" charset="0"/>
                <a:cs typeface="Open Sans" pitchFamily="2" charset="0"/>
              </a:rPr>
              <a:t>c) Nếu có cặn trong ấm, chúng ta có thể dùng giấm ăn hoặc nước chanh để ngâm ấm một thời gian, các chất cặn sẽ tan ra hết.</a:t>
            </a:r>
          </a:p>
        </p:txBody>
      </p:sp>
    </p:spTree>
    <p:extLst>
      <p:ext uri="{BB962C8B-B14F-4D97-AF65-F5344CB8AC3E}">
        <p14:creationId xmlns:p14="http://schemas.microsoft.com/office/powerpoint/2010/main" val="236327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 presetClass="exit" presetSubtype="0" fill="hold" grpId="1" nodeType="withEffect">
                                  <p:stCondLst>
                                    <p:cond delay="0"/>
                                  </p:stCondLst>
                                  <p:childTnLst>
                                    <p:set>
                                      <p:cBhvr>
                                        <p:cTn id="23" dur="1" fill="hold">
                                          <p:stCondLst>
                                            <p:cond delay="0"/>
                                          </p:stCondLst>
                                        </p:cTn>
                                        <p:tgtEl>
                                          <p:spTgt spid="2">
                                            <p:txEl>
                                              <p:pRg st="0" end="0"/>
                                            </p:txEl>
                                          </p:spTgt>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allAtOnce"/>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BC41A2-1E46-CD74-4605-0ED94C1D95D2}"/>
              </a:ext>
            </a:extLst>
          </p:cNvPr>
          <p:cNvSpPr txBox="1"/>
          <p:nvPr/>
        </p:nvSpPr>
        <p:spPr>
          <a:xfrm>
            <a:off x="517843" y="509819"/>
            <a:ext cx="11130205" cy="954107"/>
          </a:xfrm>
          <a:prstGeom prst="rect">
            <a:avLst/>
          </a:prstGeom>
          <a:noFill/>
        </p:spPr>
        <p:txBody>
          <a:bodyPr wrap="square">
            <a:spAutoFit/>
          </a:bodyPr>
          <a:lstStyle/>
          <a:p>
            <a:r>
              <a:rPr lang="de-DE" sz="2800" b="1">
                <a:solidFill>
                  <a:srgbClr val="0070C0"/>
                </a:solidFill>
                <a:effectLst/>
                <a:latin typeface="Open Sans" pitchFamily="2" charset="0"/>
                <a:ea typeface="Open Sans" pitchFamily="2" charset="0"/>
                <a:cs typeface="Open Sans" pitchFamily="2" charset="0"/>
              </a:rPr>
              <a:t>Câu 2:</a:t>
            </a:r>
            <a:r>
              <a:rPr lang="de-DE" sz="2800">
                <a:solidFill>
                  <a:srgbClr val="0070C0"/>
                </a:solidFill>
                <a:effectLst/>
                <a:latin typeface="Open Sans" pitchFamily="2" charset="0"/>
                <a:ea typeface="Open Sans" pitchFamily="2" charset="0"/>
                <a:cs typeface="Open Sans" pitchFamily="2" charset="0"/>
              </a:rPr>
              <a:t> Dưới đây là sơ đồ mô tả thiết bị chưng cất tinh dầu như tinh dầu quế, tinh dầu sả, tinh dầu khuynh diệp,...</a:t>
            </a:r>
            <a:endParaRPr lang="en-US" sz="2800">
              <a:solidFill>
                <a:srgbClr val="0070C0"/>
              </a:solidFill>
              <a:latin typeface="Open Sans" pitchFamily="2" charset="0"/>
              <a:ea typeface="Open Sans" pitchFamily="2" charset="0"/>
              <a:cs typeface="Open Sans" pitchFamily="2" charset="0"/>
            </a:endParaRPr>
          </a:p>
        </p:txBody>
      </p:sp>
      <p:pic>
        <p:nvPicPr>
          <p:cNvPr id="8" name="Picture 7" descr="Diagram&#10;&#10;Description automatically generated">
            <a:extLst>
              <a:ext uri="{FF2B5EF4-FFF2-40B4-BE49-F238E27FC236}">
                <a16:creationId xmlns:a16="http://schemas.microsoft.com/office/drawing/2014/main" id="{3A2F1158-B239-F365-AB9B-E39D611D6A61}"/>
              </a:ext>
            </a:extLst>
          </p:cNvPr>
          <p:cNvPicPr>
            <a:picLocks noChangeAspect="1"/>
          </p:cNvPicPr>
          <p:nvPr/>
        </p:nvPicPr>
        <p:blipFill>
          <a:blip r:embed="rId2"/>
          <a:stretch>
            <a:fillRect/>
          </a:stretch>
        </p:blipFill>
        <p:spPr>
          <a:xfrm>
            <a:off x="5441822" y="1619249"/>
            <a:ext cx="6750178" cy="4275113"/>
          </a:xfrm>
          <a:prstGeom prst="rect">
            <a:avLst/>
          </a:prstGeom>
        </p:spPr>
      </p:pic>
      <p:sp>
        <p:nvSpPr>
          <p:cNvPr id="9" name="TextBox 8">
            <a:extLst>
              <a:ext uri="{FF2B5EF4-FFF2-40B4-BE49-F238E27FC236}">
                <a16:creationId xmlns:a16="http://schemas.microsoft.com/office/drawing/2014/main" id="{77AF4242-EFBD-8168-88D7-64496DC58C42}"/>
              </a:ext>
            </a:extLst>
          </p:cNvPr>
          <p:cNvSpPr txBox="1"/>
          <p:nvPr/>
        </p:nvSpPr>
        <p:spPr>
          <a:xfrm>
            <a:off x="517843" y="2097552"/>
            <a:ext cx="5474994" cy="3539430"/>
          </a:xfrm>
          <a:prstGeom prst="rect">
            <a:avLst/>
          </a:prstGeom>
          <a:noFill/>
        </p:spPr>
        <p:txBody>
          <a:bodyPr wrap="square">
            <a:spAutoFit/>
          </a:bodyPr>
          <a:lstStyle/>
          <a:p>
            <a:pPr marL="0" marR="0" indent="165100" algn="just">
              <a:spcBef>
                <a:spcPts val="0"/>
              </a:spcBef>
              <a:spcAft>
                <a:spcPts val="0"/>
              </a:spcAft>
            </a:pPr>
            <a:r>
              <a:rPr lang="en-US" sz="2800">
                <a:effectLst/>
                <a:latin typeface="Open Sans" pitchFamily="2" charset="0"/>
                <a:ea typeface="Open Sans" pitchFamily="2" charset="0"/>
                <a:cs typeface="Open Sans" pitchFamily="2" charset="0"/>
              </a:rPr>
              <a:t>a) Em hãy giải thích nguyên lí hoạt động của thiết bị trên.</a:t>
            </a:r>
          </a:p>
          <a:p>
            <a:pPr marL="0" marR="0" indent="165100" algn="just">
              <a:spcBef>
                <a:spcPts val="0"/>
              </a:spcBef>
              <a:spcAft>
                <a:spcPts val="0"/>
              </a:spcAft>
            </a:pPr>
            <a:r>
              <a:rPr lang="en-US" sz="2800">
                <a:effectLst/>
                <a:latin typeface="Open Sans" pitchFamily="2" charset="0"/>
                <a:ea typeface="Open Sans" pitchFamily="2" charset="0"/>
                <a:cs typeface="Open Sans" pitchFamily="2" charset="0"/>
              </a:rPr>
              <a:t>b) Nếu phần trước của bộ sinh hàn bị hở thì kết quả chiết xuất như thế nào?</a:t>
            </a:r>
          </a:p>
          <a:p>
            <a:pPr marL="0" marR="0" indent="165100" algn="just">
              <a:spcBef>
                <a:spcPts val="0"/>
              </a:spcBef>
              <a:spcAft>
                <a:spcPts val="0"/>
              </a:spcAft>
            </a:pPr>
            <a:r>
              <a:rPr lang="en-US" sz="2800">
                <a:effectLst/>
                <a:latin typeface="Open Sans" pitchFamily="2" charset="0"/>
                <a:ea typeface="Open Sans" pitchFamily="2" charset="0"/>
                <a:cs typeface="Open Sans" pitchFamily="2" charset="0"/>
              </a:rPr>
              <a:t>c) Em hãy thiết kế một dụng cụ tương tự để tiến hành tách tinh dầu sả tại gia đình mình.</a:t>
            </a:r>
          </a:p>
        </p:txBody>
      </p:sp>
    </p:spTree>
    <p:extLst>
      <p:ext uri="{BB962C8B-B14F-4D97-AF65-F5344CB8AC3E}">
        <p14:creationId xmlns:p14="http://schemas.microsoft.com/office/powerpoint/2010/main" val="2663194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8" name="Rectangle 19462">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9" name="Freeform: Shape 19464">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9467" name="Freeform: Shape 19466">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9458" name="Picture 2" descr="Chưng Cất Lôi Cuốn Hơi Nước Có Các Dạng Thiết Bị Nào?">
            <a:extLst>
              <a:ext uri="{FF2B5EF4-FFF2-40B4-BE49-F238E27FC236}">
                <a16:creationId xmlns:a16="http://schemas.microsoft.com/office/drawing/2014/main" id="{363AB195-4C54-7D00-CA6D-BC7BA7BBB5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38076" y="1420837"/>
            <a:ext cx="7813764" cy="37701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F10245-F6A5-6A0F-2B7F-17D43D2459B4}"/>
              </a:ext>
            </a:extLst>
          </p:cNvPr>
          <p:cNvSpPr txBox="1"/>
          <p:nvPr/>
        </p:nvSpPr>
        <p:spPr>
          <a:xfrm>
            <a:off x="201478" y="96149"/>
            <a:ext cx="4176758" cy="6761851"/>
          </a:xfrm>
          <a:prstGeom prst="rect">
            <a:avLst/>
          </a:prstGeom>
          <a:noFill/>
        </p:spPr>
        <p:txBody>
          <a:bodyPr wrap="square">
            <a:spAutoFit/>
          </a:bodyPr>
          <a:lstStyle/>
          <a:p>
            <a:pPr marR="0" algn="just">
              <a:lnSpc>
                <a:spcPct val="90000"/>
              </a:lnSpc>
              <a:spcBef>
                <a:spcPts val="0"/>
              </a:spcBef>
              <a:spcAft>
                <a:spcPts val="600"/>
              </a:spcAft>
            </a:pPr>
            <a:r>
              <a:rPr lang="en-US" sz="2800">
                <a:solidFill>
                  <a:srgbClr val="FFFF00">
                    <a:alpha val="60000"/>
                  </a:srgbClr>
                </a:solidFill>
                <a:effectLst/>
              </a:rPr>
              <a:t>a) Nguyên lý hoạt động: Khi đun nóng, nước bốc hơi vào trong dược liệu và lôi cuốn tinh dầu tới bộ sinh hàn. Tại đây cả tinh dầu và hơi nước đều ngưng tụ lại thành chất lỏng và phân lớp. Nước sẽ được tách ra và tiếp tục sử dụng trong quy trình còn tinh dầu sẽ được đưa vào bình chứa để sử dụng.</a:t>
            </a:r>
          </a:p>
          <a:p>
            <a:pPr algn="just">
              <a:lnSpc>
                <a:spcPct val="90000"/>
              </a:lnSpc>
              <a:spcAft>
                <a:spcPts val="600"/>
              </a:spcAft>
            </a:pPr>
            <a:r>
              <a:rPr lang="en-US" sz="2800">
                <a:solidFill>
                  <a:srgbClr val="FFFF00">
                    <a:alpha val="60000"/>
                  </a:srgbClr>
                </a:solidFill>
                <a:effectLst/>
              </a:rPr>
              <a:t>b) Nếu phần trước của bộ sinh hàn bị hở thì hơi nước và tinh dầu sẽ bay ra môi trường không khí, hiệu quả chiết xuất sẽ rất thấp.</a:t>
            </a:r>
            <a:endParaRPr lang="en-US" sz="2800">
              <a:solidFill>
                <a:srgbClr val="FFFF00">
                  <a:alpha val="60000"/>
                </a:srgbClr>
              </a:solidFill>
            </a:endParaRPr>
          </a:p>
        </p:txBody>
      </p:sp>
    </p:spTree>
    <p:extLst>
      <p:ext uri="{BB962C8B-B14F-4D97-AF65-F5344CB8AC3E}">
        <p14:creationId xmlns:p14="http://schemas.microsoft.com/office/powerpoint/2010/main" val="68557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a:solidFill>
                  <a:schemeClr val="bg1"/>
                </a:solidFill>
                <a:latin typeface="Rockwell" panose="02060603020205020403" pitchFamily="18" charset="0"/>
              </a:rPr>
              <a:t>Nhiệm vụ về nhà</a:t>
            </a:r>
            <a:endParaRPr lang="en-US" sz="8000" dirty="0">
              <a:solidFill>
                <a:schemeClr val="bg1"/>
              </a:solidFill>
              <a:latin typeface="Rockwell" panose="02060603020205020403"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524000" y="3331882"/>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Học thuộc các kiến thức của chủ đề 5</a:t>
            </a:r>
          </a:p>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Soạn bài 17</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a:extLst>
              <a:ext uri="{FF2B5EF4-FFF2-40B4-BE49-F238E27FC236}">
                <a16:creationId xmlns:a16="http://schemas.microsoft.com/office/drawing/2014/main" id="{2A123BD8-A09C-49C0-98E8-54B55610A92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3790715" y="4482751"/>
            <a:ext cx="3194131" cy="3194131"/>
          </a:xfrm>
          <a:prstGeom prst="rect">
            <a:avLst/>
          </a:prstGeom>
        </p:spPr>
      </p:pic>
      <p:pic>
        <p:nvPicPr>
          <p:cNvPr id="11" name="Graphic 10">
            <a:extLst>
              <a:ext uri="{FF2B5EF4-FFF2-40B4-BE49-F238E27FC236}">
                <a16:creationId xmlns:a16="http://schemas.microsoft.com/office/drawing/2014/main" id="{3CB00449-E308-4DF3-9CFD-9A7D30B672D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38607" flipH="1">
            <a:off x="-587261" y="1663257"/>
            <a:ext cx="2684499" cy="2684499"/>
          </a:xfrm>
          <a:prstGeom prst="rect">
            <a:avLst/>
          </a:prstGeom>
        </p:spPr>
      </p:pic>
      <p:pic>
        <p:nvPicPr>
          <p:cNvPr id="13" name="Graphic 12">
            <a:extLst>
              <a:ext uri="{FF2B5EF4-FFF2-40B4-BE49-F238E27FC236}">
                <a16:creationId xmlns:a16="http://schemas.microsoft.com/office/drawing/2014/main" id="{6A56DF0C-1331-406E-AEE6-06E0E59FB9A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078969">
            <a:off x="1920309" y="4797205"/>
            <a:ext cx="2453456" cy="2453456"/>
          </a:xfrm>
          <a:prstGeom prst="rect">
            <a:avLst/>
          </a:prstGeom>
        </p:spPr>
      </p:pic>
      <p:pic>
        <p:nvPicPr>
          <p:cNvPr id="7" name="Graphic 6">
            <a:extLst>
              <a:ext uri="{FF2B5EF4-FFF2-40B4-BE49-F238E27FC236}">
                <a16:creationId xmlns:a16="http://schemas.microsoft.com/office/drawing/2014/main" id="{88D22565-F42F-439B-A6A4-CF161165E6B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213697">
            <a:off x="-491837" y="3688628"/>
            <a:ext cx="3245427" cy="3245427"/>
          </a:xfrm>
          <a:prstGeom prst="rect">
            <a:avLst/>
          </a:prstGeom>
        </p:spPr>
      </p:pic>
      <p:pic>
        <p:nvPicPr>
          <p:cNvPr id="9" name="Graphic 8">
            <a:extLst>
              <a:ext uri="{FF2B5EF4-FFF2-40B4-BE49-F238E27FC236}">
                <a16:creationId xmlns:a16="http://schemas.microsoft.com/office/drawing/2014/main" id="{B46E3E84-D1E6-4422-AA93-3EE98A821B9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0451125">
            <a:off x="8514237" y="-118161"/>
            <a:ext cx="3005286" cy="3005286"/>
          </a:xfrm>
          <a:prstGeom prst="rect">
            <a:avLst/>
          </a:prstGeom>
        </p:spPr>
      </p:pic>
      <p:pic>
        <p:nvPicPr>
          <p:cNvPr id="19" name="Graphic 18">
            <a:extLst>
              <a:ext uri="{FF2B5EF4-FFF2-40B4-BE49-F238E27FC236}">
                <a16:creationId xmlns:a16="http://schemas.microsoft.com/office/drawing/2014/main" id="{39130E3C-1E93-4315-AE76-13C55147DCF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889495">
            <a:off x="10171718" y="145767"/>
            <a:ext cx="1574403" cy="1574403"/>
          </a:xfrm>
          <a:prstGeom prst="rect">
            <a:avLst/>
          </a:prstGeom>
        </p:spPr>
      </p:pic>
      <p:pic>
        <p:nvPicPr>
          <p:cNvPr id="21" name="Graphic 20">
            <a:extLst>
              <a:ext uri="{FF2B5EF4-FFF2-40B4-BE49-F238E27FC236}">
                <a16:creationId xmlns:a16="http://schemas.microsoft.com/office/drawing/2014/main" id="{FFEC1660-205F-490E-800A-0D57D250BAE4}"/>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DD7D52-61DE-17AE-780F-688453376F64}"/>
              </a:ext>
            </a:extLst>
          </p:cNvPr>
          <p:cNvSpPr txBox="1"/>
          <p:nvPr/>
        </p:nvSpPr>
        <p:spPr>
          <a:xfrm>
            <a:off x="434718" y="2543460"/>
            <a:ext cx="1828800" cy="578882"/>
          </a:xfrm>
          <a:prstGeom prst="roundRect">
            <a:avLst/>
          </a:prstGeom>
          <a:solidFill>
            <a:schemeClr val="accent2">
              <a:lumMod val="60000"/>
              <a:lumOff val="40000"/>
            </a:schemeClr>
          </a:solidFill>
        </p:spPr>
        <p:txBody>
          <a:bodyPr wrap="square" rtlCol="0">
            <a:spAutoFit/>
          </a:bodyPr>
          <a:lstStyle/>
          <a:p>
            <a:pPr algn="ctr"/>
            <a:r>
              <a:rPr lang="en-US" sz="2800"/>
              <a:t>Chất</a:t>
            </a:r>
          </a:p>
        </p:txBody>
      </p:sp>
      <p:sp>
        <p:nvSpPr>
          <p:cNvPr id="5" name="TextBox 4">
            <a:extLst>
              <a:ext uri="{FF2B5EF4-FFF2-40B4-BE49-F238E27FC236}">
                <a16:creationId xmlns:a16="http://schemas.microsoft.com/office/drawing/2014/main" id="{46DE6C70-DF49-C8FD-CA30-FA5CA4ED4502}"/>
              </a:ext>
            </a:extLst>
          </p:cNvPr>
          <p:cNvSpPr txBox="1"/>
          <p:nvPr/>
        </p:nvSpPr>
        <p:spPr>
          <a:xfrm>
            <a:off x="2640766" y="723338"/>
            <a:ext cx="1828800" cy="1055608"/>
          </a:xfrm>
          <a:prstGeom prst="roundRect">
            <a:avLst/>
          </a:prstGeom>
          <a:solidFill>
            <a:schemeClr val="accent6">
              <a:lumMod val="60000"/>
              <a:lumOff val="40000"/>
            </a:schemeClr>
          </a:solidFill>
        </p:spPr>
        <p:txBody>
          <a:bodyPr wrap="square" rtlCol="0">
            <a:spAutoFit/>
          </a:bodyPr>
          <a:lstStyle/>
          <a:p>
            <a:pPr algn="ctr"/>
            <a:r>
              <a:rPr lang="en-US" sz="2800"/>
              <a:t>Chất</a:t>
            </a:r>
          </a:p>
          <a:p>
            <a:pPr algn="ctr"/>
            <a:r>
              <a:rPr lang="en-US" sz="2800"/>
              <a:t>tinh khiết</a:t>
            </a:r>
          </a:p>
        </p:txBody>
      </p:sp>
      <p:sp>
        <p:nvSpPr>
          <p:cNvPr id="6" name="TextBox 5">
            <a:extLst>
              <a:ext uri="{FF2B5EF4-FFF2-40B4-BE49-F238E27FC236}">
                <a16:creationId xmlns:a16="http://schemas.microsoft.com/office/drawing/2014/main" id="{6EB67DC9-B442-5D09-4DAD-DD26B7B05E27}"/>
              </a:ext>
            </a:extLst>
          </p:cNvPr>
          <p:cNvSpPr txBox="1"/>
          <p:nvPr/>
        </p:nvSpPr>
        <p:spPr>
          <a:xfrm>
            <a:off x="2640766" y="3886856"/>
            <a:ext cx="1828800" cy="578882"/>
          </a:xfrm>
          <a:prstGeom prst="roundRect">
            <a:avLst/>
          </a:prstGeom>
          <a:solidFill>
            <a:schemeClr val="accent1">
              <a:lumMod val="40000"/>
              <a:lumOff val="60000"/>
            </a:schemeClr>
          </a:solidFill>
        </p:spPr>
        <p:txBody>
          <a:bodyPr wrap="square" rtlCol="0">
            <a:spAutoFit/>
          </a:bodyPr>
          <a:lstStyle/>
          <a:p>
            <a:pPr algn="ctr"/>
            <a:r>
              <a:rPr lang="en-US" sz="2800"/>
              <a:t>Hỗn hợp</a:t>
            </a:r>
          </a:p>
        </p:txBody>
      </p:sp>
      <p:sp>
        <p:nvSpPr>
          <p:cNvPr id="7" name="TextBox 6">
            <a:extLst>
              <a:ext uri="{FF2B5EF4-FFF2-40B4-BE49-F238E27FC236}">
                <a16:creationId xmlns:a16="http://schemas.microsoft.com/office/drawing/2014/main" id="{BD1A6ED2-DC20-46AA-0568-694764624142}"/>
              </a:ext>
            </a:extLst>
          </p:cNvPr>
          <p:cNvSpPr txBox="1"/>
          <p:nvPr/>
        </p:nvSpPr>
        <p:spPr>
          <a:xfrm>
            <a:off x="7546299" y="3069611"/>
            <a:ext cx="1828800" cy="578882"/>
          </a:xfrm>
          <a:prstGeom prst="roundRect">
            <a:avLst/>
          </a:prstGeom>
          <a:solidFill>
            <a:schemeClr val="tx2">
              <a:lumMod val="40000"/>
              <a:lumOff val="60000"/>
            </a:schemeClr>
          </a:solidFill>
        </p:spPr>
        <p:txBody>
          <a:bodyPr wrap="square" rtlCol="0">
            <a:spAutoFit/>
          </a:bodyPr>
          <a:lstStyle/>
          <a:p>
            <a:r>
              <a:rPr lang="en-US" sz="2800"/>
              <a:t>Dung dịch</a:t>
            </a:r>
          </a:p>
        </p:txBody>
      </p:sp>
      <p:sp>
        <p:nvSpPr>
          <p:cNvPr id="8" name="TextBox 7">
            <a:extLst>
              <a:ext uri="{FF2B5EF4-FFF2-40B4-BE49-F238E27FC236}">
                <a16:creationId xmlns:a16="http://schemas.microsoft.com/office/drawing/2014/main" id="{381EB292-2163-2801-4411-4CC2C167B078}"/>
              </a:ext>
            </a:extLst>
          </p:cNvPr>
          <p:cNvSpPr txBox="1"/>
          <p:nvPr/>
        </p:nvSpPr>
        <p:spPr>
          <a:xfrm>
            <a:off x="4966740" y="2831248"/>
            <a:ext cx="2153588" cy="1055608"/>
          </a:xfrm>
          <a:prstGeom prst="roundRect">
            <a:avLst/>
          </a:prstGeom>
          <a:solidFill>
            <a:schemeClr val="tx2">
              <a:lumMod val="40000"/>
              <a:lumOff val="60000"/>
            </a:schemeClr>
          </a:solidFill>
        </p:spPr>
        <p:txBody>
          <a:bodyPr wrap="square" rtlCol="0">
            <a:spAutoFit/>
          </a:bodyPr>
          <a:lstStyle/>
          <a:p>
            <a:pPr algn="ctr"/>
            <a:r>
              <a:rPr lang="en-US" sz="2800"/>
              <a:t>Hỗn hợp đồng nhất</a:t>
            </a:r>
          </a:p>
        </p:txBody>
      </p:sp>
      <p:sp>
        <p:nvSpPr>
          <p:cNvPr id="10" name="TextBox 9">
            <a:extLst>
              <a:ext uri="{FF2B5EF4-FFF2-40B4-BE49-F238E27FC236}">
                <a16:creationId xmlns:a16="http://schemas.microsoft.com/office/drawing/2014/main" id="{2B030209-C4E9-C08E-B3A7-63FA686A1102}"/>
              </a:ext>
            </a:extLst>
          </p:cNvPr>
          <p:cNvSpPr txBox="1"/>
          <p:nvPr/>
        </p:nvSpPr>
        <p:spPr>
          <a:xfrm>
            <a:off x="4966740" y="4465738"/>
            <a:ext cx="2153588" cy="1532334"/>
          </a:xfrm>
          <a:prstGeom prst="roundRect">
            <a:avLst/>
          </a:prstGeom>
          <a:solidFill>
            <a:schemeClr val="bg2">
              <a:lumMod val="75000"/>
            </a:schemeClr>
          </a:solidFill>
        </p:spPr>
        <p:txBody>
          <a:bodyPr wrap="square" rtlCol="0">
            <a:spAutoFit/>
          </a:bodyPr>
          <a:lstStyle/>
          <a:p>
            <a:pPr algn="ctr"/>
            <a:r>
              <a:rPr lang="en-US" sz="2800"/>
              <a:t>Hỗn hợp không đồng nhất</a:t>
            </a:r>
          </a:p>
        </p:txBody>
      </p:sp>
      <p:sp>
        <p:nvSpPr>
          <p:cNvPr id="11" name="TextBox 10">
            <a:extLst>
              <a:ext uri="{FF2B5EF4-FFF2-40B4-BE49-F238E27FC236}">
                <a16:creationId xmlns:a16="http://schemas.microsoft.com/office/drawing/2014/main" id="{3720CAB0-0A0B-39B5-F3A8-F3C6043362FF}"/>
              </a:ext>
            </a:extLst>
          </p:cNvPr>
          <p:cNvSpPr txBox="1"/>
          <p:nvPr/>
        </p:nvSpPr>
        <p:spPr>
          <a:xfrm>
            <a:off x="9801070" y="2490729"/>
            <a:ext cx="1828800" cy="578882"/>
          </a:xfrm>
          <a:prstGeom prst="roundRect">
            <a:avLst/>
          </a:prstGeom>
          <a:solidFill>
            <a:schemeClr val="tx2">
              <a:lumMod val="20000"/>
              <a:lumOff val="80000"/>
            </a:schemeClr>
          </a:solidFill>
        </p:spPr>
        <p:txBody>
          <a:bodyPr wrap="square" rtlCol="0">
            <a:spAutoFit/>
          </a:bodyPr>
          <a:lstStyle/>
          <a:p>
            <a:r>
              <a:rPr lang="en-US" sz="2800"/>
              <a:t>Dung môi</a:t>
            </a:r>
          </a:p>
        </p:txBody>
      </p:sp>
      <p:sp>
        <p:nvSpPr>
          <p:cNvPr id="12" name="TextBox 11">
            <a:extLst>
              <a:ext uri="{FF2B5EF4-FFF2-40B4-BE49-F238E27FC236}">
                <a16:creationId xmlns:a16="http://schemas.microsoft.com/office/drawing/2014/main" id="{F7A45E0D-BF07-0524-6BC2-8A313FCE0960}"/>
              </a:ext>
            </a:extLst>
          </p:cNvPr>
          <p:cNvSpPr txBox="1"/>
          <p:nvPr/>
        </p:nvSpPr>
        <p:spPr>
          <a:xfrm>
            <a:off x="9801070" y="3660183"/>
            <a:ext cx="1828800" cy="578882"/>
          </a:xfrm>
          <a:prstGeom prst="roundRect">
            <a:avLst/>
          </a:prstGeom>
          <a:solidFill>
            <a:schemeClr val="tx2">
              <a:lumMod val="40000"/>
              <a:lumOff val="60000"/>
            </a:schemeClr>
          </a:solidFill>
        </p:spPr>
        <p:txBody>
          <a:bodyPr wrap="square" rtlCol="0">
            <a:spAutoFit/>
          </a:bodyPr>
          <a:lstStyle/>
          <a:p>
            <a:r>
              <a:rPr lang="en-US" sz="2800"/>
              <a:t>Chất tan</a:t>
            </a:r>
          </a:p>
        </p:txBody>
      </p:sp>
      <p:sp>
        <p:nvSpPr>
          <p:cNvPr id="13" name="TextBox 12">
            <a:extLst>
              <a:ext uri="{FF2B5EF4-FFF2-40B4-BE49-F238E27FC236}">
                <a16:creationId xmlns:a16="http://schemas.microsoft.com/office/drawing/2014/main" id="{1C8FE286-DA4A-10FF-F315-81688F341C6A}"/>
              </a:ext>
            </a:extLst>
          </p:cNvPr>
          <p:cNvSpPr txBox="1"/>
          <p:nvPr/>
        </p:nvSpPr>
        <p:spPr>
          <a:xfrm>
            <a:off x="7617502" y="4465738"/>
            <a:ext cx="1828800" cy="578882"/>
          </a:xfrm>
          <a:prstGeom prst="roundRect">
            <a:avLst/>
          </a:prstGeom>
          <a:solidFill>
            <a:schemeClr val="bg2">
              <a:lumMod val="90000"/>
            </a:schemeClr>
          </a:solidFill>
        </p:spPr>
        <p:txBody>
          <a:bodyPr wrap="square" rtlCol="0">
            <a:spAutoFit/>
          </a:bodyPr>
          <a:lstStyle/>
          <a:p>
            <a:r>
              <a:rPr lang="en-US" sz="2800"/>
              <a:t>Huyền phù</a:t>
            </a:r>
          </a:p>
        </p:txBody>
      </p:sp>
      <p:sp>
        <p:nvSpPr>
          <p:cNvPr id="14" name="TextBox 13">
            <a:extLst>
              <a:ext uri="{FF2B5EF4-FFF2-40B4-BE49-F238E27FC236}">
                <a16:creationId xmlns:a16="http://schemas.microsoft.com/office/drawing/2014/main" id="{368AA596-E2F1-C994-7A94-7E81B142AC1D}"/>
              </a:ext>
            </a:extLst>
          </p:cNvPr>
          <p:cNvSpPr txBox="1"/>
          <p:nvPr/>
        </p:nvSpPr>
        <p:spPr>
          <a:xfrm>
            <a:off x="7617502" y="5422330"/>
            <a:ext cx="1828800" cy="578882"/>
          </a:xfrm>
          <a:prstGeom prst="roundRect">
            <a:avLst/>
          </a:prstGeom>
          <a:solidFill>
            <a:schemeClr val="bg2">
              <a:lumMod val="75000"/>
            </a:schemeClr>
          </a:solidFill>
        </p:spPr>
        <p:txBody>
          <a:bodyPr wrap="square" rtlCol="0">
            <a:spAutoFit/>
          </a:bodyPr>
          <a:lstStyle/>
          <a:p>
            <a:r>
              <a:rPr lang="en-US" sz="2800"/>
              <a:t>Nhũ tương</a:t>
            </a:r>
          </a:p>
        </p:txBody>
      </p:sp>
      <p:cxnSp>
        <p:nvCxnSpPr>
          <p:cNvPr id="16" name="Straight Arrow Connector 15">
            <a:extLst>
              <a:ext uri="{FF2B5EF4-FFF2-40B4-BE49-F238E27FC236}">
                <a16:creationId xmlns:a16="http://schemas.microsoft.com/office/drawing/2014/main" id="{FEE5477E-121B-F8CE-8A8F-1986BD65A8F8}"/>
              </a:ext>
            </a:extLst>
          </p:cNvPr>
          <p:cNvCxnSpPr>
            <a:cxnSpLocks/>
            <a:stCxn id="4" idx="3"/>
            <a:endCxn id="5" idx="1"/>
          </p:cNvCxnSpPr>
          <p:nvPr/>
        </p:nvCxnSpPr>
        <p:spPr>
          <a:xfrm flipV="1">
            <a:off x="2263518" y="1251142"/>
            <a:ext cx="377248" cy="1581759"/>
          </a:xfrm>
          <a:prstGeom prst="straightConnector1">
            <a:avLst/>
          </a:prstGeom>
          <a:ln w="28575">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D7C675A5-B84F-60B9-3304-01449967F39E}"/>
              </a:ext>
            </a:extLst>
          </p:cNvPr>
          <p:cNvCxnSpPr>
            <a:stCxn id="4" idx="3"/>
            <a:endCxn id="6" idx="1"/>
          </p:cNvCxnSpPr>
          <p:nvPr/>
        </p:nvCxnSpPr>
        <p:spPr>
          <a:xfrm>
            <a:off x="2263518" y="2832901"/>
            <a:ext cx="377248" cy="1343396"/>
          </a:xfrm>
          <a:prstGeom prst="straightConnector1">
            <a:avLst/>
          </a:prstGeom>
          <a:ln w="28575">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FC37BF58-8A63-C556-6593-4B132A60A73C}"/>
              </a:ext>
            </a:extLst>
          </p:cNvPr>
          <p:cNvCxnSpPr>
            <a:stCxn id="6" idx="3"/>
            <a:endCxn id="8" idx="1"/>
          </p:cNvCxnSpPr>
          <p:nvPr/>
        </p:nvCxnSpPr>
        <p:spPr>
          <a:xfrm flipV="1">
            <a:off x="4469566" y="3359052"/>
            <a:ext cx="497174" cy="817245"/>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8ECFE78-35A2-5ADE-A9C3-348421A3EEDB}"/>
              </a:ext>
            </a:extLst>
          </p:cNvPr>
          <p:cNvCxnSpPr>
            <a:stCxn id="6" idx="3"/>
            <a:endCxn id="10" idx="1"/>
          </p:cNvCxnSpPr>
          <p:nvPr/>
        </p:nvCxnSpPr>
        <p:spPr>
          <a:xfrm>
            <a:off x="4469566" y="4176297"/>
            <a:ext cx="497174" cy="1055608"/>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583F271-C207-6D50-68A4-B8ED44BADB96}"/>
              </a:ext>
            </a:extLst>
          </p:cNvPr>
          <p:cNvCxnSpPr>
            <a:stCxn id="8" idx="3"/>
            <a:endCxn id="7" idx="1"/>
          </p:cNvCxnSpPr>
          <p:nvPr/>
        </p:nvCxnSpPr>
        <p:spPr>
          <a:xfrm>
            <a:off x="7120328" y="3359052"/>
            <a:ext cx="4259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A24DE3C-B74F-7C3A-1838-A044E75BC578}"/>
              </a:ext>
            </a:extLst>
          </p:cNvPr>
          <p:cNvCxnSpPr>
            <a:stCxn id="10" idx="3"/>
            <a:endCxn id="13" idx="1"/>
          </p:cNvCxnSpPr>
          <p:nvPr/>
        </p:nvCxnSpPr>
        <p:spPr>
          <a:xfrm flipV="1">
            <a:off x="7120328" y="4755179"/>
            <a:ext cx="497174" cy="476726"/>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9D4C0D9-DA87-1A5E-03B8-E49B3D440C84}"/>
              </a:ext>
            </a:extLst>
          </p:cNvPr>
          <p:cNvCxnSpPr>
            <a:stCxn id="10" idx="3"/>
            <a:endCxn id="14" idx="1"/>
          </p:cNvCxnSpPr>
          <p:nvPr/>
        </p:nvCxnSpPr>
        <p:spPr>
          <a:xfrm>
            <a:off x="7120328" y="5231905"/>
            <a:ext cx="497174" cy="479866"/>
          </a:xfrm>
          <a:prstGeom prst="straightConnector1">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11C5FB6-26FE-AB48-EA0B-48EDBF212297}"/>
              </a:ext>
            </a:extLst>
          </p:cNvPr>
          <p:cNvCxnSpPr>
            <a:stCxn id="7" idx="3"/>
            <a:endCxn id="11" idx="1"/>
          </p:cNvCxnSpPr>
          <p:nvPr/>
        </p:nvCxnSpPr>
        <p:spPr>
          <a:xfrm flipV="1">
            <a:off x="9375099" y="2780170"/>
            <a:ext cx="425971" cy="578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05A0A18-FC04-5CE1-6732-22FF2DF769AE}"/>
              </a:ext>
            </a:extLst>
          </p:cNvPr>
          <p:cNvCxnSpPr>
            <a:stCxn id="7" idx="3"/>
            <a:endCxn id="12" idx="1"/>
          </p:cNvCxnSpPr>
          <p:nvPr/>
        </p:nvCxnSpPr>
        <p:spPr>
          <a:xfrm>
            <a:off x="9375099" y="3359052"/>
            <a:ext cx="425971" cy="590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76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761932-35CE-5457-5D34-895FF7D7B7FD}"/>
              </a:ext>
            </a:extLst>
          </p:cNvPr>
          <p:cNvSpPr txBox="1"/>
          <p:nvPr/>
        </p:nvSpPr>
        <p:spPr>
          <a:xfrm>
            <a:off x="450217" y="2467750"/>
            <a:ext cx="2863118" cy="1532334"/>
          </a:xfrm>
          <a:prstGeom prst="roundRect">
            <a:avLst/>
          </a:prstGeom>
          <a:solidFill>
            <a:schemeClr val="accent2">
              <a:lumMod val="60000"/>
              <a:lumOff val="40000"/>
            </a:schemeClr>
          </a:solidFill>
        </p:spPr>
        <p:txBody>
          <a:bodyPr wrap="square" rtlCol="0">
            <a:spAutoFit/>
          </a:bodyPr>
          <a:lstStyle/>
          <a:p>
            <a:pPr algn="ctr"/>
            <a:r>
              <a:rPr lang="en-US" sz="2800"/>
              <a:t>Phương pháp tách chất ra khỏi hỗn hợp</a:t>
            </a:r>
          </a:p>
        </p:txBody>
      </p:sp>
      <p:sp>
        <p:nvSpPr>
          <p:cNvPr id="3" name="TextBox 2">
            <a:extLst>
              <a:ext uri="{FF2B5EF4-FFF2-40B4-BE49-F238E27FC236}">
                <a16:creationId xmlns:a16="http://schemas.microsoft.com/office/drawing/2014/main" id="{13AAF49C-4A74-9FD7-5DA2-CAD97655D8BB}"/>
              </a:ext>
            </a:extLst>
          </p:cNvPr>
          <p:cNvSpPr txBox="1"/>
          <p:nvPr/>
        </p:nvSpPr>
        <p:spPr>
          <a:xfrm>
            <a:off x="4709666" y="851658"/>
            <a:ext cx="3349451" cy="578882"/>
          </a:xfrm>
          <a:prstGeom prst="roundRect">
            <a:avLst/>
          </a:prstGeom>
          <a:solidFill>
            <a:schemeClr val="accent2">
              <a:lumMod val="60000"/>
              <a:lumOff val="40000"/>
            </a:schemeClr>
          </a:solidFill>
        </p:spPr>
        <p:txBody>
          <a:bodyPr wrap="square" rtlCol="0">
            <a:spAutoFit/>
          </a:bodyPr>
          <a:lstStyle/>
          <a:p>
            <a:pPr algn="ctr"/>
            <a:r>
              <a:rPr lang="en-US" sz="2800"/>
              <a:t>Phương pháp lọc</a:t>
            </a:r>
          </a:p>
        </p:txBody>
      </p:sp>
      <p:sp>
        <p:nvSpPr>
          <p:cNvPr id="4" name="TextBox 3">
            <a:extLst>
              <a:ext uri="{FF2B5EF4-FFF2-40B4-BE49-F238E27FC236}">
                <a16:creationId xmlns:a16="http://schemas.microsoft.com/office/drawing/2014/main" id="{5A02D828-9C8A-0727-DC3A-A622554759DC}"/>
              </a:ext>
            </a:extLst>
          </p:cNvPr>
          <p:cNvSpPr txBox="1"/>
          <p:nvPr/>
        </p:nvSpPr>
        <p:spPr>
          <a:xfrm>
            <a:off x="4709666" y="2944476"/>
            <a:ext cx="3349451" cy="578882"/>
          </a:xfrm>
          <a:prstGeom prst="roundRect">
            <a:avLst/>
          </a:prstGeom>
          <a:solidFill>
            <a:schemeClr val="accent2">
              <a:lumMod val="60000"/>
              <a:lumOff val="40000"/>
            </a:schemeClr>
          </a:solidFill>
        </p:spPr>
        <p:txBody>
          <a:bodyPr wrap="square" rtlCol="0">
            <a:spAutoFit/>
          </a:bodyPr>
          <a:lstStyle/>
          <a:p>
            <a:pPr algn="ctr"/>
            <a:r>
              <a:rPr lang="en-US" sz="2800"/>
              <a:t>Phương pháp cô cạn</a:t>
            </a:r>
          </a:p>
        </p:txBody>
      </p:sp>
      <p:sp>
        <p:nvSpPr>
          <p:cNvPr id="5" name="TextBox 4">
            <a:extLst>
              <a:ext uri="{FF2B5EF4-FFF2-40B4-BE49-F238E27FC236}">
                <a16:creationId xmlns:a16="http://schemas.microsoft.com/office/drawing/2014/main" id="{515C34E3-F716-1540-A8F4-3FC817874AE9}"/>
              </a:ext>
            </a:extLst>
          </p:cNvPr>
          <p:cNvSpPr txBox="1"/>
          <p:nvPr/>
        </p:nvSpPr>
        <p:spPr>
          <a:xfrm>
            <a:off x="4709666" y="5037293"/>
            <a:ext cx="3349451" cy="578882"/>
          </a:xfrm>
          <a:prstGeom prst="roundRect">
            <a:avLst/>
          </a:prstGeom>
          <a:solidFill>
            <a:schemeClr val="accent2">
              <a:lumMod val="60000"/>
              <a:lumOff val="40000"/>
            </a:schemeClr>
          </a:solidFill>
        </p:spPr>
        <p:txBody>
          <a:bodyPr wrap="square" rtlCol="0">
            <a:spAutoFit/>
          </a:bodyPr>
          <a:lstStyle/>
          <a:p>
            <a:pPr algn="ctr"/>
            <a:r>
              <a:rPr lang="en-US" sz="2800"/>
              <a:t>Phương pháp chiết</a:t>
            </a:r>
          </a:p>
        </p:txBody>
      </p:sp>
      <p:cxnSp>
        <p:nvCxnSpPr>
          <p:cNvPr id="6" name="Straight Arrow Connector 5">
            <a:extLst>
              <a:ext uri="{FF2B5EF4-FFF2-40B4-BE49-F238E27FC236}">
                <a16:creationId xmlns:a16="http://schemas.microsoft.com/office/drawing/2014/main" id="{16935D4F-40AD-88C0-8E6E-0C12652B5AD8}"/>
              </a:ext>
            </a:extLst>
          </p:cNvPr>
          <p:cNvCxnSpPr>
            <a:cxnSpLocks/>
            <a:stCxn id="2" idx="3"/>
            <a:endCxn id="3" idx="1"/>
          </p:cNvCxnSpPr>
          <p:nvPr/>
        </p:nvCxnSpPr>
        <p:spPr>
          <a:xfrm flipV="1">
            <a:off x="3313335" y="1141099"/>
            <a:ext cx="1396331" cy="2092818"/>
          </a:xfrm>
          <a:prstGeom prst="straightConnector1">
            <a:avLst/>
          </a:prstGeom>
          <a:ln w="28575">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B9BD0B7D-8A27-9C0B-A98D-579CD1E87E7E}"/>
              </a:ext>
            </a:extLst>
          </p:cNvPr>
          <p:cNvCxnSpPr>
            <a:cxnSpLocks/>
            <a:stCxn id="2" idx="3"/>
            <a:endCxn id="4" idx="1"/>
          </p:cNvCxnSpPr>
          <p:nvPr/>
        </p:nvCxnSpPr>
        <p:spPr>
          <a:xfrm>
            <a:off x="3313335" y="3233917"/>
            <a:ext cx="1396331" cy="0"/>
          </a:xfrm>
          <a:prstGeom prst="straightConnector1">
            <a:avLst/>
          </a:prstGeom>
          <a:ln w="28575">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A3D86A7-44A2-6AFF-253B-96F8E1F96625}"/>
              </a:ext>
            </a:extLst>
          </p:cNvPr>
          <p:cNvCxnSpPr>
            <a:cxnSpLocks/>
            <a:stCxn id="2" idx="3"/>
            <a:endCxn id="5" idx="1"/>
          </p:cNvCxnSpPr>
          <p:nvPr/>
        </p:nvCxnSpPr>
        <p:spPr>
          <a:xfrm>
            <a:off x="3313335" y="3233917"/>
            <a:ext cx="1396331" cy="2092817"/>
          </a:xfrm>
          <a:prstGeom prst="straightConnector1">
            <a:avLst/>
          </a:prstGeom>
          <a:ln w="28575">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pic>
        <p:nvPicPr>
          <p:cNvPr id="1028" name="Picture 4" descr="11. Tách chất ra khỏi hỗn hợp - Hoc24">
            <a:extLst>
              <a:ext uri="{FF2B5EF4-FFF2-40B4-BE49-F238E27FC236}">
                <a16:creationId xmlns:a16="http://schemas.microsoft.com/office/drawing/2014/main" id="{1AB992E5-DC58-B437-6D89-9F8E80B33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9859" y="287263"/>
            <a:ext cx="3349452" cy="17076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guyên tắc tách chất là gì">
            <a:extLst>
              <a:ext uri="{FF2B5EF4-FFF2-40B4-BE49-F238E27FC236}">
                <a16:creationId xmlns:a16="http://schemas.microsoft.com/office/drawing/2014/main" id="{99375B6C-551C-7D85-6CF3-4880157B1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7672" y="4323218"/>
            <a:ext cx="1875552" cy="20070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1. Tách chất ra khỏi hỗn hợp - Hoc24">
            <a:extLst>
              <a:ext uri="{FF2B5EF4-FFF2-40B4-BE49-F238E27FC236}">
                <a16:creationId xmlns:a16="http://schemas.microsoft.com/office/drawing/2014/main" id="{7367C072-879B-A6EE-8119-2FADEDF63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2332" y="2487041"/>
            <a:ext cx="3349451" cy="1493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39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wipe(left)">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wipe(left)">
                                      <p:cBhvr>
                                        <p:cTn id="28" dur="500"/>
                                        <p:tgtEl>
                                          <p:spTgt spid="103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wipe(left)">
                                      <p:cBhvr>
                                        <p:cTn id="4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749886" y="399184"/>
            <a:ext cx="8378529" cy="1027257"/>
          </a:xfrm>
        </p:spPr>
        <p:txBody>
          <a:bodyPr/>
          <a:lstStyle/>
          <a:p>
            <a:r>
              <a:rPr lang="en-US" b="1">
                <a:solidFill>
                  <a:schemeClr val="accent5">
                    <a:lumMod val="50000"/>
                  </a:schemeClr>
                </a:solidFill>
                <a:latin typeface="Roboto" pitchFamily="2" charset="0"/>
                <a:ea typeface="Roboto" pitchFamily="2" charset="0"/>
              </a:rPr>
              <a:t>2. Luyện tập</a:t>
            </a:r>
            <a:endParaRPr lang="en-US" b="1" dirty="0">
              <a:solidFill>
                <a:schemeClr val="accent5">
                  <a:lumMod val="50000"/>
                </a:schemeClr>
              </a:solidFill>
              <a:latin typeface="Roboto" pitchFamily="2" charset="0"/>
              <a:ea typeface="Roboto" pitchFamily="2" charset="0"/>
            </a:endParaRPr>
          </a:p>
        </p:txBody>
      </p:sp>
      <p:grpSp>
        <p:nvGrpSpPr>
          <p:cNvPr id="9" name="Group 8">
            <a:extLst>
              <a:ext uri="{FF2B5EF4-FFF2-40B4-BE49-F238E27FC236}">
                <a16:creationId xmlns:a16="http://schemas.microsoft.com/office/drawing/2014/main" id="{AEA098C1-E19E-4D03-9A35-14569BC7C142}"/>
              </a:ext>
              <a:ext uri="{C183D7F6-B498-43B3-948B-1728B52AA6E4}">
                <adec:decorative xmlns:adec="http://schemas.microsoft.com/office/drawing/2017/decorative" val="1"/>
              </a:ext>
            </a:extLst>
          </p:cNvPr>
          <p:cNvGrpSpPr/>
          <p:nvPr/>
        </p:nvGrpSpPr>
        <p:grpSpPr>
          <a:xfrm>
            <a:off x="8899813" y="0"/>
            <a:ext cx="3884322" cy="6858000"/>
            <a:chOff x="8899813" y="0"/>
            <a:chExt cx="3884322"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Beaker">
              <a:extLst>
                <a:ext uri="{FF2B5EF4-FFF2-40B4-BE49-F238E27FC236}">
                  <a16:creationId xmlns:a16="http://schemas.microsoft.com/office/drawing/2014/main" id="{BF2CC76A-FBA9-49E0-9F1C-2C5299495F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9813" y="2973678"/>
              <a:ext cx="3884322" cy="3884322"/>
            </a:xfrm>
            <a:prstGeom prst="rect">
              <a:avLst/>
            </a:prstGeom>
          </p:spPr>
        </p:pic>
      </p:grpSp>
      <p:sp>
        <p:nvSpPr>
          <p:cNvPr id="14" name="Content Placeholder 13">
            <a:extLst>
              <a:ext uri="{FF2B5EF4-FFF2-40B4-BE49-F238E27FC236}">
                <a16:creationId xmlns:a16="http://schemas.microsoft.com/office/drawing/2014/main" id="{18904251-474B-8B09-36F4-90C67522ABE1}"/>
              </a:ext>
            </a:extLst>
          </p:cNvPr>
          <p:cNvSpPr>
            <a:spLocks noGrp="1"/>
          </p:cNvSpPr>
          <p:nvPr>
            <p:ph idx="1"/>
          </p:nvPr>
        </p:nvSpPr>
        <p:spPr/>
        <p:txBody>
          <a:bodyPr/>
          <a:lstStyle/>
          <a:p>
            <a:pPr marL="0" indent="0">
              <a:buNone/>
            </a:pPr>
            <a:r>
              <a:rPr lang="en-US"/>
              <a:t>Chọn đáp án đúng nhất cho mỗi câu hỏi</a:t>
            </a:r>
          </a:p>
        </p:txBody>
      </p:sp>
    </p:spTree>
    <p:extLst>
      <p:ext uri="{BB962C8B-B14F-4D97-AF65-F5344CB8AC3E}">
        <p14:creationId xmlns:p14="http://schemas.microsoft.com/office/powerpoint/2010/main" val="2797506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E43840-5879-B47F-8D75-024AFC0A33ED}"/>
              </a:ext>
            </a:extLst>
          </p:cNvPr>
          <p:cNvSpPr txBox="1"/>
          <p:nvPr/>
        </p:nvSpPr>
        <p:spPr>
          <a:xfrm>
            <a:off x="464949" y="386934"/>
            <a:ext cx="10585343" cy="1077218"/>
          </a:xfrm>
          <a:prstGeom prst="rect">
            <a:avLst/>
          </a:prstGeom>
          <a:noFill/>
        </p:spPr>
        <p:txBody>
          <a:bodyPr wrap="square">
            <a:spAutoFit/>
          </a:bodyPr>
          <a:lstStyle/>
          <a:p>
            <a:pPr algn="just"/>
            <a:r>
              <a:rPr lang="en-US" sz="3200" b="1" i="0">
                <a:solidFill>
                  <a:srgbClr val="0070C0"/>
                </a:solidFill>
                <a:effectLst/>
                <a:latin typeface="Open Sans" pitchFamily="2" charset="0"/>
              </a:rPr>
              <a:t>Câu</a:t>
            </a:r>
            <a:r>
              <a:rPr lang="vi-VN" sz="3200" b="1" i="0">
                <a:solidFill>
                  <a:srgbClr val="0070C0"/>
                </a:solidFill>
                <a:effectLst/>
                <a:latin typeface="Open Sans" pitchFamily="2" charset="0"/>
              </a:rPr>
              <a:t> 1:</a:t>
            </a:r>
            <a:r>
              <a:rPr lang="vi-VN" sz="3200" b="0" i="0">
                <a:solidFill>
                  <a:srgbClr val="0070C0"/>
                </a:solidFill>
                <a:effectLst/>
                <a:latin typeface="Open Sans" pitchFamily="2" charset="0"/>
              </a:rPr>
              <a:t> Một trong những tính chất nào sau đây cho biết chất lỏng là tinh khiết?</a:t>
            </a:r>
          </a:p>
        </p:txBody>
      </p:sp>
      <p:graphicFrame>
        <p:nvGraphicFramePr>
          <p:cNvPr id="10" name="Diagram 9">
            <a:extLst>
              <a:ext uri="{FF2B5EF4-FFF2-40B4-BE49-F238E27FC236}">
                <a16:creationId xmlns:a16="http://schemas.microsoft.com/office/drawing/2014/main" id="{122527E7-7FB5-7D82-684E-DAFFD11A760E}"/>
              </a:ext>
            </a:extLst>
          </p:cNvPr>
          <p:cNvGraphicFramePr/>
          <p:nvPr>
            <p:extLst>
              <p:ext uri="{D42A27DB-BD31-4B8C-83A1-F6EECF244321}">
                <p14:modId xmlns:p14="http://schemas.microsoft.com/office/powerpoint/2010/main" val="1055949805"/>
              </p:ext>
            </p:extLst>
          </p:nvPr>
        </p:nvGraphicFramePr>
        <p:xfrm>
          <a:off x="1926956" y="1713000"/>
          <a:ext cx="9123336" cy="4145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Pin on Ami Fat Cat Cute - Chú mèo béo Ami">
            <a:extLst>
              <a:ext uri="{FF2B5EF4-FFF2-40B4-BE49-F238E27FC236}">
                <a16:creationId xmlns:a16="http://schemas.microsoft.com/office/drawing/2014/main" id="{A6B673F7-4063-FACE-42E7-35AEB1B6E6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327" y="4873256"/>
            <a:ext cx="1082462" cy="95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91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F2913C-CAF3-7915-A385-1C5E6B31005C}"/>
              </a:ext>
            </a:extLst>
          </p:cNvPr>
          <p:cNvSpPr txBox="1"/>
          <p:nvPr/>
        </p:nvSpPr>
        <p:spPr>
          <a:xfrm>
            <a:off x="693548" y="601939"/>
            <a:ext cx="10496227" cy="584775"/>
          </a:xfrm>
          <a:prstGeom prst="rect">
            <a:avLst/>
          </a:prstGeom>
          <a:noFill/>
        </p:spPr>
        <p:txBody>
          <a:bodyPr wrap="square">
            <a:spAutoFit/>
          </a:bodyPr>
          <a:lstStyle/>
          <a:p>
            <a:pPr algn="just"/>
            <a:r>
              <a:rPr lang="en-US" sz="3200" b="1" i="0">
                <a:solidFill>
                  <a:srgbClr val="0070C0"/>
                </a:solidFill>
                <a:effectLst/>
                <a:latin typeface="Open Sans" pitchFamily="2" charset="0"/>
              </a:rPr>
              <a:t>Câu</a:t>
            </a:r>
            <a:r>
              <a:rPr lang="vi-VN" sz="3200" b="1" i="0">
                <a:solidFill>
                  <a:srgbClr val="0070C0"/>
                </a:solidFill>
                <a:effectLst/>
                <a:latin typeface="Open Sans" pitchFamily="2" charset="0"/>
              </a:rPr>
              <a:t> 2:</a:t>
            </a:r>
            <a:r>
              <a:rPr lang="vi-VN" sz="3200" b="0" i="0">
                <a:solidFill>
                  <a:srgbClr val="0070C0"/>
                </a:solidFill>
                <a:effectLst/>
                <a:latin typeface="Open Sans" pitchFamily="2" charset="0"/>
              </a:rPr>
              <a:t> Chất tinh khiết được tạo ra từ</a:t>
            </a:r>
          </a:p>
        </p:txBody>
      </p:sp>
      <p:graphicFrame>
        <p:nvGraphicFramePr>
          <p:cNvPr id="6" name="Diagram 5">
            <a:extLst>
              <a:ext uri="{FF2B5EF4-FFF2-40B4-BE49-F238E27FC236}">
                <a16:creationId xmlns:a16="http://schemas.microsoft.com/office/drawing/2014/main" id="{10817CBC-A400-9E23-F6F6-1EE94BBDDD29}"/>
              </a:ext>
            </a:extLst>
          </p:cNvPr>
          <p:cNvGraphicFramePr/>
          <p:nvPr>
            <p:extLst>
              <p:ext uri="{D42A27DB-BD31-4B8C-83A1-F6EECF244321}">
                <p14:modId xmlns:p14="http://schemas.microsoft.com/office/powerpoint/2010/main" val="3726201797"/>
              </p:ext>
            </p:extLst>
          </p:nvPr>
        </p:nvGraphicFramePr>
        <p:xfrm>
          <a:off x="2150389" y="1348354"/>
          <a:ext cx="6637150" cy="3549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descr="Pin on Ami Fat Cat Cute - Chú mèo béo Ami">
            <a:extLst>
              <a:ext uri="{FF2B5EF4-FFF2-40B4-BE49-F238E27FC236}">
                <a16:creationId xmlns:a16="http://schemas.microsoft.com/office/drawing/2014/main" id="{01F36538-7D89-90A0-02B5-B3028CDEED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927" y="1186714"/>
            <a:ext cx="1082462" cy="95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21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612923-CCDB-710F-E314-4CAC6E3540B1}"/>
              </a:ext>
            </a:extLst>
          </p:cNvPr>
          <p:cNvSpPr txBox="1"/>
          <p:nvPr/>
        </p:nvSpPr>
        <p:spPr>
          <a:xfrm>
            <a:off x="600560" y="648434"/>
            <a:ext cx="6098582" cy="584775"/>
          </a:xfrm>
          <a:prstGeom prst="rect">
            <a:avLst/>
          </a:prstGeom>
          <a:noFill/>
        </p:spPr>
        <p:txBody>
          <a:bodyPr wrap="square">
            <a:spAutoFit/>
          </a:bodyPr>
          <a:lstStyle/>
          <a:p>
            <a:pPr algn="just"/>
            <a:r>
              <a:rPr lang="en-US" sz="3200" b="1" i="0">
                <a:solidFill>
                  <a:srgbClr val="0070C0"/>
                </a:solidFill>
                <a:effectLst/>
                <a:latin typeface="Open Sans" pitchFamily="2" charset="0"/>
              </a:rPr>
              <a:t>Câu</a:t>
            </a:r>
            <a:r>
              <a:rPr lang="vi-VN" sz="3200" b="1" i="0">
                <a:solidFill>
                  <a:srgbClr val="0070C0"/>
                </a:solidFill>
                <a:effectLst/>
                <a:latin typeface="Open Sans" pitchFamily="2" charset="0"/>
              </a:rPr>
              <a:t> 3:</a:t>
            </a:r>
            <a:r>
              <a:rPr lang="vi-VN" sz="3200" b="0" i="0">
                <a:solidFill>
                  <a:srgbClr val="0070C0"/>
                </a:solidFill>
                <a:effectLst/>
                <a:latin typeface="Open Sans" pitchFamily="2" charset="0"/>
              </a:rPr>
              <a:t> Hỗn hợp được tạo ra từ</a:t>
            </a:r>
          </a:p>
        </p:txBody>
      </p:sp>
      <p:graphicFrame>
        <p:nvGraphicFramePr>
          <p:cNvPr id="6" name="Diagram 5">
            <a:extLst>
              <a:ext uri="{FF2B5EF4-FFF2-40B4-BE49-F238E27FC236}">
                <a16:creationId xmlns:a16="http://schemas.microsoft.com/office/drawing/2014/main" id="{B80CDAB0-922D-C8C6-6394-79B704C62F28}"/>
              </a:ext>
            </a:extLst>
          </p:cNvPr>
          <p:cNvGraphicFramePr/>
          <p:nvPr>
            <p:extLst>
              <p:ext uri="{D42A27DB-BD31-4B8C-83A1-F6EECF244321}">
                <p14:modId xmlns:p14="http://schemas.microsoft.com/office/powerpoint/2010/main" val="2683891849"/>
              </p:ext>
            </p:extLst>
          </p:nvPr>
        </p:nvGraphicFramePr>
        <p:xfrm>
          <a:off x="1961826" y="1348354"/>
          <a:ext cx="8515027" cy="3549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descr="Pin on Ami Fat Cat Cute - Chú mèo béo Ami">
            <a:extLst>
              <a:ext uri="{FF2B5EF4-FFF2-40B4-BE49-F238E27FC236}">
                <a16:creationId xmlns:a16="http://schemas.microsoft.com/office/drawing/2014/main" id="{D96692D4-2E1B-ECF4-0B61-6644B10656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364" y="3029921"/>
            <a:ext cx="1082462" cy="95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BDD9974A-28DC-1BAB-0BE7-40048587CCD6}"/>
              </a:ext>
            </a:extLst>
          </p:cNvPr>
          <p:cNvGraphicFramePr/>
          <p:nvPr>
            <p:extLst>
              <p:ext uri="{D42A27DB-BD31-4B8C-83A1-F6EECF244321}">
                <p14:modId xmlns:p14="http://schemas.microsoft.com/office/powerpoint/2010/main" val="3808568788"/>
              </p:ext>
            </p:extLst>
          </p:nvPr>
        </p:nvGraphicFramePr>
        <p:xfrm>
          <a:off x="2088397" y="1735809"/>
          <a:ext cx="6098582" cy="4324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F6DEF15-E50A-D4E0-1AB8-A13E7B385A7C}"/>
              </a:ext>
            </a:extLst>
          </p:cNvPr>
          <p:cNvSpPr txBox="1"/>
          <p:nvPr/>
        </p:nvSpPr>
        <p:spPr>
          <a:xfrm>
            <a:off x="507570" y="444000"/>
            <a:ext cx="11054166" cy="1077218"/>
          </a:xfrm>
          <a:prstGeom prst="rect">
            <a:avLst/>
          </a:prstGeom>
          <a:noFill/>
        </p:spPr>
        <p:txBody>
          <a:bodyPr wrap="square">
            <a:spAutoFit/>
          </a:bodyPr>
          <a:lstStyle/>
          <a:p>
            <a:pPr algn="just"/>
            <a:r>
              <a:rPr lang="en-US" sz="3200" b="1" i="0">
                <a:solidFill>
                  <a:srgbClr val="0070C0"/>
                </a:solidFill>
                <a:effectLst/>
                <a:latin typeface="Open Sans" pitchFamily="2" charset="0"/>
              </a:rPr>
              <a:t>Câu 4:</a:t>
            </a:r>
            <a:r>
              <a:rPr lang="en-US" sz="3200" b="0" i="0">
                <a:solidFill>
                  <a:srgbClr val="0070C0"/>
                </a:solidFill>
                <a:effectLst/>
                <a:latin typeface="Open Sans" pitchFamily="2" charset="0"/>
              </a:rPr>
              <a:t> Chọn cụm từ còn thiếu ở nhận định sau:</a:t>
            </a:r>
          </a:p>
          <a:p>
            <a:pPr algn="just"/>
            <a:r>
              <a:rPr lang="en-US" sz="3200">
                <a:solidFill>
                  <a:srgbClr val="0070C0"/>
                </a:solidFill>
                <a:latin typeface="Open Sans" pitchFamily="2" charset="0"/>
              </a:rPr>
              <a:t>		</a:t>
            </a:r>
            <a:r>
              <a:rPr lang="en-US" sz="3200" b="0" i="0">
                <a:solidFill>
                  <a:srgbClr val="0070C0"/>
                </a:solidFill>
                <a:effectLst/>
                <a:latin typeface="Open Sans" pitchFamily="2" charset="0"/>
              </a:rPr>
              <a:t>“Chất tinh khiết có tính chất…”.</a:t>
            </a:r>
          </a:p>
        </p:txBody>
      </p:sp>
      <p:pic>
        <p:nvPicPr>
          <p:cNvPr id="7" name="Picture 4" descr="Pin on Ami Fat Cat Cute - Chú mèo béo Ami">
            <a:extLst>
              <a:ext uri="{FF2B5EF4-FFF2-40B4-BE49-F238E27FC236}">
                <a16:creationId xmlns:a16="http://schemas.microsoft.com/office/drawing/2014/main" id="{17ECF34E-A415-7A54-ACFB-2F873494F8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935" y="1735809"/>
            <a:ext cx="1082462" cy="95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64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win32_fixed.potx" id="{269FE122-B7FA-4B7D-8A63-CDA86BC2B22B}" vid="{7A4BF6DB-F99C-4999-B097-EACC7D6974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Lab safety</Template>
  <TotalTime>116</TotalTime>
  <Words>1237</Words>
  <Application>Microsoft Office PowerPoint</Application>
  <PresentationFormat>Widescreen</PresentationFormat>
  <Paragraphs>118</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Open Sans</vt:lpstr>
      <vt:lpstr>Roboto</vt:lpstr>
      <vt:lpstr>Rockwell</vt:lpstr>
      <vt:lpstr>Tahoma</vt:lpstr>
      <vt:lpstr>Office Theme</vt:lpstr>
      <vt:lpstr>ÔN TẬP CHỦ ĐỀ 5</vt:lpstr>
      <vt:lpstr>1. Hệ thống hóa kiến thức</vt:lpstr>
      <vt:lpstr>PowerPoint Presentation</vt:lpstr>
      <vt:lpstr>PowerPoint Presentation</vt:lpstr>
      <vt:lpstr>2. 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Vận dụng</vt:lpstr>
      <vt:lpstr>PowerPoint Presentation</vt:lpstr>
      <vt:lpstr>PowerPoint Presentation</vt:lpstr>
      <vt:lpstr>PowerPoint Presentation</vt:lpstr>
      <vt:lpstr>PowerPoint Presentation</vt:lpstr>
      <vt:lpstr>Nhiệm vụ về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CHỦ ĐỀ 5</dc:title>
  <dc:creator>Thuy Duong Hinh Do</dc:creator>
  <cp:lastModifiedBy>Thuy Duong Hinh Do</cp:lastModifiedBy>
  <cp:revision>12</cp:revision>
  <dcterms:created xsi:type="dcterms:W3CDTF">2022-11-10T10:58:32Z</dcterms:created>
  <dcterms:modified xsi:type="dcterms:W3CDTF">2022-11-10T12:54:58Z</dcterms:modified>
</cp:coreProperties>
</file>